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542" r:id="rId2"/>
    <p:sldId id="543" r:id="rId3"/>
    <p:sldId id="541" r:id="rId4"/>
    <p:sldId id="668" r:id="rId5"/>
    <p:sldId id="670" r:id="rId6"/>
    <p:sldId id="508" r:id="rId7"/>
    <p:sldId id="669" r:id="rId8"/>
    <p:sldId id="510" r:id="rId9"/>
    <p:sldId id="671" r:id="rId10"/>
    <p:sldId id="511" r:id="rId11"/>
    <p:sldId id="51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kanji0254-0258</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59532C-C682-41E0-92B1-50F01A61CAD5}"/>
              </a:ext>
            </a:extLst>
          </p:cNvPr>
          <p:cNvPicPr>
            <a:picLocks noChangeAspect="1"/>
          </p:cNvPicPr>
          <p:nvPr/>
        </p:nvPicPr>
        <p:blipFill>
          <a:blip r:embed="rId2"/>
          <a:stretch>
            <a:fillRect/>
          </a:stretch>
        </p:blipFill>
        <p:spPr>
          <a:xfrm>
            <a:off x="0" y="-6623"/>
            <a:ext cx="9144000" cy="470458"/>
          </a:xfrm>
          <a:prstGeom prst="rect">
            <a:avLst/>
          </a:prstGeom>
        </p:spPr>
      </p:pic>
      <p:pic>
        <p:nvPicPr>
          <p:cNvPr id="4" name="Picture 2" descr="門のイラスト（半開き）">
            <a:extLst>
              <a:ext uri="{FF2B5EF4-FFF2-40B4-BE49-F238E27FC236}">
                <a16:creationId xmlns:a16="http://schemas.microsoft.com/office/drawing/2014/main" id="{47D167C2-0282-459F-9692-7B70594CF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0" y="1316904"/>
            <a:ext cx="1889124" cy="181355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B40031BC-4272-48D7-82F3-07D6727861AC}"/>
              </a:ext>
            </a:extLst>
          </p:cNvPr>
          <p:cNvGrpSpPr/>
          <p:nvPr/>
        </p:nvGrpSpPr>
        <p:grpSpPr>
          <a:xfrm>
            <a:off x="2280168" y="1511853"/>
            <a:ext cx="1182680" cy="1469611"/>
            <a:chOff x="3787315" y="2718130"/>
            <a:chExt cx="1182680" cy="1469611"/>
          </a:xfrm>
        </p:grpSpPr>
        <p:cxnSp>
          <p:nvCxnSpPr>
            <p:cNvPr id="6" name="直線コネクタ 5">
              <a:extLst>
                <a:ext uri="{FF2B5EF4-FFF2-40B4-BE49-F238E27FC236}">
                  <a16:creationId xmlns:a16="http://schemas.microsoft.com/office/drawing/2014/main" id="{C32921A0-4016-44A7-AEA7-0558BB25F815}"/>
                </a:ext>
              </a:extLst>
            </p:cNvPr>
            <p:cNvCxnSpPr>
              <a:cxnSpLocks/>
            </p:cNvCxnSpPr>
            <p:nvPr/>
          </p:nvCxnSpPr>
          <p:spPr>
            <a:xfrm>
              <a:off x="3853991" y="2718130"/>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F3B7CE4-AE2B-4E7A-A711-44D657106249}"/>
                </a:ext>
              </a:extLst>
            </p:cNvPr>
            <p:cNvCxnSpPr>
              <a:cxnSpLocks/>
            </p:cNvCxnSpPr>
            <p:nvPr/>
          </p:nvCxnSpPr>
          <p:spPr>
            <a:xfrm>
              <a:off x="4892216" y="2727655"/>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6A7FE75-A610-4D12-B131-DDD9C9B485C1}"/>
                </a:ext>
              </a:extLst>
            </p:cNvPr>
            <p:cNvCxnSpPr>
              <a:cxnSpLocks/>
            </p:cNvCxnSpPr>
            <p:nvPr/>
          </p:nvCxnSpPr>
          <p:spPr>
            <a:xfrm>
              <a:off x="4484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77FA303-B6C0-4C90-90F9-D435D4105052}"/>
                </a:ext>
              </a:extLst>
            </p:cNvPr>
            <p:cNvCxnSpPr>
              <a:cxnSpLocks/>
            </p:cNvCxnSpPr>
            <p:nvPr/>
          </p:nvCxnSpPr>
          <p:spPr>
            <a:xfrm rot="5400000">
              <a:off x="4707268"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8891563-2EBF-4C9B-8424-9AD8D2B3AE3B}"/>
                </a:ext>
              </a:extLst>
            </p:cNvPr>
            <p:cNvCxnSpPr>
              <a:cxnSpLocks/>
            </p:cNvCxnSpPr>
            <p:nvPr/>
          </p:nvCxnSpPr>
          <p:spPr>
            <a:xfrm rot="5400000">
              <a:off x="4707268"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5861836-B711-4E0B-BF0B-F41BF259F367}"/>
                </a:ext>
              </a:extLst>
            </p:cNvPr>
            <p:cNvCxnSpPr>
              <a:cxnSpLocks/>
            </p:cNvCxnSpPr>
            <p:nvPr/>
          </p:nvCxnSpPr>
          <p:spPr>
            <a:xfrm rot="5400000">
              <a:off x="4707268" y="31913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591E003-F8E5-4E6E-85EF-39E9984E7AFC}"/>
                </a:ext>
              </a:extLst>
            </p:cNvPr>
            <p:cNvCxnSpPr>
              <a:cxnSpLocks/>
            </p:cNvCxnSpPr>
            <p:nvPr/>
          </p:nvCxnSpPr>
          <p:spPr>
            <a:xfrm rot="5400000">
              <a:off x="4050043"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16E1BC0-B7E1-422A-A857-D820DE930EB0}"/>
                </a:ext>
              </a:extLst>
            </p:cNvPr>
            <p:cNvCxnSpPr>
              <a:cxnSpLocks/>
            </p:cNvCxnSpPr>
            <p:nvPr/>
          </p:nvCxnSpPr>
          <p:spPr>
            <a:xfrm rot="5400000">
              <a:off x="4050043"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E63D3EA-4EA1-46CF-B8E7-09D85D0F7A72}"/>
                </a:ext>
              </a:extLst>
            </p:cNvPr>
            <p:cNvCxnSpPr>
              <a:cxnSpLocks/>
            </p:cNvCxnSpPr>
            <p:nvPr/>
          </p:nvCxnSpPr>
          <p:spPr>
            <a:xfrm rot="5400000">
              <a:off x="4050043" y="32040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FB66968-51F0-443B-BE09-BB459723E4B5}"/>
                </a:ext>
              </a:extLst>
            </p:cNvPr>
            <p:cNvCxnSpPr>
              <a:cxnSpLocks/>
            </p:cNvCxnSpPr>
            <p:nvPr/>
          </p:nvCxnSpPr>
          <p:spPr>
            <a:xfrm>
              <a:off x="4230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6" name="図 15">
            <a:extLst>
              <a:ext uri="{FF2B5EF4-FFF2-40B4-BE49-F238E27FC236}">
                <a16:creationId xmlns:a16="http://schemas.microsoft.com/office/drawing/2014/main" id="{845C3894-0E94-4635-8C25-F9C822050F1F}"/>
              </a:ext>
            </a:extLst>
          </p:cNvPr>
          <p:cNvPicPr>
            <a:picLocks noChangeAspect="1"/>
          </p:cNvPicPr>
          <p:nvPr/>
        </p:nvPicPr>
        <p:blipFill>
          <a:blip r:embed="rId4"/>
          <a:stretch>
            <a:fillRect/>
          </a:stretch>
        </p:blipFill>
        <p:spPr>
          <a:xfrm>
            <a:off x="0" y="454961"/>
            <a:ext cx="9144000" cy="479012"/>
          </a:xfrm>
          <a:prstGeom prst="rect">
            <a:avLst/>
          </a:prstGeom>
        </p:spPr>
      </p:pic>
      <p:sp>
        <p:nvSpPr>
          <p:cNvPr id="17" name="テキスト ボックス 16">
            <a:extLst>
              <a:ext uri="{FF2B5EF4-FFF2-40B4-BE49-F238E27FC236}">
                <a16:creationId xmlns:a16="http://schemas.microsoft.com/office/drawing/2014/main" id="{748D3413-93A5-4DD0-B834-ACD31D65B31C}"/>
              </a:ext>
            </a:extLst>
          </p:cNvPr>
          <p:cNvSpPr txBox="1"/>
          <p:nvPr/>
        </p:nvSpPr>
        <p:spPr>
          <a:xfrm>
            <a:off x="453416" y="2898892"/>
            <a:ext cx="2973792"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radical “</a:t>
            </a:r>
            <a:r>
              <a:rPr lang="en-US" altLang="ja-JP" sz="3600" b="1" dirty="0">
                <a:solidFill>
                  <a:srgbClr val="FF0000"/>
                </a:solidFill>
                <a:latin typeface="MS UI Gothic" panose="020B0600070205080204" pitchFamily="50" charset="-128"/>
                <a:ea typeface="MS UI Gothic" panose="020B0600070205080204" pitchFamily="50" charset="-128"/>
              </a:rPr>
              <a:t>gate</a:t>
            </a:r>
            <a:r>
              <a:rPr lang="en-US" altLang="ja-JP" sz="3600" b="1" dirty="0">
                <a:latin typeface="MS UI Gothic" panose="020B0600070205080204" pitchFamily="50" charset="-128"/>
                <a:ea typeface="MS UI Gothic" panose="020B0600070205080204" pitchFamily="50" charset="-128"/>
              </a:rPr>
              <a:t>”</a:t>
            </a:r>
          </a:p>
        </p:txBody>
      </p:sp>
      <p:pic>
        <p:nvPicPr>
          <p:cNvPr id="18" name="図 17">
            <a:extLst>
              <a:ext uri="{FF2B5EF4-FFF2-40B4-BE49-F238E27FC236}">
                <a16:creationId xmlns:a16="http://schemas.microsoft.com/office/drawing/2014/main" id="{B4031A14-288C-4B0D-A8E5-923612D07F84}"/>
              </a:ext>
            </a:extLst>
          </p:cNvPr>
          <p:cNvPicPr>
            <a:picLocks noChangeAspect="1"/>
          </p:cNvPicPr>
          <p:nvPr/>
        </p:nvPicPr>
        <p:blipFill>
          <a:blip r:embed="rId5"/>
          <a:stretch>
            <a:fillRect/>
          </a:stretch>
        </p:blipFill>
        <p:spPr>
          <a:xfrm>
            <a:off x="6687910" y="4306887"/>
            <a:ext cx="2236296" cy="2340656"/>
          </a:xfrm>
          <a:prstGeom prst="rect">
            <a:avLst/>
          </a:prstGeom>
        </p:spPr>
      </p:pic>
      <p:pic>
        <p:nvPicPr>
          <p:cNvPr id="19" name="図 18">
            <a:extLst>
              <a:ext uri="{FF2B5EF4-FFF2-40B4-BE49-F238E27FC236}">
                <a16:creationId xmlns:a16="http://schemas.microsoft.com/office/drawing/2014/main" id="{CFAE75A2-C570-4C13-8DFC-CE7BF5303B14}"/>
              </a:ext>
            </a:extLst>
          </p:cNvPr>
          <p:cNvPicPr>
            <a:picLocks noChangeAspect="1"/>
          </p:cNvPicPr>
          <p:nvPr/>
        </p:nvPicPr>
        <p:blipFill>
          <a:blip r:embed="rId6"/>
          <a:stretch>
            <a:fillRect/>
          </a:stretch>
        </p:blipFill>
        <p:spPr>
          <a:xfrm>
            <a:off x="0" y="894706"/>
            <a:ext cx="9144000" cy="470458"/>
          </a:xfrm>
          <a:prstGeom prst="rect">
            <a:avLst/>
          </a:prstGeom>
        </p:spPr>
      </p:pic>
      <p:sp>
        <p:nvSpPr>
          <p:cNvPr id="20" name="テキスト ボックス 19">
            <a:extLst>
              <a:ext uri="{FF2B5EF4-FFF2-40B4-BE49-F238E27FC236}">
                <a16:creationId xmlns:a16="http://schemas.microsoft.com/office/drawing/2014/main" id="{2EDFC67D-81C9-490D-A567-1A6FFEF90AF6}"/>
              </a:ext>
            </a:extLst>
          </p:cNvPr>
          <p:cNvSpPr txBox="1"/>
          <p:nvPr/>
        </p:nvSpPr>
        <p:spPr>
          <a:xfrm>
            <a:off x="106274" y="3457893"/>
            <a:ext cx="6581636" cy="646331"/>
          </a:xfrm>
          <a:prstGeom prst="rect">
            <a:avLst/>
          </a:prstGeom>
          <a:noFill/>
        </p:spPr>
        <p:txBody>
          <a:bodyPr wrap="square">
            <a:spAutoFit/>
          </a:bodyPr>
          <a:lstStyle/>
          <a:p>
            <a:r>
              <a:rPr lang="ja-JP" altLang="en-US" sz="3600" dirty="0">
                <a:latin typeface="MS UI Gothic" panose="020B0600070205080204" pitchFamily="50" charset="-128"/>
                <a:ea typeface="MS UI Gothic" panose="020B0600070205080204" pitchFamily="50" charset="-128"/>
              </a:rPr>
              <a:t>A </a:t>
            </a:r>
            <a:r>
              <a:rPr lang="en-US" altLang="ja-JP" sz="3600" dirty="0">
                <a:latin typeface="MS UI Gothic" panose="020B0600070205080204" pitchFamily="50" charset="-128"/>
                <a:ea typeface="MS UI Gothic" panose="020B0600070205080204" pitchFamily="50" charset="-128"/>
              </a:rPr>
              <a:t>bar for fastening a sliding-door</a:t>
            </a:r>
            <a:endParaRPr lang="ja-JP" altLang="en-US" sz="3600" dirty="0">
              <a:latin typeface="MS UI Gothic" panose="020B0600070205080204" pitchFamily="50" charset="-128"/>
              <a:ea typeface="MS UI Gothic" panose="020B0600070205080204" pitchFamily="50" charset="-128"/>
            </a:endParaRPr>
          </a:p>
        </p:txBody>
      </p:sp>
      <p:pic>
        <p:nvPicPr>
          <p:cNvPr id="21" name="図 20">
            <a:extLst>
              <a:ext uri="{FF2B5EF4-FFF2-40B4-BE49-F238E27FC236}">
                <a16:creationId xmlns:a16="http://schemas.microsoft.com/office/drawing/2014/main" id="{CAE934FC-28F3-4A42-AB79-F4665589FDC3}"/>
              </a:ext>
            </a:extLst>
          </p:cNvPr>
          <p:cNvPicPr>
            <a:picLocks noChangeAspect="1"/>
          </p:cNvPicPr>
          <p:nvPr/>
        </p:nvPicPr>
        <p:blipFill>
          <a:blip r:embed="rId7"/>
          <a:stretch>
            <a:fillRect/>
          </a:stretch>
        </p:blipFill>
        <p:spPr>
          <a:xfrm>
            <a:off x="190043" y="4113491"/>
            <a:ext cx="2657087" cy="2577533"/>
          </a:xfrm>
          <a:prstGeom prst="rect">
            <a:avLst/>
          </a:prstGeom>
        </p:spPr>
      </p:pic>
      <p:pic>
        <p:nvPicPr>
          <p:cNvPr id="25" name="図 24">
            <a:extLst>
              <a:ext uri="{FF2B5EF4-FFF2-40B4-BE49-F238E27FC236}">
                <a16:creationId xmlns:a16="http://schemas.microsoft.com/office/drawing/2014/main" id="{60495031-534D-40A8-BE3D-E4076C4CDEAB}"/>
              </a:ext>
            </a:extLst>
          </p:cNvPr>
          <p:cNvPicPr>
            <a:picLocks noChangeAspect="1"/>
          </p:cNvPicPr>
          <p:nvPr/>
        </p:nvPicPr>
        <p:blipFill>
          <a:blip r:embed="rId7"/>
          <a:stretch>
            <a:fillRect/>
          </a:stretch>
        </p:blipFill>
        <p:spPr>
          <a:xfrm>
            <a:off x="3159961" y="4100791"/>
            <a:ext cx="2657087" cy="2577533"/>
          </a:xfrm>
          <a:prstGeom prst="rect">
            <a:avLst/>
          </a:prstGeom>
        </p:spPr>
      </p:pic>
      <p:cxnSp>
        <p:nvCxnSpPr>
          <p:cNvPr id="26" name="直線コネクタ 25">
            <a:extLst>
              <a:ext uri="{FF2B5EF4-FFF2-40B4-BE49-F238E27FC236}">
                <a16:creationId xmlns:a16="http://schemas.microsoft.com/office/drawing/2014/main" id="{2BC414F2-947D-4EB9-8841-F1C86F2EA895}"/>
              </a:ext>
            </a:extLst>
          </p:cNvPr>
          <p:cNvCxnSpPr>
            <a:cxnSpLocks/>
          </p:cNvCxnSpPr>
          <p:nvPr/>
        </p:nvCxnSpPr>
        <p:spPr>
          <a:xfrm>
            <a:off x="3786392" y="4306887"/>
            <a:ext cx="967696"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9260260-95E5-46A9-8765-738845438D98}"/>
              </a:ext>
            </a:extLst>
          </p:cNvPr>
          <p:cNvCxnSpPr>
            <a:cxnSpLocks/>
          </p:cNvCxnSpPr>
          <p:nvPr/>
        </p:nvCxnSpPr>
        <p:spPr>
          <a:xfrm flipV="1">
            <a:off x="3253813" y="5402257"/>
            <a:ext cx="730705" cy="82559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54B8E35-FFAF-43AC-AC8C-7497FA6937C4}"/>
              </a:ext>
            </a:extLst>
          </p:cNvPr>
          <p:cNvCxnSpPr>
            <a:cxnSpLocks/>
          </p:cNvCxnSpPr>
          <p:nvPr/>
        </p:nvCxnSpPr>
        <p:spPr>
          <a:xfrm>
            <a:off x="3984518" y="4070010"/>
            <a:ext cx="0" cy="2333029"/>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30" name="矢印: 右 29">
            <a:extLst>
              <a:ext uri="{FF2B5EF4-FFF2-40B4-BE49-F238E27FC236}">
                <a16:creationId xmlns:a16="http://schemas.microsoft.com/office/drawing/2014/main" id="{6FB265CA-E03F-4492-92B5-17F7C1B85ED1}"/>
              </a:ext>
            </a:extLst>
          </p:cNvPr>
          <p:cNvSpPr/>
          <p:nvPr/>
        </p:nvSpPr>
        <p:spPr>
          <a:xfrm>
            <a:off x="2912173" y="4864457"/>
            <a:ext cx="636914"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B86AFCFE-C97E-49BE-A689-C26B3ABFC656}"/>
              </a:ext>
            </a:extLst>
          </p:cNvPr>
          <p:cNvSpPr/>
          <p:nvPr/>
        </p:nvSpPr>
        <p:spPr>
          <a:xfrm rot="2052252">
            <a:off x="3731196" y="2434641"/>
            <a:ext cx="730039" cy="618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F0692619-C6DA-417B-AF53-29DD4256A403}"/>
              </a:ext>
            </a:extLst>
          </p:cNvPr>
          <p:cNvSpPr/>
          <p:nvPr/>
        </p:nvSpPr>
        <p:spPr>
          <a:xfrm rot="19452512">
            <a:off x="3963137" y="3191554"/>
            <a:ext cx="614206" cy="509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79F8440-A274-4060-B793-5C5051AACFBF}"/>
              </a:ext>
            </a:extLst>
          </p:cNvPr>
          <p:cNvSpPr txBox="1"/>
          <p:nvPr/>
        </p:nvSpPr>
        <p:spPr>
          <a:xfrm>
            <a:off x="4488505" y="2740995"/>
            <a:ext cx="2861400" cy="1027974"/>
          </a:xfrm>
          <a:prstGeom prst="rect">
            <a:avLst/>
          </a:prstGeom>
          <a:noFill/>
        </p:spPr>
        <p:txBody>
          <a:bodyPr wrap="square" rtlCol="0">
            <a:spAutoFit/>
          </a:bodyPr>
          <a:lstStyle/>
          <a:p>
            <a:pPr>
              <a:lnSpc>
                <a:spcPct val="80000"/>
              </a:lnSpc>
            </a:pPr>
            <a:r>
              <a:rPr lang="en-US" altLang="ja-JP" sz="3200" dirty="0"/>
              <a:t>to bar the gate</a:t>
            </a:r>
            <a:endParaRPr lang="en-US" altLang="ja-JP" sz="3200" b="1" dirty="0">
              <a:sym typeface="Wingdings" panose="05000000000000000000" pitchFamily="2" charset="2"/>
            </a:endParaRPr>
          </a:p>
          <a:p>
            <a:pPr marL="571500" indent="-571500">
              <a:lnSpc>
                <a:spcPct val="80000"/>
              </a:lnSpc>
              <a:buFont typeface="Wingdings" panose="05000000000000000000" pitchFamily="2" charset="2"/>
              <a:buChar char="à"/>
            </a:pPr>
            <a:r>
              <a:rPr lang="en-US" altLang="ja-JP" sz="4400" b="1" dirty="0">
                <a:solidFill>
                  <a:srgbClr val="FF0000"/>
                </a:solidFill>
              </a:rPr>
              <a:t>to close</a:t>
            </a:r>
          </a:p>
        </p:txBody>
      </p:sp>
      <p:pic>
        <p:nvPicPr>
          <p:cNvPr id="34" name="図 33">
            <a:extLst>
              <a:ext uri="{FF2B5EF4-FFF2-40B4-BE49-F238E27FC236}">
                <a16:creationId xmlns:a16="http://schemas.microsoft.com/office/drawing/2014/main" id="{653CB65F-4292-4BD7-9654-3E9E5D0780E6}"/>
              </a:ext>
            </a:extLst>
          </p:cNvPr>
          <p:cNvPicPr>
            <a:picLocks noChangeAspect="1"/>
          </p:cNvPicPr>
          <p:nvPr/>
        </p:nvPicPr>
        <p:blipFill>
          <a:blip r:embed="rId8"/>
          <a:stretch>
            <a:fillRect/>
          </a:stretch>
        </p:blipFill>
        <p:spPr>
          <a:xfrm>
            <a:off x="7032666" y="1439939"/>
            <a:ext cx="1891540" cy="1333273"/>
          </a:xfrm>
          <a:prstGeom prst="rect">
            <a:avLst/>
          </a:prstGeom>
        </p:spPr>
      </p:pic>
      <p:cxnSp>
        <p:nvCxnSpPr>
          <p:cNvPr id="35" name="直線コネクタ 34">
            <a:extLst>
              <a:ext uri="{FF2B5EF4-FFF2-40B4-BE49-F238E27FC236}">
                <a16:creationId xmlns:a16="http://schemas.microsoft.com/office/drawing/2014/main" id="{453DA840-4EDD-4301-A456-C92FB5EB1FD7}"/>
              </a:ext>
            </a:extLst>
          </p:cNvPr>
          <p:cNvCxnSpPr>
            <a:cxnSpLocks/>
          </p:cNvCxnSpPr>
          <p:nvPr/>
        </p:nvCxnSpPr>
        <p:spPr>
          <a:xfrm>
            <a:off x="7414377" y="1698699"/>
            <a:ext cx="1509829"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1C26312-5EC7-4021-8B80-1DDE82F04884}"/>
              </a:ext>
            </a:extLst>
          </p:cNvPr>
          <p:cNvCxnSpPr>
            <a:cxnSpLocks/>
            <a:endCxn id="34" idx="3"/>
          </p:cNvCxnSpPr>
          <p:nvPr/>
        </p:nvCxnSpPr>
        <p:spPr>
          <a:xfrm flipV="1">
            <a:off x="7492646" y="2106576"/>
            <a:ext cx="1431560" cy="621615"/>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AF2666D-C74D-4271-A0D1-E0F0A0F8015B}"/>
              </a:ext>
            </a:extLst>
          </p:cNvPr>
          <p:cNvCxnSpPr>
            <a:cxnSpLocks/>
          </p:cNvCxnSpPr>
          <p:nvPr/>
        </p:nvCxnSpPr>
        <p:spPr>
          <a:xfrm>
            <a:off x="8728284" y="1439939"/>
            <a:ext cx="0" cy="1288252"/>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38" name="右中かっこ 37">
            <a:extLst>
              <a:ext uri="{FF2B5EF4-FFF2-40B4-BE49-F238E27FC236}">
                <a16:creationId xmlns:a16="http://schemas.microsoft.com/office/drawing/2014/main" id="{3827C500-4FCF-4609-BAC7-37B2B992A988}"/>
              </a:ext>
            </a:extLst>
          </p:cNvPr>
          <p:cNvSpPr/>
          <p:nvPr/>
        </p:nvSpPr>
        <p:spPr>
          <a:xfrm rot="5400000">
            <a:off x="7972587" y="2127683"/>
            <a:ext cx="192947" cy="1511827"/>
          </a:xfrm>
          <a:prstGeom prst="rightBrace">
            <a:avLst>
              <a:gd name="adj1" fmla="val 80736"/>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7C9154DF-B92C-40A0-8838-939370E2BE55}"/>
              </a:ext>
            </a:extLst>
          </p:cNvPr>
          <p:cNvSpPr txBox="1"/>
          <p:nvPr/>
        </p:nvSpPr>
        <p:spPr>
          <a:xfrm>
            <a:off x="4052919" y="1290653"/>
            <a:ext cx="3501980" cy="1126462"/>
          </a:xfrm>
          <a:prstGeom prst="rect">
            <a:avLst/>
          </a:prstGeom>
          <a:noFill/>
        </p:spPr>
        <p:txBody>
          <a:bodyPr wrap="square">
            <a:spAutoFit/>
          </a:bodyPr>
          <a:lstStyle/>
          <a:p>
            <a:pPr>
              <a:lnSpc>
                <a:spcPct val="70000"/>
              </a:lnSpc>
            </a:pPr>
            <a:r>
              <a:rPr lang="en-US" altLang="ja-JP" sz="3200" dirty="0">
                <a:latin typeface="MS UI Gothic" panose="020B0600070205080204" pitchFamily="50" charset="-128"/>
                <a:ea typeface="MS UI Gothic" panose="020B0600070205080204" pitchFamily="50" charset="-128"/>
              </a:rPr>
              <a:t>to spread the palm tightly</a:t>
            </a:r>
          </a:p>
          <a:p>
            <a:pPr>
              <a:lnSpc>
                <a:spcPct val="7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tension pole</a:t>
            </a:r>
            <a:endParaRPr lang="ja-JP" altLang="en-US" sz="3200" dirty="0">
              <a:latin typeface="MS UI Gothic" panose="020B0600070205080204" pitchFamily="50" charset="-128"/>
              <a:ea typeface="MS UI Gothic" panose="020B0600070205080204" pitchFamily="50" charset="-128"/>
            </a:endParaRPr>
          </a:p>
        </p:txBody>
      </p:sp>
      <p:sp>
        <p:nvSpPr>
          <p:cNvPr id="40" name="矢印: 右 39">
            <a:extLst>
              <a:ext uri="{FF2B5EF4-FFF2-40B4-BE49-F238E27FC236}">
                <a16:creationId xmlns:a16="http://schemas.microsoft.com/office/drawing/2014/main" id="{197D13BB-D179-4BAB-9F93-2900E5F69B04}"/>
              </a:ext>
            </a:extLst>
          </p:cNvPr>
          <p:cNvSpPr/>
          <p:nvPr/>
        </p:nvSpPr>
        <p:spPr>
          <a:xfrm rot="5400000">
            <a:off x="5524845" y="2296644"/>
            <a:ext cx="374758" cy="55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824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テキスト ボックス 73">
            <a:extLst>
              <a:ext uri="{FF2B5EF4-FFF2-40B4-BE49-F238E27FC236}">
                <a16:creationId xmlns:a16="http://schemas.microsoft.com/office/drawing/2014/main" id="{B98206C9-DEA9-424A-8270-A7477CB2B13B}"/>
              </a:ext>
            </a:extLst>
          </p:cNvPr>
          <p:cNvSpPr txBox="1"/>
          <p:nvPr/>
        </p:nvSpPr>
        <p:spPr>
          <a:xfrm>
            <a:off x="85511" y="2408880"/>
            <a:ext cx="4368493" cy="2012859"/>
          </a:xfrm>
          <a:prstGeom prst="rect">
            <a:avLst/>
          </a:prstGeom>
          <a:noFill/>
        </p:spPr>
        <p:txBody>
          <a:bodyPr wrap="square">
            <a:spAutoFit/>
          </a:bodyPr>
          <a:lstStyle/>
          <a:p>
            <a:pPr>
              <a:lnSpc>
                <a:spcPct val="80000"/>
              </a:lnSpc>
            </a:pPr>
            <a:r>
              <a:rPr lang="ja-JP" altLang="en-US" sz="2600" b="1" dirty="0">
                <a:highlight>
                  <a:srgbClr val="FFFF00"/>
                </a:highlight>
                <a:latin typeface="MS UI Gothic" panose="020B0600070205080204" pitchFamily="50" charset="-128"/>
                <a:ea typeface="MS UI Gothic" panose="020B0600070205080204" pitchFamily="50" charset="-128"/>
              </a:rPr>
              <a:t>尺（しゃく）</a:t>
            </a:r>
            <a:r>
              <a:rPr lang="ja-JP" altLang="en-US" sz="2600" dirty="0">
                <a:latin typeface="MS UI Gothic" panose="020B0600070205080204" pitchFamily="50" charset="-128"/>
                <a:ea typeface="MS UI Gothic" panose="020B0600070205080204" pitchFamily="50" charset="-128"/>
              </a:rPr>
              <a:t>： a traditional Chinese unit of length that was derived from the distance measured by a  hand, from the tip of the thumb to the tip of the forefinger</a:t>
            </a:r>
          </a:p>
        </p:txBody>
      </p:sp>
      <p:pic>
        <p:nvPicPr>
          <p:cNvPr id="39" name="図 38">
            <a:extLst>
              <a:ext uri="{FF2B5EF4-FFF2-40B4-BE49-F238E27FC236}">
                <a16:creationId xmlns:a16="http://schemas.microsoft.com/office/drawing/2014/main" id="{01089C83-C2DA-46A6-884C-BC094F5A2E28}"/>
              </a:ext>
            </a:extLst>
          </p:cNvPr>
          <p:cNvPicPr>
            <a:picLocks noChangeAspect="1"/>
          </p:cNvPicPr>
          <p:nvPr/>
        </p:nvPicPr>
        <p:blipFill>
          <a:blip r:embed="rId2"/>
          <a:stretch>
            <a:fillRect/>
          </a:stretch>
        </p:blipFill>
        <p:spPr>
          <a:xfrm>
            <a:off x="4557695" y="1006092"/>
            <a:ext cx="1891540" cy="1333273"/>
          </a:xfrm>
          <a:prstGeom prst="rect">
            <a:avLst/>
          </a:prstGeom>
        </p:spPr>
      </p:pic>
      <p:pic>
        <p:nvPicPr>
          <p:cNvPr id="3" name="図 2">
            <a:extLst>
              <a:ext uri="{FF2B5EF4-FFF2-40B4-BE49-F238E27FC236}">
                <a16:creationId xmlns:a16="http://schemas.microsoft.com/office/drawing/2014/main" id="{C0068ABA-3550-44EA-B0A8-26F3492BF53C}"/>
              </a:ext>
            </a:extLst>
          </p:cNvPr>
          <p:cNvPicPr>
            <a:picLocks noChangeAspect="1"/>
          </p:cNvPicPr>
          <p:nvPr/>
        </p:nvPicPr>
        <p:blipFill>
          <a:blip r:embed="rId3"/>
          <a:stretch>
            <a:fillRect/>
          </a:stretch>
        </p:blipFill>
        <p:spPr>
          <a:xfrm>
            <a:off x="0" y="-6625"/>
            <a:ext cx="9144000" cy="470458"/>
          </a:xfrm>
          <a:prstGeom prst="rect">
            <a:avLst/>
          </a:prstGeom>
        </p:spPr>
      </p:pic>
      <p:cxnSp>
        <p:nvCxnSpPr>
          <p:cNvPr id="24" name="直線コネクタ 23">
            <a:extLst>
              <a:ext uri="{FF2B5EF4-FFF2-40B4-BE49-F238E27FC236}">
                <a16:creationId xmlns:a16="http://schemas.microsoft.com/office/drawing/2014/main" id="{6AC52C5E-9A8D-47A2-9C5A-ECB5C02396AE}"/>
              </a:ext>
            </a:extLst>
          </p:cNvPr>
          <p:cNvCxnSpPr>
            <a:cxnSpLocks/>
          </p:cNvCxnSpPr>
          <p:nvPr/>
        </p:nvCxnSpPr>
        <p:spPr>
          <a:xfrm>
            <a:off x="4895162" y="1264852"/>
            <a:ext cx="1410597" cy="15151"/>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CF7C30F-538A-44AF-899B-022CE19307ED}"/>
              </a:ext>
            </a:extLst>
          </p:cNvPr>
          <p:cNvCxnSpPr>
            <a:cxnSpLocks/>
          </p:cNvCxnSpPr>
          <p:nvPr/>
        </p:nvCxnSpPr>
        <p:spPr>
          <a:xfrm flipV="1">
            <a:off x="4973431" y="1739386"/>
            <a:ext cx="1332328" cy="55495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4EE8182-EE55-4C3B-802B-3CDED6BDC01C}"/>
              </a:ext>
            </a:extLst>
          </p:cNvPr>
          <p:cNvCxnSpPr>
            <a:cxnSpLocks/>
          </p:cNvCxnSpPr>
          <p:nvPr/>
        </p:nvCxnSpPr>
        <p:spPr>
          <a:xfrm>
            <a:off x="6120578" y="1006092"/>
            <a:ext cx="0" cy="1288252"/>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1D98DF64-67E5-47E3-A9D3-6844A909DD7D}"/>
              </a:ext>
            </a:extLst>
          </p:cNvPr>
          <p:cNvPicPr>
            <a:picLocks noChangeAspect="1"/>
          </p:cNvPicPr>
          <p:nvPr/>
        </p:nvPicPr>
        <p:blipFill>
          <a:blip r:embed="rId4"/>
          <a:stretch>
            <a:fillRect/>
          </a:stretch>
        </p:blipFill>
        <p:spPr>
          <a:xfrm>
            <a:off x="7157620" y="4833646"/>
            <a:ext cx="1857115" cy="1893058"/>
          </a:xfrm>
          <a:prstGeom prst="rect">
            <a:avLst/>
          </a:prstGeom>
        </p:spPr>
      </p:pic>
      <p:pic>
        <p:nvPicPr>
          <p:cNvPr id="33" name="図 32">
            <a:extLst>
              <a:ext uri="{FF2B5EF4-FFF2-40B4-BE49-F238E27FC236}">
                <a16:creationId xmlns:a16="http://schemas.microsoft.com/office/drawing/2014/main" id="{5888DB85-DABC-44CD-80BD-1ECB585AFE8A}"/>
              </a:ext>
            </a:extLst>
          </p:cNvPr>
          <p:cNvPicPr>
            <a:picLocks noChangeAspect="1"/>
          </p:cNvPicPr>
          <p:nvPr/>
        </p:nvPicPr>
        <p:blipFill>
          <a:blip r:embed="rId2"/>
          <a:stretch>
            <a:fillRect/>
          </a:stretch>
        </p:blipFill>
        <p:spPr>
          <a:xfrm>
            <a:off x="203692" y="955188"/>
            <a:ext cx="1891540" cy="1333273"/>
          </a:xfrm>
          <a:prstGeom prst="rect">
            <a:avLst/>
          </a:prstGeom>
        </p:spPr>
      </p:pic>
      <p:sp>
        <p:nvSpPr>
          <p:cNvPr id="34" name="右中かっこ 33">
            <a:extLst>
              <a:ext uri="{FF2B5EF4-FFF2-40B4-BE49-F238E27FC236}">
                <a16:creationId xmlns:a16="http://schemas.microsoft.com/office/drawing/2014/main" id="{C9915EE8-0AAB-41B9-B7BA-FD2BF065BE3F}"/>
              </a:ext>
            </a:extLst>
          </p:cNvPr>
          <p:cNvSpPr/>
          <p:nvPr/>
        </p:nvSpPr>
        <p:spPr>
          <a:xfrm rot="5400000">
            <a:off x="1192803" y="1599526"/>
            <a:ext cx="192947" cy="1511827"/>
          </a:xfrm>
          <a:prstGeom prst="rightBrace">
            <a:avLst>
              <a:gd name="adj1" fmla="val 80736"/>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643F6674-687B-47E9-B537-13055895FBD8}"/>
              </a:ext>
            </a:extLst>
          </p:cNvPr>
          <p:cNvPicPr>
            <a:picLocks noChangeAspect="1"/>
          </p:cNvPicPr>
          <p:nvPr/>
        </p:nvPicPr>
        <p:blipFill>
          <a:blip r:embed="rId5"/>
          <a:stretch>
            <a:fillRect/>
          </a:stretch>
        </p:blipFill>
        <p:spPr>
          <a:xfrm>
            <a:off x="2561120" y="1280003"/>
            <a:ext cx="1474404" cy="1077218"/>
          </a:xfrm>
          <a:prstGeom prst="rect">
            <a:avLst/>
          </a:prstGeom>
        </p:spPr>
      </p:pic>
      <p:sp>
        <p:nvSpPr>
          <p:cNvPr id="37" name="矢印: 右 36">
            <a:extLst>
              <a:ext uri="{FF2B5EF4-FFF2-40B4-BE49-F238E27FC236}">
                <a16:creationId xmlns:a16="http://schemas.microsoft.com/office/drawing/2014/main" id="{F54103D1-8F7E-4D79-BA73-C179EACFFEB2}"/>
              </a:ext>
            </a:extLst>
          </p:cNvPr>
          <p:cNvSpPr/>
          <p:nvPr/>
        </p:nvSpPr>
        <p:spPr>
          <a:xfrm>
            <a:off x="2095232" y="145941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963EF92E-6E97-4F21-955B-44BFBB6BD270}"/>
              </a:ext>
            </a:extLst>
          </p:cNvPr>
          <p:cNvPicPr>
            <a:picLocks noChangeAspect="1"/>
          </p:cNvPicPr>
          <p:nvPr/>
        </p:nvPicPr>
        <p:blipFill>
          <a:blip r:embed="rId6"/>
          <a:stretch>
            <a:fillRect/>
          </a:stretch>
        </p:blipFill>
        <p:spPr>
          <a:xfrm>
            <a:off x="0" y="422139"/>
            <a:ext cx="9144000" cy="554958"/>
          </a:xfrm>
          <a:prstGeom prst="rect">
            <a:avLst/>
          </a:prstGeom>
        </p:spPr>
      </p:pic>
      <p:pic>
        <p:nvPicPr>
          <p:cNvPr id="50" name="Picture 2" descr="いろいろな立体のイラスト | かわいいフリー素材集 いらすとや">
            <a:extLst>
              <a:ext uri="{FF2B5EF4-FFF2-40B4-BE49-F238E27FC236}">
                <a16:creationId xmlns:a16="http://schemas.microsoft.com/office/drawing/2014/main" id="{EED995A2-55C5-4D2A-80BA-3D48E02912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941" y="4288852"/>
            <a:ext cx="1990310" cy="1993949"/>
          </a:xfrm>
          <a:prstGeom prst="rect">
            <a:avLst/>
          </a:prstGeom>
          <a:noFill/>
          <a:extLst>
            <a:ext uri="{909E8E84-426E-40DD-AFC4-6F175D3DCCD1}">
              <a14:hiddenFill xmlns:a14="http://schemas.microsoft.com/office/drawing/2010/main">
                <a:solidFill>
                  <a:srgbClr val="FFFFFF"/>
                </a:solidFill>
              </a14:hiddenFill>
            </a:ext>
          </a:extLst>
        </p:spPr>
      </p:pic>
      <p:sp>
        <p:nvSpPr>
          <p:cNvPr id="51" name="矢印: 右 50">
            <a:extLst>
              <a:ext uri="{FF2B5EF4-FFF2-40B4-BE49-F238E27FC236}">
                <a16:creationId xmlns:a16="http://schemas.microsoft.com/office/drawing/2014/main" id="{A39B303F-E871-493A-AD56-DD64EBF35C7E}"/>
              </a:ext>
            </a:extLst>
          </p:cNvPr>
          <p:cNvSpPr/>
          <p:nvPr/>
        </p:nvSpPr>
        <p:spPr>
          <a:xfrm>
            <a:off x="3986772" y="143447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2BB45EE-73ED-4C8A-BD94-2BE3C38C707C}"/>
              </a:ext>
            </a:extLst>
          </p:cNvPr>
          <p:cNvCxnSpPr>
            <a:cxnSpLocks/>
          </p:cNvCxnSpPr>
          <p:nvPr/>
        </p:nvCxnSpPr>
        <p:spPr>
          <a:xfrm flipV="1">
            <a:off x="1963073" y="5065369"/>
            <a:ext cx="827684" cy="570284"/>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C0F35EB-D0C7-4CCA-8B0C-A4C709B77913}"/>
              </a:ext>
            </a:extLst>
          </p:cNvPr>
          <p:cNvCxnSpPr>
            <a:cxnSpLocks/>
          </p:cNvCxnSpPr>
          <p:nvPr/>
        </p:nvCxnSpPr>
        <p:spPr>
          <a:xfrm>
            <a:off x="2573965" y="4504660"/>
            <a:ext cx="0" cy="1515000"/>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1F919FE-1125-477D-BD30-8898B293B633}"/>
              </a:ext>
            </a:extLst>
          </p:cNvPr>
          <p:cNvCxnSpPr>
            <a:cxnSpLocks/>
          </p:cNvCxnSpPr>
          <p:nvPr/>
        </p:nvCxnSpPr>
        <p:spPr>
          <a:xfrm flipV="1">
            <a:off x="753494" y="4686262"/>
            <a:ext cx="2158704" cy="131636"/>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F7E24EA8-7695-4EA7-A67D-B754810E1C75}"/>
              </a:ext>
            </a:extLst>
          </p:cNvPr>
          <p:cNvSpPr txBox="1"/>
          <p:nvPr/>
        </p:nvSpPr>
        <p:spPr>
          <a:xfrm>
            <a:off x="2971218" y="5308695"/>
            <a:ext cx="3635662" cy="1421928"/>
          </a:xfrm>
          <a:prstGeom prst="rect">
            <a:avLst/>
          </a:prstGeom>
          <a:noFill/>
        </p:spPr>
        <p:txBody>
          <a:bodyPr wrap="square">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1</a:t>
            </a:r>
            <a:r>
              <a:rPr lang="ja-JP" altLang="en-US" sz="3600" dirty="0">
                <a:latin typeface="MS UI Gothic" panose="020B0600070205080204" pitchFamily="50" charset="-128"/>
                <a:ea typeface="MS UI Gothic" panose="020B0600070205080204" pitchFamily="50" charset="-128"/>
              </a:rPr>
              <a:t>才 </a:t>
            </a:r>
            <a:r>
              <a:rPr lang="en-US" altLang="ja-JP" sz="3600" dirty="0">
                <a:latin typeface="MS UI Gothic" panose="020B0600070205080204" pitchFamily="50" charset="-128"/>
                <a:ea typeface="MS UI Gothic" panose="020B0600070205080204" pitchFamily="50" charset="-128"/>
              </a:rPr>
              <a:t>= a cube with 1 </a:t>
            </a:r>
            <a:r>
              <a:rPr lang="ja-JP" altLang="en-US" sz="3600" dirty="0">
                <a:latin typeface="MS UI Gothic" panose="020B0600070205080204" pitchFamily="50" charset="-128"/>
                <a:ea typeface="MS UI Gothic" panose="020B0600070205080204" pitchFamily="50" charset="-128"/>
              </a:rPr>
              <a:t>尺 </a:t>
            </a:r>
            <a:r>
              <a:rPr lang="en-US" altLang="ja-JP" sz="3600" dirty="0">
                <a:latin typeface="MS UI Gothic" panose="020B0600070205080204" pitchFamily="50" charset="-128"/>
                <a:ea typeface="MS UI Gothic" panose="020B0600070205080204" pitchFamily="50" charset="-128"/>
              </a:rPr>
              <a:t>on each side (about 27 liters)</a:t>
            </a:r>
            <a:endParaRPr lang="ja-JP" altLang="en-US" sz="3600" dirty="0">
              <a:latin typeface="MS UI Gothic" panose="020B0600070205080204" pitchFamily="50" charset="-128"/>
              <a:ea typeface="MS UI Gothic" panose="020B0600070205080204" pitchFamily="50" charset="-128"/>
            </a:endParaRPr>
          </a:p>
        </p:txBody>
      </p:sp>
      <p:sp>
        <p:nvSpPr>
          <p:cNvPr id="62" name="矢印: 右 61">
            <a:extLst>
              <a:ext uri="{FF2B5EF4-FFF2-40B4-BE49-F238E27FC236}">
                <a16:creationId xmlns:a16="http://schemas.microsoft.com/office/drawing/2014/main" id="{262234DF-E469-4ED9-8305-45235A36B982}"/>
              </a:ext>
            </a:extLst>
          </p:cNvPr>
          <p:cNvSpPr/>
          <p:nvPr/>
        </p:nvSpPr>
        <p:spPr>
          <a:xfrm rot="19990305">
            <a:off x="3152685" y="4181011"/>
            <a:ext cx="1133469"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中かっこ 63">
            <a:extLst>
              <a:ext uri="{FF2B5EF4-FFF2-40B4-BE49-F238E27FC236}">
                <a16:creationId xmlns:a16="http://schemas.microsoft.com/office/drawing/2014/main" id="{42B2E630-CA21-488E-8FA0-8078A51BCD44}"/>
              </a:ext>
            </a:extLst>
          </p:cNvPr>
          <p:cNvSpPr/>
          <p:nvPr/>
        </p:nvSpPr>
        <p:spPr>
          <a:xfrm rot="3133492">
            <a:off x="2376181" y="5683183"/>
            <a:ext cx="205026" cy="938003"/>
          </a:xfrm>
          <a:prstGeom prst="rightBrace">
            <a:avLst>
              <a:gd name="adj1" fmla="val 80736"/>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EA8AFDD2-B9DB-48F8-B66E-00F4C18D23C7}"/>
              </a:ext>
            </a:extLst>
          </p:cNvPr>
          <p:cNvSpPr txBox="1"/>
          <p:nvPr/>
        </p:nvSpPr>
        <p:spPr>
          <a:xfrm>
            <a:off x="2376915" y="6171416"/>
            <a:ext cx="784314" cy="437043"/>
          </a:xfrm>
          <a:prstGeom prst="rect">
            <a:avLst/>
          </a:prstGeom>
          <a:noFill/>
        </p:spPr>
        <p:txBody>
          <a:bodyPr wrap="square">
            <a:spAutoFit/>
          </a:bodyPr>
          <a:lstStyle/>
          <a:p>
            <a:pPr algn="ctr">
              <a:lnSpc>
                <a:spcPct val="80000"/>
              </a:lnSpc>
            </a:pPr>
            <a:r>
              <a:rPr lang="ja-JP" altLang="en-US" sz="2800" dirty="0">
                <a:latin typeface="MS UI Gothic" panose="020B0600070205080204" pitchFamily="50" charset="-128"/>
                <a:ea typeface="MS UI Gothic" panose="020B0600070205080204" pitchFamily="50" charset="-128"/>
              </a:rPr>
              <a:t>尺</a:t>
            </a:r>
          </a:p>
        </p:txBody>
      </p:sp>
      <p:sp>
        <p:nvSpPr>
          <p:cNvPr id="70" name="右中かっこ 69">
            <a:extLst>
              <a:ext uri="{FF2B5EF4-FFF2-40B4-BE49-F238E27FC236}">
                <a16:creationId xmlns:a16="http://schemas.microsoft.com/office/drawing/2014/main" id="{A6736ECC-9E76-4405-9020-481703D6E4FD}"/>
              </a:ext>
            </a:extLst>
          </p:cNvPr>
          <p:cNvSpPr/>
          <p:nvPr/>
        </p:nvSpPr>
        <p:spPr>
          <a:xfrm rot="10800000">
            <a:off x="611161" y="4801691"/>
            <a:ext cx="170274" cy="1144229"/>
          </a:xfrm>
          <a:prstGeom prst="rightBrace">
            <a:avLst>
              <a:gd name="adj1" fmla="val 80736"/>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8837659C-69B5-42E6-957F-56CACBA5F7D7}"/>
              </a:ext>
            </a:extLst>
          </p:cNvPr>
          <p:cNvSpPr txBox="1"/>
          <p:nvPr/>
        </p:nvSpPr>
        <p:spPr>
          <a:xfrm>
            <a:off x="129952" y="5215308"/>
            <a:ext cx="607072" cy="437043"/>
          </a:xfrm>
          <a:prstGeom prst="rect">
            <a:avLst/>
          </a:prstGeom>
          <a:noFill/>
        </p:spPr>
        <p:txBody>
          <a:bodyPr wrap="square">
            <a:spAutoFit/>
          </a:bodyPr>
          <a:lstStyle/>
          <a:p>
            <a:pPr algn="ctr">
              <a:lnSpc>
                <a:spcPct val="80000"/>
              </a:lnSpc>
            </a:pPr>
            <a:r>
              <a:rPr lang="ja-JP" altLang="en-US" sz="2800" dirty="0">
                <a:latin typeface="MS UI Gothic" panose="020B0600070205080204" pitchFamily="50" charset="-128"/>
                <a:ea typeface="MS UI Gothic" panose="020B0600070205080204" pitchFamily="50" charset="-128"/>
              </a:rPr>
              <a:t>尺</a:t>
            </a:r>
          </a:p>
        </p:txBody>
      </p:sp>
      <p:sp>
        <p:nvSpPr>
          <p:cNvPr id="72" name="右中かっこ 71">
            <a:extLst>
              <a:ext uri="{FF2B5EF4-FFF2-40B4-BE49-F238E27FC236}">
                <a16:creationId xmlns:a16="http://schemas.microsoft.com/office/drawing/2014/main" id="{E24EDFE0-D5CC-4114-82D9-7A609914249B}"/>
              </a:ext>
            </a:extLst>
          </p:cNvPr>
          <p:cNvSpPr/>
          <p:nvPr/>
        </p:nvSpPr>
        <p:spPr>
          <a:xfrm rot="6417618">
            <a:off x="1294148" y="5695870"/>
            <a:ext cx="170274" cy="1144229"/>
          </a:xfrm>
          <a:prstGeom prst="rightBrace">
            <a:avLst>
              <a:gd name="adj1" fmla="val 80736"/>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1D554C63-9B65-4BD4-860F-744DB2E360FE}"/>
              </a:ext>
            </a:extLst>
          </p:cNvPr>
          <p:cNvSpPr txBox="1"/>
          <p:nvPr/>
        </p:nvSpPr>
        <p:spPr>
          <a:xfrm>
            <a:off x="818065" y="6333904"/>
            <a:ext cx="784314" cy="437043"/>
          </a:xfrm>
          <a:prstGeom prst="rect">
            <a:avLst/>
          </a:prstGeom>
          <a:noFill/>
        </p:spPr>
        <p:txBody>
          <a:bodyPr wrap="square">
            <a:spAutoFit/>
          </a:bodyPr>
          <a:lstStyle/>
          <a:p>
            <a:pPr algn="ctr">
              <a:lnSpc>
                <a:spcPct val="80000"/>
              </a:lnSpc>
            </a:pPr>
            <a:r>
              <a:rPr lang="ja-JP" altLang="en-US" sz="2800" dirty="0">
                <a:latin typeface="MS UI Gothic" panose="020B0600070205080204" pitchFamily="50" charset="-128"/>
                <a:ea typeface="MS UI Gothic" panose="020B0600070205080204" pitchFamily="50" charset="-128"/>
              </a:rPr>
              <a:t>尺</a:t>
            </a:r>
          </a:p>
        </p:txBody>
      </p:sp>
      <p:sp>
        <p:nvSpPr>
          <p:cNvPr id="75" name="右中かっこ 74">
            <a:extLst>
              <a:ext uri="{FF2B5EF4-FFF2-40B4-BE49-F238E27FC236}">
                <a16:creationId xmlns:a16="http://schemas.microsoft.com/office/drawing/2014/main" id="{82697324-480E-4658-B322-EECAB2693F12}"/>
              </a:ext>
            </a:extLst>
          </p:cNvPr>
          <p:cNvSpPr/>
          <p:nvPr/>
        </p:nvSpPr>
        <p:spPr>
          <a:xfrm rot="5400000">
            <a:off x="5497616" y="1693836"/>
            <a:ext cx="192947" cy="1511827"/>
          </a:xfrm>
          <a:prstGeom prst="rightBrace">
            <a:avLst>
              <a:gd name="adj1" fmla="val 80736"/>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DE6B2A13-5CA6-47EE-8DA2-D00F085A35C5}"/>
              </a:ext>
            </a:extLst>
          </p:cNvPr>
          <p:cNvSpPr txBox="1"/>
          <p:nvPr/>
        </p:nvSpPr>
        <p:spPr>
          <a:xfrm>
            <a:off x="4330932" y="2597882"/>
            <a:ext cx="4671067" cy="2308324"/>
          </a:xfrm>
          <a:prstGeom prst="rect">
            <a:avLst/>
          </a:prstGeom>
          <a:noFill/>
        </p:spPr>
        <p:txBody>
          <a:bodyPr wrap="square">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1</a:t>
            </a:r>
            <a:r>
              <a:rPr lang="ja-JP" altLang="en-US" sz="3600" dirty="0">
                <a:latin typeface="MS UI Gothic" panose="020B0600070205080204" pitchFamily="50" charset="-128"/>
                <a:ea typeface="MS UI Gothic" panose="020B0600070205080204" pitchFamily="50" charset="-128"/>
              </a:rPr>
              <a:t>才 </a:t>
            </a:r>
            <a:r>
              <a:rPr lang="en-US" altLang="ja-JP" sz="3600" dirty="0">
                <a:latin typeface="MS UI Gothic" panose="020B0600070205080204" pitchFamily="50" charset="-128"/>
                <a:ea typeface="MS UI Gothic" panose="020B0600070205080204" pitchFamily="50" charset="-128"/>
              </a:rPr>
              <a:t>(traditional volume unit : about 27 liters)</a:t>
            </a:r>
          </a:p>
          <a:p>
            <a:pPr marL="571500" indent="-571500">
              <a:lnSpc>
                <a:spcPct val="80000"/>
              </a:lnSpc>
              <a:buFont typeface="Wingdings" panose="05000000000000000000" pitchFamily="2" charset="2"/>
              <a:buChar char="à"/>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capacity</a:t>
            </a:r>
          </a:p>
          <a:p>
            <a:pPr marL="571500" indent="-571500">
              <a:lnSpc>
                <a:spcPct val="8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ability, genius</a:t>
            </a:r>
          </a:p>
          <a:p>
            <a:pPr marL="1028700" lvl="1" indent="-571500">
              <a:lnSpc>
                <a:spcPct val="8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age (</a:t>
            </a:r>
            <a:r>
              <a:rPr lang="ja-JP" altLang="en-US"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t>
            </a: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years old)</a:t>
            </a:r>
            <a:endParaRPr lang="ja-JP" altLang="en-US" sz="3600" b="1" dirty="0">
              <a:solidFill>
                <a:srgbClr val="FF0000"/>
              </a:solidFill>
              <a:latin typeface="MS UI Gothic" panose="020B0600070205080204" pitchFamily="50" charset="-128"/>
              <a:ea typeface="MS UI Gothic" panose="020B0600070205080204" pitchFamily="50" charset="-128"/>
            </a:endParaRPr>
          </a:p>
        </p:txBody>
      </p:sp>
      <p:sp>
        <p:nvSpPr>
          <p:cNvPr id="79" name="吹き出し: 四角形 78">
            <a:extLst>
              <a:ext uri="{FF2B5EF4-FFF2-40B4-BE49-F238E27FC236}">
                <a16:creationId xmlns:a16="http://schemas.microsoft.com/office/drawing/2014/main" id="{11AE9C33-CB45-4A7A-AC27-5EFCCB50589E}"/>
              </a:ext>
            </a:extLst>
          </p:cNvPr>
          <p:cNvSpPr/>
          <p:nvPr/>
        </p:nvSpPr>
        <p:spPr>
          <a:xfrm>
            <a:off x="3161230" y="4876005"/>
            <a:ext cx="3996390" cy="361280"/>
          </a:xfrm>
          <a:prstGeom prst="wedgeRectCallout">
            <a:avLst>
              <a:gd name="adj1" fmla="val -610"/>
              <a:gd name="adj2" fmla="val -779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solidFill>
                  <a:schemeClr val="tx1"/>
                </a:solidFill>
              </a:rPr>
              <a:t>a unit of the stage of </a:t>
            </a:r>
            <a:r>
              <a:rPr lang="en-US" altLang="ja-JP" sz="2600" dirty="0">
                <a:solidFill>
                  <a:schemeClr val="tx1"/>
                </a:solidFill>
              </a:rPr>
              <a:t>ability</a:t>
            </a:r>
            <a:endParaRPr lang="ja-JP" altLang="en-US" sz="2600" dirty="0">
              <a:solidFill>
                <a:schemeClr val="tx1"/>
              </a:solidFill>
            </a:endParaRPr>
          </a:p>
        </p:txBody>
      </p:sp>
      <p:sp>
        <p:nvSpPr>
          <p:cNvPr id="80" name="吹き出し: 四角形 79">
            <a:extLst>
              <a:ext uri="{FF2B5EF4-FFF2-40B4-BE49-F238E27FC236}">
                <a16:creationId xmlns:a16="http://schemas.microsoft.com/office/drawing/2014/main" id="{B1EC34A9-A360-4D95-A663-D3CB4FBC3C50}"/>
              </a:ext>
            </a:extLst>
          </p:cNvPr>
          <p:cNvSpPr/>
          <p:nvPr/>
        </p:nvSpPr>
        <p:spPr>
          <a:xfrm>
            <a:off x="6606880" y="1031889"/>
            <a:ext cx="2392618" cy="1565993"/>
          </a:xfrm>
          <a:prstGeom prst="wedgeRectCallout">
            <a:avLst>
              <a:gd name="adj1" fmla="val -37762"/>
              <a:gd name="adj2" fmla="val 588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ja-JP" altLang="en-US" sz="2600" dirty="0">
                <a:solidFill>
                  <a:schemeClr val="tx1"/>
                </a:solidFill>
                <a:latin typeface="MS UI Gothic" panose="020B0600070205080204" pitchFamily="50" charset="-128"/>
                <a:ea typeface="MS UI Gothic" panose="020B0600070205080204" pitchFamily="50" charset="-128"/>
              </a:rPr>
              <a:t>才 </a:t>
            </a:r>
            <a:r>
              <a:rPr lang="en-US" altLang="ja-JP" sz="2600" dirty="0">
                <a:solidFill>
                  <a:schemeClr val="tx1"/>
                </a:solidFill>
                <a:latin typeface="MS UI Gothic" panose="020B0600070205080204" pitchFamily="50" charset="-128"/>
                <a:ea typeface="MS UI Gothic" panose="020B0600070205080204" pitchFamily="50" charset="-128"/>
              </a:rPr>
              <a:t>is not currently used as a unit of volume, only as a unit of age.</a:t>
            </a:r>
            <a:endParaRPr lang="ja-JP" altLang="en-US" sz="2600" dirty="0">
              <a:solidFill>
                <a:schemeClr val="tx1"/>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40346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FD621B-F5AA-4230-A727-BE4734E9D658}"/>
              </a:ext>
            </a:extLst>
          </p:cNvPr>
          <p:cNvPicPr>
            <a:picLocks noChangeAspect="1"/>
          </p:cNvPicPr>
          <p:nvPr/>
        </p:nvPicPr>
        <p:blipFill>
          <a:blip r:embed="rId2"/>
          <a:stretch>
            <a:fillRect/>
          </a:stretch>
        </p:blipFill>
        <p:spPr>
          <a:xfrm>
            <a:off x="2006087" y="1182944"/>
            <a:ext cx="4074227" cy="1265288"/>
          </a:xfrm>
          <a:prstGeom prst="rect">
            <a:avLst/>
          </a:prstGeom>
        </p:spPr>
      </p:pic>
      <p:pic>
        <p:nvPicPr>
          <p:cNvPr id="5" name="図 4">
            <a:extLst>
              <a:ext uri="{FF2B5EF4-FFF2-40B4-BE49-F238E27FC236}">
                <a16:creationId xmlns:a16="http://schemas.microsoft.com/office/drawing/2014/main" id="{C8B9C1D1-9A24-4F99-A598-03D907F4885D}"/>
              </a:ext>
            </a:extLst>
          </p:cNvPr>
          <p:cNvPicPr>
            <a:picLocks noChangeAspect="1"/>
          </p:cNvPicPr>
          <p:nvPr/>
        </p:nvPicPr>
        <p:blipFill>
          <a:blip r:embed="rId3"/>
          <a:stretch>
            <a:fillRect/>
          </a:stretch>
        </p:blipFill>
        <p:spPr>
          <a:xfrm>
            <a:off x="0" y="2701092"/>
            <a:ext cx="9144000" cy="2281727"/>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E4E94B1-5CCB-48CD-A016-95375694F914}"/>
              </a:ext>
            </a:extLst>
          </p:cNvPr>
          <p:cNvPicPr>
            <a:picLocks noChangeAspect="1"/>
          </p:cNvPicPr>
          <p:nvPr/>
        </p:nvPicPr>
        <p:blipFill>
          <a:blip r:embed="rId2"/>
          <a:stretch>
            <a:fillRect/>
          </a:stretch>
        </p:blipFill>
        <p:spPr>
          <a:xfrm>
            <a:off x="6894284" y="4645953"/>
            <a:ext cx="2132445" cy="2119282"/>
          </a:xfrm>
          <a:prstGeom prst="rect">
            <a:avLst/>
          </a:prstGeom>
        </p:spPr>
      </p:pic>
      <p:pic>
        <p:nvPicPr>
          <p:cNvPr id="4" name="図 3">
            <a:extLst>
              <a:ext uri="{FF2B5EF4-FFF2-40B4-BE49-F238E27FC236}">
                <a16:creationId xmlns:a16="http://schemas.microsoft.com/office/drawing/2014/main" id="{8EBD65CF-147E-45A2-B42B-411BB2D15B14}"/>
              </a:ext>
            </a:extLst>
          </p:cNvPr>
          <p:cNvPicPr>
            <a:picLocks noChangeAspect="1"/>
          </p:cNvPicPr>
          <p:nvPr/>
        </p:nvPicPr>
        <p:blipFill>
          <a:blip r:embed="rId3"/>
          <a:stretch>
            <a:fillRect/>
          </a:stretch>
        </p:blipFill>
        <p:spPr>
          <a:xfrm>
            <a:off x="0" y="439786"/>
            <a:ext cx="9144000" cy="470458"/>
          </a:xfrm>
          <a:prstGeom prst="rect">
            <a:avLst/>
          </a:prstGeom>
        </p:spPr>
      </p:pic>
      <p:pic>
        <p:nvPicPr>
          <p:cNvPr id="5" name="図 4">
            <a:extLst>
              <a:ext uri="{FF2B5EF4-FFF2-40B4-BE49-F238E27FC236}">
                <a16:creationId xmlns:a16="http://schemas.microsoft.com/office/drawing/2014/main" id="{A3132FDB-5371-409E-B30D-780300829D1F}"/>
              </a:ext>
            </a:extLst>
          </p:cNvPr>
          <p:cNvPicPr>
            <a:picLocks noChangeAspect="1"/>
          </p:cNvPicPr>
          <p:nvPr/>
        </p:nvPicPr>
        <p:blipFill>
          <a:blip r:embed="rId4"/>
          <a:stretch>
            <a:fillRect/>
          </a:stretch>
        </p:blipFill>
        <p:spPr>
          <a:xfrm>
            <a:off x="5910756" y="1428595"/>
            <a:ext cx="1324826" cy="942665"/>
          </a:xfrm>
          <a:prstGeom prst="rect">
            <a:avLst/>
          </a:prstGeom>
        </p:spPr>
      </p:pic>
      <p:pic>
        <p:nvPicPr>
          <p:cNvPr id="6" name="図 5">
            <a:extLst>
              <a:ext uri="{FF2B5EF4-FFF2-40B4-BE49-F238E27FC236}">
                <a16:creationId xmlns:a16="http://schemas.microsoft.com/office/drawing/2014/main" id="{08BF8268-D71E-402C-8DC0-1E50C46739FB}"/>
              </a:ext>
            </a:extLst>
          </p:cNvPr>
          <p:cNvPicPr>
            <a:picLocks noChangeAspect="1"/>
          </p:cNvPicPr>
          <p:nvPr/>
        </p:nvPicPr>
        <p:blipFill>
          <a:blip r:embed="rId5"/>
          <a:stretch>
            <a:fillRect/>
          </a:stretch>
        </p:blipFill>
        <p:spPr>
          <a:xfrm rot="13914620">
            <a:off x="7818648" y="1222926"/>
            <a:ext cx="849069" cy="1732911"/>
          </a:xfrm>
          <a:prstGeom prst="rect">
            <a:avLst/>
          </a:prstGeom>
        </p:spPr>
      </p:pic>
      <p:sp>
        <p:nvSpPr>
          <p:cNvPr id="7" name="テキスト ボックス 6">
            <a:extLst>
              <a:ext uri="{FF2B5EF4-FFF2-40B4-BE49-F238E27FC236}">
                <a16:creationId xmlns:a16="http://schemas.microsoft.com/office/drawing/2014/main" id="{24874431-8426-4302-AA11-62B52938AD3B}"/>
              </a:ext>
            </a:extLst>
          </p:cNvPr>
          <p:cNvSpPr txBox="1"/>
          <p:nvPr/>
        </p:nvSpPr>
        <p:spPr>
          <a:xfrm>
            <a:off x="7021760" y="1436665"/>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foot</a:t>
            </a:r>
          </a:p>
        </p:txBody>
      </p:sp>
      <p:sp>
        <p:nvSpPr>
          <p:cNvPr id="8" name="矢印: 右 7">
            <a:extLst>
              <a:ext uri="{FF2B5EF4-FFF2-40B4-BE49-F238E27FC236}">
                <a16:creationId xmlns:a16="http://schemas.microsoft.com/office/drawing/2014/main" id="{ACDFD6F6-B0F9-4C80-8047-3C01A4C5792F}"/>
              </a:ext>
            </a:extLst>
          </p:cNvPr>
          <p:cNvSpPr/>
          <p:nvPr/>
        </p:nvSpPr>
        <p:spPr>
          <a:xfrm rot="10800000">
            <a:off x="5057834" y="1768342"/>
            <a:ext cx="7320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08897ED-615D-4C73-8E8B-FFA38A7FE7DA}"/>
              </a:ext>
            </a:extLst>
          </p:cNvPr>
          <p:cNvPicPr>
            <a:picLocks noChangeAspect="1"/>
          </p:cNvPicPr>
          <p:nvPr/>
        </p:nvPicPr>
        <p:blipFill>
          <a:blip r:embed="rId6"/>
          <a:stretch>
            <a:fillRect/>
          </a:stretch>
        </p:blipFill>
        <p:spPr>
          <a:xfrm>
            <a:off x="5950367" y="2580594"/>
            <a:ext cx="1191210" cy="1079534"/>
          </a:xfrm>
          <a:prstGeom prst="rect">
            <a:avLst/>
          </a:prstGeom>
        </p:spPr>
      </p:pic>
      <p:sp>
        <p:nvSpPr>
          <p:cNvPr id="10" name="矢印: 右 9">
            <a:extLst>
              <a:ext uri="{FF2B5EF4-FFF2-40B4-BE49-F238E27FC236}">
                <a16:creationId xmlns:a16="http://schemas.microsoft.com/office/drawing/2014/main" id="{8823F163-D8DB-4D6A-88EA-CB8569837B07}"/>
              </a:ext>
            </a:extLst>
          </p:cNvPr>
          <p:cNvSpPr/>
          <p:nvPr/>
        </p:nvSpPr>
        <p:spPr>
          <a:xfrm rot="12244347">
            <a:off x="5003027" y="2338097"/>
            <a:ext cx="8416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BB9F379-9B01-449E-BAA7-1787023D6D4A}"/>
              </a:ext>
            </a:extLst>
          </p:cNvPr>
          <p:cNvPicPr>
            <a:picLocks noChangeAspect="1"/>
          </p:cNvPicPr>
          <p:nvPr/>
        </p:nvPicPr>
        <p:blipFill>
          <a:blip r:embed="rId7"/>
          <a:stretch>
            <a:fillRect/>
          </a:stretch>
        </p:blipFill>
        <p:spPr>
          <a:xfrm>
            <a:off x="4032748" y="1470955"/>
            <a:ext cx="908452" cy="1406353"/>
          </a:xfrm>
          <a:prstGeom prst="rect">
            <a:avLst/>
          </a:prstGeom>
        </p:spPr>
      </p:pic>
      <p:sp>
        <p:nvSpPr>
          <p:cNvPr id="12" name="テキスト ボックス 11">
            <a:extLst>
              <a:ext uri="{FF2B5EF4-FFF2-40B4-BE49-F238E27FC236}">
                <a16:creationId xmlns:a16="http://schemas.microsoft.com/office/drawing/2014/main" id="{D56139FE-9BCC-4546-AA85-EA89CEFA3655}"/>
              </a:ext>
            </a:extLst>
          </p:cNvPr>
          <p:cNvSpPr txBox="1"/>
          <p:nvPr/>
        </p:nvSpPr>
        <p:spPr>
          <a:xfrm>
            <a:off x="143119" y="1375308"/>
            <a:ext cx="3726186" cy="2665345"/>
          </a:xfrm>
          <a:prstGeom prst="rect">
            <a:avLst/>
          </a:prstGeom>
          <a:noFill/>
        </p:spPr>
        <p:txBody>
          <a:bodyPr wrap="square" rtlCol="0">
            <a:spAutoFit/>
          </a:bodyPr>
          <a:lstStyle/>
          <a:p>
            <a:pPr>
              <a:lnSpc>
                <a:spcPct val="80000"/>
              </a:lnSpc>
            </a:pPr>
            <a:r>
              <a:rPr lang="en-US" altLang="ja-JP" sz="2800" dirty="0"/>
              <a:t>to move hands and feet to give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to give the pilgrims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Accommodation for</a:t>
            </a:r>
            <a:r>
              <a:rPr lang="en-US" altLang="ja-JP" sz="2800" dirty="0"/>
              <a:t> </a:t>
            </a:r>
            <a:r>
              <a:rPr lang="en-US" altLang="ja-JP" sz="2800" dirty="0">
                <a:solidFill>
                  <a:srgbClr val="FF0000"/>
                </a:solidFill>
                <a:highlight>
                  <a:srgbClr val="FFFF00"/>
                </a:highlight>
              </a:rPr>
              <a:t>the pilgrims</a:t>
            </a:r>
            <a:endParaRPr lang="en-US" altLang="ja-JP" sz="2800" b="1" dirty="0">
              <a:solidFill>
                <a:srgbClr val="FF0000"/>
              </a:solidFill>
              <a:highlight>
                <a:srgbClr val="FFFF00"/>
              </a:highlight>
              <a:sym typeface="Wingdings" panose="05000000000000000000" pitchFamily="2" charset="2"/>
            </a:endParaRPr>
          </a:p>
          <a:p>
            <a:pPr marL="571500" indent="-571500">
              <a:lnSpc>
                <a:spcPct val="80000"/>
              </a:lnSpc>
              <a:buFont typeface="Wingdings" panose="05000000000000000000" pitchFamily="2" charset="2"/>
              <a:buChar char="à"/>
            </a:pPr>
            <a:r>
              <a:rPr lang="en-US" altLang="ja-JP" sz="4000" b="1" dirty="0">
                <a:solidFill>
                  <a:srgbClr val="FF0000"/>
                </a:solidFill>
              </a:rPr>
              <a:t>a temple</a:t>
            </a:r>
          </a:p>
        </p:txBody>
      </p:sp>
      <p:sp>
        <p:nvSpPr>
          <p:cNvPr id="14" name="テキスト ボックス 13">
            <a:extLst>
              <a:ext uri="{FF2B5EF4-FFF2-40B4-BE49-F238E27FC236}">
                <a16:creationId xmlns:a16="http://schemas.microsoft.com/office/drawing/2014/main" id="{8C5A784E-C147-4DFC-A724-2ABFA50DCDF0}"/>
              </a:ext>
            </a:extLst>
          </p:cNvPr>
          <p:cNvSpPr txBox="1"/>
          <p:nvPr/>
        </p:nvSpPr>
        <p:spPr>
          <a:xfrm>
            <a:off x="3774201" y="2707981"/>
            <a:ext cx="1549670"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temple</a:t>
            </a:r>
          </a:p>
        </p:txBody>
      </p:sp>
      <p:pic>
        <p:nvPicPr>
          <p:cNvPr id="15" name="Picture 2" descr="手のイラスト">
            <a:extLst>
              <a:ext uri="{FF2B5EF4-FFF2-40B4-BE49-F238E27FC236}">
                <a16:creationId xmlns:a16="http://schemas.microsoft.com/office/drawing/2014/main" id="{0D4A6264-621D-49D8-B21F-B36B00BD44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8202" y="2682739"/>
            <a:ext cx="1470881" cy="16343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コネクタ 15">
            <a:extLst>
              <a:ext uri="{FF2B5EF4-FFF2-40B4-BE49-F238E27FC236}">
                <a16:creationId xmlns:a16="http://schemas.microsoft.com/office/drawing/2014/main" id="{EC4FADDF-B97D-41FA-AD3F-88F36804A759}"/>
              </a:ext>
            </a:extLst>
          </p:cNvPr>
          <p:cNvCxnSpPr>
            <a:cxnSpLocks/>
            <a:endCxn id="15" idx="2"/>
          </p:cNvCxnSpPr>
          <p:nvPr/>
        </p:nvCxnSpPr>
        <p:spPr>
          <a:xfrm flipH="1">
            <a:off x="8123643" y="2822977"/>
            <a:ext cx="14747" cy="1494075"/>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40B9307-14FE-449C-BAAC-DD590DD0854E}"/>
              </a:ext>
            </a:extLst>
          </p:cNvPr>
          <p:cNvCxnSpPr>
            <a:cxnSpLocks/>
          </p:cNvCxnSpPr>
          <p:nvPr/>
        </p:nvCxnSpPr>
        <p:spPr>
          <a:xfrm flipH="1">
            <a:off x="7808283" y="3399444"/>
            <a:ext cx="748702" cy="0"/>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355609F-4C3D-4D06-858A-508EA2810A82}"/>
              </a:ext>
            </a:extLst>
          </p:cNvPr>
          <p:cNvCxnSpPr>
            <a:cxnSpLocks/>
          </p:cNvCxnSpPr>
          <p:nvPr/>
        </p:nvCxnSpPr>
        <p:spPr>
          <a:xfrm flipH="1" flipV="1">
            <a:off x="7709007" y="3603155"/>
            <a:ext cx="251946" cy="195771"/>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EBADA6D-3F25-46D8-9DC3-B8B1FD86FCA4}"/>
              </a:ext>
            </a:extLst>
          </p:cNvPr>
          <p:cNvSpPr txBox="1"/>
          <p:nvPr/>
        </p:nvSpPr>
        <p:spPr>
          <a:xfrm>
            <a:off x="6930944" y="2915402"/>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hand</a:t>
            </a:r>
          </a:p>
        </p:txBody>
      </p:sp>
      <p:sp>
        <p:nvSpPr>
          <p:cNvPr id="33" name="テキスト ボックス 32">
            <a:extLst>
              <a:ext uri="{FF2B5EF4-FFF2-40B4-BE49-F238E27FC236}">
                <a16:creationId xmlns:a16="http://schemas.microsoft.com/office/drawing/2014/main" id="{EB5D9296-2497-4094-AE59-596B352CA33E}"/>
              </a:ext>
            </a:extLst>
          </p:cNvPr>
          <p:cNvSpPr txBox="1"/>
          <p:nvPr/>
        </p:nvSpPr>
        <p:spPr>
          <a:xfrm>
            <a:off x="261934" y="4038593"/>
            <a:ext cx="2973792"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a:t>
            </a:r>
            <a:r>
              <a:rPr lang="en-US" altLang="ja-JP" sz="3600" b="1" dirty="0">
                <a:solidFill>
                  <a:srgbClr val="FF0000"/>
                </a:solidFill>
                <a:latin typeface="MS UI Gothic" panose="020B0600070205080204" pitchFamily="50" charset="-128"/>
                <a:ea typeface="MS UI Gothic" panose="020B0600070205080204" pitchFamily="50" charset="-128"/>
              </a:rPr>
              <a:t>crossroad</a:t>
            </a:r>
            <a:r>
              <a:rPr lang="en-US" altLang="ja-JP" sz="3600" b="1" dirty="0">
                <a:latin typeface="MS UI Gothic" panose="020B0600070205080204" pitchFamily="50" charset="-128"/>
                <a:ea typeface="MS UI Gothic" panose="020B0600070205080204" pitchFamily="50" charset="-128"/>
              </a:rPr>
              <a:t>”</a:t>
            </a:r>
          </a:p>
        </p:txBody>
      </p:sp>
      <p:sp>
        <p:nvSpPr>
          <p:cNvPr id="34" name="矢印: 右 33">
            <a:extLst>
              <a:ext uri="{FF2B5EF4-FFF2-40B4-BE49-F238E27FC236}">
                <a16:creationId xmlns:a16="http://schemas.microsoft.com/office/drawing/2014/main" id="{DD54E316-EBF9-4657-ACC7-4D30D0D062E8}"/>
              </a:ext>
            </a:extLst>
          </p:cNvPr>
          <p:cNvSpPr/>
          <p:nvPr/>
        </p:nvSpPr>
        <p:spPr>
          <a:xfrm rot="2224183">
            <a:off x="2569558" y="3381483"/>
            <a:ext cx="14108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C1141FEE-A28D-42ED-B53F-C48B378BCE24}"/>
              </a:ext>
            </a:extLst>
          </p:cNvPr>
          <p:cNvSpPr/>
          <p:nvPr/>
        </p:nvSpPr>
        <p:spPr>
          <a:xfrm rot="19884893">
            <a:off x="3235382" y="4135007"/>
            <a:ext cx="5264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66CA7BB-FD3A-4782-AD34-7DA28D2117F0}"/>
              </a:ext>
            </a:extLst>
          </p:cNvPr>
          <p:cNvSpPr txBox="1"/>
          <p:nvPr/>
        </p:nvSpPr>
        <p:spPr>
          <a:xfrm>
            <a:off x="3981985" y="3631600"/>
            <a:ext cx="3577910" cy="2223366"/>
          </a:xfrm>
          <a:prstGeom prst="rect">
            <a:avLst/>
          </a:prstGeom>
          <a:noFill/>
        </p:spPr>
        <p:txBody>
          <a:bodyPr wrap="square" rtlCol="0">
            <a:spAutoFit/>
          </a:bodyPr>
          <a:lstStyle/>
          <a:p>
            <a:pPr>
              <a:lnSpc>
                <a:spcPct val="80000"/>
              </a:lnSpc>
            </a:pPr>
            <a:r>
              <a:rPr lang="en-US" altLang="ja-JP" sz="3200" dirty="0"/>
              <a:t>The pilgrims wait for their companions at the intersection of the streets.</a:t>
            </a:r>
            <a:endParaRPr lang="en-US" altLang="ja-JP" sz="3200" b="1" dirty="0">
              <a:sym typeface="Wingdings" panose="05000000000000000000" pitchFamily="2" charset="2"/>
            </a:endParaRPr>
          </a:p>
          <a:p>
            <a:pPr marL="571500" indent="-571500">
              <a:lnSpc>
                <a:spcPct val="80000"/>
              </a:lnSpc>
              <a:buFont typeface="Wingdings" panose="05000000000000000000" pitchFamily="2" charset="2"/>
              <a:buChar char="à"/>
            </a:pPr>
            <a:r>
              <a:rPr lang="en-US" altLang="ja-JP" sz="4400" b="1" dirty="0">
                <a:solidFill>
                  <a:srgbClr val="FF0000"/>
                </a:solidFill>
              </a:rPr>
              <a:t>to wait</a:t>
            </a:r>
          </a:p>
        </p:txBody>
      </p:sp>
      <p:pic>
        <p:nvPicPr>
          <p:cNvPr id="30" name="図 29">
            <a:extLst>
              <a:ext uri="{FF2B5EF4-FFF2-40B4-BE49-F238E27FC236}">
                <a16:creationId xmlns:a16="http://schemas.microsoft.com/office/drawing/2014/main" id="{316DD85A-D0DD-4558-807B-09D9374860AD}"/>
              </a:ext>
            </a:extLst>
          </p:cNvPr>
          <p:cNvPicPr>
            <a:picLocks noChangeAspect="1"/>
          </p:cNvPicPr>
          <p:nvPr/>
        </p:nvPicPr>
        <p:blipFill>
          <a:blip r:embed="rId9"/>
          <a:stretch>
            <a:fillRect/>
          </a:stretch>
        </p:blipFill>
        <p:spPr>
          <a:xfrm>
            <a:off x="0" y="-7369"/>
            <a:ext cx="9144000" cy="470458"/>
          </a:xfrm>
          <a:prstGeom prst="rect">
            <a:avLst/>
          </a:prstGeom>
        </p:spPr>
      </p:pic>
      <p:sp>
        <p:nvSpPr>
          <p:cNvPr id="36" name="フリーフォーム: 図形 35">
            <a:extLst>
              <a:ext uri="{FF2B5EF4-FFF2-40B4-BE49-F238E27FC236}">
                <a16:creationId xmlns:a16="http://schemas.microsoft.com/office/drawing/2014/main" id="{3887DC08-B9FD-49BE-810D-8E60B319F9CE}"/>
              </a:ext>
            </a:extLst>
          </p:cNvPr>
          <p:cNvSpPr/>
          <p:nvPr/>
        </p:nvSpPr>
        <p:spPr>
          <a:xfrm rot="1444763">
            <a:off x="2240512" y="4919065"/>
            <a:ext cx="207637" cy="459452"/>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BBDA680D-BB98-4FBD-B06D-09DD48535C80}"/>
              </a:ext>
            </a:extLst>
          </p:cNvPr>
          <p:cNvSpPr/>
          <p:nvPr/>
        </p:nvSpPr>
        <p:spPr>
          <a:xfrm>
            <a:off x="2168160" y="5772182"/>
            <a:ext cx="351685" cy="559719"/>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4704D104-CA06-40B2-968F-228697C73F1A}"/>
              </a:ext>
            </a:extLst>
          </p:cNvPr>
          <p:cNvSpPr/>
          <p:nvPr/>
        </p:nvSpPr>
        <p:spPr>
          <a:xfrm rot="20155237" flipH="1">
            <a:off x="2823426" y="4925858"/>
            <a:ext cx="207637" cy="459452"/>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chemeClr val="bg1">
                <a:lumMod val="7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6CF39526-051D-4BA6-ADFF-D1951E9D4176}"/>
              </a:ext>
            </a:extLst>
          </p:cNvPr>
          <p:cNvSpPr/>
          <p:nvPr/>
        </p:nvSpPr>
        <p:spPr>
          <a:xfrm flipH="1">
            <a:off x="2838144" y="5772182"/>
            <a:ext cx="351685" cy="559719"/>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chemeClr val="bg1">
                <a:lumMod val="7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2">
            <a:extLst>
              <a:ext uri="{FF2B5EF4-FFF2-40B4-BE49-F238E27FC236}">
                <a16:creationId xmlns:a16="http://schemas.microsoft.com/office/drawing/2014/main" id="{2EFC61F4-ED66-4D1D-8488-FF195D1C75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727" y="4473738"/>
            <a:ext cx="1933316" cy="1933316"/>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23B211DF-A257-4414-89AA-027C10D37C94}"/>
              </a:ext>
            </a:extLst>
          </p:cNvPr>
          <p:cNvSpPr txBox="1"/>
          <p:nvPr/>
        </p:nvSpPr>
        <p:spPr>
          <a:xfrm>
            <a:off x="23980" y="6385166"/>
            <a:ext cx="5899662" cy="461665"/>
          </a:xfrm>
          <a:prstGeom prst="rect">
            <a:avLst/>
          </a:prstGeom>
          <a:noFill/>
        </p:spPr>
        <p:txBody>
          <a:bodyPr wrap="square">
            <a:spAutoFit/>
          </a:bodyPr>
          <a:lstStyle/>
          <a:p>
            <a:r>
              <a:rPr lang="ja-JP" altLang="en-US" sz="1200" dirty="0"/>
              <a:t>https://commons.wikimedia.org/wiki/File:UK_Roundabout_8_Cars.gif</a:t>
            </a:r>
          </a:p>
          <a:p>
            <a:r>
              <a:rPr lang="ja-JP" altLang="en-US" sz="1200" dirty="0"/>
              <a:t>originally created by Mintguy, prettified by Fredrik, CC BY-SA 3.0 , via Wikimedia Commons</a:t>
            </a:r>
          </a:p>
        </p:txBody>
      </p:sp>
      <p:pic>
        <p:nvPicPr>
          <p:cNvPr id="27" name="図 26">
            <a:extLst>
              <a:ext uri="{FF2B5EF4-FFF2-40B4-BE49-F238E27FC236}">
                <a16:creationId xmlns:a16="http://schemas.microsoft.com/office/drawing/2014/main" id="{00DC8950-06EE-410D-A3F3-698225298F23}"/>
              </a:ext>
            </a:extLst>
          </p:cNvPr>
          <p:cNvPicPr>
            <a:picLocks noChangeAspect="1"/>
          </p:cNvPicPr>
          <p:nvPr/>
        </p:nvPicPr>
        <p:blipFill>
          <a:blip r:embed="rId11"/>
          <a:stretch>
            <a:fillRect/>
          </a:stretch>
        </p:blipFill>
        <p:spPr>
          <a:xfrm>
            <a:off x="3286745" y="4648295"/>
            <a:ext cx="651800" cy="1727270"/>
          </a:xfrm>
          <a:prstGeom prst="rect">
            <a:avLst/>
          </a:prstGeom>
        </p:spPr>
      </p:pic>
      <p:pic>
        <p:nvPicPr>
          <p:cNvPr id="44" name="図 43">
            <a:extLst>
              <a:ext uri="{FF2B5EF4-FFF2-40B4-BE49-F238E27FC236}">
                <a16:creationId xmlns:a16="http://schemas.microsoft.com/office/drawing/2014/main" id="{5FC06CCA-5CDC-4FF2-A96D-E5BDEC9349B7}"/>
              </a:ext>
            </a:extLst>
          </p:cNvPr>
          <p:cNvPicPr>
            <a:picLocks noChangeAspect="1"/>
          </p:cNvPicPr>
          <p:nvPr/>
        </p:nvPicPr>
        <p:blipFill>
          <a:blip r:embed="rId12"/>
          <a:stretch>
            <a:fillRect/>
          </a:stretch>
        </p:blipFill>
        <p:spPr>
          <a:xfrm>
            <a:off x="0" y="864965"/>
            <a:ext cx="9144000" cy="530335"/>
          </a:xfrm>
          <a:prstGeom prst="rect">
            <a:avLst/>
          </a:prstGeom>
        </p:spPr>
      </p:pic>
    </p:spTree>
    <p:extLst>
      <p:ext uri="{BB962C8B-B14F-4D97-AF65-F5344CB8AC3E}">
        <p14:creationId xmlns:p14="http://schemas.microsoft.com/office/powerpoint/2010/main" val="129879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AFCF15E-E2F0-4FC4-BD65-E56BF30F1A5F}"/>
              </a:ext>
            </a:extLst>
          </p:cNvPr>
          <p:cNvPicPr>
            <a:picLocks noChangeAspect="1"/>
          </p:cNvPicPr>
          <p:nvPr/>
        </p:nvPicPr>
        <p:blipFill>
          <a:blip r:embed="rId2"/>
          <a:stretch>
            <a:fillRect/>
          </a:stretch>
        </p:blipFill>
        <p:spPr>
          <a:xfrm>
            <a:off x="0" y="-6132"/>
            <a:ext cx="9144000" cy="530335"/>
          </a:xfrm>
          <a:prstGeom prst="rect">
            <a:avLst/>
          </a:prstGeom>
        </p:spPr>
      </p:pic>
      <p:pic>
        <p:nvPicPr>
          <p:cNvPr id="4" name="図 3" descr="アイコン&#10;&#10;自動的に生成された説明">
            <a:extLst>
              <a:ext uri="{FF2B5EF4-FFF2-40B4-BE49-F238E27FC236}">
                <a16:creationId xmlns:a16="http://schemas.microsoft.com/office/drawing/2014/main" id="{1FD1679B-F24D-4866-95C1-9631B21CE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778" y="2048580"/>
            <a:ext cx="3109228" cy="3109228"/>
          </a:xfrm>
          <a:prstGeom prst="rect">
            <a:avLst/>
          </a:prstGeom>
        </p:spPr>
      </p:pic>
      <p:sp>
        <p:nvSpPr>
          <p:cNvPr id="5" name="フリーフォーム: 図形 4">
            <a:extLst>
              <a:ext uri="{FF2B5EF4-FFF2-40B4-BE49-F238E27FC236}">
                <a16:creationId xmlns:a16="http://schemas.microsoft.com/office/drawing/2014/main" id="{34EF1F3A-7788-4DDC-9090-39350BB882DE}"/>
              </a:ext>
            </a:extLst>
          </p:cNvPr>
          <p:cNvSpPr/>
          <p:nvPr/>
        </p:nvSpPr>
        <p:spPr>
          <a:xfrm rot="1444763">
            <a:off x="4240416" y="2395128"/>
            <a:ext cx="224286" cy="672860"/>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BE1AB2B9-A4F0-4A29-BD93-C3459BF38E88}"/>
              </a:ext>
            </a:extLst>
          </p:cNvPr>
          <p:cNvSpPr/>
          <p:nvPr/>
        </p:nvSpPr>
        <p:spPr>
          <a:xfrm>
            <a:off x="4212323" y="3254134"/>
            <a:ext cx="379885" cy="819699"/>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F31C5557-34B8-4C56-B5A4-1960EA3B8BA1}"/>
              </a:ext>
            </a:extLst>
          </p:cNvPr>
          <p:cNvSpPr/>
          <p:nvPr/>
        </p:nvSpPr>
        <p:spPr>
          <a:xfrm rot="20155237" flipH="1">
            <a:off x="4910401" y="2395128"/>
            <a:ext cx="224286" cy="672860"/>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40E77819-B45F-4244-9604-5EDC5C6AFF28}"/>
              </a:ext>
            </a:extLst>
          </p:cNvPr>
          <p:cNvSpPr/>
          <p:nvPr/>
        </p:nvSpPr>
        <p:spPr>
          <a:xfrm flipH="1">
            <a:off x="4882308" y="3254134"/>
            <a:ext cx="379885" cy="819699"/>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5CD3714-6D60-4FA8-ACE0-995133DD338E}"/>
              </a:ext>
            </a:extLst>
          </p:cNvPr>
          <p:cNvSpPr txBox="1"/>
          <p:nvPr/>
        </p:nvSpPr>
        <p:spPr>
          <a:xfrm>
            <a:off x="132590" y="4318251"/>
            <a:ext cx="6540264" cy="2400657"/>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crossroad, street</a:t>
            </a:r>
          </a:p>
          <a:p>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come and </a:t>
            </a: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go</a:t>
            </a: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on the street</a:t>
            </a:r>
            <a:endParaRPr lang="en-US" altLang="ja-JP" sz="4000" b="1" dirty="0">
              <a:latin typeface="MS UI Gothic" panose="020B0600070205080204" pitchFamily="50" charset="-128"/>
              <a:ea typeface="MS UI Gothic" panose="020B0600070205080204" pitchFamily="50" charset="-128"/>
            </a:endParaRPr>
          </a:p>
          <a:p>
            <a:pPr marL="685800" indent="-685800">
              <a:buFont typeface="Wingdings" panose="05000000000000000000" pitchFamily="2" charset="2"/>
              <a:buChar char="à"/>
            </a:pPr>
            <a:r>
              <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go</a:t>
            </a:r>
          </a:p>
        </p:txBody>
      </p:sp>
      <p:sp>
        <p:nvSpPr>
          <p:cNvPr id="11" name="矢印: 右 10">
            <a:extLst>
              <a:ext uri="{FF2B5EF4-FFF2-40B4-BE49-F238E27FC236}">
                <a16:creationId xmlns:a16="http://schemas.microsoft.com/office/drawing/2014/main" id="{8113202E-234F-40D5-924B-F940B75475BC}"/>
              </a:ext>
            </a:extLst>
          </p:cNvPr>
          <p:cNvSpPr/>
          <p:nvPr/>
        </p:nvSpPr>
        <p:spPr>
          <a:xfrm rot="1562537">
            <a:off x="5439684" y="3436425"/>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47375647-59EA-49F8-804A-5AF5B2EE25B7}"/>
              </a:ext>
            </a:extLst>
          </p:cNvPr>
          <p:cNvSpPr/>
          <p:nvPr/>
        </p:nvSpPr>
        <p:spPr>
          <a:xfrm rot="1562537">
            <a:off x="3315871" y="2532620"/>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a:extLst>
              <a:ext uri="{FF2B5EF4-FFF2-40B4-BE49-F238E27FC236}">
                <a16:creationId xmlns:a16="http://schemas.microsoft.com/office/drawing/2014/main" id="{A5441077-007C-4726-A42A-D43113BFD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92" y="1297316"/>
            <a:ext cx="3109228" cy="310922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2F4AB882-9F9F-4DC6-A66F-D177DB751395}"/>
              </a:ext>
            </a:extLst>
          </p:cNvPr>
          <p:cNvSpPr txBox="1"/>
          <p:nvPr/>
        </p:nvSpPr>
        <p:spPr>
          <a:xfrm>
            <a:off x="169" y="683200"/>
            <a:ext cx="9143831" cy="461665"/>
          </a:xfrm>
          <a:prstGeom prst="rect">
            <a:avLst/>
          </a:prstGeom>
          <a:noFill/>
        </p:spPr>
        <p:txBody>
          <a:bodyPr wrap="square">
            <a:spAutoFit/>
          </a:bodyPr>
          <a:lstStyle/>
          <a:p>
            <a:r>
              <a:rPr lang="ja-JP" altLang="en-US" sz="1200" dirty="0"/>
              <a:t>https://commons.wikimedia.org/wiki/File:UK_Roundabout_8_Cars.gif</a:t>
            </a:r>
          </a:p>
          <a:p>
            <a:r>
              <a:rPr lang="ja-JP" altLang="en-US" sz="1200" dirty="0"/>
              <a:t>originally created by Mintguy, prettified by Fredrik, CC BY-SA 3.0 &lt;http://creativecommons.org/licenses/by-sa/3.0/&gt;, via Wikimedia Commons</a:t>
            </a:r>
          </a:p>
        </p:txBody>
      </p:sp>
    </p:spTree>
    <p:extLst>
      <p:ext uri="{BB962C8B-B14F-4D97-AF65-F5344CB8AC3E}">
        <p14:creationId xmlns:p14="http://schemas.microsoft.com/office/powerpoint/2010/main" val="304540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BF67D39-892A-4498-B791-92988849F350}"/>
              </a:ext>
            </a:extLst>
          </p:cNvPr>
          <p:cNvPicPr>
            <a:picLocks noChangeAspect="1"/>
          </p:cNvPicPr>
          <p:nvPr/>
        </p:nvPicPr>
        <p:blipFill>
          <a:blip r:embed="rId2"/>
          <a:stretch>
            <a:fillRect/>
          </a:stretch>
        </p:blipFill>
        <p:spPr>
          <a:xfrm>
            <a:off x="0" y="439786"/>
            <a:ext cx="9144000" cy="470458"/>
          </a:xfrm>
          <a:prstGeom prst="rect">
            <a:avLst/>
          </a:prstGeom>
        </p:spPr>
      </p:pic>
      <p:pic>
        <p:nvPicPr>
          <p:cNvPr id="5" name="図 4">
            <a:extLst>
              <a:ext uri="{FF2B5EF4-FFF2-40B4-BE49-F238E27FC236}">
                <a16:creationId xmlns:a16="http://schemas.microsoft.com/office/drawing/2014/main" id="{9372699A-97C0-4197-BD6F-7A854B318AAE}"/>
              </a:ext>
            </a:extLst>
          </p:cNvPr>
          <p:cNvPicPr>
            <a:picLocks noChangeAspect="1"/>
          </p:cNvPicPr>
          <p:nvPr/>
        </p:nvPicPr>
        <p:blipFill>
          <a:blip r:embed="rId3"/>
          <a:stretch>
            <a:fillRect/>
          </a:stretch>
        </p:blipFill>
        <p:spPr>
          <a:xfrm>
            <a:off x="5881577" y="1413516"/>
            <a:ext cx="1324826" cy="942665"/>
          </a:xfrm>
          <a:prstGeom prst="rect">
            <a:avLst/>
          </a:prstGeom>
        </p:spPr>
      </p:pic>
      <p:pic>
        <p:nvPicPr>
          <p:cNvPr id="6" name="図 5">
            <a:extLst>
              <a:ext uri="{FF2B5EF4-FFF2-40B4-BE49-F238E27FC236}">
                <a16:creationId xmlns:a16="http://schemas.microsoft.com/office/drawing/2014/main" id="{14AB91BC-BB85-4451-8893-3C6231677B27}"/>
              </a:ext>
            </a:extLst>
          </p:cNvPr>
          <p:cNvPicPr>
            <a:picLocks noChangeAspect="1"/>
          </p:cNvPicPr>
          <p:nvPr/>
        </p:nvPicPr>
        <p:blipFill>
          <a:blip r:embed="rId4"/>
          <a:stretch>
            <a:fillRect/>
          </a:stretch>
        </p:blipFill>
        <p:spPr>
          <a:xfrm rot="13914620">
            <a:off x="7775632" y="1356069"/>
            <a:ext cx="849069" cy="1732911"/>
          </a:xfrm>
          <a:prstGeom prst="rect">
            <a:avLst/>
          </a:prstGeom>
        </p:spPr>
      </p:pic>
      <p:sp>
        <p:nvSpPr>
          <p:cNvPr id="7" name="テキスト ボックス 6">
            <a:extLst>
              <a:ext uri="{FF2B5EF4-FFF2-40B4-BE49-F238E27FC236}">
                <a16:creationId xmlns:a16="http://schemas.microsoft.com/office/drawing/2014/main" id="{40AD0396-328F-44B9-9B37-8641BBF3A051}"/>
              </a:ext>
            </a:extLst>
          </p:cNvPr>
          <p:cNvSpPr txBox="1"/>
          <p:nvPr/>
        </p:nvSpPr>
        <p:spPr>
          <a:xfrm>
            <a:off x="7021760" y="1432801"/>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foot</a:t>
            </a:r>
          </a:p>
        </p:txBody>
      </p:sp>
      <p:sp>
        <p:nvSpPr>
          <p:cNvPr id="8" name="矢印: 右 7">
            <a:extLst>
              <a:ext uri="{FF2B5EF4-FFF2-40B4-BE49-F238E27FC236}">
                <a16:creationId xmlns:a16="http://schemas.microsoft.com/office/drawing/2014/main" id="{9262FAA4-1BE8-4B65-8FCF-5DB69836218F}"/>
              </a:ext>
            </a:extLst>
          </p:cNvPr>
          <p:cNvSpPr/>
          <p:nvPr/>
        </p:nvSpPr>
        <p:spPr>
          <a:xfrm rot="10800000">
            <a:off x="5057834" y="1971542"/>
            <a:ext cx="7320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FA12358-0499-46C5-BFF3-F37535177919}"/>
              </a:ext>
            </a:extLst>
          </p:cNvPr>
          <p:cNvPicPr>
            <a:picLocks noChangeAspect="1"/>
          </p:cNvPicPr>
          <p:nvPr/>
        </p:nvPicPr>
        <p:blipFill>
          <a:blip r:embed="rId5"/>
          <a:stretch>
            <a:fillRect/>
          </a:stretch>
        </p:blipFill>
        <p:spPr>
          <a:xfrm>
            <a:off x="5938913" y="2683621"/>
            <a:ext cx="1191210" cy="1079534"/>
          </a:xfrm>
          <a:prstGeom prst="rect">
            <a:avLst/>
          </a:prstGeom>
        </p:spPr>
      </p:pic>
      <p:sp>
        <p:nvSpPr>
          <p:cNvPr id="10" name="矢印: 右 9">
            <a:extLst>
              <a:ext uri="{FF2B5EF4-FFF2-40B4-BE49-F238E27FC236}">
                <a16:creationId xmlns:a16="http://schemas.microsoft.com/office/drawing/2014/main" id="{A7B24FC0-E4F0-4A84-A212-3E45CD84A6FC}"/>
              </a:ext>
            </a:extLst>
          </p:cNvPr>
          <p:cNvSpPr/>
          <p:nvPr/>
        </p:nvSpPr>
        <p:spPr>
          <a:xfrm rot="12244347">
            <a:off x="5003027" y="2541297"/>
            <a:ext cx="8416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DBE53C0F-C54D-4441-87E4-196915B6BE6C}"/>
              </a:ext>
            </a:extLst>
          </p:cNvPr>
          <p:cNvPicPr>
            <a:picLocks noChangeAspect="1"/>
          </p:cNvPicPr>
          <p:nvPr/>
        </p:nvPicPr>
        <p:blipFill>
          <a:blip r:embed="rId6"/>
          <a:stretch>
            <a:fillRect/>
          </a:stretch>
        </p:blipFill>
        <p:spPr>
          <a:xfrm>
            <a:off x="3989611" y="1397382"/>
            <a:ext cx="908452" cy="1406353"/>
          </a:xfrm>
          <a:prstGeom prst="rect">
            <a:avLst/>
          </a:prstGeom>
        </p:spPr>
      </p:pic>
      <p:sp>
        <p:nvSpPr>
          <p:cNvPr id="12" name="テキスト ボックス 11">
            <a:extLst>
              <a:ext uri="{FF2B5EF4-FFF2-40B4-BE49-F238E27FC236}">
                <a16:creationId xmlns:a16="http://schemas.microsoft.com/office/drawing/2014/main" id="{A0166981-2106-47E4-86A5-94FD6CBFF512}"/>
              </a:ext>
            </a:extLst>
          </p:cNvPr>
          <p:cNvSpPr txBox="1"/>
          <p:nvPr/>
        </p:nvSpPr>
        <p:spPr>
          <a:xfrm>
            <a:off x="171728" y="1331931"/>
            <a:ext cx="3726186" cy="2665345"/>
          </a:xfrm>
          <a:prstGeom prst="rect">
            <a:avLst/>
          </a:prstGeom>
          <a:noFill/>
        </p:spPr>
        <p:txBody>
          <a:bodyPr wrap="square" rtlCol="0">
            <a:spAutoFit/>
          </a:bodyPr>
          <a:lstStyle/>
          <a:p>
            <a:pPr>
              <a:lnSpc>
                <a:spcPct val="80000"/>
              </a:lnSpc>
            </a:pPr>
            <a:r>
              <a:rPr lang="en-US" altLang="ja-JP" sz="2800" dirty="0"/>
              <a:t>to move hands and feet to give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to give the pilgrims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Accommodation for</a:t>
            </a:r>
            <a:r>
              <a:rPr lang="en-US" altLang="ja-JP" sz="2800" dirty="0"/>
              <a:t> </a:t>
            </a:r>
            <a:r>
              <a:rPr lang="en-US" altLang="ja-JP" sz="2800" dirty="0">
                <a:solidFill>
                  <a:srgbClr val="FF0000"/>
                </a:solidFill>
                <a:highlight>
                  <a:srgbClr val="FFFF00"/>
                </a:highlight>
              </a:rPr>
              <a:t>the pilgrims</a:t>
            </a:r>
            <a:endParaRPr lang="en-US" altLang="ja-JP" sz="2800" b="1" dirty="0">
              <a:solidFill>
                <a:srgbClr val="FF0000"/>
              </a:solidFill>
              <a:highlight>
                <a:srgbClr val="FFFF00"/>
              </a:highlight>
              <a:sym typeface="Wingdings" panose="05000000000000000000" pitchFamily="2" charset="2"/>
            </a:endParaRPr>
          </a:p>
          <a:p>
            <a:pPr marL="571500" indent="-571500">
              <a:lnSpc>
                <a:spcPct val="80000"/>
              </a:lnSpc>
              <a:buFont typeface="Wingdings" panose="05000000000000000000" pitchFamily="2" charset="2"/>
              <a:buChar char="à"/>
            </a:pPr>
            <a:r>
              <a:rPr lang="en-US" altLang="ja-JP" sz="4000" b="1" dirty="0">
                <a:solidFill>
                  <a:srgbClr val="FF0000"/>
                </a:solidFill>
              </a:rPr>
              <a:t>a temple</a:t>
            </a:r>
          </a:p>
        </p:txBody>
      </p:sp>
      <p:sp>
        <p:nvSpPr>
          <p:cNvPr id="13" name="テキスト ボックス 12">
            <a:extLst>
              <a:ext uri="{FF2B5EF4-FFF2-40B4-BE49-F238E27FC236}">
                <a16:creationId xmlns:a16="http://schemas.microsoft.com/office/drawing/2014/main" id="{7BCFBA2B-AA24-4367-8666-D73583C19C9C}"/>
              </a:ext>
            </a:extLst>
          </p:cNvPr>
          <p:cNvSpPr txBox="1"/>
          <p:nvPr/>
        </p:nvSpPr>
        <p:spPr>
          <a:xfrm>
            <a:off x="3662016" y="2664118"/>
            <a:ext cx="1549670"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temple</a:t>
            </a:r>
          </a:p>
        </p:txBody>
      </p:sp>
      <p:pic>
        <p:nvPicPr>
          <p:cNvPr id="14" name="Picture 2" descr="手のイラスト">
            <a:extLst>
              <a:ext uri="{FF2B5EF4-FFF2-40B4-BE49-F238E27FC236}">
                <a16:creationId xmlns:a16="http://schemas.microsoft.com/office/drawing/2014/main" id="{404B5339-5BB5-42E3-ACC1-6687133DA9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8202" y="2798855"/>
            <a:ext cx="1470881" cy="163431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45CC79F9-E852-4E30-821B-2D707B31A90B}"/>
              </a:ext>
            </a:extLst>
          </p:cNvPr>
          <p:cNvCxnSpPr>
            <a:cxnSpLocks/>
            <a:endCxn id="14" idx="2"/>
          </p:cNvCxnSpPr>
          <p:nvPr/>
        </p:nvCxnSpPr>
        <p:spPr>
          <a:xfrm flipH="1">
            <a:off x="8123643" y="2939093"/>
            <a:ext cx="14747" cy="1494075"/>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AC78EFD-67F5-47FD-9351-5E98956AE101}"/>
              </a:ext>
            </a:extLst>
          </p:cNvPr>
          <p:cNvCxnSpPr>
            <a:cxnSpLocks/>
          </p:cNvCxnSpPr>
          <p:nvPr/>
        </p:nvCxnSpPr>
        <p:spPr>
          <a:xfrm flipH="1">
            <a:off x="7808283" y="3602644"/>
            <a:ext cx="748702" cy="0"/>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214E49C-D0CB-46C4-8CF7-EC6A50A52712}"/>
              </a:ext>
            </a:extLst>
          </p:cNvPr>
          <p:cNvCxnSpPr>
            <a:cxnSpLocks/>
          </p:cNvCxnSpPr>
          <p:nvPr/>
        </p:nvCxnSpPr>
        <p:spPr>
          <a:xfrm flipH="1" flipV="1">
            <a:off x="7709007" y="3806355"/>
            <a:ext cx="251946" cy="195771"/>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A2DB156-350F-4641-8625-A454F630F71D}"/>
              </a:ext>
            </a:extLst>
          </p:cNvPr>
          <p:cNvSpPr txBox="1"/>
          <p:nvPr/>
        </p:nvSpPr>
        <p:spPr>
          <a:xfrm>
            <a:off x="6947311" y="3032985"/>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hand</a:t>
            </a:r>
          </a:p>
        </p:txBody>
      </p:sp>
      <p:sp>
        <p:nvSpPr>
          <p:cNvPr id="19" name="テキスト ボックス 18">
            <a:extLst>
              <a:ext uri="{FF2B5EF4-FFF2-40B4-BE49-F238E27FC236}">
                <a16:creationId xmlns:a16="http://schemas.microsoft.com/office/drawing/2014/main" id="{B6E19444-59C6-4B36-986F-C951E6851036}"/>
              </a:ext>
            </a:extLst>
          </p:cNvPr>
          <p:cNvSpPr txBox="1"/>
          <p:nvPr/>
        </p:nvSpPr>
        <p:spPr>
          <a:xfrm>
            <a:off x="211803" y="4010348"/>
            <a:ext cx="2973792" cy="978729"/>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radical </a:t>
            </a:r>
          </a:p>
          <a:p>
            <a:pPr>
              <a:lnSpc>
                <a:spcPct val="80000"/>
              </a:lnSpc>
            </a:pPr>
            <a:r>
              <a:rPr lang="en-US" altLang="ja-JP" sz="3600" b="1" dirty="0">
                <a:latin typeface="MS UI Gothic" panose="020B0600070205080204" pitchFamily="50" charset="-128"/>
                <a:ea typeface="MS UI Gothic" panose="020B0600070205080204" pitchFamily="50" charset="-128"/>
              </a:rPr>
              <a:t>“</a:t>
            </a:r>
            <a:r>
              <a:rPr lang="en-US" altLang="ja-JP" sz="3600" b="1" dirty="0">
                <a:solidFill>
                  <a:srgbClr val="FF0000"/>
                </a:solidFill>
                <a:latin typeface="MS UI Gothic" panose="020B0600070205080204" pitchFamily="50" charset="-128"/>
                <a:ea typeface="MS UI Gothic" panose="020B0600070205080204" pitchFamily="50" charset="-128"/>
              </a:rPr>
              <a:t>cow/bull</a:t>
            </a:r>
            <a:r>
              <a:rPr lang="en-US" altLang="ja-JP" sz="3600" b="1" dirty="0">
                <a:latin typeface="MS UI Gothic" panose="020B0600070205080204" pitchFamily="50" charset="-128"/>
                <a:ea typeface="MS UI Gothic" panose="020B0600070205080204" pitchFamily="50" charset="-128"/>
              </a:rPr>
              <a:t>”</a:t>
            </a:r>
          </a:p>
        </p:txBody>
      </p:sp>
      <p:sp>
        <p:nvSpPr>
          <p:cNvPr id="20" name="矢印: 右 19">
            <a:extLst>
              <a:ext uri="{FF2B5EF4-FFF2-40B4-BE49-F238E27FC236}">
                <a16:creationId xmlns:a16="http://schemas.microsoft.com/office/drawing/2014/main" id="{2D22EC70-3F8F-4F3B-86EB-44B38A4072D0}"/>
              </a:ext>
            </a:extLst>
          </p:cNvPr>
          <p:cNvSpPr/>
          <p:nvPr/>
        </p:nvSpPr>
        <p:spPr>
          <a:xfrm rot="2224183">
            <a:off x="2672861" y="3312238"/>
            <a:ext cx="93478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85873BCF-B597-438C-A2BD-1608E4491D4E}"/>
              </a:ext>
            </a:extLst>
          </p:cNvPr>
          <p:cNvSpPr/>
          <p:nvPr/>
        </p:nvSpPr>
        <p:spPr>
          <a:xfrm rot="19884893">
            <a:off x="2903715" y="4721719"/>
            <a:ext cx="5264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077FA851-90E0-4CEB-9703-4F1EB07842F1}"/>
              </a:ext>
            </a:extLst>
          </p:cNvPr>
          <p:cNvPicPr>
            <a:picLocks noChangeAspect="1"/>
          </p:cNvPicPr>
          <p:nvPr/>
        </p:nvPicPr>
        <p:blipFill>
          <a:blip r:embed="rId8"/>
          <a:stretch>
            <a:fillRect/>
          </a:stretch>
        </p:blipFill>
        <p:spPr>
          <a:xfrm>
            <a:off x="1067626" y="5137002"/>
            <a:ext cx="1040195" cy="1390609"/>
          </a:xfrm>
          <a:prstGeom prst="rect">
            <a:avLst/>
          </a:prstGeom>
        </p:spPr>
      </p:pic>
      <p:pic>
        <p:nvPicPr>
          <p:cNvPr id="23" name="図 22">
            <a:extLst>
              <a:ext uri="{FF2B5EF4-FFF2-40B4-BE49-F238E27FC236}">
                <a16:creationId xmlns:a16="http://schemas.microsoft.com/office/drawing/2014/main" id="{5F3F5D99-D0F7-464F-BF47-266C095C9E42}"/>
              </a:ext>
            </a:extLst>
          </p:cNvPr>
          <p:cNvPicPr>
            <a:picLocks noChangeAspect="1"/>
          </p:cNvPicPr>
          <p:nvPr/>
        </p:nvPicPr>
        <p:blipFill>
          <a:blip r:embed="rId9"/>
          <a:stretch>
            <a:fillRect/>
          </a:stretch>
        </p:blipFill>
        <p:spPr>
          <a:xfrm>
            <a:off x="122566" y="5137002"/>
            <a:ext cx="1103140" cy="1567849"/>
          </a:xfrm>
          <a:prstGeom prst="rect">
            <a:avLst/>
          </a:prstGeom>
        </p:spPr>
      </p:pic>
      <p:pic>
        <p:nvPicPr>
          <p:cNvPr id="24" name="図 23">
            <a:extLst>
              <a:ext uri="{FF2B5EF4-FFF2-40B4-BE49-F238E27FC236}">
                <a16:creationId xmlns:a16="http://schemas.microsoft.com/office/drawing/2014/main" id="{C24C5F63-5603-4F2F-B821-ED14EBBA8220}"/>
              </a:ext>
            </a:extLst>
          </p:cNvPr>
          <p:cNvPicPr>
            <a:picLocks noChangeAspect="1"/>
          </p:cNvPicPr>
          <p:nvPr/>
        </p:nvPicPr>
        <p:blipFill>
          <a:blip r:embed="rId10"/>
          <a:stretch>
            <a:fillRect/>
          </a:stretch>
        </p:blipFill>
        <p:spPr>
          <a:xfrm>
            <a:off x="2048797" y="4917575"/>
            <a:ext cx="785288" cy="1829461"/>
          </a:xfrm>
          <a:prstGeom prst="rect">
            <a:avLst/>
          </a:prstGeom>
        </p:spPr>
      </p:pic>
      <p:pic>
        <p:nvPicPr>
          <p:cNvPr id="25" name="図 24">
            <a:extLst>
              <a:ext uri="{FF2B5EF4-FFF2-40B4-BE49-F238E27FC236}">
                <a16:creationId xmlns:a16="http://schemas.microsoft.com/office/drawing/2014/main" id="{8E9F870B-BED6-4373-98D4-54D4CC5912A1}"/>
              </a:ext>
            </a:extLst>
          </p:cNvPr>
          <p:cNvPicPr>
            <a:picLocks noChangeAspect="1"/>
          </p:cNvPicPr>
          <p:nvPr/>
        </p:nvPicPr>
        <p:blipFill>
          <a:blip r:embed="rId11"/>
          <a:stretch>
            <a:fillRect/>
          </a:stretch>
        </p:blipFill>
        <p:spPr>
          <a:xfrm>
            <a:off x="0" y="871809"/>
            <a:ext cx="9144000" cy="461905"/>
          </a:xfrm>
          <a:prstGeom prst="rect">
            <a:avLst/>
          </a:prstGeom>
        </p:spPr>
      </p:pic>
      <p:pic>
        <p:nvPicPr>
          <p:cNvPr id="26" name="図 25">
            <a:extLst>
              <a:ext uri="{FF2B5EF4-FFF2-40B4-BE49-F238E27FC236}">
                <a16:creationId xmlns:a16="http://schemas.microsoft.com/office/drawing/2014/main" id="{60D4722A-80FD-4B08-8FA8-6F863757325C}"/>
              </a:ext>
            </a:extLst>
          </p:cNvPr>
          <p:cNvPicPr>
            <a:picLocks noChangeAspect="1"/>
          </p:cNvPicPr>
          <p:nvPr/>
        </p:nvPicPr>
        <p:blipFill>
          <a:blip r:embed="rId12"/>
          <a:stretch>
            <a:fillRect/>
          </a:stretch>
        </p:blipFill>
        <p:spPr>
          <a:xfrm>
            <a:off x="6915178" y="4667298"/>
            <a:ext cx="2120553" cy="2094849"/>
          </a:xfrm>
          <a:prstGeom prst="rect">
            <a:avLst/>
          </a:prstGeom>
        </p:spPr>
      </p:pic>
      <p:sp>
        <p:nvSpPr>
          <p:cNvPr id="27" name="テキスト ボックス 26">
            <a:extLst>
              <a:ext uri="{FF2B5EF4-FFF2-40B4-BE49-F238E27FC236}">
                <a16:creationId xmlns:a16="http://schemas.microsoft.com/office/drawing/2014/main" id="{59BE7ADF-0734-483A-B365-D2DD4A71EB79}"/>
              </a:ext>
            </a:extLst>
          </p:cNvPr>
          <p:cNvSpPr txBox="1"/>
          <p:nvPr/>
        </p:nvSpPr>
        <p:spPr>
          <a:xfrm>
            <a:off x="3506400" y="3822097"/>
            <a:ext cx="3577910" cy="2617320"/>
          </a:xfrm>
          <a:prstGeom prst="rect">
            <a:avLst/>
          </a:prstGeom>
          <a:noFill/>
        </p:spPr>
        <p:txBody>
          <a:bodyPr wrap="square" rtlCol="0">
            <a:spAutoFit/>
          </a:bodyPr>
          <a:lstStyle/>
          <a:p>
            <a:pPr>
              <a:lnSpc>
                <a:spcPct val="80000"/>
              </a:lnSpc>
            </a:pPr>
            <a:r>
              <a:rPr lang="en-US" altLang="ja-JP" sz="3200" dirty="0"/>
              <a:t>In India, the birthplace of Buddhism, the cow is a sacred animal.</a:t>
            </a:r>
          </a:p>
          <a:p>
            <a:pPr>
              <a:lnSpc>
                <a:spcPct val="80000"/>
              </a:lnSpc>
            </a:pPr>
            <a:r>
              <a:rPr lang="en-US" altLang="ja-JP" sz="3200" b="1" dirty="0">
                <a:sym typeface="Wingdings" panose="05000000000000000000" pitchFamily="2" charset="2"/>
              </a:rPr>
              <a:t> special animal</a:t>
            </a:r>
          </a:p>
          <a:p>
            <a:pPr marL="571500" indent="-571500">
              <a:lnSpc>
                <a:spcPct val="80000"/>
              </a:lnSpc>
              <a:buFont typeface="Wingdings" panose="05000000000000000000" pitchFamily="2" charset="2"/>
              <a:buChar char="à"/>
            </a:pPr>
            <a:r>
              <a:rPr lang="en-US" altLang="ja-JP" sz="4400" b="1" dirty="0">
                <a:solidFill>
                  <a:srgbClr val="FF0000"/>
                </a:solidFill>
              </a:rPr>
              <a:t>special</a:t>
            </a:r>
          </a:p>
        </p:txBody>
      </p:sp>
      <p:pic>
        <p:nvPicPr>
          <p:cNvPr id="28" name="図 27">
            <a:extLst>
              <a:ext uri="{FF2B5EF4-FFF2-40B4-BE49-F238E27FC236}">
                <a16:creationId xmlns:a16="http://schemas.microsoft.com/office/drawing/2014/main" id="{392475F2-00B1-4029-B649-52268264C821}"/>
              </a:ext>
            </a:extLst>
          </p:cNvPr>
          <p:cNvPicPr>
            <a:picLocks noChangeAspect="1"/>
          </p:cNvPicPr>
          <p:nvPr/>
        </p:nvPicPr>
        <p:blipFill>
          <a:blip r:embed="rId13"/>
          <a:stretch>
            <a:fillRect/>
          </a:stretch>
        </p:blipFill>
        <p:spPr>
          <a:xfrm>
            <a:off x="0" y="-6406"/>
            <a:ext cx="9144000" cy="470019"/>
          </a:xfrm>
          <a:prstGeom prst="rect">
            <a:avLst/>
          </a:prstGeom>
        </p:spPr>
      </p:pic>
    </p:spTree>
    <p:extLst>
      <p:ext uri="{BB962C8B-B14F-4D97-AF65-F5344CB8AC3E}">
        <p14:creationId xmlns:p14="http://schemas.microsoft.com/office/powerpoint/2010/main" val="174901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B0A1DF-7CCD-486B-A9BE-1BFE8CAF822E}"/>
              </a:ext>
            </a:extLst>
          </p:cNvPr>
          <p:cNvPicPr>
            <a:picLocks noChangeAspect="1"/>
          </p:cNvPicPr>
          <p:nvPr/>
        </p:nvPicPr>
        <p:blipFill>
          <a:blip r:embed="rId2"/>
          <a:stretch>
            <a:fillRect/>
          </a:stretch>
        </p:blipFill>
        <p:spPr>
          <a:xfrm>
            <a:off x="0" y="29019"/>
            <a:ext cx="9144000" cy="461905"/>
          </a:xfrm>
          <a:prstGeom prst="rect">
            <a:avLst/>
          </a:prstGeom>
        </p:spPr>
      </p:pic>
      <p:pic>
        <p:nvPicPr>
          <p:cNvPr id="4" name="図 3" descr="テーブル, 椅子, 挿絵 が含まれている画像&#10;&#10;自動的に生成された説明">
            <a:extLst>
              <a:ext uri="{FF2B5EF4-FFF2-40B4-BE49-F238E27FC236}">
                <a16:creationId xmlns:a16="http://schemas.microsoft.com/office/drawing/2014/main" id="{FC5CC52C-F20C-4C9A-B1F6-94CF33217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143" y="3980543"/>
            <a:ext cx="2743200" cy="2743200"/>
          </a:xfrm>
          <a:prstGeom prst="rect">
            <a:avLst/>
          </a:prstGeom>
        </p:spPr>
      </p:pic>
      <p:pic>
        <p:nvPicPr>
          <p:cNvPr id="7" name="図 6">
            <a:extLst>
              <a:ext uri="{FF2B5EF4-FFF2-40B4-BE49-F238E27FC236}">
                <a16:creationId xmlns:a16="http://schemas.microsoft.com/office/drawing/2014/main" id="{C7871E95-F346-4828-98E5-0FC5EF5197D4}"/>
              </a:ext>
            </a:extLst>
          </p:cNvPr>
          <p:cNvPicPr>
            <a:picLocks noChangeAspect="1"/>
          </p:cNvPicPr>
          <p:nvPr/>
        </p:nvPicPr>
        <p:blipFill>
          <a:blip r:embed="rId4"/>
          <a:stretch>
            <a:fillRect/>
          </a:stretch>
        </p:blipFill>
        <p:spPr>
          <a:xfrm>
            <a:off x="357868" y="890910"/>
            <a:ext cx="2419350" cy="3438525"/>
          </a:xfrm>
          <a:prstGeom prst="rect">
            <a:avLst/>
          </a:prstGeom>
        </p:spPr>
      </p:pic>
      <p:pic>
        <p:nvPicPr>
          <p:cNvPr id="14" name="図 13">
            <a:extLst>
              <a:ext uri="{FF2B5EF4-FFF2-40B4-BE49-F238E27FC236}">
                <a16:creationId xmlns:a16="http://schemas.microsoft.com/office/drawing/2014/main" id="{8B1703D4-7A9E-4C25-9A31-A33B7114188C}"/>
              </a:ext>
            </a:extLst>
          </p:cNvPr>
          <p:cNvPicPr>
            <a:picLocks noChangeAspect="1"/>
          </p:cNvPicPr>
          <p:nvPr/>
        </p:nvPicPr>
        <p:blipFill>
          <a:blip r:embed="rId5"/>
          <a:stretch>
            <a:fillRect/>
          </a:stretch>
        </p:blipFill>
        <p:spPr>
          <a:xfrm>
            <a:off x="2777218" y="890910"/>
            <a:ext cx="2311090" cy="3089633"/>
          </a:xfrm>
          <a:prstGeom prst="rect">
            <a:avLst/>
          </a:prstGeom>
        </p:spPr>
      </p:pic>
      <p:sp>
        <p:nvSpPr>
          <p:cNvPr id="13" name="テキスト ボックス 12">
            <a:extLst>
              <a:ext uri="{FF2B5EF4-FFF2-40B4-BE49-F238E27FC236}">
                <a16:creationId xmlns:a16="http://schemas.microsoft.com/office/drawing/2014/main" id="{0BCF84EB-F2E9-4DCB-A59B-F0AF7413391C}"/>
              </a:ext>
            </a:extLst>
          </p:cNvPr>
          <p:cNvSpPr txBox="1"/>
          <p:nvPr/>
        </p:nvSpPr>
        <p:spPr>
          <a:xfrm>
            <a:off x="357868" y="5240707"/>
            <a:ext cx="5810462" cy="757130"/>
          </a:xfrm>
          <a:prstGeom prst="rect">
            <a:avLst/>
          </a:prstGeom>
          <a:noFill/>
        </p:spPr>
        <p:txBody>
          <a:bodyPr wrap="square">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pictograph of “</a:t>
            </a:r>
            <a:r>
              <a:rPr lang="en-US" altLang="ja-JP" sz="5400" b="1" dirty="0">
                <a:solidFill>
                  <a:srgbClr val="FF0000"/>
                </a:solidFill>
                <a:latin typeface="MS UI Gothic" panose="020B0600070205080204" pitchFamily="50" charset="-128"/>
                <a:ea typeface="MS UI Gothic" panose="020B0600070205080204" pitchFamily="50" charset="-128"/>
              </a:rPr>
              <a:t>cow/bull</a:t>
            </a:r>
            <a:r>
              <a:rPr lang="en-US" altLang="ja-JP" sz="3600" dirty="0">
                <a:latin typeface="MS UI Gothic" panose="020B0600070205080204" pitchFamily="50" charset="-128"/>
                <a:ea typeface="MS UI Gothic" panose="020B0600070205080204" pitchFamily="50" charset="-128"/>
              </a:rPr>
              <a:t>”</a:t>
            </a:r>
          </a:p>
        </p:txBody>
      </p:sp>
      <p:sp>
        <p:nvSpPr>
          <p:cNvPr id="12" name="矢印: 右 11">
            <a:extLst>
              <a:ext uri="{FF2B5EF4-FFF2-40B4-BE49-F238E27FC236}">
                <a16:creationId xmlns:a16="http://schemas.microsoft.com/office/drawing/2014/main" id="{9E235CB7-F43A-4390-8C61-B1E162E6E61E}"/>
              </a:ext>
            </a:extLst>
          </p:cNvPr>
          <p:cNvSpPr/>
          <p:nvPr/>
        </p:nvSpPr>
        <p:spPr>
          <a:xfrm rot="2201471">
            <a:off x="5001163" y="3563964"/>
            <a:ext cx="1019231" cy="833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392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A34E38-24EC-413D-89A6-F02B900034C5}"/>
              </a:ext>
            </a:extLst>
          </p:cNvPr>
          <p:cNvPicPr>
            <a:picLocks noChangeAspect="1"/>
          </p:cNvPicPr>
          <p:nvPr/>
        </p:nvPicPr>
        <p:blipFill>
          <a:blip r:embed="rId2"/>
          <a:stretch>
            <a:fillRect/>
          </a:stretch>
        </p:blipFill>
        <p:spPr>
          <a:xfrm>
            <a:off x="0" y="3848"/>
            <a:ext cx="9144000" cy="479012"/>
          </a:xfrm>
          <a:prstGeom prst="rect">
            <a:avLst/>
          </a:prstGeom>
        </p:spPr>
      </p:pic>
      <p:pic>
        <p:nvPicPr>
          <p:cNvPr id="4" name="Picture 2" descr="門のイラスト（半開き）">
            <a:extLst>
              <a:ext uri="{FF2B5EF4-FFF2-40B4-BE49-F238E27FC236}">
                <a16:creationId xmlns:a16="http://schemas.microsoft.com/office/drawing/2014/main" id="{2A427FFE-80AF-45A3-8B4F-50C9BDD73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61" y="1439177"/>
            <a:ext cx="1624782" cy="155979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0C1FEFAA-F31C-46F9-9BCB-C35F3840F2C0}"/>
              </a:ext>
            </a:extLst>
          </p:cNvPr>
          <p:cNvGrpSpPr/>
          <p:nvPr/>
        </p:nvGrpSpPr>
        <p:grpSpPr>
          <a:xfrm>
            <a:off x="1822610" y="1470855"/>
            <a:ext cx="1226963" cy="1400494"/>
            <a:chOff x="3787315" y="2718130"/>
            <a:chExt cx="1182680" cy="1469611"/>
          </a:xfrm>
        </p:grpSpPr>
        <p:cxnSp>
          <p:nvCxnSpPr>
            <p:cNvPr id="6" name="直線コネクタ 5">
              <a:extLst>
                <a:ext uri="{FF2B5EF4-FFF2-40B4-BE49-F238E27FC236}">
                  <a16:creationId xmlns:a16="http://schemas.microsoft.com/office/drawing/2014/main" id="{D54CC2B8-C78E-4C91-9465-FFDE7E2BBDC2}"/>
                </a:ext>
              </a:extLst>
            </p:cNvPr>
            <p:cNvCxnSpPr>
              <a:cxnSpLocks/>
            </p:cNvCxnSpPr>
            <p:nvPr/>
          </p:nvCxnSpPr>
          <p:spPr>
            <a:xfrm>
              <a:off x="3853991" y="2718130"/>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3CFD2F8-E87A-453C-A021-3746677FBF29}"/>
                </a:ext>
              </a:extLst>
            </p:cNvPr>
            <p:cNvCxnSpPr>
              <a:cxnSpLocks/>
            </p:cNvCxnSpPr>
            <p:nvPr/>
          </p:nvCxnSpPr>
          <p:spPr>
            <a:xfrm>
              <a:off x="4892216" y="2727655"/>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387D568-CFE3-4CD1-B35D-0024938E6ABB}"/>
                </a:ext>
              </a:extLst>
            </p:cNvPr>
            <p:cNvCxnSpPr>
              <a:cxnSpLocks/>
            </p:cNvCxnSpPr>
            <p:nvPr/>
          </p:nvCxnSpPr>
          <p:spPr>
            <a:xfrm>
              <a:off x="4484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55B2C12-5D7A-42D4-B1D9-77C2BDF53E63}"/>
                </a:ext>
              </a:extLst>
            </p:cNvPr>
            <p:cNvCxnSpPr>
              <a:cxnSpLocks/>
            </p:cNvCxnSpPr>
            <p:nvPr/>
          </p:nvCxnSpPr>
          <p:spPr>
            <a:xfrm rot="5400000">
              <a:off x="4707268"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5BAFCEA-01C5-4430-8D45-BDA81BA73B5F}"/>
                </a:ext>
              </a:extLst>
            </p:cNvPr>
            <p:cNvCxnSpPr>
              <a:cxnSpLocks/>
            </p:cNvCxnSpPr>
            <p:nvPr/>
          </p:nvCxnSpPr>
          <p:spPr>
            <a:xfrm rot="5400000">
              <a:off x="4707268"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4621062-6CA8-46E0-8BE7-FE5E29A36493}"/>
                </a:ext>
              </a:extLst>
            </p:cNvPr>
            <p:cNvCxnSpPr>
              <a:cxnSpLocks/>
            </p:cNvCxnSpPr>
            <p:nvPr/>
          </p:nvCxnSpPr>
          <p:spPr>
            <a:xfrm rot="5400000">
              <a:off x="4707268" y="31913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8D6D08D-2D0D-4975-B709-C500B45AF2FD}"/>
                </a:ext>
              </a:extLst>
            </p:cNvPr>
            <p:cNvCxnSpPr>
              <a:cxnSpLocks/>
            </p:cNvCxnSpPr>
            <p:nvPr/>
          </p:nvCxnSpPr>
          <p:spPr>
            <a:xfrm rot="5400000">
              <a:off x="4050043"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8E6B110-A83F-4C9D-A549-DA700663BC1C}"/>
                </a:ext>
              </a:extLst>
            </p:cNvPr>
            <p:cNvCxnSpPr>
              <a:cxnSpLocks/>
            </p:cNvCxnSpPr>
            <p:nvPr/>
          </p:nvCxnSpPr>
          <p:spPr>
            <a:xfrm rot="5400000">
              <a:off x="4050043"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E91A19C-ECA6-406A-9A42-6690B18C73C4}"/>
                </a:ext>
              </a:extLst>
            </p:cNvPr>
            <p:cNvCxnSpPr>
              <a:cxnSpLocks/>
            </p:cNvCxnSpPr>
            <p:nvPr/>
          </p:nvCxnSpPr>
          <p:spPr>
            <a:xfrm rot="5400000">
              <a:off x="4050043" y="32040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B483FDF-237A-4EF1-B7A4-984A649F832F}"/>
                </a:ext>
              </a:extLst>
            </p:cNvPr>
            <p:cNvCxnSpPr>
              <a:cxnSpLocks/>
            </p:cNvCxnSpPr>
            <p:nvPr/>
          </p:nvCxnSpPr>
          <p:spPr>
            <a:xfrm>
              <a:off x="4230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6" name="図 15">
            <a:extLst>
              <a:ext uri="{FF2B5EF4-FFF2-40B4-BE49-F238E27FC236}">
                <a16:creationId xmlns:a16="http://schemas.microsoft.com/office/drawing/2014/main" id="{6F419298-EE9D-4D51-B786-0616D244C367}"/>
              </a:ext>
            </a:extLst>
          </p:cNvPr>
          <p:cNvPicPr>
            <a:picLocks noChangeAspect="1"/>
          </p:cNvPicPr>
          <p:nvPr/>
        </p:nvPicPr>
        <p:blipFill>
          <a:blip r:embed="rId4"/>
          <a:stretch>
            <a:fillRect/>
          </a:stretch>
        </p:blipFill>
        <p:spPr>
          <a:xfrm>
            <a:off x="0" y="454961"/>
            <a:ext cx="9144000" cy="479012"/>
          </a:xfrm>
          <a:prstGeom prst="rect">
            <a:avLst/>
          </a:prstGeom>
        </p:spPr>
      </p:pic>
      <p:sp>
        <p:nvSpPr>
          <p:cNvPr id="17" name="テキスト ボックス 16">
            <a:extLst>
              <a:ext uri="{FF2B5EF4-FFF2-40B4-BE49-F238E27FC236}">
                <a16:creationId xmlns:a16="http://schemas.microsoft.com/office/drawing/2014/main" id="{24CFC86B-4635-4FDF-AEBC-042E4D5C94B8}"/>
              </a:ext>
            </a:extLst>
          </p:cNvPr>
          <p:cNvSpPr txBox="1"/>
          <p:nvPr/>
        </p:nvSpPr>
        <p:spPr>
          <a:xfrm>
            <a:off x="81117" y="2903027"/>
            <a:ext cx="2973792"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radical “</a:t>
            </a:r>
            <a:r>
              <a:rPr lang="en-US" altLang="ja-JP" sz="3600" b="1" dirty="0">
                <a:solidFill>
                  <a:srgbClr val="FF0000"/>
                </a:solidFill>
                <a:latin typeface="MS UI Gothic" panose="020B0600070205080204" pitchFamily="50" charset="-128"/>
                <a:ea typeface="MS UI Gothic" panose="020B0600070205080204" pitchFamily="50" charset="-128"/>
              </a:rPr>
              <a:t>gate</a:t>
            </a:r>
            <a:r>
              <a:rPr lang="en-US" altLang="ja-JP" sz="3600" b="1" dirty="0">
                <a:latin typeface="MS UI Gothic" panose="020B0600070205080204" pitchFamily="50" charset="-128"/>
                <a:ea typeface="MS UI Gothic" panose="020B0600070205080204" pitchFamily="50" charset="-128"/>
              </a:rPr>
              <a:t>”</a:t>
            </a:r>
          </a:p>
        </p:txBody>
      </p:sp>
      <p:pic>
        <p:nvPicPr>
          <p:cNvPr id="18" name="図 17">
            <a:extLst>
              <a:ext uri="{FF2B5EF4-FFF2-40B4-BE49-F238E27FC236}">
                <a16:creationId xmlns:a16="http://schemas.microsoft.com/office/drawing/2014/main" id="{3884C7F5-F77D-4765-B440-F0F57C1240C3}"/>
              </a:ext>
            </a:extLst>
          </p:cNvPr>
          <p:cNvPicPr>
            <a:picLocks noChangeAspect="1"/>
          </p:cNvPicPr>
          <p:nvPr/>
        </p:nvPicPr>
        <p:blipFill>
          <a:blip r:embed="rId5"/>
          <a:stretch>
            <a:fillRect/>
          </a:stretch>
        </p:blipFill>
        <p:spPr>
          <a:xfrm>
            <a:off x="6654442" y="4274734"/>
            <a:ext cx="2365885" cy="2459893"/>
          </a:xfrm>
          <a:prstGeom prst="rect">
            <a:avLst/>
          </a:prstGeom>
        </p:spPr>
      </p:pic>
      <p:pic>
        <p:nvPicPr>
          <p:cNvPr id="5122" name="Picture 2">
            <a:extLst>
              <a:ext uri="{FF2B5EF4-FFF2-40B4-BE49-F238E27FC236}">
                <a16:creationId xmlns:a16="http://schemas.microsoft.com/office/drawing/2014/main" id="{64659527-9AE7-4DAB-98F3-48B1AC98B3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409" y="1846069"/>
            <a:ext cx="1301975" cy="12515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038A99F-72A4-47CC-8990-1E1D234A0E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1690" y="1980542"/>
            <a:ext cx="2718168" cy="2035229"/>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AF61BC02-74CB-4960-9AF0-CADF0A7B07ED}"/>
              </a:ext>
            </a:extLst>
          </p:cNvPr>
          <p:cNvPicPr>
            <a:picLocks noChangeAspect="1"/>
          </p:cNvPicPr>
          <p:nvPr/>
        </p:nvPicPr>
        <p:blipFill>
          <a:blip r:embed="rId8"/>
          <a:stretch>
            <a:fillRect/>
          </a:stretch>
        </p:blipFill>
        <p:spPr>
          <a:xfrm>
            <a:off x="-14514" y="915944"/>
            <a:ext cx="9144000" cy="469142"/>
          </a:xfrm>
          <a:prstGeom prst="rect">
            <a:avLst/>
          </a:prstGeom>
        </p:spPr>
      </p:pic>
      <p:pic>
        <p:nvPicPr>
          <p:cNvPr id="23" name="図 22">
            <a:extLst>
              <a:ext uri="{FF2B5EF4-FFF2-40B4-BE49-F238E27FC236}">
                <a16:creationId xmlns:a16="http://schemas.microsoft.com/office/drawing/2014/main" id="{4593B5ED-8E90-439C-8B06-CA190CF46F95}"/>
              </a:ext>
            </a:extLst>
          </p:cNvPr>
          <p:cNvPicPr>
            <a:picLocks noChangeAspect="1"/>
          </p:cNvPicPr>
          <p:nvPr/>
        </p:nvPicPr>
        <p:blipFill>
          <a:blip r:embed="rId9"/>
          <a:stretch>
            <a:fillRect/>
          </a:stretch>
        </p:blipFill>
        <p:spPr>
          <a:xfrm>
            <a:off x="3521453" y="2001680"/>
            <a:ext cx="1064177" cy="1114509"/>
          </a:xfrm>
          <a:prstGeom prst="rect">
            <a:avLst/>
          </a:prstGeom>
        </p:spPr>
      </p:pic>
      <p:pic>
        <p:nvPicPr>
          <p:cNvPr id="5121" name="図 5120">
            <a:extLst>
              <a:ext uri="{FF2B5EF4-FFF2-40B4-BE49-F238E27FC236}">
                <a16:creationId xmlns:a16="http://schemas.microsoft.com/office/drawing/2014/main" id="{B0784B90-48B7-434D-BE2B-B505CF6DC7AD}"/>
              </a:ext>
            </a:extLst>
          </p:cNvPr>
          <p:cNvPicPr>
            <a:picLocks noChangeAspect="1"/>
          </p:cNvPicPr>
          <p:nvPr/>
        </p:nvPicPr>
        <p:blipFill>
          <a:blip r:embed="rId10"/>
          <a:stretch>
            <a:fillRect/>
          </a:stretch>
        </p:blipFill>
        <p:spPr>
          <a:xfrm>
            <a:off x="86607" y="5188597"/>
            <a:ext cx="2305050" cy="1590675"/>
          </a:xfrm>
          <a:prstGeom prst="rect">
            <a:avLst/>
          </a:prstGeom>
        </p:spPr>
      </p:pic>
      <p:cxnSp>
        <p:nvCxnSpPr>
          <p:cNvPr id="36" name="直線コネクタ 35">
            <a:extLst>
              <a:ext uri="{FF2B5EF4-FFF2-40B4-BE49-F238E27FC236}">
                <a16:creationId xmlns:a16="http://schemas.microsoft.com/office/drawing/2014/main" id="{29BF5D26-86FF-462C-8795-309242C6A552}"/>
              </a:ext>
            </a:extLst>
          </p:cNvPr>
          <p:cNvCxnSpPr>
            <a:cxnSpLocks/>
          </p:cNvCxnSpPr>
          <p:nvPr/>
        </p:nvCxnSpPr>
        <p:spPr>
          <a:xfrm>
            <a:off x="4663409" y="2718997"/>
            <a:ext cx="1292082" cy="0"/>
          </a:xfrm>
          <a:prstGeom prst="line">
            <a:avLst/>
          </a:prstGeom>
          <a:ln w="139700" cap="rnd">
            <a:solidFill>
              <a:srgbClr val="FF0000">
                <a:alpha val="90000"/>
              </a:srgb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40B82CA-6EF6-4BDA-88D4-2BE3975056D9}"/>
              </a:ext>
            </a:extLst>
          </p:cNvPr>
          <p:cNvSpPr txBox="1"/>
          <p:nvPr/>
        </p:nvSpPr>
        <p:spPr>
          <a:xfrm>
            <a:off x="3642525" y="3019264"/>
            <a:ext cx="2279123" cy="584775"/>
          </a:xfrm>
          <a:prstGeom prst="rect">
            <a:avLst/>
          </a:prstGeom>
          <a:noFill/>
        </p:spPr>
        <p:txBody>
          <a:bodyPr wrap="square" rtlCol="0">
            <a:spAutoFit/>
          </a:bodyPr>
          <a:lstStyle/>
          <a:p>
            <a:pPr algn="ctr">
              <a:lnSpc>
                <a:spcPct val="80000"/>
              </a:lnSpc>
            </a:pPr>
            <a:r>
              <a:rPr lang="en-US" altLang="ja-JP" sz="4000" b="1" dirty="0">
                <a:solidFill>
                  <a:srgbClr val="FF0000"/>
                </a:solidFill>
                <a:latin typeface="MS UI Gothic" panose="020B0600070205080204" pitchFamily="50" charset="-128"/>
                <a:ea typeface="MS UI Gothic" panose="020B0600070205080204" pitchFamily="50" charset="-128"/>
              </a:rPr>
              <a:t>gate bar</a:t>
            </a:r>
            <a:endParaRPr lang="en-US" altLang="ja-JP" sz="4000" b="1" dirty="0">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3F85E054-9D81-4DA9-93B4-F2CDB6C8B49F}"/>
              </a:ext>
            </a:extLst>
          </p:cNvPr>
          <p:cNvSpPr txBox="1"/>
          <p:nvPr/>
        </p:nvSpPr>
        <p:spPr>
          <a:xfrm>
            <a:off x="3510086" y="1342634"/>
            <a:ext cx="5547079" cy="646331"/>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https://commons.wikimedia.org/wiki/File:Asso,_chiavistello_porta_Magnocavallo.JPG</a:t>
            </a:r>
          </a:p>
          <a:p>
            <a:r>
              <a:rPr lang="ja-JP" altLang="en-US" sz="1200" dirty="0">
                <a:latin typeface="MS UI Gothic" panose="020B0600070205080204" pitchFamily="50" charset="-128"/>
                <a:ea typeface="MS UI Gothic" panose="020B0600070205080204" pitchFamily="50" charset="-128"/>
              </a:rPr>
              <a:t>No machine-readable author provided. Dacxjo~commonswiki assumed (based on copyright claims)., CC BY-SA 3.0, via Wikimedia Commons</a:t>
            </a:r>
          </a:p>
        </p:txBody>
      </p:sp>
      <p:pic>
        <p:nvPicPr>
          <p:cNvPr id="5127" name="図 5126">
            <a:extLst>
              <a:ext uri="{FF2B5EF4-FFF2-40B4-BE49-F238E27FC236}">
                <a16:creationId xmlns:a16="http://schemas.microsoft.com/office/drawing/2014/main" id="{6BD9492C-8F78-47D0-86CF-A2F1EC0B5D19}"/>
              </a:ext>
            </a:extLst>
          </p:cNvPr>
          <p:cNvPicPr>
            <a:picLocks noChangeAspect="1"/>
          </p:cNvPicPr>
          <p:nvPr/>
        </p:nvPicPr>
        <p:blipFill>
          <a:blip r:embed="rId11"/>
          <a:stretch>
            <a:fillRect/>
          </a:stretch>
        </p:blipFill>
        <p:spPr>
          <a:xfrm>
            <a:off x="2364845" y="5549785"/>
            <a:ext cx="1544723" cy="1090393"/>
          </a:xfrm>
          <a:prstGeom prst="rect">
            <a:avLst/>
          </a:prstGeom>
        </p:spPr>
      </p:pic>
      <p:sp>
        <p:nvSpPr>
          <p:cNvPr id="43" name="テキスト ボックス 42">
            <a:extLst>
              <a:ext uri="{FF2B5EF4-FFF2-40B4-BE49-F238E27FC236}">
                <a16:creationId xmlns:a16="http://schemas.microsoft.com/office/drawing/2014/main" id="{677E0081-3544-4FDD-9F6E-5D4344F54AD1}"/>
              </a:ext>
            </a:extLst>
          </p:cNvPr>
          <p:cNvSpPr txBox="1"/>
          <p:nvPr/>
        </p:nvSpPr>
        <p:spPr>
          <a:xfrm>
            <a:off x="912232" y="5098672"/>
            <a:ext cx="2365886" cy="535531"/>
          </a:xfrm>
          <a:prstGeom prst="rect">
            <a:avLst/>
          </a:prstGeom>
          <a:noFill/>
        </p:spPr>
        <p:txBody>
          <a:bodyPr wrap="square" rtlCol="0">
            <a:spAutoFit/>
          </a:bodyPr>
          <a:lstStyle/>
          <a:p>
            <a:pPr>
              <a:lnSpc>
                <a:spcPct val="80000"/>
              </a:lnSpc>
            </a:pPr>
            <a:r>
              <a:rPr lang="en-US" altLang="ja-JP" sz="3600" b="1" dirty="0">
                <a:solidFill>
                  <a:srgbClr val="FF0000"/>
                </a:solidFill>
                <a:latin typeface="MS UI Gothic" panose="020B0600070205080204" pitchFamily="50" charset="-128"/>
                <a:ea typeface="MS UI Gothic" panose="020B0600070205080204" pitchFamily="50" charset="-128"/>
              </a:rPr>
              <a:t>both hands</a:t>
            </a:r>
            <a:endParaRPr lang="en-US" altLang="ja-JP" sz="3600" b="1" dirty="0">
              <a:latin typeface="MS UI Gothic" panose="020B0600070205080204" pitchFamily="50" charset="-128"/>
              <a:ea typeface="MS UI Gothic" panose="020B0600070205080204" pitchFamily="50" charset="-128"/>
            </a:endParaRPr>
          </a:p>
        </p:txBody>
      </p:sp>
      <p:sp>
        <p:nvSpPr>
          <p:cNvPr id="44" name="矢印: 右 43">
            <a:extLst>
              <a:ext uri="{FF2B5EF4-FFF2-40B4-BE49-F238E27FC236}">
                <a16:creationId xmlns:a16="http://schemas.microsoft.com/office/drawing/2014/main" id="{C7C8CE3A-82C9-40ED-AE87-F1BCC3294392}"/>
              </a:ext>
            </a:extLst>
          </p:cNvPr>
          <p:cNvSpPr/>
          <p:nvPr/>
        </p:nvSpPr>
        <p:spPr>
          <a:xfrm rot="6373565">
            <a:off x="3320841" y="3147977"/>
            <a:ext cx="4971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FB10606D-FE73-4C9F-B1A5-3D193F33368C}"/>
              </a:ext>
            </a:extLst>
          </p:cNvPr>
          <p:cNvSpPr/>
          <p:nvPr/>
        </p:nvSpPr>
        <p:spPr>
          <a:xfrm rot="17795054">
            <a:off x="1705581" y="4700733"/>
            <a:ext cx="4971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02908B3C-11D0-4475-8308-D681F24C24C6}"/>
              </a:ext>
            </a:extLst>
          </p:cNvPr>
          <p:cNvSpPr txBox="1"/>
          <p:nvPr/>
        </p:nvSpPr>
        <p:spPr>
          <a:xfrm>
            <a:off x="1885783" y="3574968"/>
            <a:ext cx="4224741" cy="1435458"/>
          </a:xfrm>
          <a:prstGeom prst="rect">
            <a:avLst/>
          </a:prstGeom>
          <a:noFill/>
        </p:spPr>
        <p:txBody>
          <a:bodyPr wrap="square" rtlCol="0">
            <a:spAutoFit/>
          </a:bodyPr>
          <a:lstStyle/>
          <a:p>
            <a:pPr>
              <a:lnSpc>
                <a:spcPct val="80000"/>
              </a:lnSpc>
            </a:pPr>
            <a:r>
              <a:rPr lang="en-US" altLang="ja-JP" sz="3200" dirty="0"/>
              <a:t>to unbar the gate with both hands and open it</a:t>
            </a:r>
            <a:endParaRPr lang="en-US" altLang="ja-JP" sz="3200" b="1" dirty="0">
              <a:sym typeface="Wingdings" panose="05000000000000000000" pitchFamily="2" charset="2"/>
            </a:endParaRPr>
          </a:p>
          <a:p>
            <a:pPr marL="571500" indent="-571500">
              <a:lnSpc>
                <a:spcPct val="80000"/>
              </a:lnSpc>
              <a:buFont typeface="Wingdings" panose="05000000000000000000" pitchFamily="2" charset="2"/>
              <a:buChar char="à"/>
            </a:pPr>
            <a:r>
              <a:rPr lang="en-US" altLang="ja-JP" sz="4400" b="1" dirty="0">
                <a:solidFill>
                  <a:srgbClr val="FF0000"/>
                </a:solidFill>
              </a:rPr>
              <a:t>to open</a:t>
            </a:r>
          </a:p>
        </p:txBody>
      </p:sp>
    </p:spTree>
    <p:extLst>
      <p:ext uri="{BB962C8B-B14F-4D97-AF65-F5344CB8AC3E}">
        <p14:creationId xmlns:p14="http://schemas.microsoft.com/office/powerpoint/2010/main" val="302204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AA3089-78D4-4AFD-A080-98B24FB8DA56}"/>
              </a:ext>
            </a:extLst>
          </p:cNvPr>
          <p:cNvPicPr>
            <a:picLocks noChangeAspect="1"/>
          </p:cNvPicPr>
          <p:nvPr/>
        </p:nvPicPr>
        <p:blipFill>
          <a:blip r:embed="rId2"/>
          <a:stretch>
            <a:fillRect/>
          </a:stretch>
        </p:blipFill>
        <p:spPr>
          <a:xfrm>
            <a:off x="0" y="77588"/>
            <a:ext cx="9144000" cy="479012"/>
          </a:xfrm>
          <a:prstGeom prst="rect">
            <a:avLst/>
          </a:prstGeom>
        </p:spPr>
      </p:pic>
      <p:pic>
        <p:nvPicPr>
          <p:cNvPr id="6" name="図 5" descr="テキスト, アイコン&#10;&#10;自動的に生成された説明">
            <a:extLst>
              <a:ext uri="{FF2B5EF4-FFF2-40B4-BE49-F238E27FC236}">
                <a16:creationId xmlns:a16="http://schemas.microsoft.com/office/drawing/2014/main" id="{778B08EF-EB6A-4553-A24D-5D921FE81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441" y="3866652"/>
            <a:ext cx="2638425" cy="2638425"/>
          </a:xfrm>
          <a:prstGeom prst="rect">
            <a:avLst/>
          </a:prstGeom>
        </p:spPr>
      </p:pic>
      <p:pic>
        <p:nvPicPr>
          <p:cNvPr id="1026" name="Picture 2" descr="門のイラスト（半開き）">
            <a:extLst>
              <a:ext uri="{FF2B5EF4-FFF2-40B4-BE49-F238E27FC236}">
                <a16:creationId xmlns:a16="http://schemas.microsoft.com/office/drawing/2014/main" id="{C53AFD6C-C4C6-4B5C-B52A-84C8901CF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6275"/>
            <a:ext cx="2867422" cy="2752725"/>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右 7">
            <a:extLst>
              <a:ext uri="{FF2B5EF4-FFF2-40B4-BE49-F238E27FC236}">
                <a16:creationId xmlns:a16="http://schemas.microsoft.com/office/drawing/2014/main" id="{2DCD4371-99AC-4069-B176-C272D909EE7F}"/>
              </a:ext>
            </a:extLst>
          </p:cNvPr>
          <p:cNvSpPr/>
          <p:nvPr/>
        </p:nvSpPr>
        <p:spPr>
          <a:xfrm rot="1899015">
            <a:off x="2988366" y="2837753"/>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20D0E66C-958E-4A4F-B88D-D737BF313E66}"/>
              </a:ext>
            </a:extLst>
          </p:cNvPr>
          <p:cNvSpPr/>
          <p:nvPr/>
        </p:nvSpPr>
        <p:spPr>
          <a:xfrm rot="1899015">
            <a:off x="5226741" y="3976750"/>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E2847452-E886-4D8A-AC9B-C9345D9D0E17}"/>
              </a:ext>
            </a:extLst>
          </p:cNvPr>
          <p:cNvGrpSpPr/>
          <p:nvPr/>
        </p:nvGrpSpPr>
        <p:grpSpPr>
          <a:xfrm>
            <a:off x="3787315" y="2718130"/>
            <a:ext cx="1182680" cy="1469611"/>
            <a:chOff x="3787315" y="2718130"/>
            <a:chExt cx="1182680" cy="1469611"/>
          </a:xfrm>
        </p:grpSpPr>
        <p:cxnSp>
          <p:nvCxnSpPr>
            <p:cNvPr id="10" name="直線コネクタ 9">
              <a:extLst>
                <a:ext uri="{FF2B5EF4-FFF2-40B4-BE49-F238E27FC236}">
                  <a16:creationId xmlns:a16="http://schemas.microsoft.com/office/drawing/2014/main" id="{6FDF7215-BEE9-4822-8929-2383C208E078}"/>
                </a:ext>
              </a:extLst>
            </p:cNvPr>
            <p:cNvCxnSpPr>
              <a:cxnSpLocks/>
            </p:cNvCxnSpPr>
            <p:nvPr/>
          </p:nvCxnSpPr>
          <p:spPr>
            <a:xfrm>
              <a:off x="3853991" y="2718130"/>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AD0B083-6D8F-4B0A-B3F6-AC9829A85534}"/>
                </a:ext>
              </a:extLst>
            </p:cNvPr>
            <p:cNvCxnSpPr>
              <a:cxnSpLocks/>
            </p:cNvCxnSpPr>
            <p:nvPr/>
          </p:nvCxnSpPr>
          <p:spPr>
            <a:xfrm>
              <a:off x="4892216" y="2727655"/>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212B447-C49A-4BBE-B8C9-4722D700E718}"/>
                </a:ext>
              </a:extLst>
            </p:cNvPr>
            <p:cNvCxnSpPr>
              <a:cxnSpLocks/>
            </p:cNvCxnSpPr>
            <p:nvPr/>
          </p:nvCxnSpPr>
          <p:spPr>
            <a:xfrm>
              <a:off x="4484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D12D748-4AC5-4322-BEC3-5A305D6B1D5D}"/>
                </a:ext>
              </a:extLst>
            </p:cNvPr>
            <p:cNvCxnSpPr>
              <a:cxnSpLocks/>
            </p:cNvCxnSpPr>
            <p:nvPr/>
          </p:nvCxnSpPr>
          <p:spPr>
            <a:xfrm rot="5400000">
              <a:off x="4707268"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AEFD74C-721C-46E3-9F60-D91F44CFFD37}"/>
                </a:ext>
              </a:extLst>
            </p:cNvPr>
            <p:cNvCxnSpPr>
              <a:cxnSpLocks/>
            </p:cNvCxnSpPr>
            <p:nvPr/>
          </p:nvCxnSpPr>
          <p:spPr>
            <a:xfrm rot="5400000">
              <a:off x="4707268"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B23FA95-7B07-49F2-A725-585AF27C0C4E}"/>
                </a:ext>
              </a:extLst>
            </p:cNvPr>
            <p:cNvCxnSpPr>
              <a:cxnSpLocks/>
            </p:cNvCxnSpPr>
            <p:nvPr/>
          </p:nvCxnSpPr>
          <p:spPr>
            <a:xfrm rot="5400000">
              <a:off x="4707268" y="31913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C7915BB-311E-475D-A12E-D39074ED3704}"/>
                </a:ext>
              </a:extLst>
            </p:cNvPr>
            <p:cNvCxnSpPr>
              <a:cxnSpLocks/>
            </p:cNvCxnSpPr>
            <p:nvPr/>
          </p:nvCxnSpPr>
          <p:spPr>
            <a:xfrm rot="5400000">
              <a:off x="4050043"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83A8921-2CF3-4E16-A029-2BA962D7DB64}"/>
                </a:ext>
              </a:extLst>
            </p:cNvPr>
            <p:cNvCxnSpPr>
              <a:cxnSpLocks/>
            </p:cNvCxnSpPr>
            <p:nvPr/>
          </p:nvCxnSpPr>
          <p:spPr>
            <a:xfrm rot="5400000">
              <a:off x="4050043"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4268944E-4011-413A-B049-B398FA7D7184}"/>
                </a:ext>
              </a:extLst>
            </p:cNvPr>
            <p:cNvCxnSpPr>
              <a:cxnSpLocks/>
            </p:cNvCxnSpPr>
            <p:nvPr/>
          </p:nvCxnSpPr>
          <p:spPr>
            <a:xfrm rot="5400000">
              <a:off x="4050043" y="32040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9A8DEE2-C93F-495C-8AF5-EEE4983A741F}"/>
                </a:ext>
              </a:extLst>
            </p:cNvPr>
            <p:cNvCxnSpPr>
              <a:cxnSpLocks/>
            </p:cNvCxnSpPr>
            <p:nvPr/>
          </p:nvCxnSpPr>
          <p:spPr>
            <a:xfrm>
              <a:off x="4230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A51832E6-A5F1-4806-AEFC-F8D377982BD1}"/>
              </a:ext>
            </a:extLst>
          </p:cNvPr>
          <p:cNvSpPr txBox="1"/>
          <p:nvPr/>
        </p:nvSpPr>
        <p:spPr>
          <a:xfrm>
            <a:off x="3288847" y="1280285"/>
            <a:ext cx="5283188" cy="830997"/>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Pictograph of “</a:t>
            </a:r>
            <a:r>
              <a:rPr lang="en-US" altLang="ja-JP" sz="4800" dirty="0">
                <a:solidFill>
                  <a:srgbClr val="FF0000"/>
                </a:solidFill>
                <a:latin typeface="MS UI Gothic" panose="020B0600070205080204" pitchFamily="50" charset="-128"/>
                <a:ea typeface="MS UI Gothic" panose="020B0600070205080204" pitchFamily="50" charset="-128"/>
              </a:rPr>
              <a:t>gate</a:t>
            </a:r>
            <a:r>
              <a:rPr lang="en-US" altLang="ja-JP" sz="3600"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390156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TotalTime>
  <Words>550</Words>
  <Application>Microsoft Office PowerPoint</Application>
  <PresentationFormat>画面に合わせる (4:3)</PresentationFormat>
  <Paragraphs>61</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MS UI Gothic</vt:lpstr>
      <vt:lpstr>游ゴシック</vt:lpstr>
      <vt:lpstr>Arial</vt:lpstr>
      <vt:lpstr>Calibri</vt:lpstr>
      <vt:lpstr>Calibri Light</vt:lpstr>
      <vt:lpstr>Wingdings</vt:lpstr>
      <vt:lpstr>Office テーマ</vt:lpstr>
      <vt:lpstr>Free Kanji Material  無料漢字教材 kanji0254-0258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2022-03-13T10:14:07Z</dcterms:modified>
</cp:coreProperties>
</file>