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8"/>
  </p:notesMasterIdLst>
  <p:sldIdLst>
    <p:sldId id="542" r:id="rId2"/>
    <p:sldId id="543" r:id="rId3"/>
    <p:sldId id="541" r:id="rId4"/>
    <p:sldId id="381" r:id="rId5"/>
    <p:sldId id="382" r:id="rId6"/>
    <p:sldId id="383" r:id="rId7"/>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8585"/>
    <a:srgbClr val="66FF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958" autoAdjust="0"/>
    <p:restoredTop sz="94343" autoAdjust="0"/>
  </p:normalViewPr>
  <p:slideViewPr>
    <p:cSldViewPr snapToGrid="0">
      <p:cViewPr varScale="1">
        <p:scale>
          <a:sx n="56" d="100"/>
          <a:sy n="56" d="100"/>
        </p:scale>
        <p:origin x="738"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5861C9E-7B3A-47EE-88E2-79A140177EA9}" type="datetimeFigureOut">
              <a:rPr kumimoji="1" lang="ja-JP" altLang="en-US" smtClean="0"/>
              <a:t>2022/3/1</a:t>
            </a:fld>
            <a:endParaRPr kumimoji="1" lang="ja-JP" altLang="en-US"/>
          </a:p>
        </p:txBody>
      </p:sp>
      <p:sp>
        <p:nvSpPr>
          <p:cNvPr id="4" name="スライド イメージ プレースホルダー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5D5C817-6623-40DE-A847-5EAA430C9192}" type="slidenum">
              <a:rPr kumimoji="1" lang="ja-JP" altLang="en-US" smtClean="0"/>
              <a:t>‹#›</a:t>
            </a:fld>
            <a:endParaRPr kumimoji="1" lang="ja-JP" altLang="en-US"/>
          </a:p>
        </p:txBody>
      </p:sp>
    </p:spTree>
    <p:extLst>
      <p:ext uri="{BB962C8B-B14F-4D97-AF65-F5344CB8AC3E}">
        <p14:creationId xmlns:p14="http://schemas.microsoft.com/office/powerpoint/2010/main" val="417245352"/>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17BF8274-35F6-4B64-8986-3AF2353B22F2}" type="datetimeFigureOut">
              <a:rPr kumimoji="1" lang="ja-JP" altLang="en-US" smtClean="0"/>
              <a:t>2022/3/1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2C81255-AFF8-46C5-A09D-F5909B46ED95}" type="slidenum">
              <a:rPr kumimoji="1" lang="ja-JP" altLang="en-US" smtClean="0"/>
              <a:t>‹#›</a:t>
            </a:fld>
            <a:endParaRPr kumimoji="1" lang="ja-JP" altLang="en-US"/>
          </a:p>
        </p:txBody>
      </p:sp>
    </p:spTree>
    <p:extLst>
      <p:ext uri="{BB962C8B-B14F-4D97-AF65-F5344CB8AC3E}">
        <p14:creationId xmlns:p14="http://schemas.microsoft.com/office/powerpoint/2010/main" val="209970469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17BF8274-35F6-4B64-8986-3AF2353B22F2}" type="datetimeFigureOut">
              <a:rPr kumimoji="1" lang="ja-JP" altLang="en-US" smtClean="0"/>
              <a:t>2022/3/1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2C81255-AFF8-46C5-A09D-F5909B46ED95}" type="slidenum">
              <a:rPr kumimoji="1" lang="ja-JP" altLang="en-US" smtClean="0"/>
              <a:t>‹#›</a:t>
            </a:fld>
            <a:endParaRPr kumimoji="1" lang="ja-JP" altLang="en-US"/>
          </a:p>
        </p:txBody>
      </p:sp>
    </p:spTree>
    <p:extLst>
      <p:ext uri="{BB962C8B-B14F-4D97-AF65-F5344CB8AC3E}">
        <p14:creationId xmlns:p14="http://schemas.microsoft.com/office/powerpoint/2010/main" val="422993062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17BF8274-35F6-4B64-8986-3AF2353B22F2}" type="datetimeFigureOut">
              <a:rPr kumimoji="1" lang="ja-JP" altLang="en-US" smtClean="0"/>
              <a:t>2022/3/1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2C81255-AFF8-46C5-A09D-F5909B46ED95}" type="slidenum">
              <a:rPr kumimoji="1" lang="ja-JP" altLang="en-US" smtClean="0"/>
              <a:t>‹#›</a:t>
            </a:fld>
            <a:endParaRPr kumimoji="1" lang="ja-JP" altLang="en-US"/>
          </a:p>
        </p:txBody>
      </p:sp>
    </p:spTree>
    <p:extLst>
      <p:ext uri="{BB962C8B-B14F-4D97-AF65-F5344CB8AC3E}">
        <p14:creationId xmlns:p14="http://schemas.microsoft.com/office/powerpoint/2010/main" val="23915581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17BF8274-35F6-4B64-8986-3AF2353B22F2}" type="datetimeFigureOut">
              <a:rPr kumimoji="1" lang="ja-JP" altLang="en-US" smtClean="0"/>
              <a:t>2022/3/1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2C81255-AFF8-46C5-A09D-F5909B46ED95}" type="slidenum">
              <a:rPr kumimoji="1" lang="ja-JP" altLang="en-US" smtClean="0"/>
              <a:t>‹#›</a:t>
            </a:fld>
            <a:endParaRPr kumimoji="1" lang="ja-JP" altLang="en-US"/>
          </a:p>
        </p:txBody>
      </p:sp>
    </p:spTree>
    <p:extLst>
      <p:ext uri="{BB962C8B-B14F-4D97-AF65-F5344CB8AC3E}">
        <p14:creationId xmlns:p14="http://schemas.microsoft.com/office/powerpoint/2010/main" val="37177716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17BF8274-35F6-4B64-8986-3AF2353B22F2}" type="datetimeFigureOut">
              <a:rPr kumimoji="1" lang="ja-JP" altLang="en-US" smtClean="0"/>
              <a:t>2022/3/1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2C81255-AFF8-46C5-A09D-F5909B46ED95}" type="slidenum">
              <a:rPr kumimoji="1" lang="ja-JP" altLang="en-US" smtClean="0"/>
              <a:t>‹#›</a:t>
            </a:fld>
            <a:endParaRPr kumimoji="1" lang="ja-JP" altLang="en-US"/>
          </a:p>
        </p:txBody>
      </p:sp>
    </p:spTree>
    <p:extLst>
      <p:ext uri="{BB962C8B-B14F-4D97-AF65-F5344CB8AC3E}">
        <p14:creationId xmlns:p14="http://schemas.microsoft.com/office/powerpoint/2010/main" val="17819932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17BF8274-35F6-4B64-8986-3AF2353B22F2}" type="datetimeFigureOut">
              <a:rPr kumimoji="1" lang="ja-JP" altLang="en-US" smtClean="0"/>
              <a:t>2022/3/1</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12C81255-AFF8-46C5-A09D-F5909B46ED95}" type="slidenum">
              <a:rPr kumimoji="1" lang="ja-JP" altLang="en-US" smtClean="0"/>
              <a:t>‹#›</a:t>
            </a:fld>
            <a:endParaRPr kumimoji="1" lang="ja-JP" altLang="en-US"/>
          </a:p>
        </p:txBody>
      </p:sp>
    </p:spTree>
    <p:extLst>
      <p:ext uri="{BB962C8B-B14F-4D97-AF65-F5344CB8AC3E}">
        <p14:creationId xmlns:p14="http://schemas.microsoft.com/office/powerpoint/2010/main" val="144282824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29842" y="2505075"/>
            <a:ext cx="3868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4629150" y="2505075"/>
            <a:ext cx="3887391"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17BF8274-35F6-4B64-8986-3AF2353B22F2}" type="datetimeFigureOut">
              <a:rPr kumimoji="1" lang="ja-JP" altLang="en-US" smtClean="0"/>
              <a:t>2022/3/1</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12C81255-AFF8-46C5-A09D-F5909B46ED95}" type="slidenum">
              <a:rPr kumimoji="1" lang="ja-JP" altLang="en-US" smtClean="0"/>
              <a:t>‹#›</a:t>
            </a:fld>
            <a:endParaRPr kumimoji="1" lang="ja-JP" altLang="en-US"/>
          </a:p>
        </p:txBody>
      </p:sp>
    </p:spTree>
    <p:extLst>
      <p:ext uri="{BB962C8B-B14F-4D97-AF65-F5344CB8AC3E}">
        <p14:creationId xmlns:p14="http://schemas.microsoft.com/office/powerpoint/2010/main" val="266737842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17BF8274-35F6-4B64-8986-3AF2353B22F2}" type="datetimeFigureOut">
              <a:rPr kumimoji="1" lang="ja-JP" altLang="en-US" smtClean="0"/>
              <a:t>2022/3/1</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12C81255-AFF8-46C5-A09D-F5909B46ED95}" type="slidenum">
              <a:rPr kumimoji="1" lang="ja-JP" altLang="en-US" smtClean="0"/>
              <a:t>‹#›</a:t>
            </a:fld>
            <a:endParaRPr kumimoji="1" lang="ja-JP" altLang="en-US"/>
          </a:p>
        </p:txBody>
      </p:sp>
    </p:spTree>
    <p:extLst>
      <p:ext uri="{BB962C8B-B14F-4D97-AF65-F5344CB8AC3E}">
        <p14:creationId xmlns:p14="http://schemas.microsoft.com/office/powerpoint/2010/main" val="10311708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7BF8274-35F6-4B64-8986-3AF2353B22F2}" type="datetimeFigureOut">
              <a:rPr kumimoji="1" lang="ja-JP" altLang="en-US" smtClean="0"/>
              <a:t>2022/3/1</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12C81255-AFF8-46C5-A09D-F5909B46ED95}" type="slidenum">
              <a:rPr kumimoji="1" lang="ja-JP" altLang="en-US" smtClean="0"/>
              <a:t>‹#›</a:t>
            </a:fld>
            <a:endParaRPr kumimoji="1" lang="ja-JP" altLang="en-US"/>
          </a:p>
        </p:txBody>
      </p:sp>
    </p:spTree>
    <p:extLst>
      <p:ext uri="{BB962C8B-B14F-4D97-AF65-F5344CB8AC3E}">
        <p14:creationId xmlns:p14="http://schemas.microsoft.com/office/powerpoint/2010/main" val="14293479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17BF8274-35F6-4B64-8986-3AF2353B22F2}" type="datetimeFigureOut">
              <a:rPr kumimoji="1" lang="ja-JP" altLang="en-US" smtClean="0"/>
              <a:t>2022/3/1</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12C81255-AFF8-46C5-A09D-F5909B46ED95}" type="slidenum">
              <a:rPr kumimoji="1" lang="ja-JP" altLang="en-US" smtClean="0"/>
              <a:t>‹#›</a:t>
            </a:fld>
            <a:endParaRPr kumimoji="1" lang="ja-JP" altLang="en-US"/>
          </a:p>
        </p:txBody>
      </p:sp>
    </p:spTree>
    <p:extLst>
      <p:ext uri="{BB962C8B-B14F-4D97-AF65-F5344CB8AC3E}">
        <p14:creationId xmlns:p14="http://schemas.microsoft.com/office/powerpoint/2010/main" val="39666938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17BF8274-35F6-4B64-8986-3AF2353B22F2}" type="datetimeFigureOut">
              <a:rPr kumimoji="1" lang="ja-JP" altLang="en-US" smtClean="0"/>
              <a:t>2022/3/1</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12C81255-AFF8-46C5-A09D-F5909B46ED95}" type="slidenum">
              <a:rPr kumimoji="1" lang="ja-JP" altLang="en-US" smtClean="0"/>
              <a:t>‹#›</a:t>
            </a:fld>
            <a:endParaRPr kumimoji="1" lang="ja-JP" altLang="en-US"/>
          </a:p>
        </p:txBody>
      </p:sp>
    </p:spTree>
    <p:extLst>
      <p:ext uri="{BB962C8B-B14F-4D97-AF65-F5344CB8AC3E}">
        <p14:creationId xmlns:p14="http://schemas.microsoft.com/office/powerpoint/2010/main" val="17314031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7BF8274-35F6-4B64-8986-3AF2353B22F2}" type="datetimeFigureOut">
              <a:rPr kumimoji="1" lang="ja-JP" altLang="en-US" smtClean="0"/>
              <a:t>2022/3/1</a:t>
            </a:fld>
            <a:endParaRPr kumimoji="1" lang="ja-JP"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2C81255-AFF8-46C5-A09D-F5909B46ED95}" type="slidenum">
              <a:rPr kumimoji="1" lang="ja-JP" altLang="en-US" smtClean="0"/>
              <a:t>‹#›</a:t>
            </a:fld>
            <a:endParaRPr kumimoji="1" lang="ja-JP" altLang="en-US"/>
          </a:p>
        </p:txBody>
      </p:sp>
    </p:spTree>
    <p:extLst>
      <p:ext uri="{BB962C8B-B14F-4D97-AF65-F5344CB8AC3E}">
        <p14:creationId xmlns:p14="http://schemas.microsoft.com/office/powerpoint/2010/main" val="328632009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isu.skr.u-ryukyu.ac.jp/staff/arashiro/" TargetMode="Externa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5.gif"/><Relationship Id="rId2" Type="http://schemas.openxmlformats.org/officeDocument/2006/relationships/image" Target="../media/image4.png"/><Relationship Id="rId1" Type="http://schemas.openxmlformats.org/officeDocument/2006/relationships/slideLayout" Target="../slideLayouts/slideLayout7.xml"/><Relationship Id="rId5" Type="http://schemas.openxmlformats.org/officeDocument/2006/relationships/image" Target="../media/image7.png"/><Relationship Id="rId4" Type="http://schemas.openxmlformats.org/officeDocument/2006/relationships/image" Target="../media/image6.png"/></Relationships>
</file>

<file path=ppt/slides/_rels/slide5.xml.rels><?xml version="1.0" encoding="UTF-8" standalone="yes"?>
<Relationships xmlns="http://schemas.openxmlformats.org/package/2006/relationships"><Relationship Id="rId8" Type="http://schemas.openxmlformats.org/officeDocument/2006/relationships/image" Target="../media/image14.png"/><Relationship Id="rId3" Type="http://schemas.openxmlformats.org/officeDocument/2006/relationships/image" Target="../media/image9.gif"/><Relationship Id="rId7" Type="http://schemas.openxmlformats.org/officeDocument/2006/relationships/image" Target="../media/image13.png"/><Relationship Id="rId2" Type="http://schemas.openxmlformats.org/officeDocument/2006/relationships/image" Target="../media/image8.png"/><Relationship Id="rId1" Type="http://schemas.openxmlformats.org/officeDocument/2006/relationships/slideLayout" Target="../slideLayouts/slideLayout7.xml"/><Relationship Id="rId6" Type="http://schemas.openxmlformats.org/officeDocument/2006/relationships/image" Target="../media/image12.png"/><Relationship Id="rId5" Type="http://schemas.openxmlformats.org/officeDocument/2006/relationships/image" Target="../media/image11.png"/><Relationship Id="rId10" Type="http://schemas.openxmlformats.org/officeDocument/2006/relationships/image" Target="../media/image16.png"/><Relationship Id="rId4" Type="http://schemas.openxmlformats.org/officeDocument/2006/relationships/image" Target="../media/image10.png"/><Relationship Id="rId9" Type="http://schemas.openxmlformats.org/officeDocument/2006/relationships/image" Target="../media/image15.png"/></Relationships>
</file>

<file path=ppt/slides/_rels/slide6.xml.rels><?xml version="1.0" encoding="UTF-8" standalone="yes"?>
<Relationships xmlns="http://schemas.openxmlformats.org/package/2006/relationships"><Relationship Id="rId8" Type="http://schemas.openxmlformats.org/officeDocument/2006/relationships/hyperlink" Target="https://commons.wikimedia.org/wiki/File:Creation-of-bagua.png" TargetMode="External"/><Relationship Id="rId3" Type="http://schemas.openxmlformats.org/officeDocument/2006/relationships/image" Target="../media/image18.png"/><Relationship Id="rId7" Type="http://schemas.openxmlformats.org/officeDocument/2006/relationships/image" Target="../media/image22.png"/><Relationship Id="rId2" Type="http://schemas.openxmlformats.org/officeDocument/2006/relationships/image" Target="../media/image17.png"/><Relationship Id="rId1" Type="http://schemas.openxmlformats.org/officeDocument/2006/relationships/slideLayout" Target="../slideLayouts/slideLayout7.xml"/><Relationship Id="rId6" Type="http://schemas.openxmlformats.org/officeDocument/2006/relationships/image" Target="../media/image21.png"/><Relationship Id="rId5" Type="http://schemas.openxmlformats.org/officeDocument/2006/relationships/image" Target="../media/image20.gif"/><Relationship Id="rId4" Type="http://schemas.openxmlformats.org/officeDocument/2006/relationships/image" Target="../media/image19.png"/><Relationship Id="rId9" Type="http://schemas.openxmlformats.org/officeDocument/2006/relationships/image" Target="../media/image2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C531263-49D2-4561-B366-19685FC98532}"/>
              </a:ext>
            </a:extLst>
          </p:cNvPr>
          <p:cNvSpPr>
            <a:spLocks noGrp="1"/>
          </p:cNvSpPr>
          <p:nvPr>
            <p:ph type="title"/>
          </p:nvPr>
        </p:nvSpPr>
        <p:spPr>
          <a:xfrm>
            <a:off x="276046" y="365126"/>
            <a:ext cx="8086290" cy="1325563"/>
          </a:xfrm>
        </p:spPr>
        <p:txBody>
          <a:bodyPr>
            <a:normAutofit/>
          </a:bodyPr>
          <a:lstStyle/>
          <a:p>
            <a:pPr algn="r"/>
            <a:r>
              <a:rPr kumimoji="1" lang="en-US" altLang="ja-JP" dirty="0"/>
              <a:t>Free Kanji Material  </a:t>
            </a:r>
            <a:r>
              <a:rPr kumimoji="1" lang="ja-JP" altLang="en-US" dirty="0"/>
              <a:t>無料漢字教材</a:t>
            </a:r>
            <a:br>
              <a:rPr kumimoji="1" lang="en-US" altLang="ja-JP" dirty="0"/>
            </a:br>
            <a:r>
              <a:rPr kumimoji="1" lang="en-US" altLang="ja-JP" sz="3600" dirty="0">
                <a:solidFill>
                  <a:srgbClr val="FF0000"/>
                </a:solidFill>
                <a:highlight>
                  <a:srgbClr val="FFFF00"/>
                </a:highlight>
              </a:rPr>
              <a:t>kanji0121-0123</a:t>
            </a:r>
            <a:r>
              <a:rPr lang="ja-JP" altLang="en-US" sz="3600" dirty="0"/>
              <a:t>　新城直樹</a:t>
            </a:r>
            <a:endParaRPr kumimoji="1" lang="ja-JP" altLang="en-US" sz="3600" dirty="0"/>
          </a:p>
        </p:txBody>
      </p:sp>
      <p:sp>
        <p:nvSpPr>
          <p:cNvPr id="3" name="コンテンツ プレースホルダー 2">
            <a:extLst>
              <a:ext uri="{FF2B5EF4-FFF2-40B4-BE49-F238E27FC236}">
                <a16:creationId xmlns:a16="http://schemas.microsoft.com/office/drawing/2014/main" id="{65CAA980-FE4A-48E0-826A-3FA6EF638441}"/>
              </a:ext>
            </a:extLst>
          </p:cNvPr>
          <p:cNvSpPr>
            <a:spLocks noGrp="1"/>
          </p:cNvSpPr>
          <p:nvPr>
            <p:ph idx="1"/>
          </p:nvPr>
        </p:nvSpPr>
        <p:spPr>
          <a:xfrm>
            <a:off x="276046" y="2141536"/>
            <a:ext cx="8351760" cy="4351338"/>
          </a:xfrm>
        </p:spPr>
        <p:txBody>
          <a:bodyPr>
            <a:normAutofit fontScale="92500"/>
          </a:bodyPr>
          <a:lstStyle/>
          <a:p>
            <a:pPr marL="0" indent="0">
              <a:buNone/>
            </a:pPr>
            <a:r>
              <a:rPr kumimoji="1" lang="ja-JP" altLang="en-US" dirty="0"/>
              <a:t>　本漢字教材は個人、法人、商用、非商用問わず無料でご利用頂けます。</a:t>
            </a:r>
          </a:p>
          <a:p>
            <a:pPr marL="0" indent="0">
              <a:buNone/>
            </a:pPr>
            <a:r>
              <a:rPr kumimoji="1" lang="ja-JP" altLang="en-US" dirty="0"/>
              <a:t>　ただし，一部</a:t>
            </a:r>
            <a:r>
              <a:rPr lang="ja-JP" altLang="en-US" dirty="0"/>
              <a:t>の</a:t>
            </a:r>
            <a:r>
              <a:rPr kumimoji="1" lang="ja-JP" altLang="en-US" dirty="0"/>
              <a:t>画像ファイルはクリエイティブ・コモンズ・ライセンスに基づいて利用していますので，例えば，ご自身で加工・編集したものを公開・配布する場合は自己責任で条件をお守りください。</a:t>
            </a:r>
          </a:p>
          <a:p>
            <a:pPr marL="0" indent="0">
              <a:buNone/>
            </a:pPr>
            <a:r>
              <a:rPr kumimoji="1" lang="ja-JP" altLang="en-US" dirty="0"/>
              <a:t>　書き順の</a:t>
            </a:r>
            <a:r>
              <a:rPr kumimoji="1" lang="en-US" altLang="ja-JP" dirty="0"/>
              <a:t>GIF</a:t>
            </a:r>
            <a:r>
              <a:rPr kumimoji="1" lang="ja-JP" altLang="en-US" dirty="0"/>
              <a:t>ファイルは全て新城が作成したものです。書き順の</a:t>
            </a:r>
            <a:r>
              <a:rPr kumimoji="1" lang="en-US" altLang="ja-JP" dirty="0"/>
              <a:t>GIF</a:t>
            </a:r>
            <a:r>
              <a:rPr kumimoji="1" lang="ja-JP" altLang="en-US" dirty="0"/>
              <a:t>ファイルを編集・加工するために編集用ファイルがほしいという方はご連絡ください（</a:t>
            </a:r>
            <a:r>
              <a:rPr kumimoji="1" lang="en-US" altLang="ja-JP" dirty="0"/>
              <a:t>RealPaint</a:t>
            </a:r>
            <a:r>
              <a:rPr kumimoji="1" lang="ja-JP" altLang="en-US" dirty="0"/>
              <a:t>で作成しましたので，</a:t>
            </a:r>
            <a:r>
              <a:rPr kumimoji="1" lang="en-US" altLang="ja-JP" dirty="0"/>
              <a:t>rli</a:t>
            </a:r>
            <a:r>
              <a:rPr kumimoji="1" lang="ja-JP" altLang="en-US" dirty="0"/>
              <a:t>ファイルをお渡しします）。</a:t>
            </a:r>
          </a:p>
        </p:txBody>
      </p:sp>
    </p:spTree>
    <p:extLst>
      <p:ext uri="{BB962C8B-B14F-4D97-AF65-F5344CB8AC3E}">
        <p14:creationId xmlns:p14="http://schemas.microsoft.com/office/powerpoint/2010/main" val="78403424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テキスト ボックス 2">
            <a:extLst>
              <a:ext uri="{FF2B5EF4-FFF2-40B4-BE49-F238E27FC236}">
                <a16:creationId xmlns:a16="http://schemas.microsoft.com/office/drawing/2014/main" id="{E21242BE-93A4-42A6-A9D6-5063E40DDE62}"/>
              </a:ext>
            </a:extLst>
          </p:cNvPr>
          <p:cNvSpPr txBox="1"/>
          <p:nvPr/>
        </p:nvSpPr>
        <p:spPr>
          <a:xfrm>
            <a:off x="426720" y="1719031"/>
            <a:ext cx="8290560" cy="646331"/>
          </a:xfrm>
          <a:prstGeom prst="rect">
            <a:avLst/>
          </a:prstGeom>
          <a:noFill/>
        </p:spPr>
        <p:txBody>
          <a:bodyPr wrap="square">
            <a:spAutoFit/>
          </a:bodyPr>
          <a:lstStyle/>
          <a:p>
            <a:r>
              <a:rPr lang="ja-JP" altLang="en-US" sz="3600" dirty="0">
                <a:hlinkClick r:id="rId2"/>
              </a:rPr>
              <a:t>http://isu.skr.u-ryukyu.ac.jp/staff/arashiro/</a:t>
            </a:r>
            <a:endParaRPr lang="ja-JP" altLang="en-US" sz="3600" dirty="0"/>
          </a:p>
        </p:txBody>
      </p:sp>
      <p:pic>
        <p:nvPicPr>
          <p:cNvPr id="5" name="図 4">
            <a:extLst>
              <a:ext uri="{FF2B5EF4-FFF2-40B4-BE49-F238E27FC236}">
                <a16:creationId xmlns:a16="http://schemas.microsoft.com/office/drawing/2014/main" id="{1DA3ADFE-648B-4543-AE3D-D7BF18E8E7DA}"/>
              </a:ext>
            </a:extLst>
          </p:cNvPr>
          <p:cNvPicPr>
            <a:picLocks noChangeAspect="1"/>
          </p:cNvPicPr>
          <p:nvPr/>
        </p:nvPicPr>
        <p:blipFill>
          <a:blip r:embed="rId3"/>
          <a:stretch>
            <a:fillRect/>
          </a:stretch>
        </p:blipFill>
        <p:spPr>
          <a:xfrm>
            <a:off x="1511630" y="2275223"/>
            <a:ext cx="6120740" cy="4407556"/>
          </a:xfrm>
          <a:prstGeom prst="rect">
            <a:avLst/>
          </a:prstGeom>
        </p:spPr>
      </p:pic>
      <p:sp>
        <p:nvSpPr>
          <p:cNvPr id="7" name="テキスト ボックス 6">
            <a:extLst>
              <a:ext uri="{FF2B5EF4-FFF2-40B4-BE49-F238E27FC236}">
                <a16:creationId xmlns:a16="http://schemas.microsoft.com/office/drawing/2014/main" id="{32866A8E-051B-470C-9EC4-C2AEDAD3794F}"/>
              </a:ext>
            </a:extLst>
          </p:cNvPr>
          <p:cNvSpPr txBox="1"/>
          <p:nvPr/>
        </p:nvSpPr>
        <p:spPr>
          <a:xfrm>
            <a:off x="172720" y="175221"/>
            <a:ext cx="8798560" cy="1754326"/>
          </a:xfrm>
          <a:prstGeom prst="rect">
            <a:avLst/>
          </a:prstGeom>
          <a:noFill/>
        </p:spPr>
        <p:txBody>
          <a:bodyPr wrap="square">
            <a:spAutoFit/>
          </a:bodyPr>
          <a:lstStyle/>
          <a:p>
            <a:r>
              <a:rPr kumimoji="1" lang="ja-JP" altLang="en-US" sz="3600" dirty="0"/>
              <a:t>本教材は，下記の</a:t>
            </a:r>
            <a:r>
              <a:rPr kumimoji="1" lang="en-US" altLang="ja-JP" sz="3600" dirty="0" err="1"/>
              <a:t>PRQMaker</a:t>
            </a:r>
            <a:r>
              <a:rPr kumimoji="1" lang="ja-JP" altLang="en-US" sz="3600" dirty="0"/>
              <a:t>の語彙リスト（</a:t>
            </a:r>
            <a:r>
              <a:rPr kumimoji="1" lang="en-US" altLang="ja-JP" sz="3600" dirty="0"/>
              <a:t>1006kanji_VocabularyList.xlsx</a:t>
            </a:r>
            <a:r>
              <a:rPr kumimoji="1" lang="ja-JP" altLang="en-US" sz="3600" dirty="0"/>
              <a:t>）に基づき作成しています。</a:t>
            </a:r>
            <a:endParaRPr lang="ja-JP" altLang="en-US" sz="3600" dirty="0"/>
          </a:p>
        </p:txBody>
      </p:sp>
    </p:spTree>
    <p:extLst>
      <p:ext uri="{BB962C8B-B14F-4D97-AF65-F5344CB8AC3E}">
        <p14:creationId xmlns:p14="http://schemas.microsoft.com/office/powerpoint/2010/main" val="62632533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図 3">
            <a:extLst>
              <a:ext uri="{FF2B5EF4-FFF2-40B4-BE49-F238E27FC236}">
                <a16:creationId xmlns:a16="http://schemas.microsoft.com/office/drawing/2014/main" id="{14B4F05F-1690-4943-9862-2440F181D108}"/>
              </a:ext>
            </a:extLst>
          </p:cNvPr>
          <p:cNvPicPr>
            <a:picLocks noChangeAspect="1"/>
          </p:cNvPicPr>
          <p:nvPr/>
        </p:nvPicPr>
        <p:blipFill>
          <a:blip r:embed="rId2"/>
          <a:stretch>
            <a:fillRect/>
          </a:stretch>
        </p:blipFill>
        <p:spPr>
          <a:xfrm>
            <a:off x="2078337" y="1536939"/>
            <a:ext cx="5313085" cy="1137249"/>
          </a:xfrm>
          <a:prstGeom prst="rect">
            <a:avLst/>
          </a:prstGeom>
        </p:spPr>
      </p:pic>
      <p:pic>
        <p:nvPicPr>
          <p:cNvPr id="6" name="図 5">
            <a:extLst>
              <a:ext uri="{FF2B5EF4-FFF2-40B4-BE49-F238E27FC236}">
                <a16:creationId xmlns:a16="http://schemas.microsoft.com/office/drawing/2014/main" id="{4265C6DB-0526-471D-8129-5F7BC8C4AAC8}"/>
              </a:ext>
            </a:extLst>
          </p:cNvPr>
          <p:cNvPicPr>
            <a:picLocks noChangeAspect="1"/>
          </p:cNvPicPr>
          <p:nvPr/>
        </p:nvPicPr>
        <p:blipFill>
          <a:blip r:embed="rId3"/>
          <a:stretch>
            <a:fillRect/>
          </a:stretch>
        </p:blipFill>
        <p:spPr>
          <a:xfrm>
            <a:off x="0" y="2932747"/>
            <a:ext cx="9144000" cy="1441081"/>
          </a:xfrm>
          <a:prstGeom prst="rect">
            <a:avLst/>
          </a:prstGeom>
        </p:spPr>
      </p:pic>
    </p:spTree>
    <p:extLst>
      <p:ext uri="{BB962C8B-B14F-4D97-AF65-F5344CB8AC3E}">
        <p14:creationId xmlns:p14="http://schemas.microsoft.com/office/powerpoint/2010/main" val="137547390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図 2">
            <a:extLst>
              <a:ext uri="{FF2B5EF4-FFF2-40B4-BE49-F238E27FC236}">
                <a16:creationId xmlns:a16="http://schemas.microsoft.com/office/drawing/2014/main" id="{64F52746-32C1-430C-BBEB-5C5162BF4302}"/>
              </a:ext>
            </a:extLst>
          </p:cNvPr>
          <p:cNvPicPr>
            <a:picLocks noChangeAspect="1"/>
          </p:cNvPicPr>
          <p:nvPr/>
        </p:nvPicPr>
        <p:blipFill>
          <a:blip r:embed="rId2"/>
          <a:stretch>
            <a:fillRect/>
          </a:stretch>
        </p:blipFill>
        <p:spPr>
          <a:xfrm>
            <a:off x="0" y="110916"/>
            <a:ext cx="9144000" cy="530335"/>
          </a:xfrm>
          <a:prstGeom prst="rect">
            <a:avLst/>
          </a:prstGeom>
        </p:spPr>
      </p:pic>
      <p:pic>
        <p:nvPicPr>
          <p:cNvPr id="6" name="図 5" descr="アイコン&#10;&#10;自動的に生成された説明">
            <a:extLst>
              <a:ext uri="{FF2B5EF4-FFF2-40B4-BE49-F238E27FC236}">
                <a16:creationId xmlns:a16="http://schemas.microsoft.com/office/drawing/2014/main" id="{EE8288F1-01FE-49CB-B838-F947010943A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414446" y="4140361"/>
            <a:ext cx="2606723" cy="2606723"/>
          </a:xfrm>
          <a:prstGeom prst="rect">
            <a:avLst/>
          </a:prstGeom>
        </p:spPr>
      </p:pic>
      <p:grpSp>
        <p:nvGrpSpPr>
          <p:cNvPr id="4" name="グループ化 3">
            <a:extLst>
              <a:ext uri="{FF2B5EF4-FFF2-40B4-BE49-F238E27FC236}">
                <a16:creationId xmlns:a16="http://schemas.microsoft.com/office/drawing/2014/main" id="{0BB37533-F166-4411-8D6E-C68DDA8CB910}"/>
              </a:ext>
            </a:extLst>
          </p:cNvPr>
          <p:cNvGrpSpPr/>
          <p:nvPr/>
        </p:nvGrpSpPr>
        <p:grpSpPr>
          <a:xfrm>
            <a:off x="2948274" y="2262913"/>
            <a:ext cx="1059555" cy="973130"/>
            <a:chOff x="3265714" y="2481943"/>
            <a:chExt cx="1615112" cy="1364343"/>
          </a:xfrm>
        </p:grpSpPr>
        <p:sp>
          <p:nvSpPr>
            <p:cNvPr id="5" name="フリーフォーム: 図形 4">
              <a:extLst>
                <a:ext uri="{FF2B5EF4-FFF2-40B4-BE49-F238E27FC236}">
                  <a16:creationId xmlns:a16="http://schemas.microsoft.com/office/drawing/2014/main" id="{83930B36-77E8-4435-9C52-39DC15FB03AE}"/>
                </a:ext>
              </a:extLst>
            </p:cNvPr>
            <p:cNvSpPr/>
            <p:nvPr/>
          </p:nvSpPr>
          <p:spPr>
            <a:xfrm>
              <a:off x="3265714" y="2481943"/>
              <a:ext cx="1615112" cy="1364343"/>
            </a:xfrm>
            <a:custGeom>
              <a:avLst/>
              <a:gdLst>
                <a:gd name="connsiteX0" fmla="*/ 566057 w 1615112"/>
                <a:gd name="connsiteY0" fmla="*/ 1291771 h 1364343"/>
                <a:gd name="connsiteX1" fmla="*/ 217715 w 1615112"/>
                <a:gd name="connsiteY1" fmla="*/ 1233714 h 1364343"/>
                <a:gd name="connsiteX2" fmla="*/ 174172 w 1615112"/>
                <a:gd name="connsiteY2" fmla="*/ 1219200 h 1364343"/>
                <a:gd name="connsiteX3" fmla="*/ 116115 w 1615112"/>
                <a:gd name="connsiteY3" fmla="*/ 1161143 h 1364343"/>
                <a:gd name="connsiteX4" fmla="*/ 43543 w 1615112"/>
                <a:gd name="connsiteY4" fmla="*/ 1059543 h 1364343"/>
                <a:gd name="connsiteX5" fmla="*/ 0 w 1615112"/>
                <a:gd name="connsiteY5" fmla="*/ 943428 h 1364343"/>
                <a:gd name="connsiteX6" fmla="*/ 14515 w 1615112"/>
                <a:gd name="connsiteY6" fmla="*/ 508000 h 1364343"/>
                <a:gd name="connsiteX7" fmla="*/ 43543 w 1615112"/>
                <a:gd name="connsiteY7" fmla="*/ 449943 h 1364343"/>
                <a:gd name="connsiteX8" fmla="*/ 130629 w 1615112"/>
                <a:gd name="connsiteY8" fmla="*/ 290286 h 1364343"/>
                <a:gd name="connsiteX9" fmla="*/ 246743 w 1615112"/>
                <a:gd name="connsiteY9" fmla="*/ 159657 h 1364343"/>
                <a:gd name="connsiteX10" fmla="*/ 290286 w 1615112"/>
                <a:gd name="connsiteY10" fmla="*/ 101600 h 1364343"/>
                <a:gd name="connsiteX11" fmla="*/ 508000 w 1615112"/>
                <a:gd name="connsiteY11" fmla="*/ 43543 h 1364343"/>
                <a:gd name="connsiteX12" fmla="*/ 609600 w 1615112"/>
                <a:gd name="connsiteY12" fmla="*/ 29028 h 1364343"/>
                <a:gd name="connsiteX13" fmla="*/ 783772 w 1615112"/>
                <a:gd name="connsiteY13" fmla="*/ 0 h 1364343"/>
                <a:gd name="connsiteX14" fmla="*/ 986972 w 1615112"/>
                <a:gd name="connsiteY14" fmla="*/ 14514 h 1364343"/>
                <a:gd name="connsiteX15" fmla="*/ 1117600 w 1615112"/>
                <a:gd name="connsiteY15" fmla="*/ 72571 h 1364343"/>
                <a:gd name="connsiteX16" fmla="*/ 1175657 w 1615112"/>
                <a:gd name="connsiteY16" fmla="*/ 101600 h 1364343"/>
                <a:gd name="connsiteX17" fmla="*/ 1248229 w 1615112"/>
                <a:gd name="connsiteY17" fmla="*/ 130628 h 1364343"/>
                <a:gd name="connsiteX18" fmla="*/ 1306286 w 1615112"/>
                <a:gd name="connsiteY18" fmla="*/ 174171 h 1364343"/>
                <a:gd name="connsiteX19" fmla="*/ 1364343 w 1615112"/>
                <a:gd name="connsiteY19" fmla="*/ 203200 h 1364343"/>
                <a:gd name="connsiteX20" fmla="*/ 1407886 w 1615112"/>
                <a:gd name="connsiteY20" fmla="*/ 232228 h 1364343"/>
                <a:gd name="connsiteX21" fmla="*/ 1451429 w 1615112"/>
                <a:gd name="connsiteY21" fmla="*/ 304800 h 1364343"/>
                <a:gd name="connsiteX22" fmla="*/ 1494972 w 1615112"/>
                <a:gd name="connsiteY22" fmla="*/ 362857 h 1364343"/>
                <a:gd name="connsiteX23" fmla="*/ 1538515 w 1615112"/>
                <a:gd name="connsiteY23" fmla="*/ 449943 h 1364343"/>
                <a:gd name="connsiteX24" fmla="*/ 1567543 w 1615112"/>
                <a:gd name="connsiteY24" fmla="*/ 551543 h 1364343"/>
                <a:gd name="connsiteX25" fmla="*/ 1596572 w 1615112"/>
                <a:gd name="connsiteY25" fmla="*/ 609600 h 1364343"/>
                <a:gd name="connsiteX26" fmla="*/ 1596572 w 1615112"/>
                <a:gd name="connsiteY26" fmla="*/ 856343 h 1364343"/>
                <a:gd name="connsiteX27" fmla="*/ 1567543 w 1615112"/>
                <a:gd name="connsiteY27" fmla="*/ 899886 h 1364343"/>
                <a:gd name="connsiteX28" fmla="*/ 1538515 w 1615112"/>
                <a:gd name="connsiteY28" fmla="*/ 972457 h 1364343"/>
                <a:gd name="connsiteX29" fmla="*/ 1494972 w 1615112"/>
                <a:gd name="connsiteY29" fmla="*/ 1016000 h 1364343"/>
                <a:gd name="connsiteX30" fmla="*/ 1451429 w 1615112"/>
                <a:gd name="connsiteY30" fmla="*/ 1074057 h 1364343"/>
                <a:gd name="connsiteX31" fmla="*/ 1277257 w 1615112"/>
                <a:gd name="connsiteY31" fmla="*/ 1204686 h 1364343"/>
                <a:gd name="connsiteX32" fmla="*/ 1219200 w 1615112"/>
                <a:gd name="connsiteY32" fmla="*/ 1219200 h 1364343"/>
                <a:gd name="connsiteX33" fmla="*/ 1175657 w 1615112"/>
                <a:gd name="connsiteY33" fmla="*/ 1248228 h 1364343"/>
                <a:gd name="connsiteX34" fmla="*/ 972457 w 1615112"/>
                <a:gd name="connsiteY34" fmla="*/ 1291771 h 1364343"/>
                <a:gd name="connsiteX35" fmla="*/ 928915 w 1615112"/>
                <a:gd name="connsiteY35" fmla="*/ 1320800 h 1364343"/>
                <a:gd name="connsiteX36" fmla="*/ 754743 w 1615112"/>
                <a:gd name="connsiteY36" fmla="*/ 1364343 h 1364343"/>
                <a:gd name="connsiteX37" fmla="*/ 667657 w 1615112"/>
                <a:gd name="connsiteY37" fmla="*/ 1349828 h 1364343"/>
                <a:gd name="connsiteX38" fmla="*/ 595086 w 1615112"/>
                <a:gd name="connsiteY38" fmla="*/ 1335314 h 1364343"/>
                <a:gd name="connsiteX39" fmla="*/ 435429 w 1615112"/>
                <a:gd name="connsiteY39" fmla="*/ 1306286 h 136434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1615112" h="1364343">
                  <a:moveTo>
                    <a:pt x="566057" y="1291771"/>
                  </a:moveTo>
                  <a:lnTo>
                    <a:pt x="217715" y="1233714"/>
                  </a:lnTo>
                  <a:cubicBezTo>
                    <a:pt x="202671" y="1230928"/>
                    <a:pt x="186622" y="1228093"/>
                    <a:pt x="174172" y="1219200"/>
                  </a:cubicBezTo>
                  <a:cubicBezTo>
                    <a:pt x="151901" y="1203293"/>
                    <a:pt x="134137" y="1181740"/>
                    <a:pt x="116115" y="1161143"/>
                  </a:cubicBezTo>
                  <a:cubicBezTo>
                    <a:pt x="108446" y="1152378"/>
                    <a:pt x="52574" y="1077605"/>
                    <a:pt x="43543" y="1059543"/>
                  </a:cubicBezTo>
                  <a:cubicBezTo>
                    <a:pt x="26193" y="1024842"/>
                    <a:pt x="12560" y="981108"/>
                    <a:pt x="0" y="943428"/>
                  </a:cubicBezTo>
                  <a:cubicBezTo>
                    <a:pt x="4838" y="798285"/>
                    <a:pt x="1751" y="652661"/>
                    <a:pt x="14515" y="508000"/>
                  </a:cubicBezTo>
                  <a:cubicBezTo>
                    <a:pt x="16417" y="486447"/>
                    <a:pt x="34756" y="469715"/>
                    <a:pt x="43543" y="449943"/>
                  </a:cubicBezTo>
                  <a:cubicBezTo>
                    <a:pt x="89789" y="345890"/>
                    <a:pt x="52416" y="397829"/>
                    <a:pt x="130629" y="290286"/>
                  </a:cubicBezTo>
                  <a:cubicBezTo>
                    <a:pt x="221017" y="166002"/>
                    <a:pt x="153322" y="266424"/>
                    <a:pt x="246743" y="159657"/>
                  </a:cubicBezTo>
                  <a:cubicBezTo>
                    <a:pt x="262673" y="141452"/>
                    <a:pt x="271919" y="117343"/>
                    <a:pt x="290286" y="101600"/>
                  </a:cubicBezTo>
                  <a:cubicBezTo>
                    <a:pt x="340083" y="58917"/>
                    <a:pt x="468657" y="50100"/>
                    <a:pt x="508000" y="43543"/>
                  </a:cubicBezTo>
                  <a:cubicBezTo>
                    <a:pt x="541745" y="37919"/>
                    <a:pt x="575855" y="34652"/>
                    <a:pt x="609600" y="29028"/>
                  </a:cubicBezTo>
                  <a:cubicBezTo>
                    <a:pt x="864221" y="-13409"/>
                    <a:pt x="451815" y="47421"/>
                    <a:pt x="783772" y="0"/>
                  </a:cubicBezTo>
                  <a:cubicBezTo>
                    <a:pt x="851505" y="4838"/>
                    <a:pt x="919817" y="4441"/>
                    <a:pt x="986972" y="14514"/>
                  </a:cubicBezTo>
                  <a:cubicBezTo>
                    <a:pt x="1072870" y="27399"/>
                    <a:pt x="1058708" y="38919"/>
                    <a:pt x="1117600" y="72571"/>
                  </a:cubicBezTo>
                  <a:cubicBezTo>
                    <a:pt x="1136386" y="83306"/>
                    <a:pt x="1155885" y="92813"/>
                    <a:pt x="1175657" y="101600"/>
                  </a:cubicBezTo>
                  <a:cubicBezTo>
                    <a:pt x="1199466" y="112181"/>
                    <a:pt x="1225454" y="117975"/>
                    <a:pt x="1248229" y="130628"/>
                  </a:cubicBezTo>
                  <a:cubicBezTo>
                    <a:pt x="1269375" y="142376"/>
                    <a:pt x="1285773" y="161350"/>
                    <a:pt x="1306286" y="174171"/>
                  </a:cubicBezTo>
                  <a:cubicBezTo>
                    <a:pt x="1324634" y="185638"/>
                    <a:pt x="1345557" y="192465"/>
                    <a:pt x="1364343" y="203200"/>
                  </a:cubicBezTo>
                  <a:cubicBezTo>
                    <a:pt x="1379489" y="211855"/>
                    <a:pt x="1393372" y="222552"/>
                    <a:pt x="1407886" y="232228"/>
                  </a:cubicBezTo>
                  <a:cubicBezTo>
                    <a:pt x="1422400" y="256419"/>
                    <a:pt x="1435780" y="281327"/>
                    <a:pt x="1451429" y="304800"/>
                  </a:cubicBezTo>
                  <a:cubicBezTo>
                    <a:pt x="1464847" y="324928"/>
                    <a:pt x="1482526" y="342114"/>
                    <a:pt x="1494972" y="362857"/>
                  </a:cubicBezTo>
                  <a:cubicBezTo>
                    <a:pt x="1511670" y="390687"/>
                    <a:pt x="1524001" y="420914"/>
                    <a:pt x="1538515" y="449943"/>
                  </a:cubicBezTo>
                  <a:cubicBezTo>
                    <a:pt x="1545879" y="479401"/>
                    <a:pt x="1555050" y="522394"/>
                    <a:pt x="1567543" y="551543"/>
                  </a:cubicBezTo>
                  <a:cubicBezTo>
                    <a:pt x="1576066" y="571430"/>
                    <a:pt x="1586896" y="590248"/>
                    <a:pt x="1596572" y="609600"/>
                  </a:cubicBezTo>
                  <a:cubicBezTo>
                    <a:pt x="1617602" y="714750"/>
                    <a:pt x="1624729" y="715559"/>
                    <a:pt x="1596572" y="856343"/>
                  </a:cubicBezTo>
                  <a:cubicBezTo>
                    <a:pt x="1593151" y="873448"/>
                    <a:pt x="1575344" y="884284"/>
                    <a:pt x="1567543" y="899886"/>
                  </a:cubicBezTo>
                  <a:cubicBezTo>
                    <a:pt x="1555891" y="923189"/>
                    <a:pt x="1552323" y="950363"/>
                    <a:pt x="1538515" y="972457"/>
                  </a:cubicBezTo>
                  <a:cubicBezTo>
                    <a:pt x="1527636" y="989863"/>
                    <a:pt x="1508330" y="1000415"/>
                    <a:pt x="1494972" y="1016000"/>
                  </a:cubicBezTo>
                  <a:cubicBezTo>
                    <a:pt x="1479229" y="1034367"/>
                    <a:pt x="1468534" y="1056952"/>
                    <a:pt x="1451429" y="1074057"/>
                  </a:cubicBezTo>
                  <a:cubicBezTo>
                    <a:pt x="1434170" y="1091315"/>
                    <a:pt x="1306566" y="1197359"/>
                    <a:pt x="1277257" y="1204686"/>
                  </a:cubicBezTo>
                  <a:lnTo>
                    <a:pt x="1219200" y="1219200"/>
                  </a:lnTo>
                  <a:cubicBezTo>
                    <a:pt x="1204686" y="1228876"/>
                    <a:pt x="1192206" y="1242712"/>
                    <a:pt x="1175657" y="1248228"/>
                  </a:cubicBezTo>
                  <a:cubicBezTo>
                    <a:pt x="1149862" y="1256826"/>
                    <a:pt x="1017468" y="1282769"/>
                    <a:pt x="972457" y="1291771"/>
                  </a:cubicBezTo>
                  <a:cubicBezTo>
                    <a:pt x="957943" y="1301447"/>
                    <a:pt x="944855" y="1313715"/>
                    <a:pt x="928915" y="1320800"/>
                  </a:cubicBezTo>
                  <a:cubicBezTo>
                    <a:pt x="859917" y="1351466"/>
                    <a:pt x="827764" y="1352172"/>
                    <a:pt x="754743" y="1364343"/>
                  </a:cubicBezTo>
                  <a:lnTo>
                    <a:pt x="667657" y="1349828"/>
                  </a:lnTo>
                  <a:cubicBezTo>
                    <a:pt x="643386" y="1345415"/>
                    <a:pt x="619420" y="1339370"/>
                    <a:pt x="595086" y="1335314"/>
                  </a:cubicBezTo>
                  <a:cubicBezTo>
                    <a:pt x="439067" y="1309311"/>
                    <a:pt x="546892" y="1334151"/>
                    <a:pt x="435429" y="1306286"/>
                  </a:cubicBezTo>
                </a:path>
              </a:pathLst>
            </a:custGeom>
            <a:noFill/>
            <a:ln w="165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 name="フリーフォーム: 図形 6">
              <a:extLst>
                <a:ext uri="{FF2B5EF4-FFF2-40B4-BE49-F238E27FC236}">
                  <a16:creationId xmlns:a16="http://schemas.microsoft.com/office/drawing/2014/main" id="{222E8951-1AC1-4A4A-B9FD-E3950B8F3130}"/>
                </a:ext>
              </a:extLst>
            </p:cNvPr>
            <p:cNvSpPr/>
            <p:nvPr/>
          </p:nvSpPr>
          <p:spPr>
            <a:xfrm>
              <a:off x="3715657" y="3193112"/>
              <a:ext cx="711200" cy="43574"/>
            </a:xfrm>
            <a:custGeom>
              <a:avLst/>
              <a:gdLst>
                <a:gd name="connsiteX0" fmla="*/ 0 w 711200"/>
                <a:gd name="connsiteY0" fmla="*/ 43574 h 43574"/>
                <a:gd name="connsiteX1" fmla="*/ 72572 w 711200"/>
                <a:gd name="connsiteY1" fmla="*/ 14545 h 43574"/>
                <a:gd name="connsiteX2" fmla="*/ 145143 w 711200"/>
                <a:gd name="connsiteY2" fmla="*/ 31 h 43574"/>
                <a:gd name="connsiteX3" fmla="*/ 711200 w 711200"/>
                <a:gd name="connsiteY3" fmla="*/ 43574 h 43574"/>
              </a:gdLst>
              <a:ahLst/>
              <a:cxnLst>
                <a:cxn ang="0">
                  <a:pos x="connsiteX0" y="connsiteY0"/>
                </a:cxn>
                <a:cxn ang="0">
                  <a:pos x="connsiteX1" y="connsiteY1"/>
                </a:cxn>
                <a:cxn ang="0">
                  <a:pos x="connsiteX2" y="connsiteY2"/>
                </a:cxn>
                <a:cxn ang="0">
                  <a:pos x="connsiteX3" y="connsiteY3"/>
                </a:cxn>
              </a:cxnLst>
              <a:rect l="l" t="t" r="r" b="b"/>
              <a:pathLst>
                <a:path w="711200" h="43574">
                  <a:moveTo>
                    <a:pt x="0" y="43574"/>
                  </a:moveTo>
                  <a:cubicBezTo>
                    <a:pt x="24191" y="33898"/>
                    <a:pt x="47617" y="22032"/>
                    <a:pt x="72572" y="14545"/>
                  </a:cubicBezTo>
                  <a:cubicBezTo>
                    <a:pt x="96201" y="7456"/>
                    <a:pt x="120481" y="-571"/>
                    <a:pt x="145143" y="31"/>
                  </a:cubicBezTo>
                  <a:cubicBezTo>
                    <a:pt x="628686" y="11825"/>
                    <a:pt x="506927" y="-24520"/>
                    <a:pt x="711200" y="43574"/>
                  </a:cubicBezTo>
                </a:path>
              </a:pathLst>
            </a:custGeom>
            <a:noFill/>
            <a:ln w="165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cxnSp>
        <p:nvCxnSpPr>
          <p:cNvPr id="8" name="直線コネクタ 7">
            <a:extLst>
              <a:ext uri="{FF2B5EF4-FFF2-40B4-BE49-F238E27FC236}">
                <a16:creationId xmlns:a16="http://schemas.microsoft.com/office/drawing/2014/main" id="{D2862D70-8793-4B36-9A15-5B5B0D146EAB}"/>
              </a:ext>
            </a:extLst>
          </p:cNvPr>
          <p:cNvCxnSpPr>
            <a:cxnSpLocks/>
          </p:cNvCxnSpPr>
          <p:nvPr/>
        </p:nvCxnSpPr>
        <p:spPr>
          <a:xfrm>
            <a:off x="3478052" y="3453148"/>
            <a:ext cx="0" cy="1043788"/>
          </a:xfrm>
          <a:prstGeom prst="line">
            <a:avLst/>
          </a:prstGeom>
          <a:ln w="117475" cap="rnd">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9" name="直線コネクタ 8">
            <a:extLst>
              <a:ext uri="{FF2B5EF4-FFF2-40B4-BE49-F238E27FC236}">
                <a16:creationId xmlns:a16="http://schemas.microsoft.com/office/drawing/2014/main" id="{F66393B0-6AC1-4C71-8A11-EDE2FED10F29}"/>
              </a:ext>
            </a:extLst>
          </p:cNvPr>
          <p:cNvCxnSpPr>
            <a:cxnSpLocks/>
          </p:cNvCxnSpPr>
          <p:nvPr/>
        </p:nvCxnSpPr>
        <p:spPr>
          <a:xfrm flipH="1">
            <a:off x="3158701" y="3739486"/>
            <a:ext cx="319351" cy="492857"/>
          </a:xfrm>
          <a:prstGeom prst="line">
            <a:avLst/>
          </a:prstGeom>
          <a:ln w="117475" cap="rnd">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0" name="直線コネクタ 9">
            <a:extLst>
              <a:ext uri="{FF2B5EF4-FFF2-40B4-BE49-F238E27FC236}">
                <a16:creationId xmlns:a16="http://schemas.microsoft.com/office/drawing/2014/main" id="{567251D8-A7D8-4A13-B6A3-50107EB16224}"/>
              </a:ext>
            </a:extLst>
          </p:cNvPr>
          <p:cNvCxnSpPr>
            <a:cxnSpLocks/>
          </p:cNvCxnSpPr>
          <p:nvPr/>
        </p:nvCxnSpPr>
        <p:spPr>
          <a:xfrm>
            <a:off x="3478052" y="3773243"/>
            <a:ext cx="319351" cy="492857"/>
          </a:xfrm>
          <a:prstGeom prst="line">
            <a:avLst/>
          </a:prstGeom>
          <a:ln w="117475" cap="rnd">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1" name="直線コネクタ 10">
            <a:extLst>
              <a:ext uri="{FF2B5EF4-FFF2-40B4-BE49-F238E27FC236}">
                <a16:creationId xmlns:a16="http://schemas.microsoft.com/office/drawing/2014/main" id="{A6515229-C4EF-4543-9609-4C227CB72580}"/>
              </a:ext>
            </a:extLst>
          </p:cNvPr>
          <p:cNvCxnSpPr>
            <a:cxnSpLocks/>
          </p:cNvCxnSpPr>
          <p:nvPr/>
        </p:nvCxnSpPr>
        <p:spPr>
          <a:xfrm flipV="1">
            <a:off x="3478052" y="1015159"/>
            <a:ext cx="0" cy="1043788"/>
          </a:xfrm>
          <a:prstGeom prst="line">
            <a:avLst/>
          </a:prstGeom>
          <a:ln w="117475" cap="rnd">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2" name="直線コネクタ 11">
            <a:extLst>
              <a:ext uri="{FF2B5EF4-FFF2-40B4-BE49-F238E27FC236}">
                <a16:creationId xmlns:a16="http://schemas.microsoft.com/office/drawing/2014/main" id="{BFF49B84-041C-481A-B8BE-D924D212EE19}"/>
              </a:ext>
            </a:extLst>
          </p:cNvPr>
          <p:cNvCxnSpPr>
            <a:cxnSpLocks/>
          </p:cNvCxnSpPr>
          <p:nvPr/>
        </p:nvCxnSpPr>
        <p:spPr>
          <a:xfrm flipH="1" flipV="1">
            <a:off x="3158701" y="1301497"/>
            <a:ext cx="319351" cy="492857"/>
          </a:xfrm>
          <a:prstGeom prst="line">
            <a:avLst/>
          </a:prstGeom>
          <a:ln w="117475" cap="rnd">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3" name="直線コネクタ 12">
            <a:extLst>
              <a:ext uri="{FF2B5EF4-FFF2-40B4-BE49-F238E27FC236}">
                <a16:creationId xmlns:a16="http://schemas.microsoft.com/office/drawing/2014/main" id="{98FD84E8-4D37-4363-99E9-CB410EA87B6F}"/>
              </a:ext>
            </a:extLst>
          </p:cNvPr>
          <p:cNvCxnSpPr>
            <a:cxnSpLocks/>
          </p:cNvCxnSpPr>
          <p:nvPr/>
        </p:nvCxnSpPr>
        <p:spPr>
          <a:xfrm flipV="1">
            <a:off x="3478052" y="1335254"/>
            <a:ext cx="319351" cy="492857"/>
          </a:xfrm>
          <a:prstGeom prst="line">
            <a:avLst/>
          </a:prstGeom>
          <a:ln w="117475" cap="rnd">
            <a:solidFill>
              <a:srgbClr val="FF0000"/>
            </a:solidFill>
          </a:ln>
        </p:spPr>
        <p:style>
          <a:lnRef idx="1">
            <a:schemeClr val="accent1"/>
          </a:lnRef>
          <a:fillRef idx="0">
            <a:schemeClr val="accent1"/>
          </a:fillRef>
          <a:effectRef idx="0">
            <a:schemeClr val="accent1"/>
          </a:effectRef>
          <a:fontRef idx="minor">
            <a:schemeClr val="tx1"/>
          </a:fontRef>
        </p:style>
      </p:cxnSp>
      <p:sp>
        <p:nvSpPr>
          <p:cNvPr id="15" name="吹き出し: 四角形 14">
            <a:extLst>
              <a:ext uri="{FF2B5EF4-FFF2-40B4-BE49-F238E27FC236}">
                <a16:creationId xmlns:a16="http://schemas.microsoft.com/office/drawing/2014/main" id="{1F3D9816-2118-498A-8567-6E3C8DFC74B9}"/>
              </a:ext>
            </a:extLst>
          </p:cNvPr>
          <p:cNvSpPr/>
          <p:nvPr/>
        </p:nvSpPr>
        <p:spPr>
          <a:xfrm>
            <a:off x="4253847" y="3775948"/>
            <a:ext cx="2368699" cy="765760"/>
          </a:xfrm>
          <a:prstGeom prst="wedgeRectCallout">
            <a:avLst>
              <a:gd name="adj1" fmla="val -71182"/>
              <a:gd name="adj2" fmla="val -38307"/>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4000" b="1" dirty="0">
                <a:solidFill>
                  <a:schemeClr val="tx1"/>
                </a:solidFill>
                <a:latin typeface="MS UI Gothic" panose="020B0600070205080204" pitchFamily="50" charset="-128"/>
                <a:ea typeface="MS UI Gothic" panose="020B0600070205080204" pitchFamily="50" charset="-128"/>
              </a:rPr>
              <a:t>sunlight</a:t>
            </a:r>
          </a:p>
        </p:txBody>
      </p:sp>
      <p:sp>
        <p:nvSpPr>
          <p:cNvPr id="16" name="吹き出し: 四角形 15">
            <a:extLst>
              <a:ext uri="{FF2B5EF4-FFF2-40B4-BE49-F238E27FC236}">
                <a16:creationId xmlns:a16="http://schemas.microsoft.com/office/drawing/2014/main" id="{44E25755-614B-4920-A1EA-FF0184D92E40}"/>
              </a:ext>
            </a:extLst>
          </p:cNvPr>
          <p:cNvSpPr/>
          <p:nvPr/>
        </p:nvSpPr>
        <p:spPr>
          <a:xfrm>
            <a:off x="4253847" y="1028594"/>
            <a:ext cx="2368699" cy="765760"/>
          </a:xfrm>
          <a:prstGeom prst="wedgeRectCallout">
            <a:avLst>
              <a:gd name="adj1" fmla="val -65420"/>
              <a:gd name="adj2" fmla="val 4467"/>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4000" b="1" dirty="0">
                <a:solidFill>
                  <a:schemeClr val="tx1"/>
                </a:solidFill>
                <a:latin typeface="MS UI Gothic" panose="020B0600070205080204" pitchFamily="50" charset="-128"/>
                <a:ea typeface="MS UI Gothic" panose="020B0600070205080204" pitchFamily="50" charset="-128"/>
              </a:rPr>
              <a:t>sunlight</a:t>
            </a:r>
          </a:p>
        </p:txBody>
      </p:sp>
      <p:pic>
        <p:nvPicPr>
          <p:cNvPr id="18" name="図 17">
            <a:extLst>
              <a:ext uri="{FF2B5EF4-FFF2-40B4-BE49-F238E27FC236}">
                <a16:creationId xmlns:a16="http://schemas.microsoft.com/office/drawing/2014/main" id="{BE8481CA-0667-4CA7-89E6-CED1DA5DFA72}"/>
              </a:ext>
            </a:extLst>
          </p:cNvPr>
          <p:cNvPicPr>
            <a:picLocks noChangeAspect="1"/>
          </p:cNvPicPr>
          <p:nvPr/>
        </p:nvPicPr>
        <p:blipFill>
          <a:blip r:embed="rId4"/>
          <a:stretch>
            <a:fillRect/>
          </a:stretch>
        </p:blipFill>
        <p:spPr>
          <a:xfrm>
            <a:off x="145463" y="771982"/>
            <a:ext cx="2556794" cy="3631959"/>
          </a:xfrm>
          <a:prstGeom prst="rect">
            <a:avLst/>
          </a:prstGeom>
        </p:spPr>
      </p:pic>
      <p:pic>
        <p:nvPicPr>
          <p:cNvPr id="20" name="図 19">
            <a:extLst>
              <a:ext uri="{FF2B5EF4-FFF2-40B4-BE49-F238E27FC236}">
                <a16:creationId xmlns:a16="http://schemas.microsoft.com/office/drawing/2014/main" id="{2E302621-53AA-4035-BE3C-9B0410524915}"/>
              </a:ext>
            </a:extLst>
          </p:cNvPr>
          <p:cNvPicPr>
            <a:picLocks noChangeAspect="1"/>
          </p:cNvPicPr>
          <p:nvPr/>
        </p:nvPicPr>
        <p:blipFill>
          <a:blip r:embed="rId5"/>
          <a:stretch>
            <a:fillRect/>
          </a:stretch>
        </p:blipFill>
        <p:spPr>
          <a:xfrm>
            <a:off x="4215885" y="1828111"/>
            <a:ext cx="1793945" cy="1809278"/>
          </a:xfrm>
          <a:prstGeom prst="rect">
            <a:avLst/>
          </a:prstGeom>
        </p:spPr>
      </p:pic>
      <p:sp>
        <p:nvSpPr>
          <p:cNvPr id="21" name="吹き出し: 四角形 20">
            <a:extLst>
              <a:ext uri="{FF2B5EF4-FFF2-40B4-BE49-F238E27FC236}">
                <a16:creationId xmlns:a16="http://schemas.microsoft.com/office/drawing/2014/main" id="{72359EEA-2A66-4545-886E-DFDFF4A866CC}"/>
              </a:ext>
            </a:extLst>
          </p:cNvPr>
          <p:cNvSpPr/>
          <p:nvPr/>
        </p:nvSpPr>
        <p:spPr>
          <a:xfrm>
            <a:off x="6391814" y="2087947"/>
            <a:ext cx="2606723" cy="1148095"/>
          </a:xfrm>
          <a:prstGeom prst="wedgeRectCallout">
            <a:avLst>
              <a:gd name="adj1" fmla="val -65420"/>
              <a:gd name="adj2" fmla="val 4467"/>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3600" b="1" dirty="0">
                <a:solidFill>
                  <a:schemeClr val="tx1"/>
                </a:solidFill>
                <a:latin typeface="MS UI Gothic" panose="020B0600070205080204" pitchFamily="50" charset="-128"/>
                <a:ea typeface="MS UI Gothic" panose="020B0600070205080204" pitchFamily="50" charset="-128"/>
              </a:rPr>
              <a:t>the morning Moon</a:t>
            </a:r>
          </a:p>
        </p:txBody>
      </p:sp>
      <p:sp>
        <p:nvSpPr>
          <p:cNvPr id="22" name="テキスト ボックス 21">
            <a:extLst>
              <a:ext uri="{FF2B5EF4-FFF2-40B4-BE49-F238E27FC236}">
                <a16:creationId xmlns:a16="http://schemas.microsoft.com/office/drawing/2014/main" id="{33E2D219-E161-4F3C-8664-6CD035243E81}"/>
              </a:ext>
            </a:extLst>
          </p:cNvPr>
          <p:cNvSpPr txBox="1"/>
          <p:nvPr/>
        </p:nvSpPr>
        <p:spPr>
          <a:xfrm>
            <a:off x="2440893" y="4856305"/>
            <a:ext cx="4181653" cy="1643527"/>
          </a:xfrm>
          <a:prstGeom prst="rect">
            <a:avLst/>
          </a:prstGeom>
          <a:noFill/>
        </p:spPr>
        <p:txBody>
          <a:bodyPr wrap="square" rtlCol="0">
            <a:spAutoFit/>
          </a:bodyPr>
          <a:lstStyle/>
          <a:p>
            <a:pPr>
              <a:lnSpc>
                <a:spcPct val="80000"/>
              </a:lnSpc>
            </a:pPr>
            <a:r>
              <a:rPr lang="en-US" altLang="ja-JP" sz="3600" dirty="0">
                <a:latin typeface="MS UI Gothic" panose="020B0600070205080204" pitchFamily="50" charset="-128"/>
                <a:ea typeface="MS UI Gothic" panose="020B0600070205080204" pitchFamily="50" charset="-128"/>
              </a:rPr>
              <a:t>the rising Sun and the morning Moon</a:t>
            </a:r>
          </a:p>
          <a:p>
            <a:pPr>
              <a:lnSpc>
                <a:spcPct val="80000"/>
              </a:lnSpc>
            </a:pPr>
            <a:r>
              <a:rPr lang="en-US" altLang="ja-JP" sz="3600" dirty="0">
                <a:latin typeface="MS UI Gothic" panose="020B0600070205080204" pitchFamily="50" charset="-128"/>
                <a:ea typeface="MS UI Gothic" panose="020B0600070205080204" pitchFamily="50" charset="-128"/>
                <a:sym typeface="Wingdings" panose="05000000000000000000" pitchFamily="2" charset="2"/>
              </a:rPr>
              <a:t> </a:t>
            </a:r>
            <a:r>
              <a:rPr lang="en-US" altLang="ja-JP" sz="5400" b="1" dirty="0">
                <a:solidFill>
                  <a:srgbClr val="FF0000"/>
                </a:solidFill>
                <a:latin typeface="MS UI Gothic" panose="020B0600070205080204" pitchFamily="50" charset="-128"/>
                <a:ea typeface="MS UI Gothic" panose="020B0600070205080204" pitchFamily="50" charset="-128"/>
                <a:sym typeface="Wingdings" panose="05000000000000000000" pitchFamily="2" charset="2"/>
              </a:rPr>
              <a:t>morning</a:t>
            </a:r>
            <a:endParaRPr lang="en-US" altLang="ja-JP" sz="4400" b="1" dirty="0">
              <a:solidFill>
                <a:srgbClr val="FF0000"/>
              </a:solidFill>
              <a:latin typeface="MS UI Gothic" panose="020B0600070205080204" pitchFamily="50" charset="-128"/>
              <a:ea typeface="MS UI Gothic" panose="020B0600070205080204" pitchFamily="50" charset="-128"/>
              <a:sym typeface="Wingdings" panose="05000000000000000000" pitchFamily="2" charset="2"/>
            </a:endParaRPr>
          </a:p>
        </p:txBody>
      </p:sp>
    </p:spTree>
    <p:extLst>
      <p:ext uri="{BB962C8B-B14F-4D97-AF65-F5344CB8AC3E}">
        <p14:creationId xmlns:p14="http://schemas.microsoft.com/office/powerpoint/2010/main" val="341483203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5" name="楕円 7174">
            <a:extLst>
              <a:ext uri="{FF2B5EF4-FFF2-40B4-BE49-F238E27FC236}">
                <a16:creationId xmlns:a16="http://schemas.microsoft.com/office/drawing/2014/main" id="{2FB79984-5DEC-4666-BAA4-794AE1C1F9D3}"/>
              </a:ext>
            </a:extLst>
          </p:cNvPr>
          <p:cNvSpPr>
            <a:spLocks noChangeAspect="1"/>
          </p:cNvSpPr>
          <p:nvPr/>
        </p:nvSpPr>
        <p:spPr>
          <a:xfrm>
            <a:off x="4356312" y="1573798"/>
            <a:ext cx="2368699" cy="2368699"/>
          </a:xfrm>
          <a:prstGeom prst="ellipse">
            <a:avLst/>
          </a:prstGeom>
          <a:solidFill>
            <a:srgbClr val="66FFF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pic>
        <p:nvPicPr>
          <p:cNvPr id="3" name="図 2">
            <a:extLst>
              <a:ext uri="{FF2B5EF4-FFF2-40B4-BE49-F238E27FC236}">
                <a16:creationId xmlns:a16="http://schemas.microsoft.com/office/drawing/2014/main" id="{1A9E9665-E313-4C1D-B05B-907DF270BFB6}"/>
              </a:ext>
            </a:extLst>
          </p:cNvPr>
          <p:cNvPicPr>
            <a:picLocks noChangeAspect="1"/>
          </p:cNvPicPr>
          <p:nvPr/>
        </p:nvPicPr>
        <p:blipFill>
          <a:blip r:embed="rId2"/>
          <a:stretch>
            <a:fillRect/>
          </a:stretch>
        </p:blipFill>
        <p:spPr>
          <a:xfrm>
            <a:off x="0" y="24508"/>
            <a:ext cx="9144000" cy="470458"/>
          </a:xfrm>
          <a:prstGeom prst="rect">
            <a:avLst/>
          </a:prstGeom>
        </p:spPr>
      </p:pic>
      <p:pic>
        <p:nvPicPr>
          <p:cNvPr id="4" name="図 3" descr="アイコン&#10;&#10;低い精度で自動的に生成された説明">
            <a:extLst>
              <a:ext uri="{FF2B5EF4-FFF2-40B4-BE49-F238E27FC236}">
                <a16:creationId xmlns:a16="http://schemas.microsoft.com/office/drawing/2014/main" id="{D4FE9041-F315-4EE8-9860-0F29B2B3CB6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331857" y="4050377"/>
            <a:ext cx="2667000" cy="2667000"/>
          </a:xfrm>
          <a:prstGeom prst="rect">
            <a:avLst/>
          </a:prstGeom>
        </p:spPr>
      </p:pic>
      <p:pic>
        <p:nvPicPr>
          <p:cNvPr id="5" name="図 4">
            <a:extLst>
              <a:ext uri="{FF2B5EF4-FFF2-40B4-BE49-F238E27FC236}">
                <a16:creationId xmlns:a16="http://schemas.microsoft.com/office/drawing/2014/main" id="{93C0B829-5461-4660-968D-0D3930083C9E}"/>
              </a:ext>
            </a:extLst>
          </p:cNvPr>
          <p:cNvPicPr>
            <a:picLocks noChangeAspect="1"/>
          </p:cNvPicPr>
          <p:nvPr/>
        </p:nvPicPr>
        <p:blipFill>
          <a:blip r:embed="rId4"/>
          <a:stretch>
            <a:fillRect/>
          </a:stretch>
        </p:blipFill>
        <p:spPr>
          <a:xfrm>
            <a:off x="0" y="466383"/>
            <a:ext cx="9144000" cy="554958"/>
          </a:xfrm>
          <a:prstGeom prst="rect">
            <a:avLst/>
          </a:prstGeom>
        </p:spPr>
      </p:pic>
      <p:pic>
        <p:nvPicPr>
          <p:cNvPr id="7" name="図 6">
            <a:extLst>
              <a:ext uri="{FF2B5EF4-FFF2-40B4-BE49-F238E27FC236}">
                <a16:creationId xmlns:a16="http://schemas.microsoft.com/office/drawing/2014/main" id="{74B975B7-549A-4FCC-A4DB-724C1CC2385D}"/>
              </a:ext>
            </a:extLst>
          </p:cNvPr>
          <p:cNvPicPr>
            <a:picLocks noChangeAspect="1"/>
          </p:cNvPicPr>
          <p:nvPr/>
        </p:nvPicPr>
        <p:blipFill>
          <a:blip r:embed="rId5"/>
          <a:stretch>
            <a:fillRect/>
          </a:stretch>
        </p:blipFill>
        <p:spPr>
          <a:xfrm>
            <a:off x="0" y="1007928"/>
            <a:ext cx="9144000" cy="545910"/>
          </a:xfrm>
          <a:prstGeom prst="rect">
            <a:avLst/>
          </a:prstGeom>
        </p:spPr>
      </p:pic>
      <p:pic>
        <p:nvPicPr>
          <p:cNvPr id="13" name="図 12">
            <a:extLst>
              <a:ext uri="{FF2B5EF4-FFF2-40B4-BE49-F238E27FC236}">
                <a16:creationId xmlns:a16="http://schemas.microsoft.com/office/drawing/2014/main" id="{F2CB901B-A44B-4843-85BE-81B9B1A2CDC8}"/>
              </a:ext>
            </a:extLst>
          </p:cNvPr>
          <p:cNvPicPr>
            <a:picLocks noChangeAspect="1"/>
          </p:cNvPicPr>
          <p:nvPr/>
        </p:nvPicPr>
        <p:blipFill>
          <a:blip r:embed="rId6"/>
          <a:stretch>
            <a:fillRect/>
          </a:stretch>
        </p:blipFill>
        <p:spPr>
          <a:xfrm>
            <a:off x="278493" y="4949959"/>
            <a:ext cx="3390900" cy="1800225"/>
          </a:xfrm>
          <a:prstGeom prst="rect">
            <a:avLst/>
          </a:prstGeom>
        </p:spPr>
      </p:pic>
      <p:pic>
        <p:nvPicPr>
          <p:cNvPr id="17" name="図 16">
            <a:extLst>
              <a:ext uri="{FF2B5EF4-FFF2-40B4-BE49-F238E27FC236}">
                <a16:creationId xmlns:a16="http://schemas.microsoft.com/office/drawing/2014/main" id="{5DC508AF-2342-4C62-9B2C-CAE48EF42FBD}"/>
              </a:ext>
            </a:extLst>
          </p:cNvPr>
          <p:cNvPicPr>
            <a:picLocks noChangeAspect="1"/>
          </p:cNvPicPr>
          <p:nvPr/>
        </p:nvPicPr>
        <p:blipFill>
          <a:blip r:embed="rId7"/>
          <a:stretch>
            <a:fillRect/>
          </a:stretch>
        </p:blipFill>
        <p:spPr>
          <a:xfrm>
            <a:off x="104776" y="1562574"/>
            <a:ext cx="1891540" cy="1333273"/>
          </a:xfrm>
          <a:prstGeom prst="rect">
            <a:avLst/>
          </a:prstGeom>
        </p:spPr>
      </p:pic>
      <p:sp>
        <p:nvSpPr>
          <p:cNvPr id="18" name="右中かっこ 17">
            <a:extLst>
              <a:ext uri="{FF2B5EF4-FFF2-40B4-BE49-F238E27FC236}">
                <a16:creationId xmlns:a16="http://schemas.microsoft.com/office/drawing/2014/main" id="{8786655C-B886-4BAC-A1DC-D6623EAC31E9}"/>
              </a:ext>
            </a:extLst>
          </p:cNvPr>
          <p:cNvSpPr/>
          <p:nvPr/>
        </p:nvSpPr>
        <p:spPr>
          <a:xfrm rot="5400000">
            <a:off x="1093887" y="2236408"/>
            <a:ext cx="192947" cy="1511827"/>
          </a:xfrm>
          <a:prstGeom prst="rightBrace">
            <a:avLst>
              <a:gd name="adj1" fmla="val 80736"/>
              <a:gd name="adj2" fmla="val 50000"/>
            </a:avLst>
          </a:prstGeom>
          <a:ln w="57150"/>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21" name="テキスト ボックス 20">
            <a:extLst>
              <a:ext uri="{FF2B5EF4-FFF2-40B4-BE49-F238E27FC236}">
                <a16:creationId xmlns:a16="http://schemas.microsoft.com/office/drawing/2014/main" id="{DEE1FEE2-39FE-4EC0-8D12-59032388A3B6}"/>
              </a:ext>
            </a:extLst>
          </p:cNvPr>
          <p:cNvSpPr txBox="1"/>
          <p:nvPr/>
        </p:nvSpPr>
        <p:spPr>
          <a:xfrm>
            <a:off x="95665" y="3043802"/>
            <a:ext cx="3701218" cy="1631216"/>
          </a:xfrm>
          <a:prstGeom prst="rect">
            <a:avLst/>
          </a:prstGeom>
          <a:noFill/>
        </p:spPr>
        <p:txBody>
          <a:bodyPr wrap="square">
            <a:spAutoFit/>
          </a:bodyPr>
          <a:lstStyle/>
          <a:p>
            <a:r>
              <a:rPr lang="ja-JP" altLang="en-US" sz="2000" b="1" dirty="0">
                <a:highlight>
                  <a:srgbClr val="FFFF00"/>
                </a:highlight>
                <a:latin typeface="MS UI Gothic" panose="020B0600070205080204" pitchFamily="50" charset="-128"/>
                <a:ea typeface="MS UI Gothic" panose="020B0600070205080204" pitchFamily="50" charset="-128"/>
              </a:rPr>
              <a:t>尺（しゃく）</a:t>
            </a:r>
            <a:r>
              <a:rPr lang="ja-JP" altLang="en-US" sz="2000" dirty="0">
                <a:latin typeface="MS UI Gothic" panose="020B0600070205080204" pitchFamily="50" charset="-128"/>
                <a:ea typeface="MS UI Gothic" panose="020B0600070205080204" pitchFamily="50" charset="-128"/>
              </a:rPr>
              <a:t>： a traditional Chinese unit of length that was derived from the distance measured by a  hand, from the tip of the thumb to the tip of the forefinger</a:t>
            </a:r>
          </a:p>
        </p:txBody>
      </p:sp>
      <p:pic>
        <p:nvPicPr>
          <p:cNvPr id="20" name="図 19">
            <a:extLst>
              <a:ext uri="{FF2B5EF4-FFF2-40B4-BE49-F238E27FC236}">
                <a16:creationId xmlns:a16="http://schemas.microsoft.com/office/drawing/2014/main" id="{5DF8896F-DD47-44EF-B63F-0A21CB90181A}"/>
              </a:ext>
            </a:extLst>
          </p:cNvPr>
          <p:cNvPicPr>
            <a:picLocks noChangeAspect="1"/>
          </p:cNvPicPr>
          <p:nvPr/>
        </p:nvPicPr>
        <p:blipFill>
          <a:blip r:embed="rId8"/>
          <a:stretch>
            <a:fillRect/>
          </a:stretch>
        </p:blipFill>
        <p:spPr>
          <a:xfrm>
            <a:off x="2462204" y="1887389"/>
            <a:ext cx="1474404" cy="1077218"/>
          </a:xfrm>
          <a:prstGeom prst="rect">
            <a:avLst/>
          </a:prstGeom>
        </p:spPr>
      </p:pic>
      <p:sp>
        <p:nvSpPr>
          <p:cNvPr id="24" name="矢印: 右 23">
            <a:extLst>
              <a:ext uri="{FF2B5EF4-FFF2-40B4-BE49-F238E27FC236}">
                <a16:creationId xmlns:a16="http://schemas.microsoft.com/office/drawing/2014/main" id="{5EC907B8-28AD-453F-B0D8-0806AAE0FF0D}"/>
              </a:ext>
            </a:extLst>
          </p:cNvPr>
          <p:cNvSpPr/>
          <p:nvPr/>
        </p:nvSpPr>
        <p:spPr>
          <a:xfrm>
            <a:off x="1996316" y="2066800"/>
            <a:ext cx="596835" cy="584775"/>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5" name="テキスト ボックス 24">
            <a:extLst>
              <a:ext uri="{FF2B5EF4-FFF2-40B4-BE49-F238E27FC236}">
                <a16:creationId xmlns:a16="http://schemas.microsoft.com/office/drawing/2014/main" id="{737DF41C-F634-4030-8974-B1039316CC13}"/>
              </a:ext>
            </a:extLst>
          </p:cNvPr>
          <p:cNvSpPr txBox="1"/>
          <p:nvPr/>
        </p:nvSpPr>
        <p:spPr>
          <a:xfrm>
            <a:off x="3713985" y="5672611"/>
            <a:ext cx="2542329" cy="1077218"/>
          </a:xfrm>
          <a:prstGeom prst="rect">
            <a:avLst/>
          </a:prstGeom>
          <a:noFill/>
        </p:spPr>
        <p:txBody>
          <a:bodyPr wrap="square">
            <a:spAutoFit/>
          </a:bodyPr>
          <a:lstStyle/>
          <a:p>
            <a:r>
              <a:rPr lang="en-US" altLang="ja-JP" sz="3200" b="1" dirty="0">
                <a:latin typeface="MS UI Gothic" panose="020B0600070205080204" pitchFamily="50" charset="-128"/>
                <a:ea typeface="MS UI Gothic" panose="020B0600070205080204" pitchFamily="50" charset="-128"/>
              </a:rPr>
              <a:t>the</a:t>
            </a:r>
            <a:r>
              <a:rPr lang="ja-JP" altLang="en-US" sz="3200" b="1" dirty="0">
                <a:latin typeface="MS UI Gothic" panose="020B0600070205080204" pitchFamily="50" charset="-128"/>
                <a:ea typeface="MS UI Gothic" panose="020B0600070205080204" pitchFamily="50" charset="-128"/>
              </a:rPr>
              <a:t> </a:t>
            </a:r>
            <a:r>
              <a:rPr lang="en-US" altLang="ja-JP" sz="3200" b="1" dirty="0">
                <a:latin typeface="MS UI Gothic" panose="020B0600070205080204" pitchFamily="50" charset="-128"/>
                <a:ea typeface="MS UI Gothic" panose="020B0600070205080204" pitchFamily="50" charset="-128"/>
              </a:rPr>
              <a:t>Sun and the horizon</a:t>
            </a:r>
          </a:p>
        </p:txBody>
      </p:sp>
      <p:cxnSp>
        <p:nvCxnSpPr>
          <p:cNvPr id="26" name="直線コネクタ 25">
            <a:extLst>
              <a:ext uri="{FF2B5EF4-FFF2-40B4-BE49-F238E27FC236}">
                <a16:creationId xmlns:a16="http://schemas.microsoft.com/office/drawing/2014/main" id="{923B930D-4550-4C7F-B1C0-AA961E91DAAE}"/>
              </a:ext>
            </a:extLst>
          </p:cNvPr>
          <p:cNvCxnSpPr>
            <a:cxnSpLocks/>
          </p:cNvCxnSpPr>
          <p:nvPr/>
        </p:nvCxnSpPr>
        <p:spPr>
          <a:xfrm>
            <a:off x="1296537" y="6252506"/>
            <a:ext cx="1084465" cy="0"/>
          </a:xfrm>
          <a:prstGeom prst="line">
            <a:avLst/>
          </a:prstGeom>
          <a:ln w="117475" cap="rnd">
            <a:solidFill>
              <a:srgbClr val="FF0000"/>
            </a:solidFill>
          </a:ln>
        </p:spPr>
        <p:style>
          <a:lnRef idx="1">
            <a:schemeClr val="accent1"/>
          </a:lnRef>
          <a:fillRef idx="0">
            <a:schemeClr val="accent1"/>
          </a:fillRef>
          <a:effectRef idx="0">
            <a:schemeClr val="accent1"/>
          </a:effectRef>
          <a:fontRef idx="minor">
            <a:schemeClr val="tx1"/>
          </a:fontRef>
        </p:style>
      </p:cxnSp>
      <p:sp>
        <p:nvSpPr>
          <p:cNvPr id="28" name="矢印: 右 27">
            <a:extLst>
              <a:ext uri="{FF2B5EF4-FFF2-40B4-BE49-F238E27FC236}">
                <a16:creationId xmlns:a16="http://schemas.microsoft.com/office/drawing/2014/main" id="{1BF3C03D-B1BA-4C55-B656-137597F978DE}"/>
              </a:ext>
            </a:extLst>
          </p:cNvPr>
          <p:cNvSpPr/>
          <p:nvPr/>
        </p:nvSpPr>
        <p:spPr>
          <a:xfrm rot="16200000">
            <a:off x="4181178" y="5140405"/>
            <a:ext cx="596835" cy="584775"/>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9" name="テキスト ボックス 28">
            <a:extLst>
              <a:ext uri="{FF2B5EF4-FFF2-40B4-BE49-F238E27FC236}">
                <a16:creationId xmlns:a16="http://schemas.microsoft.com/office/drawing/2014/main" id="{EDF0CD50-E1DD-4649-896D-903BF74E4339}"/>
              </a:ext>
            </a:extLst>
          </p:cNvPr>
          <p:cNvSpPr txBox="1"/>
          <p:nvPr/>
        </p:nvSpPr>
        <p:spPr>
          <a:xfrm>
            <a:off x="3442493" y="4115755"/>
            <a:ext cx="2677965" cy="1077218"/>
          </a:xfrm>
          <a:prstGeom prst="rect">
            <a:avLst/>
          </a:prstGeom>
          <a:noFill/>
        </p:spPr>
        <p:txBody>
          <a:bodyPr wrap="square">
            <a:spAutoFit/>
          </a:bodyPr>
          <a:lstStyle/>
          <a:p>
            <a:r>
              <a:rPr lang="en-US" altLang="ja-JP" sz="3200" b="1" dirty="0">
                <a:latin typeface="MS UI Gothic" panose="020B0600070205080204" pitchFamily="50" charset="-128"/>
                <a:ea typeface="MS UI Gothic" panose="020B0600070205080204" pitchFamily="50" charset="-128"/>
              </a:rPr>
              <a:t>daytime and nighttime</a:t>
            </a:r>
          </a:p>
        </p:txBody>
      </p:sp>
      <p:sp>
        <p:nvSpPr>
          <p:cNvPr id="30" name="矢印: 右 29">
            <a:extLst>
              <a:ext uri="{FF2B5EF4-FFF2-40B4-BE49-F238E27FC236}">
                <a16:creationId xmlns:a16="http://schemas.microsoft.com/office/drawing/2014/main" id="{D08D61D6-3B62-4FB6-A03D-39D11A5A5E57}"/>
              </a:ext>
            </a:extLst>
          </p:cNvPr>
          <p:cNvSpPr/>
          <p:nvPr/>
        </p:nvSpPr>
        <p:spPr>
          <a:xfrm rot="1358527">
            <a:off x="3793199" y="2170566"/>
            <a:ext cx="596835" cy="584775"/>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1" name="矢印: 右 30">
            <a:extLst>
              <a:ext uri="{FF2B5EF4-FFF2-40B4-BE49-F238E27FC236}">
                <a16:creationId xmlns:a16="http://schemas.microsoft.com/office/drawing/2014/main" id="{2B036D47-7A90-4D02-9475-F9FD4CC934A9}"/>
              </a:ext>
            </a:extLst>
          </p:cNvPr>
          <p:cNvSpPr/>
          <p:nvPr/>
        </p:nvSpPr>
        <p:spPr>
          <a:xfrm rot="18916132">
            <a:off x="4001666" y="3613796"/>
            <a:ext cx="596835" cy="584775"/>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174" name="部分円 7173">
            <a:extLst>
              <a:ext uri="{FF2B5EF4-FFF2-40B4-BE49-F238E27FC236}">
                <a16:creationId xmlns:a16="http://schemas.microsoft.com/office/drawing/2014/main" id="{DA78F567-26AD-43E2-B8DF-8A5744CDE386}"/>
              </a:ext>
            </a:extLst>
          </p:cNvPr>
          <p:cNvSpPr>
            <a:spLocks noChangeAspect="1"/>
          </p:cNvSpPr>
          <p:nvPr/>
        </p:nvSpPr>
        <p:spPr>
          <a:xfrm>
            <a:off x="4349863" y="1588665"/>
            <a:ext cx="2368699" cy="2368699"/>
          </a:xfrm>
          <a:prstGeom prst="pie">
            <a:avLst>
              <a:gd name="adj1" fmla="val 9626324"/>
              <a:gd name="adj2" fmla="val 1142263"/>
            </a:avLst>
          </a:prstGeom>
          <a:blipFill>
            <a:blip r:embed="rId9"/>
            <a:stretch>
              <a:fillRect/>
            </a:stretch>
          </a:bli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chemeClr val="tx1"/>
              </a:solidFill>
            </a:endParaRPr>
          </a:p>
        </p:txBody>
      </p:sp>
      <p:cxnSp>
        <p:nvCxnSpPr>
          <p:cNvPr id="42" name="直線コネクタ 41">
            <a:extLst>
              <a:ext uri="{FF2B5EF4-FFF2-40B4-BE49-F238E27FC236}">
                <a16:creationId xmlns:a16="http://schemas.microsoft.com/office/drawing/2014/main" id="{96626DDE-3A52-417E-AFDD-B0934821F44B}"/>
              </a:ext>
            </a:extLst>
          </p:cNvPr>
          <p:cNvCxnSpPr>
            <a:cxnSpLocks/>
          </p:cNvCxnSpPr>
          <p:nvPr/>
        </p:nvCxnSpPr>
        <p:spPr>
          <a:xfrm flipV="1">
            <a:off x="4363012" y="2835870"/>
            <a:ext cx="880331" cy="393836"/>
          </a:xfrm>
          <a:prstGeom prst="line">
            <a:avLst/>
          </a:prstGeom>
          <a:ln w="117475" cap="rnd">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45" name="直線コネクタ 44">
            <a:extLst>
              <a:ext uri="{FF2B5EF4-FFF2-40B4-BE49-F238E27FC236}">
                <a16:creationId xmlns:a16="http://schemas.microsoft.com/office/drawing/2014/main" id="{334E386C-5D80-4404-A461-4CBD8BF6AA27}"/>
              </a:ext>
            </a:extLst>
          </p:cNvPr>
          <p:cNvCxnSpPr>
            <a:cxnSpLocks/>
          </p:cNvCxnSpPr>
          <p:nvPr/>
        </p:nvCxnSpPr>
        <p:spPr>
          <a:xfrm>
            <a:off x="5898567" y="2835870"/>
            <a:ext cx="880331" cy="375521"/>
          </a:xfrm>
          <a:prstGeom prst="line">
            <a:avLst/>
          </a:prstGeom>
          <a:ln w="117475" cap="rnd">
            <a:solidFill>
              <a:srgbClr val="FF0000"/>
            </a:solidFill>
          </a:ln>
        </p:spPr>
        <p:style>
          <a:lnRef idx="1">
            <a:schemeClr val="accent1"/>
          </a:lnRef>
          <a:fillRef idx="0">
            <a:schemeClr val="accent1"/>
          </a:fillRef>
          <a:effectRef idx="0">
            <a:schemeClr val="accent1"/>
          </a:effectRef>
          <a:fontRef idx="minor">
            <a:schemeClr val="tx1"/>
          </a:fontRef>
        </p:style>
      </p:cxnSp>
      <p:sp>
        <p:nvSpPr>
          <p:cNvPr id="47" name="四角形: 角を丸くする 46">
            <a:extLst>
              <a:ext uri="{FF2B5EF4-FFF2-40B4-BE49-F238E27FC236}">
                <a16:creationId xmlns:a16="http://schemas.microsoft.com/office/drawing/2014/main" id="{924B0F35-F782-4DCF-9CD8-99391AA525BF}"/>
              </a:ext>
            </a:extLst>
          </p:cNvPr>
          <p:cNvSpPr/>
          <p:nvPr/>
        </p:nvSpPr>
        <p:spPr>
          <a:xfrm>
            <a:off x="5256991" y="2634886"/>
            <a:ext cx="546997" cy="274609"/>
          </a:xfrm>
          <a:prstGeom prst="roundRect">
            <a:avLst/>
          </a:prstGeom>
          <a:noFill/>
          <a:ln w="1397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51" name="直線コネクタ 50">
            <a:extLst>
              <a:ext uri="{FF2B5EF4-FFF2-40B4-BE49-F238E27FC236}">
                <a16:creationId xmlns:a16="http://schemas.microsoft.com/office/drawing/2014/main" id="{6E13A1C0-7E1D-4B68-B303-A79D140FFD3E}"/>
              </a:ext>
            </a:extLst>
          </p:cNvPr>
          <p:cNvCxnSpPr>
            <a:cxnSpLocks/>
          </p:cNvCxnSpPr>
          <p:nvPr/>
        </p:nvCxnSpPr>
        <p:spPr>
          <a:xfrm>
            <a:off x="4998428" y="3931651"/>
            <a:ext cx="1084465" cy="0"/>
          </a:xfrm>
          <a:prstGeom prst="line">
            <a:avLst/>
          </a:prstGeom>
          <a:ln w="117475" cap="rnd">
            <a:solidFill>
              <a:srgbClr val="FF0000"/>
            </a:solidFill>
          </a:ln>
        </p:spPr>
        <p:style>
          <a:lnRef idx="1">
            <a:schemeClr val="accent1"/>
          </a:lnRef>
          <a:fillRef idx="0">
            <a:schemeClr val="accent1"/>
          </a:fillRef>
          <a:effectRef idx="0">
            <a:schemeClr val="accent1"/>
          </a:effectRef>
          <a:fontRef idx="minor">
            <a:schemeClr val="tx1"/>
          </a:fontRef>
        </p:style>
      </p:cxnSp>
      <p:sp>
        <p:nvSpPr>
          <p:cNvPr id="54" name="テキスト ボックス 53">
            <a:extLst>
              <a:ext uri="{FF2B5EF4-FFF2-40B4-BE49-F238E27FC236}">
                <a16:creationId xmlns:a16="http://schemas.microsoft.com/office/drawing/2014/main" id="{665DDC43-2D23-43DB-B517-C6C594138DF6}"/>
              </a:ext>
            </a:extLst>
          </p:cNvPr>
          <p:cNvSpPr txBox="1"/>
          <p:nvPr/>
        </p:nvSpPr>
        <p:spPr>
          <a:xfrm>
            <a:off x="6604240" y="3642494"/>
            <a:ext cx="2195921" cy="769441"/>
          </a:xfrm>
          <a:prstGeom prst="rect">
            <a:avLst/>
          </a:prstGeom>
          <a:noFill/>
        </p:spPr>
        <p:txBody>
          <a:bodyPr wrap="square">
            <a:spAutoFit/>
          </a:bodyPr>
          <a:lstStyle/>
          <a:p>
            <a:r>
              <a:rPr lang="en-US" altLang="ja-JP" sz="4400" b="1" dirty="0">
                <a:latin typeface="MS UI Gothic" panose="020B0600070205080204" pitchFamily="50" charset="-128"/>
                <a:ea typeface="MS UI Gothic" panose="020B0600070205080204" pitchFamily="50" charset="-128"/>
              </a:rPr>
              <a:t>daytime</a:t>
            </a:r>
          </a:p>
        </p:txBody>
      </p:sp>
      <p:sp>
        <p:nvSpPr>
          <p:cNvPr id="55" name="矢印: 右 54">
            <a:extLst>
              <a:ext uri="{FF2B5EF4-FFF2-40B4-BE49-F238E27FC236}">
                <a16:creationId xmlns:a16="http://schemas.microsoft.com/office/drawing/2014/main" id="{03DFD277-F6EF-410A-9534-3DEC08C68740}"/>
              </a:ext>
            </a:extLst>
          </p:cNvPr>
          <p:cNvSpPr/>
          <p:nvPr/>
        </p:nvSpPr>
        <p:spPr>
          <a:xfrm rot="2445912">
            <a:off x="6191395" y="3367953"/>
            <a:ext cx="596835" cy="584775"/>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7183" name="Picture 8">
            <a:extLst>
              <a:ext uri="{FF2B5EF4-FFF2-40B4-BE49-F238E27FC236}">
                <a16:creationId xmlns:a16="http://schemas.microsoft.com/office/drawing/2014/main" id="{C3999374-C1F4-482F-97E4-36270EA74683}"/>
              </a:ext>
            </a:extLst>
          </p:cNvPr>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995657" y="2949837"/>
            <a:ext cx="1077218" cy="1077218"/>
          </a:xfrm>
          <a:prstGeom prst="rect">
            <a:avLst/>
          </a:prstGeom>
          <a:noFill/>
          <a:extLst>
            <a:ext uri="{909E8E84-426E-40DD-AFC4-6F175D3DCCD1}">
              <a14:hiddenFill xmlns:a14="http://schemas.microsoft.com/office/drawing/2010/main">
                <a:solidFill>
                  <a:srgbClr val="FFFFFF"/>
                </a:solidFill>
              </a14:hiddenFill>
            </a:ext>
          </a:extLst>
        </p:spPr>
      </p:pic>
      <p:sp>
        <p:nvSpPr>
          <p:cNvPr id="58" name="吹き出し: 四角形 57">
            <a:extLst>
              <a:ext uri="{FF2B5EF4-FFF2-40B4-BE49-F238E27FC236}">
                <a16:creationId xmlns:a16="http://schemas.microsoft.com/office/drawing/2014/main" id="{122B364E-1756-4C5D-943B-396F08FC6446}"/>
              </a:ext>
            </a:extLst>
          </p:cNvPr>
          <p:cNvSpPr/>
          <p:nvPr/>
        </p:nvSpPr>
        <p:spPr>
          <a:xfrm>
            <a:off x="6526998" y="2032775"/>
            <a:ext cx="2368699" cy="765760"/>
          </a:xfrm>
          <a:prstGeom prst="wedgeRectCallout">
            <a:avLst>
              <a:gd name="adj1" fmla="val -44678"/>
              <a:gd name="adj2" fmla="val 97143"/>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en-US" altLang="ja-JP" sz="2000" b="1" dirty="0">
                <a:solidFill>
                  <a:schemeClr val="tx1"/>
                </a:solidFill>
                <a:latin typeface="MS UI Gothic" panose="020B0600070205080204" pitchFamily="50" charset="-128"/>
                <a:ea typeface="MS UI Gothic" panose="020B0600070205080204" pitchFamily="50" charset="-128"/>
              </a:rPr>
              <a:t>Pointing to the side with the Sun.</a:t>
            </a:r>
          </a:p>
        </p:txBody>
      </p:sp>
    </p:spTree>
    <p:extLst>
      <p:ext uri="{BB962C8B-B14F-4D97-AF65-F5344CB8AC3E}">
        <p14:creationId xmlns:p14="http://schemas.microsoft.com/office/powerpoint/2010/main" val="161768347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9" name="図 58">
            <a:extLst>
              <a:ext uri="{FF2B5EF4-FFF2-40B4-BE49-F238E27FC236}">
                <a16:creationId xmlns:a16="http://schemas.microsoft.com/office/drawing/2014/main" id="{C6560940-C8E1-4A47-8D6A-90BB11C4B94A}"/>
              </a:ext>
            </a:extLst>
          </p:cNvPr>
          <p:cNvPicPr>
            <a:picLocks noChangeAspect="1"/>
          </p:cNvPicPr>
          <p:nvPr/>
        </p:nvPicPr>
        <p:blipFill>
          <a:blip r:embed="rId2"/>
          <a:stretch>
            <a:fillRect/>
          </a:stretch>
        </p:blipFill>
        <p:spPr>
          <a:xfrm>
            <a:off x="3524280" y="1559819"/>
            <a:ext cx="2066925" cy="1476375"/>
          </a:xfrm>
          <a:prstGeom prst="rect">
            <a:avLst/>
          </a:prstGeom>
        </p:spPr>
      </p:pic>
      <p:pic>
        <p:nvPicPr>
          <p:cNvPr id="43" name="図 42">
            <a:extLst>
              <a:ext uri="{FF2B5EF4-FFF2-40B4-BE49-F238E27FC236}">
                <a16:creationId xmlns:a16="http://schemas.microsoft.com/office/drawing/2014/main" id="{4930D946-D5EF-41C6-B955-842DAE31353D}"/>
              </a:ext>
            </a:extLst>
          </p:cNvPr>
          <p:cNvPicPr>
            <a:picLocks noChangeAspect="1"/>
          </p:cNvPicPr>
          <p:nvPr/>
        </p:nvPicPr>
        <p:blipFill>
          <a:blip r:embed="rId3"/>
          <a:stretch>
            <a:fillRect/>
          </a:stretch>
        </p:blipFill>
        <p:spPr>
          <a:xfrm rot="643016">
            <a:off x="4100272" y="4352283"/>
            <a:ext cx="846050" cy="1459851"/>
          </a:xfrm>
          <a:prstGeom prst="rect">
            <a:avLst/>
          </a:prstGeom>
        </p:spPr>
      </p:pic>
      <p:pic>
        <p:nvPicPr>
          <p:cNvPr id="3" name="図 2">
            <a:extLst>
              <a:ext uri="{FF2B5EF4-FFF2-40B4-BE49-F238E27FC236}">
                <a16:creationId xmlns:a16="http://schemas.microsoft.com/office/drawing/2014/main" id="{287845FC-3A99-46F5-A358-5444278DA551}"/>
              </a:ext>
            </a:extLst>
          </p:cNvPr>
          <p:cNvPicPr>
            <a:picLocks noChangeAspect="1"/>
          </p:cNvPicPr>
          <p:nvPr/>
        </p:nvPicPr>
        <p:blipFill>
          <a:blip r:embed="rId4"/>
          <a:stretch>
            <a:fillRect/>
          </a:stretch>
        </p:blipFill>
        <p:spPr>
          <a:xfrm>
            <a:off x="0" y="19002"/>
            <a:ext cx="9144000" cy="461905"/>
          </a:xfrm>
          <a:prstGeom prst="rect">
            <a:avLst/>
          </a:prstGeom>
        </p:spPr>
      </p:pic>
      <p:pic>
        <p:nvPicPr>
          <p:cNvPr id="4" name="図 3" descr="ロゴ&#10;&#10;自動的に生成された説明">
            <a:extLst>
              <a:ext uri="{FF2B5EF4-FFF2-40B4-BE49-F238E27FC236}">
                <a16:creationId xmlns:a16="http://schemas.microsoft.com/office/drawing/2014/main" id="{DDB74888-841E-41D6-84B5-0BB37D31D07B}"/>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6150219" y="3995415"/>
            <a:ext cx="2719552" cy="2719552"/>
          </a:xfrm>
          <a:prstGeom prst="rect">
            <a:avLst/>
          </a:prstGeom>
        </p:spPr>
      </p:pic>
      <p:pic>
        <p:nvPicPr>
          <p:cNvPr id="5" name="図 4">
            <a:extLst>
              <a:ext uri="{FF2B5EF4-FFF2-40B4-BE49-F238E27FC236}">
                <a16:creationId xmlns:a16="http://schemas.microsoft.com/office/drawing/2014/main" id="{4EEBEFBE-3F64-4600-A6BD-B7879A49C25A}"/>
              </a:ext>
            </a:extLst>
          </p:cNvPr>
          <p:cNvPicPr>
            <a:picLocks noChangeAspect="1"/>
          </p:cNvPicPr>
          <p:nvPr/>
        </p:nvPicPr>
        <p:blipFill>
          <a:blip r:embed="rId6"/>
          <a:stretch>
            <a:fillRect/>
          </a:stretch>
        </p:blipFill>
        <p:spPr>
          <a:xfrm>
            <a:off x="0" y="465141"/>
            <a:ext cx="9144000" cy="485748"/>
          </a:xfrm>
          <a:prstGeom prst="rect">
            <a:avLst/>
          </a:prstGeom>
        </p:spPr>
      </p:pic>
      <p:pic>
        <p:nvPicPr>
          <p:cNvPr id="6" name="Picture 2">
            <a:extLst>
              <a:ext uri="{FF2B5EF4-FFF2-40B4-BE49-F238E27FC236}">
                <a16:creationId xmlns:a16="http://schemas.microsoft.com/office/drawing/2014/main" id="{3AF0BC49-07D5-4A98-975F-68030D0740A6}"/>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0" y="2223043"/>
            <a:ext cx="3162477" cy="3534186"/>
          </a:xfrm>
          <a:prstGeom prst="rect">
            <a:avLst/>
          </a:prstGeom>
          <a:noFill/>
          <a:extLst>
            <a:ext uri="{909E8E84-426E-40DD-AFC4-6F175D3DCCD1}">
              <a14:hiddenFill xmlns:a14="http://schemas.microsoft.com/office/drawing/2010/main">
                <a:solidFill>
                  <a:srgbClr val="FFFFFF"/>
                </a:solidFill>
              </a14:hiddenFill>
            </a:ext>
          </a:extLst>
        </p:spPr>
      </p:pic>
      <p:sp>
        <p:nvSpPr>
          <p:cNvPr id="7" name="テキスト ボックス 6">
            <a:extLst>
              <a:ext uri="{FF2B5EF4-FFF2-40B4-BE49-F238E27FC236}">
                <a16:creationId xmlns:a16="http://schemas.microsoft.com/office/drawing/2014/main" id="{67A7E764-1A69-4686-ABDA-469951A2970F}"/>
              </a:ext>
            </a:extLst>
          </p:cNvPr>
          <p:cNvSpPr txBox="1"/>
          <p:nvPr/>
        </p:nvSpPr>
        <p:spPr>
          <a:xfrm>
            <a:off x="0" y="950889"/>
            <a:ext cx="8734097" cy="584775"/>
          </a:xfrm>
          <a:prstGeom prst="rect">
            <a:avLst/>
          </a:prstGeom>
          <a:noFill/>
        </p:spPr>
        <p:txBody>
          <a:bodyPr wrap="square">
            <a:spAutoFit/>
          </a:bodyPr>
          <a:lstStyle/>
          <a:p>
            <a:r>
              <a:rPr lang="ja-JP" altLang="en-US" sz="1600" dirty="0"/>
              <a:t>Gmk35298, CC BY-SA 4.0 &lt;https://creativecommons.org/licenses/by-sa/4.0&gt;, via Wikimedia Commons</a:t>
            </a:r>
          </a:p>
          <a:p>
            <a:r>
              <a:rPr lang="ja-JP" altLang="en-US" sz="1600" dirty="0">
                <a:hlinkClick r:id="rId8"/>
              </a:rPr>
              <a:t>https://commons.wikimedia.org/wiki/File:Creation-of-bagua.png</a:t>
            </a:r>
            <a:endParaRPr lang="ja-JP" altLang="en-US" sz="1600" dirty="0"/>
          </a:p>
        </p:txBody>
      </p:sp>
      <p:sp>
        <p:nvSpPr>
          <p:cNvPr id="10" name="テキスト ボックス 9">
            <a:extLst>
              <a:ext uri="{FF2B5EF4-FFF2-40B4-BE49-F238E27FC236}">
                <a16:creationId xmlns:a16="http://schemas.microsoft.com/office/drawing/2014/main" id="{3A322AA2-06C7-4EA9-ADCF-37EA357CD3AD}"/>
              </a:ext>
            </a:extLst>
          </p:cNvPr>
          <p:cNvSpPr txBox="1"/>
          <p:nvPr/>
        </p:nvSpPr>
        <p:spPr>
          <a:xfrm>
            <a:off x="80186" y="2937824"/>
            <a:ext cx="1043876" cy="523220"/>
          </a:xfrm>
          <a:prstGeom prst="rect">
            <a:avLst/>
          </a:prstGeom>
          <a:noFill/>
        </p:spPr>
        <p:txBody>
          <a:bodyPr wrap="none" rtlCol="0">
            <a:spAutoFit/>
          </a:bodyPr>
          <a:lstStyle/>
          <a:p>
            <a:r>
              <a:rPr kumimoji="1" lang="en-US" altLang="ja-JP" sz="2800" b="1" dirty="0">
                <a:highlight>
                  <a:srgbClr val="FFFF00"/>
                </a:highlight>
                <a:latin typeface="MS UI Gothic" panose="020B0600070205080204" pitchFamily="50" charset="-128"/>
                <a:ea typeface="MS UI Gothic" panose="020B0600070205080204" pitchFamily="50" charset="-128"/>
              </a:rPr>
              <a:t>bright</a:t>
            </a:r>
            <a:endParaRPr kumimoji="1" lang="ja-JP" altLang="en-US" sz="2800" b="1" dirty="0">
              <a:highlight>
                <a:srgbClr val="FFFF00"/>
              </a:highlight>
              <a:latin typeface="MS UI Gothic" panose="020B0600070205080204" pitchFamily="50" charset="-128"/>
              <a:ea typeface="MS UI Gothic" panose="020B0600070205080204" pitchFamily="50" charset="-128"/>
            </a:endParaRPr>
          </a:p>
        </p:txBody>
      </p:sp>
      <p:sp>
        <p:nvSpPr>
          <p:cNvPr id="11" name="テキスト ボックス 10">
            <a:extLst>
              <a:ext uri="{FF2B5EF4-FFF2-40B4-BE49-F238E27FC236}">
                <a16:creationId xmlns:a16="http://schemas.microsoft.com/office/drawing/2014/main" id="{91A7D273-4543-447D-ADAA-982318C7729D}"/>
              </a:ext>
            </a:extLst>
          </p:cNvPr>
          <p:cNvSpPr txBox="1"/>
          <p:nvPr/>
        </p:nvSpPr>
        <p:spPr>
          <a:xfrm>
            <a:off x="2063572" y="2897960"/>
            <a:ext cx="830677" cy="523220"/>
          </a:xfrm>
          <a:prstGeom prst="rect">
            <a:avLst/>
          </a:prstGeom>
          <a:noFill/>
        </p:spPr>
        <p:txBody>
          <a:bodyPr wrap="none" rtlCol="0">
            <a:spAutoFit/>
          </a:bodyPr>
          <a:lstStyle/>
          <a:p>
            <a:r>
              <a:rPr kumimoji="1" lang="en-US" altLang="ja-JP" sz="2800" b="1" dirty="0">
                <a:highlight>
                  <a:srgbClr val="FFFF00"/>
                </a:highlight>
                <a:latin typeface="MS UI Gothic" panose="020B0600070205080204" pitchFamily="50" charset="-128"/>
                <a:ea typeface="MS UI Gothic" panose="020B0600070205080204" pitchFamily="50" charset="-128"/>
              </a:rPr>
              <a:t>dark</a:t>
            </a:r>
            <a:endParaRPr kumimoji="1" lang="ja-JP" altLang="en-US" sz="2800" b="1" dirty="0">
              <a:highlight>
                <a:srgbClr val="FFFF00"/>
              </a:highlight>
              <a:latin typeface="MS UI Gothic" panose="020B0600070205080204" pitchFamily="50" charset="-128"/>
              <a:ea typeface="MS UI Gothic" panose="020B0600070205080204" pitchFamily="50" charset="-128"/>
            </a:endParaRPr>
          </a:p>
        </p:txBody>
      </p:sp>
      <p:cxnSp>
        <p:nvCxnSpPr>
          <p:cNvPr id="16" name="直線コネクタ 15">
            <a:extLst>
              <a:ext uri="{FF2B5EF4-FFF2-40B4-BE49-F238E27FC236}">
                <a16:creationId xmlns:a16="http://schemas.microsoft.com/office/drawing/2014/main" id="{79996DC7-B67C-4E77-B2C5-42BC0B9C85E5}"/>
              </a:ext>
            </a:extLst>
          </p:cNvPr>
          <p:cNvCxnSpPr>
            <a:cxnSpLocks/>
          </p:cNvCxnSpPr>
          <p:nvPr/>
        </p:nvCxnSpPr>
        <p:spPr>
          <a:xfrm>
            <a:off x="4258581" y="1477740"/>
            <a:ext cx="0" cy="1733550"/>
          </a:xfrm>
          <a:prstGeom prst="line">
            <a:avLst/>
          </a:prstGeom>
          <a:ln w="57150">
            <a:solidFill>
              <a:srgbClr val="FF0000"/>
            </a:solidFill>
            <a:prstDash val="sysDot"/>
          </a:ln>
        </p:spPr>
        <p:style>
          <a:lnRef idx="1">
            <a:schemeClr val="accent2"/>
          </a:lnRef>
          <a:fillRef idx="0">
            <a:schemeClr val="accent2"/>
          </a:fillRef>
          <a:effectRef idx="0">
            <a:schemeClr val="accent2"/>
          </a:effectRef>
          <a:fontRef idx="minor">
            <a:schemeClr val="tx1"/>
          </a:fontRef>
        </p:style>
      </p:cxnSp>
      <p:sp>
        <p:nvSpPr>
          <p:cNvPr id="19" name="テキスト ボックス 18">
            <a:extLst>
              <a:ext uri="{FF2B5EF4-FFF2-40B4-BE49-F238E27FC236}">
                <a16:creationId xmlns:a16="http://schemas.microsoft.com/office/drawing/2014/main" id="{07C45BA3-94F4-4BCE-9387-DAFA8B0B9E31}"/>
              </a:ext>
            </a:extLst>
          </p:cNvPr>
          <p:cNvSpPr txBox="1"/>
          <p:nvPr/>
        </p:nvSpPr>
        <p:spPr>
          <a:xfrm>
            <a:off x="3232221" y="2939270"/>
            <a:ext cx="1043876" cy="523220"/>
          </a:xfrm>
          <a:prstGeom prst="rect">
            <a:avLst/>
          </a:prstGeom>
          <a:noFill/>
        </p:spPr>
        <p:txBody>
          <a:bodyPr wrap="none" rtlCol="0">
            <a:spAutoFit/>
          </a:bodyPr>
          <a:lstStyle/>
          <a:p>
            <a:r>
              <a:rPr kumimoji="1" lang="en-US" altLang="ja-JP" sz="2800" b="1" dirty="0">
                <a:highlight>
                  <a:srgbClr val="FFFF00"/>
                </a:highlight>
                <a:latin typeface="MS UI Gothic" panose="020B0600070205080204" pitchFamily="50" charset="-128"/>
                <a:ea typeface="MS UI Gothic" panose="020B0600070205080204" pitchFamily="50" charset="-128"/>
              </a:rPr>
              <a:t>bright</a:t>
            </a:r>
            <a:endParaRPr kumimoji="1" lang="ja-JP" altLang="en-US" sz="2800" b="1" dirty="0">
              <a:highlight>
                <a:srgbClr val="FFFF00"/>
              </a:highlight>
              <a:latin typeface="MS UI Gothic" panose="020B0600070205080204" pitchFamily="50" charset="-128"/>
              <a:ea typeface="MS UI Gothic" panose="020B0600070205080204" pitchFamily="50" charset="-128"/>
            </a:endParaRPr>
          </a:p>
        </p:txBody>
      </p:sp>
      <p:sp>
        <p:nvSpPr>
          <p:cNvPr id="20" name="テキスト ボックス 19">
            <a:extLst>
              <a:ext uri="{FF2B5EF4-FFF2-40B4-BE49-F238E27FC236}">
                <a16:creationId xmlns:a16="http://schemas.microsoft.com/office/drawing/2014/main" id="{9794A1D9-2BC6-478C-9599-CE96720FEAD3}"/>
              </a:ext>
            </a:extLst>
          </p:cNvPr>
          <p:cNvSpPr txBox="1"/>
          <p:nvPr/>
        </p:nvSpPr>
        <p:spPr>
          <a:xfrm>
            <a:off x="4492899" y="2904568"/>
            <a:ext cx="830677" cy="523220"/>
          </a:xfrm>
          <a:prstGeom prst="rect">
            <a:avLst/>
          </a:prstGeom>
          <a:noFill/>
        </p:spPr>
        <p:txBody>
          <a:bodyPr wrap="none" rtlCol="0">
            <a:spAutoFit/>
          </a:bodyPr>
          <a:lstStyle/>
          <a:p>
            <a:r>
              <a:rPr kumimoji="1" lang="en-US" altLang="ja-JP" sz="2800" b="1" dirty="0">
                <a:highlight>
                  <a:srgbClr val="FFFF00"/>
                </a:highlight>
                <a:latin typeface="MS UI Gothic" panose="020B0600070205080204" pitchFamily="50" charset="-128"/>
                <a:ea typeface="MS UI Gothic" panose="020B0600070205080204" pitchFamily="50" charset="-128"/>
              </a:rPr>
              <a:t>dark</a:t>
            </a:r>
            <a:endParaRPr kumimoji="1" lang="ja-JP" altLang="en-US" sz="2800" b="1" dirty="0">
              <a:highlight>
                <a:srgbClr val="FFFF00"/>
              </a:highlight>
              <a:latin typeface="MS UI Gothic" panose="020B0600070205080204" pitchFamily="50" charset="-128"/>
              <a:ea typeface="MS UI Gothic" panose="020B0600070205080204" pitchFamily="50" charset="-128"/>
            </a:endParaRPr>
          </a:p>
        </p:txBody>
      </p:sp>
      <p:pic>
        <p:nvPicPr>
          <p:cNvPr id="21" name="図 20">
            <a:extLst>
              <a:ext uri="{FF2B5EF4-FFF2-40B4-BE49-F238E27FC236}">
                <a16:creationId xmlns:a16="http://schemas.microsoft.com/office/drawing/2014/main" id="{65EB1712-3600-4697-B2DD-651C5463252C}"/>
              </a:ext>
            </a:extLst>
          </p:cNvPr>
          <p:cNvPicPr>
            <a:picLocks noChangeAspect="1"/>
          </p:cNvPicPr>
          <p:nvPr/>
        </p:nvPicPr>
        <p:blipFill>
          <a:blip r:embed="rId9"/>
          <a:stretch>
            <a:fillRect/>
          </a:stretch>
        </p:blipFill>
        <p:spPr>
          <a:xfrm>
            <a:off x="7455805" y="1207405"/>
            <a:ext cx="1619278" cy="1704954"/>
          </a:xfrm>
          <a:prstGeom prst="rect">
            <a:avLst/>
          </a:prstGeom>
        </p:spPr>
      </p:pic>
      <p:sp>
        <p:nvSpPr>
          <p:cNvPr id="22" name="テキスト ボックス 21">
            <a:extLst>
              <a:ext uri="{FF2B5EF4-FFF2-40B4-BE49-F238E27FC236}">
                <a16:creationId xmlns:a16="http://schemas.microsoft.com/office/drawing/2014/main" id="{6E1763CD-5A39-47A3-BE41-B77764313B87}"/>
              </a:ext>
            </a:extLst>
          </p:cNvPr>
          <p:cNvSpPr txBox="1"/>
          <p:nvPr/>
        </p:nvSpPr>
        <p:spPr>
          <a:xfrm>
            <a:off x="6355452" y="1793639"/>
            <a:ext cx="2066514" cy="584775"/>
          </a:xfrm>
          <a:prstGeom prst="rect">
            <a:avLst/>
          </a:prstGeom>
          <a:noFill/>
        </p:spPr>
        <p:txBody>
          <a:bodyPr wrap="square">
            <a:spAutoFit/>
          </a:bodyPr>
          <a:lstStyle/>
          <a:p>
            <a:r>
              <a:rPr lang="en-US" altLang="ja-JP" sz="3200" b="1" dirty="0">
                <a:latin typeface="arial" panose="020B0604020202020204" pitchFamily="34" charset="0"/>
              </a:rPr>
              <a:t>the</a:t>
            </a:r>
            <a:r>
              <a:rPr lang="ja-JP" altLang="en-US" sz="3200" b="1" dirty="0">
                <a:latin typeface="arial" panose="020B0604020202020204" pitchFamily="34" charset="0"/>
              </a:rPr>
              <a:t> </a:t>
            </a:r>
            <a:r>
              <a:rPr lang="en-US" altLang="ja-JP" sz="3200" b="1" dirty="0">
                <a:latin typeface="arial" panose="020B0604020202020204" pitchFamily="34" charset="0"/>
              </a:rPr>
              <a:t>moon</a:t>
            </a:r>
          </a:p>
        </p:txBody>
      </p:sp>
      <p:pic>
        <p:nvPicPr>
          <p:cNvPr id="23" name="図 22">
            <a:extLst>
              <a:ext uri="{FF2B5EF4-FFF2-40B4-BE49-F238E27FC236}">
                <a16:creationId xmlns:a16="http://schemas.microsoft.com/office/drawing/2014/main" id="{3E83FECA-3EE1-4FE3-AD38-C59FB0813648}"/>
              </a:ext>
            </a:extLst>
          </p:cNvPr>
          <p:cNvPicPr>
            <a:picLocks noChangeAspect="1"/>
          </p:cNvPicPr>
          <p:nvPr/>
        </p:nvPicPr>
        <p:blipFill>
          <a:blip r:embed="rId3"/>
          <a:stretch>
            <a:fillRect/>
          </a:stretch>
        </p:blipFill>
        <p:spPr>
          <a:xfrm rot="608805">
            <a:off x="6071121" y="2572041"/>
            <a:ext cx="846050" cy="1459851"/>
          </a:xfrm>
          <a:prstGeom prst="rect">
            <a:avLst/>
          </a:prstGeom>
        </p:spPr>
      </p:pic>
      <p:sp>
        <p:nvSpPr>
          <p:cNvPr id="24" name="矢印: 右 23">
            <a:extLst>
              <a:ext uri="{FF2B5EF4-FFF2-40B4-BE49-F238E27FC236}">
                <a16:creationId xmlns:a16="http://schemas.microsoft.com/office/drawing/2014/main" id="{C99DB210-35DD-4B07-B61E-C9818AF0552E}"/>
              </a:ext>
            </a:extLst>
          </p:cNvPr>
          <p:cNvSpPr/>
          <p:nvPr/>
        </p:nvSpPr>
        <p:spPr>
          <a:xfrm rot="8892178">
            <a:off x="6944500" y="2666679"/>
            <a:ext cx="765318" cy="584775"/>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5" name="矢印: 右 24">
            <a:extLst>
              <a:ext uri="{FF2B5EF4-FFF2-40B4-BE49-F238E27FC236}">
                <a16:creationId xmlns:a16="http://schemas.microsoft.com/office/drawing/2014/main" id="{3493D3A1-B8E5-4E55-87E3-080F4DE6AA3C}"/>
              </a:ext>
            </a:extLst>
          </p:cNvPr>
          <p:cNvSpPr/>
          <p:nvPr/>
        </p:nvSpPr>
        <p:spPr>
          <a:xfrm rot="8865203">
            <a:off x="5037377" y="3658505"/>
            <a:ext cx="981865" cy="584775"/>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6" name="矢印: 右 25">
            <a:extLst>
              <a:ext uri="{FF2B5EF4-FFF2-40B4-BE49-F238E27FC236}">
                <a16:creationId xmlns:a16="http://schemas.microsoft.com/office/drawing/2014/main" id="{517FE864-3F5E-47C6-98A5-DBCDADE564A4}"/>
              </a:ext>
            </a:extLst>
          </p:cNvPr>
          <p:cNvSpPr/>
          <p:nvPr/>
        </p:nvSpPr>
        <p:spPr>
          <a:xfrm rot="5400000">
            <a:off x="4018791" y="3391237"/>
            <a:ext cx="472895"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7" name="矢印: 右 26">
            <a:extLst>
              <a:ext uri="{FF2B5EF4-FFF2-40B4-BE49-F238E27FC236}">
                <a16:creationId xmlns:a16="http://schemas.microsoft.com/office/drawing/2014/main" id="{32C14BFE-69E6-4995-9634-895FBDD56347}"/>
              </a:ext>
            </a:extLst>
          </p:cNvPr>
          <p:cNvSpPr/>
          <p:nvPr/>
        </p:nvSpPr>
        <p:spPr>
          <a:xfrm>
            <a:off x="2773093" y="2444392"/>
            <a:ext cx="596835" cy="584775"/>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8" name="テキスト ボックス 27">
            <a:extLst>
              <a:ext uri="{FF2B5EF4-FFF2-40B4-BE49-F238E27FC236}">
                <a16:creationId xmlns:a16="http://schemas.microsoft.com/office/drawing/2014/main" id="{35C79442-F402-4939-BCAC-1B63FD8E2395}"/>
              </a:ext>
            </a:extLst>
          </p:cNvPr>
          <p:cNvSpPr txBox="1"/>
          <p:nvPr/>
        </p:nvSpPr>
        <p:spPr>
          <a:xfrm>
            <a:off x="175580" y="1420151"/>
            <a:ext cx="3280262" cy="954107"/>
          </a:xfrm>
          <a:prstGeom prst="rect">
            <a:avLst/>
          </a:prstGeom>
          <a:noFill/>
        </p:spPr>
        <p:txBody>
          <a:bodyPr wrap="square">
            <a:spAutoFit/>
          </a:bodyPr>
          <a:lstStyle/>
          <a:p>
            <a:r>
              <a:rPr lang="en-US" altLang="ja-JP" sz="2800" b="1" dirty="0">
                <a:latin typeface="arial" panose="020B0604020202020204" pitchFamily="34" charset="0"/>
              </a:rPr>
              <a:t>tree diagram in Daoist cosmology</a:t>
            </a:r>
          </a:p>
        </p:txBody>
      </p:sp>
      <p:cxnSp>
        <p:nvCxnSpPr>
          <p:cNvPr id="29" name="直線コネクタ 28">
            <a:extLst>
              <a:ext uri="{FF2B5EF4-FFF2-40B4-BE49-F238E27FC236}">
                <a16:creationId xmlns:a16="http://schemas.microsoft.com/office/drawing/2014/main" id="{39CC8661-2414-471E-BACB-616C9B983CD1}"/>
              </a:ext>
            </a:extLst>
          </p:cNvPr>
          <p:cNvCxnSpPr>
            <a:cxnSpLocks/>
          </p:cNvCxnSpPr>
          <p:nvPr/>
        </p:nvCxnSpPr>
        <p:spPr>
          <a:xfrm>
            <a:off x="3636330" y="4321931"/>
            <a:ext cx="1260775" cy="0"/>
          </a:xfrm>
          <a:prstGeom prst="line">
            <a:avLst/>
          </a:prstGeom>
          <a:ln w="117475" cap="rnd">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1" name="直線コネクタ 30">
            <a:extLst>
              <a:ext uri="{FF2B5EF4-FFF2-40B4-BE49-F238E27FC236}">
                <a16:creationId xmlns:a16="http://schemas.microsoft.com/office/drawing/2014/main" id="{D32B78DB-76CF-4ABE-B194-8573875BC968}"/>
              </a:ext>
            </a:extLst>
          </p:cNvPr>
          <p:cNvCxnSpPr>
            <a:cxnSpLocks/>
          </p:cNvCxnSpPr>
          <p:nvPr/>
        </p:nvCxnSpPr>
        <p:spPr>
          <a:xfrm flipV="1">
            <a:off x="4252703" y="3998690"/>
            <a:ext cx="0" cy="323241"/>
          </a:xfrm>
          <a:prstGeom prst="line">
            <a:avLst/>
          </a:prstGeom>
          <a:ln w="117475" cap="rnd">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3" name="直線コネクタ 32">
            <a:extLst>
              <a:ext uri="{FF2B5EF4-FFF2-40B4-BE49-F238E27FC236}">
                <a16:creationId xmlns:a16="http://schemas.microsoft.com/office/drawing/2014/main" id="{B6BD992D-CFAF-45BE-B47B-86886C0F2D0F}"/>
              </a:ext>
            </a:extLst>
          </p:cNvPr>
          <p:cNvCxnSpPr>
            <a:cxnSpLocks/>
          </p:cNvCxnSpPr>
          <p:nvPr/>
        </p:nvCxnSpPr>
        <p:spPr>
          <a:xfrm flipH="1">
            <a:off x="3571954" y="4498541"/>
            <a:ext cx="427184" cy="645978"/>
          </a:xfrm>
          <a:prstGeom prst="line">
            <a:avLst/>
          </a:prstGeom>
          <a:ln w="117475" cap="rnd">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5" name="直線コネクタ 34">
            <a:extLst>
              <a:ext uri="{FF2B5EF4-FFF2-40B4-BE49-F238E27FC236}">
                <a16:creationId xmlns:a16="http://schemas.microsoft.com/office/drawing/2014/main" id="{DD132640-7542-483A-9B40-660DEB20E246}"/>
              </a:ext>
            </a:extLst>
          </p:cNvPr>
          <p:cNvCxnSpPr>
            <a:cxnSpLocks/>
          </p:cNvCxnSpPr>
          <p:nvPr/>
        </p:nvCxnSpPr>
        <p:spPr>
          <a:xfrm flipH="1">
            <a:off x="3882383" y="4806289"/>
            <a:ext cx="78089" cy="834363"/>
          </a:xfrm>
          <a:prstGeom prst="line">
            <a:avLst/>
          </a:prstGeom>
          <a:ln w="117475" cap="rnd">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42" name="直線コネクタ 41">
            <a:extLst>
              <a:ext uri="{FF2B5EF4-FFF2-40B4-BE49-F238E27FC236}">
                <a16:creationId xmlns:a16="http://schemas.microsoft.com/office/drawing/2014/main" id="{DEBD20D6-FD6C-4C9E-B255-0C20CA0CC72A}"/>
              </a:ext>
            </a:extLst>
          </p:cNvPr>
          <p:cNvCxnSpPr>
            <a:cxnSpLocks/>
          </p:cNvCxnSpPr>
          <p:nvPr/>
        </p:nvCxnSpPr>
        <p:spPr>
          <a:xfrm>
            <a:off x="4818137" y="5169517"/>
            <a:ext cx="535969" cy="500202"/>
          </a:xfrm>
          <a:prstGeom prst="line">
            <a:avLst/>
          </a:prstGeom>
          <a:ln w="117475" cap="rnd">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47" name="直線コネクタ 46">
            <a:extLst>
              <a:ext uri="{FF2B5EF4-FFF2-40B4-BE49-F238E27FC236}">
                <a16:creationId xmlns:a16="http://schemas.microsoft.com/office/drawing/2014/main" id="{BB2BB980-4254-4255-A6FD-E14B1C705E7D}"/>
              </a:ext>
            </a:extLst>
          </p:cNvPr>
          <p:cNvCxnSpPr>
            <a:cxnSpLocks/>
          </p:cNvCxnSpPr>
          <p:nvPr/>
        </p:nvCxnSpPr>
        <p:spPr>
          <a:xfrm flipH="1">
            <a:off x="4651269" y="4712039"/>
            <a:ext cx="9195" cy="362078"/>
          </a:xfrm>
          <a:prstGeom prst="line">
            <a:avLst/>
          </a:prstGeom>
          <a:ln w="117475" cap="rnd">
            <a:solidFill>
              <a:srgbClr val="FF0000"/>
            </a:solidFill>
          </a:ln>
        </p:spPr>
        <p:style>
          <a:lnRef idx="1">
            <a:schemeClr val="accent1"/>
          </a:lnRef>
          <a:fillRef idx="0">
            <a:schemeClr val="accent1"/>
          </a:fillRef>
          <a:effectRef idx="0">
            <a:schemeClr val="accent1"/>
          </a:effectRef>
          <a:fontRef idx="minor">
            <a:schemeClr val="tx1"/>
          </a:fontRef>
        </p:style>
      </p:cxnSp>
      <p:sp>
        <p:nvSpPr>
          <p:cNvPr id="52" name="テキスト ボックス 51">
            <a:extLst>
              <a:ext uri="{FF2B5EF4-FFF2-40B4-BE49-F238E27FC236}">
                <a16:creationId xmlns:a16="http://schemas.microsoft.com/office/drawing/2014/main" id="{67F3AF13-D19B-428B-BA55-140E2DFA4AFF}"/>
              </a:ext>
            </a:extLst>
          </p:cNvPr>
          <p:cNvSpPr txBox="1"/>
          <p:nvPr/>
        </p:nvSpPr>
        <p:spPr>
          <a:xfrm>
            <a:off x="1581238" y="5693835"/>
            <a:ext cx="4904033" cy="1077218"/>
          </a:xfrm>
          <a:prstGeom prst="rect">
            <a:avLst/>
          </a:prstGeom>
          <a:noFill/>
        </p:spPr>
        <p:txBody>
          <a:bodyPr wrap="square" rtlCol="0">
            <a:spAutoFit/>
          </a:bodyPr>
          <a:lstStyle/>
          <a:p>
            <a:pPr>
              <a:lnSpc>
                <a:spcPct val="80000"/>
              </a:lnSpc>
            </a:pPr>
            <a:r>
              <a:rPr lang="en-US" altLang="ja-JP" sz="3600" dirty="0">
                <a:latin typeface="MS UI Gothic" panose="020B0600070205080204" pitchFamily="50" charset="-128"/>
                <a:ea typeface="MS UI Gothic" panose="020B0600070205080204" pitchFamily="50" charset="-128"/>
              </a:rPr>
              <a:t>dark side with the Moon</a:t>
            </a:r>
          </a:p>
          <a:p>
            <a:pPr marL="571500" indent="-571500">
              <a:lnSpc>
                <a:spcPct val="80000"/>
              </a:lnSpc>
              <a:buFont typeface="Wingdings" panose="05000000000000000000" pitchFamily="2" charset="2"/>
              <a:buChar char="à"/>
            </a:pPr>
            <a:r>
              <a:rPr lang="en-US" altLang="ja-JP" sz="4400" b="1" dirty="0">
                <a:solidFill>
                  <a:srgbClr val="FF0000"/>
                </a:solidFill>
                <a:latin typeface="MS UI Gothic" panose="020B0600070205080204" pitchFamily="50" charset="-128"/>
                <a:ea typeface="MS UI Gothic" panose="020B0600070205080204" pitchFamily="50" charset="-128"/>
                <a:sym typeface="Wingdings" panose="05000000000000000000" pitchFamily="2" charset="2"/>
              </a:rPr>
              <a:t>night</a:t>
            </a:r>
          </a:p>
        </p:txBody>
      </p:sp>
      <p:cxnSp>
        <p:nvCxnSpPr>
          <p:cNvPr id="55" name="直線コネクタ 54">
            <a:extLst>
              <a:ext uri="{FF2B5EF4-FFF2-40B4-BE49-F238E27FC236}">
                <a16:creationId xmlns:a16="http://schemas.microsoft.com/office/drawing/2014/main" id="{044A303A-272E-4027-A184-FF6A96127DE5}"/>
              </a:ext>
            </a:extLst>
          </p:cNvPr>
          <p:cNvCxnSpPr>
            <a:cxnSpLocks/>
            <a:endCxn id="6" idx="2"/>
          </p:cNvCxnSpPr>
          <p:nvPr/>
        </p:nvCxnSpPr>
        <p:spPr>
          <a:xfrm>
            <a:off x="1581238" y="2422000"/>
            <a:ext cx="1" cy="3335229"/>
          </a:xfrm>
          <a:prstGeom prst="line">
            <a:avLst/>
          </a:prstGeom>
          <a:ln w="57150">
            <a:solidFill>
              <a:srgbClr val="FF0000"/>
            </a:solidFill>
            <a:prstDash val="sysDot"/>
          </a:ln>
        </p:spPr>
        <p:style>
          <a:lnRef idx="1">
            <a:schemeClr val="accent2"/>
          </a:lnRef>
          <a:fillRef idx="0">
            <a:schemeClr val="accent2"/>
          </a:fillRef>
          <a:effectRef idx="0">
            <a:schemeClr val="accent2"/>
          </a:effectRef>
          <a:fontRef idx="minor">
            <a:schemeClr val="tx1"/>
          </a:fontRef>
        </p:style>
      </p:cxnSp>
    </p:spTree>
    <p:extLst>
      <p:ext uri="{BB962C8B-B14F-4D97-AF65-F5344CB8AC3E}">
        <p14:creationId xmlns:p14="http://schemas.microsoft.com/office/powerpoint/2010/main" val="2094343083"/>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3242</TotalTime>
  <Words>293</Words>
  <Application>Microsoft Office PowerPoint</Application>
  <PresentationFormat>画面に合わせる (4:3)</PresentationFormat>
  <Paragraphs>26</Paragraphs>
  <Slides>6</Slides>
  <Notes>0</Notes>
  <HiddenSlides>0</HiddenSlides>
  <MMClips>0</MMClips>
  <ScaleCrop>false</ScaleCrop>
  <HeadingPairs>
    <vt:vector size="6" baseType="variant">
      <vt:variant>
        <vt:lpstr>使用されているフォント</vt:lpstr>
      </vt:variant>
      <vt:variant>
        <vt:i4>7</vt:i4>
      </vt:variant>
      <vt:variant>
        <vt:lpstr>テーマ</vt:lpstr>
      </vt:variant>
      <vt:variant>
        <vt:i4>1</vt:i4>
      </vt:variant>
      <vt:variant>
        <vt:lpstr>スライド タイトル</vt:lpstr>
      </vt:variant>
      <vt:variant>
        <vt:i4>6</vt:i4>
      </vt:variant>
    </vt:vector>
  </HeadingPairs>
  <TitlesOfParts>
    <vt:vector size="14" baseType="lpstr">
      <vt:lpstr>MS UI Gothic</vt:lpstr>
      <vt:lpstr>游ゴシック</vt:lpstr>
      <vt:lpstr>Arial</vt:lpstr>
      <vt:lpstr>Arial</vt:lpstr>
      <vt:lpstr>Calibri</vt:lpstr>
      <vt:lpstr>Calibri Light</vt:lpstr>
      <vt:lpstr>Wingdings</vt:lpstr>
      <vt:lpstr>Office テーマ</vt:lpstr>
      <vt:lpstr>Free Kanji Material  無料漢字教材 kanji0121-0123　新城直樹</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新城　直樹</dc:creator>
  <cp:lastModifiedBy>新城　直樹</cp:lastModifiedBy>
  <cp:revision>93</cp:revision>
  <dcterms:created xsi:type="dcterms:W3CDTF">2022-02-04T14:29:48Z</dcterms:created>
  <dcterms:modified xsi:type="dcterms:W3CDTF">2022-03-01T05:35:44Z</dcterms:modified>
</cp:coreProperties>
</file>