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542" r:id="rId2"/>
    <p:sldId id="543" r:id="rId3"/>
    <p:sldId id="541" r:id="rId4"/>
    <p:sldId id="315" r:id="rId5"/>
    <p:sldId id="310" r:id="rId6"/>
    <p:sldId id="311" r:id="rId7"/>
    <p:sldId id="641" r:id="rId8"/>
    <p:sldId id="642" r:id="rId9"/>
    <p:sldId id="484" r:id="rId10"/>
    <p:sldId id="643" r:id="rId11"/>
    <p:sldId id="644" r:id="rId12"/>
    <p:sldId id="48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0" d="100"/>
          <a:sy n="60" d="100"/>
        </p:scale>
        <p:origin x="5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gif"/><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7.png"/><Relationship Id="rId3" Type="http://schemas.openxmlformats.org/officeDocument/2006/relationships/image" Target="../media/image39.png"/><Relationship Id="rId7" Type="http://schemas.openxmlformats.org/officeDocument/2006/relationships/image" Target="../media/image43.jpeg"/><Relationship Id="rId12"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kanji0227-0231</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94CA1B9-F687-45F4-8262-5AB9E27BADA1}"/>
              </a:ext>
            </a:extLst>
          </p:cNvPr>
          <p:cNvPicPr>
            <a:picLocks noChangeAspect="1"/>
          </p:cNvPicPr>
          <p:nvPr/>
        </p:nvPicPr>
        <p:blipFill>
          <a:blip r:embed="rId2"/>
          <a:stretch>
            <a:fillRect/>
          </a:stretch>
        </p:blipFill>
        <p:spPr>
          <a:xfrm>
            <a:off x="0" y="22870"/>
            <a:ext cx="9144000" cy="470458"/>
          </a:xfrm>
          <a:prstGeom prst="rect">
            <a:avLst/>
          </a:prstGeom>
        </p:spPr>
      </p:pic>
      <p:pic>
        <p:nvPicPr>
          <p:cNvPr id="4" name="図 3">
            <a:extLst>
              <a:ext uri="{FF2B5EF4-FFF2-40B4-BE49-F238E27FC236}">
                <a16:creationId xmlns:a16="http://schemas.microsoft.com/office/drawing/2014/main" id="{284C6A76-2E11-40EC-87E4-8B74D86FE6D0}"/>
              </a:ext>
            </a:extLst>
          </p:cNvPr>
          <p:cNvPicPr>
            <a:picLocks noChangeAspect="1"/>
          </p:cNvPicPr>
          <p:nvPr/>
        </p:nvPicPr>
        <p:blipFill>
          <a:blip r:embed="rId3"/>
          <a:stretch>
            <a:fillRect/>
          </a:stretch>
        </p:blipFill>
        <p:spPr>
          <a:xfrm>
            <a:off x="0" y="965272"/>
            <a:ext cx="9144000" cy="469580"/>
          </a:xfrm>
          <a:prstGeom prst="rect">
            <a:avLst/>
          </a:prstGeom>
        </p:spPr>
      </p:pic>
      <p:pic>
        <p:nvPicPr>
          <p:cNvPr id="6" name="図 5">
            <a:extLst>
              <a:ext uri="{FF2B5EF4-FFF2-40B4-BE49-F238E27FC236}">
                <a16:creationId xmlns:a16="http://schemas.microsoft.com/office/drawing/2014/main" id="{6F2EC0B9-5EC6-476D-B0FE-EB2530281341}"/>
              </a:ext>
            </a:extLst>
          </p:cNvPr>
          <p:cNvPicPr>
            <a:picLocks noChangeAspect="1"/>
          </p:cNvPicPr>
          <p:nvPr/>
        </p:nvPicPr>
        <p:blipFill>
          <a:blip r:embed="rId4"/>
          <a:stretch>
            <a:fillRect/>
          </a:stretch>
        </p:blipFill>
        <p:spPr>
          <a:xfrm>
            <a:off x="0" y="493328"/>
            <a:ext cx="9144000" cy="478564"/>
          </a:xfrm>
          <a:prstGeom prst="rect">
            <a:avLst/>
          </a:prstGeom>
        </p:spPr>
      </p:pic>
      <p:pic>
        <p:nvPicPr>
          <p:cNvPr id="8" name="図 7">
            <a:extLst>
              <a:ext uri="{FF2B5EF4-FFF2-40B4-BE49-F238E27FC236}">
                <a16:creationId xmlns:a16="http://schemas.microsoft.com/office/drawing/2014/main" id="{91C3C8C1-280D-46BD-B4B0-8EDA41A587FE}"/>
              </a:ext>
            </a:extLst>
          </p:cNvPr>
          <p:cNvPicPr>
            <a:picLocks noChangeAspect="1"/>
          </p:cNvPicPr>
          <p:nvPr/>
        </p:nvPicPr>
        <p:blipFill>
          <a:blip r:embed="rId5"/>
          <a:stretch>
            <a:fillRect/>
          </a:stretch>
        </p:blipFill>
        <p:spPr>
          <a:xfrm>
            <a:off x="2379280" y="2059313"/>
            <a:ext cx="1581150" cy="809625"/>
          </a:xfrm>
          <a:prstGeom prst="rect">
            <a:avLst/>
          </a:prstGeom>
        </p:spPr>
      </p:pic>
      <p:pic>
        <p:nvPicPr>
          <p:cNvPr id="8194" name="Picture 2" descr="土鍋のイラスト（鍋と蓋）">
            <a:extLst>
              <a:ext uri="{FF2B5EF4-FFF2-40B4-BE49-F238E27FC236}">
                <a16:creationId xmlns:a16="http://schemas.microsoft.com/office/drawing/2014/main" id="{A4F01A55-1DFC-42F8-ADD1-C5C4357ADF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69" y="1861040"/>
            <a:ext cx="1233881" cy="1473290"/>
          </a:xfrm>
          <a:prstGeom prst="rect">
            <a:avLst/>
          </a:prstGeom>
          <a:noFill/>
          <a:extLst>
            <a:ext uri="{909E8E84-426E-40DD-AFC4-6F175D3DCCD1}">
              <a14:hiddenFill xmlns:a14="http://schemas.microsoft.com/office/drawing/2010/main">
                <a:solidFill>
                  <a:srgbClr val="FFFFFF"/>
                </a:solidFill>
              </a14:hiddenFill>
            </a:ext>
          </a:extLst>
        </p:spPr>
      </p:pic>
      <p:sp>
        <p:nvSpPr>
          <p:cNvPr id="12" name="矢印: 右 11">
            <a:extLst>
              <a:ext uri="{FF2B5EF4-FFF2-40B4-BE49-F238E27FC236}">
                <a16:creationId xmlns:a16="http://schemas.microsoft.com/office/drawing/2014/main" id="{436D4B65-E1E3-4BD3-AFFA-D7094D6BF4D9}"/>
              </a:ext>
            </a:extLst>
          </p:cNvPr>
          <p:cNvSpPr/>
          <p:nvPr/>
        </p:nvSpPr>
        <p:spPr>
          <a:xfrm>
            <a:off x="1686639" y="2271358"/>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6" name="Picture 4" descr="石臼のイラスト">
            <a:extLst>
              <a:ext uri="{FF2B5EF4-FFF2-40B4-BE49-F238E27FC236}">
                <a16:creationId xmlns:a16="http://schemas.microsoft.com/office/drawing/2014/main" id="{A7ABDC1E-52CE-411F-9905-AC084ED039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90" y="3287234"/>
            <a:ext cx="1898878" cy="1898878"/>
          </a:xfrm>
          <a:prstGeom prst="rect">
            <a:avLst/>
          </a:prstGeom>
          <a:noFill/>
          <a:extLst>
            <a:ext uri="{909E8E84-426E-40DD-AFC4-6F175D3DCCD1}">
              <a14:hiddenFill xmlns:a14="http://schemas.microsoft.com/office/drawing/2010/main">
                <a:solidFill>
                  <a:srgbClr val="FFFFFF"/>
                </a:solidFill>
              </a14:hiddenFill>
            </a:ext>
          </a:extLst>
        </p:spPr>
      </p:pic>
      <p:sp>
        <p:nvSpPr>
          <p:cNvPr id="14" name="矢印: 右 13">
            <a:extLst>
              <a:ext uri="{FF2B5EF4-FFF2-40B4-BE49-F238E27FC236}">
                <a16:creationId xmlns:a16="http://schemas.microsoft.com/office/drawing/2014/main" id="{47388067-12EB-4334-A26B-AB9CEBAB9628}"/>
              </a:ext>
            </a:extLst>
          </p:cNvPr>
          <p:cNvSpPr/>
          <p:nvPr/>
        </p:nvSpPr>
        <p:spPr>
          <a:xfrm>
            <a:off x="1813839" y="4013072"/>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A45DF10A-88B1-40EE-9210-719EF51303BE}"/>
              </a:ext>
            </a:extLst>
          </p:cNvPr>
          <p:cNvPicPr>
            <a:picLocks noChangeAspect="1"/>
          </p:cNvPicPr>
          <p:nvPr/>
        </p:nvPicPr>
        <p:blipFill>
          <a:blip r:embed="rId8"/>
          <a:stretch>
            <a:fillRect/>
          </a:stretch>
        </p:blipFill>
        <p:spPr>
          <a:xfrm>
            <a:off x="2450753" y="3751733"/>
            <a:ext cx="1262545" cy="1311105"/>
          </a:xfrm>
          <a:prstGeom prst="rect">
            <a:avLst/>
          </a:prstGeom>
        </p:spPr>
      </p:pic>
      <p:sp>
        <p:nvSpPr>
          <p:cNvPr id="17" name="テキスト ボックス 16">
            <a:extLst>
              <a:ext uri="{FF2B5EF4-FFF2-40B4-BE49-F238E27FC236}">
                <a16:creationId xmlns:a16="http://schemas.microsoft.com/office/drawing/2014/main" id="{BF5E9FC9-F201-4D92-9DBC-C182B852C6F6}"/>
              </a:ext>
            </a:extLst>
          </p:cNvPr>
          <p:cNvSpPr txBox="1"/>
          <p:nvPr/>
        </p:nvSpPr>
        <p:spPr>
          <a:xfrm>
            <a:off x="588635" y="3232231"/>
            <a:ext cx="4794093" cy="584775"/>
          </a:xfrm>
          <a:prstGeom prst="rect">
            <a:avLst/>
          </a:prstGeom>
          <a:noFill/>
        </p:spPr>
        <p:txBody>
          <a:bodyPr wrap="square">
            <a:spAutoFit/>
          </a:bodyPr>
          <a:lstStyle/>
          <a:p>
            <a:r>
              <a:rPr lang="en-US" altLang="ja-JP" sz="3200" dirty="0">
                <a:latin typeface="MS UI Gothic" panose="020B0600070205080204" pitchFamily="50" charset="-128"/>
                <a:ea typeface="MS UI Gothic" panose="020B0600070205080204" pitchFamily="50" charset="-128"/>
              </a:rPr>
              <a:t>a millstone </a:t>
            </a: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milled grain</a:t>
            </a:r>
            <a:endParaRPr lang="ja-JP" altLang="en-US" sz="3200" dirty="0">
              <a:latin typeface="MS UI Gothic" panose="020B0600070205080204" pitchFamily="50" charset="-128"/>
              <a:ea typeface="MS UI Gothic" panose="020B0600070205080204" pitchFamily="50" charset="-128"/>
            </a:endParaRPr>
          </a:p>
        </p:txBody>
      </p:sp>
      <p:pic>
        <p:nvPicPr>
          <p:cNvPr id="16" name="図 15">
            <a:extLst>
              <a:ext uri="{FF2B5EF4-FFF2-40B4-BE49-F238E27FC236}">
                <a16:creationId xmlns:a16="http://schemas.microsoft.com/office/drawing/2014/main" id="{83C3AD4E-333C-49A3-8837-7A57111FCE85}"/>
              </a:ext>
            </a:extLst>
          </p:cNvPr>
          <p:cNvPicPr>
            <a:picLocks noChangeAspect="1"/>
          </p:cNvPicPr>
          <p:nvPr/>
        </p:nvPicPr>
        <p:blipFill>
          <a:blip r:embed="rId9"/>
          <a:stretch>
            <a:fillRect/>
          </a:stretch>
        </p:blipFill>
        <p:spPr>
          <a:xfrm>
            <a:off x="115009" y="5259741"/>
            <a:ext cx="1381209" cy="1473290"/>
          </a:xfrm>
          <a:prstGeom prst="rect">
            <a:avLst/>
          </a:prstGeom>
        </p:spPr>
      </p:pic>
      <p:sp>
        <p:nvSpPr>
          <p:cNvPr id="25" name="矢印: 右 24">
            <a:extLst>
              <a:ext uri="{FF2B5EF4-FFF2-40B4-BE49-F238E27FC236}">
                <a16:creationId xmlns:a16="http://schemas.microsoft.com/office/drawing/2014/main" id="{4A04B026-8552-414C-B1F5-F62AAFA11BB3}"/>
              </a:ext>
            </a:extLst>
          </p:cNvPr>
          <p:cNvSpPr/>
          <p:nvPr/>
        </p:nvSpPr>
        <p:spPr>
          <a:xfrm>
            <a:off x="1246116" y="5843872"/>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B2EA2AA9-3EAF-4019-882F-95B7FA95BD29}"/>
              </a:ext>
            </a:extLst>
          </p:cNvPr>
          <p:cNvSpPr/>
          <p:nvPr/>
        </p:nvSpPr>
        <p:spPr>
          <a:xfrm>
            <a:off x="3749458" y="5819156"/>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1BE82165-9C22-4C0B-B40C-496D1C3B5A10}"/>
              </a:ext>
            </a:extLst>
          </p:cNvPr>
          <p:cNvPicPr>
            <a:picLocks noChangeAspect="1"/>
          </p:cNvPicPr>
          <p:nvPr/>
        </p:nvPicPr>
        <p:blipFill>
          <a:blip r:embed="rId10"/>
          <a:stretch>
            <a:fillRect/>
          </a:stretch>
        </p:blipFill>
        <p:spPr>
          <a:xfrm>
            <a:off x="4408610" y="5766845"/>
            <a:ext cx="974118" cy="702688"/>
          </a:xfrm>
          <a:prstGeom prst="rect">
            <a:avLst/>
          </a:prstGeom>
        </p:spPr>
      </p:pic>
      <p:sp>
        <p:nvSpPr>
          <p:cNvPr id="29" name="テキスト ボックス 28">
            <a:extLst>
              <a:ext uri="{FF2B5EF4-FFF2-40B4-BE49-F238E27FC236}">
                <a16:creationId xmlns:a16="http://schemas.microsoft.com/office/drawing/2014/main" id="{EABAED41-9711-4111-9629-04885B495A58}"/>
              </a:ext>
            </a:extLst>
          </p:cNvPr>
          <p:cNvSpPr txBox="1"/>
          <p:nvPr/>
        </p:nvSpPr>
        <p:spPr>
          <a:xfrm>
            <a:off x="1638616" y="4957159"/>
            <a:ext cx="5748259" cy="646331"/>
          </a:xfrm>
          <a:prstGeom prst="rect">
            <a:avLst/>
          </a:prstGeom>
          <a:noFill/>
        </p:spPr>
        <p:txBody>
          <a:bodyPr wrap="square">
            <a:spAutoFit/>
          </a:bodyPr>
          <a:lstStyle/>
          <a:p>
            <a:r>
              <a:rPr lang="en-US" altLang="ja-JP" sz="3600" dirty="0">
                <a:latin typeface="MS UI Gothic" panose="020B0600070205080204" pitchFamily="50" charset="-128"/>
                <a:ea typeface="MS UI Gothic" panose="020B0600070205080204" pitchFamily="50" charset="-128"/>
              </a:rPr>
              <a:t>a collar </a:t>
            </a: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cloth  bag/sack</a:t>
            </a:r>
            <a:endParaRPr lang="ja-JP" altLang="en-US" sz="3600" dirty="0">
              <a:latin typeface="MS UI Gothic" panose="020B0600070205080204" pitchFamily="50" charset="-128"/>
              <a:ea typeface="MS UI Gothic" panose="020B0600070205080204" pitchFamily="50" charset="-128"/>
            </a:endParaRPr>
          </a:p>
        </p:txBody>
      </p:sp>
      <p:sp>
        <p:nvSpPr>
          <p:cNvPr id="31" name="テキスト ボックス 30">
            <a:extLst>
              <a:ext uri="{FF2B5EF4-FFF2-40B4-BE49-F238E27FC236}">
                <a16:creationId xmlns:a16="http://schemas.microsoft.com/office/drawing/2014/main" id="{D8840841-4664-4F07-8212-F428CA7AA8E4}"/>
              </a:ext>
            </a:extLst>
          </p:cNvPr>
          <p:cNvSpPr txBox="1"/>
          <p:nvPr/>
        </p:nvSpPr>
        <p:spPr>
          <a:xfrm>
            <a:off x="2377226" y="6360013"/>
            <a:ext cx="6685934" cy="461665"/>
          </a:xfrm>
          <a:prstGeom prst="rect">
            <a:avLst/>
          </a:prstGeom>
          <a:noFill/>
        </p:spPr>
        <p:txBody>
          <a:bodyPr wrap="square">
            <a:spAutoFit/>
          </a:bodyPr>
          <a:lstStyle/>
          <a:p>
            <a:r>
              <a:rPr lang="ja-JP" altLang="en-US" sz="1200" dirty="0"/>
              <a:t>https://commons.wikimedia.org/wiki/File:Coffee_beans_at_Longbottom_-_Hillsboro,_Oregon.JPG</a:t>
            </a:r>
          </a:p>
          <a:p>
            <a:r>
              <a:rPr lang="ja-JP" altLang="en-US" sz="1200" dirty="0"/>
              <a:t>M.O. Stevens, CC BY-SA 3.0 &lt;https://creativecommons.org/licenses/by-sa/3.0&gt;, via Wikimedia Commons</a:t>
            </a:r>
          </a:p>
        </p:txBody>
      </p:sp>
      <p:pic>
        <p:nvPicPr>
          <p:cNvPr id="8198" name="Picture 6">
            <a:extLst>
              <a:ext uri="{FF2B5EF4-FFF2-40B4-BE49-F238E27FC236}">
                <a16:creationId xmlns:a16="http://schemas.microsoft.com/office/drawing/2014/main" id="{358251A4-1A46-44E8-92B3-9A8AAFDBAA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15657" y="4534580"/>
            <a:ext cx="1641828" cy="1762464"/>
          </a:xfrm>
          <a:prstGeom prst="rect">
            <a:avLst/>
          </a:prstGeom>
          <a:noFill/>
          <a:extLst>
            <a:ext uri="{909E8E84-426E-40DD-AFC4-6F175D3DCCD1}">
              <a14:hiddenFill xmlns:a14="http://schemas.microsoft.com/office/drawing/2010/main">
                <a:solidFill>
                  <a:srgbClr val="FFFFFF"/>
                </a:solidFill>
              </a14:hiddenFill>
            </a:ext>
          </a:extLst>
        </p:spPr>
      </p:pic>
      <p:sp>
        <p:nvSpPr>
          <p:cNvPr id="33" name="矢印: 右 32">
            <a:extLst>
              <a:ext uri="{FF2B5EF4-FFF2-40B4-BE49-F238E27FC236}">
                <a16:creationId xmlns:a16="http://schemas.microsoft.com/office/drawing/2014/main" id="{341FF1F8-E914-4310-AACD-1C802C54C00A}"/>
              </a:ext>
            </a:extLst>
          </p:cNvPr>
          <p:cNvSpPr/>
          <p:nvPr/>
        </p:nvSpPr>
        <p:spPr>
          <a:xfrm rot="4654103">
            <a:off x="5588166" y="1877184"/>
            <a:ext cx="42956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2BF2419B-AB93-4E05-BD1A-A1A781174C59}"/>
              </a:ext>
            </a:extLst>
          </p:cNvPr>
          <p:cNvSpPr/>
          <p:nvPr/>
        </p:nvSpPr>
        <p:spPr>
          <a:xfrm rot="19687220">
            <a:off x="4720013" y="2734540"/>
            <a:ext cx="73475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451451DA-2E68-40CA-AD50-66BBB400F6CE}"/>
              </a:ext>
            </a:extLst>
          </p:cNvPr>
          <p:cNvSpPr/>
          <p:nvPr/>
        </p:nvSpPr>
        <p:spPr>
          <a:xfrm rot="15022988">
            <a:off x="6042520" y="4386914"/>
            <a:ext cx="108654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descr="アイコン&#10;&#10;自動的に生成された説明">
            <a:extLst>
              <a:ext uri="{FF2B5EF4-FFF2-40B4-BE49-F238E27FC236}">
                <a16:creationId xmlns:a16="http://schemas.microsoft.com/office/drawing/2014/main" id="{196A3B03-9809-4A41-A2E2-23D8F833B9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30335" y="1637081"/>
            <a:ext cx="1955975" cy="1955975"/>
          </a:xfrm>
          <a:prstGeom prst="rect">
            <a:avLst/>
          </a:prstGeom>
        </p:spPr>
      </p:pic>
      <p:sp>
        <p:nvSpPr>
          <p:cNvPr id="36" name="テキスト ボックス 35">
            <a:extLst>
              <a:ext uri="{FF2B5EF4-FFF2-40B4-BE49-F238E27FC236}">
                <a16:creationId xmlns:a16="http://schemas.microsoft.com/office/drawing/2014/main" id="{6F1125D2-7882-4846-B5FA-FEA62C67684E}"/>
              </a:ext>
            </a:extLst>
          </p:cNvPr>
          <p:cNvSpPr txBox="1"/>
          <p:nvPr/>
        </p:nvSpPr>
        <p:spPr>
          <a:xfrm>
            <a:off x="5420163" y="2231477"/>
            <a:ext cx="2299423" cy="1865126"/>
          </a:xfrm>
          <a:prstGeom prst="rect">
            <a:avLst/>
          </a:prstGeom>
          <a:noFill/>
        </p:spPr>
        <p:txBody>
          <a:bodyPr wrap="square" rtlCol="0">
            <a:spAutoFit/>
          </a:bodyPr>
          <a:lstStyle/>
          <a:p>
            <a:pPr>
              <a:lnSpc>
                <a:spcPct val="90000"/>
              </a:lnSpc>
            </a:pPr>
            <a:r>
              <a:rPr lang="en-US" altLang="ja-JP" sz="4000" b="1" dirty="0">
                <a:latin typeface="MS UI Gothic" panose="020B0600070205080204" pitchFamily="50" charset="-128"/>
                <a:ea typeface="MS UI Gothic" panose="020B0600070205080204" pitchFamily="50" charset="-128"/>
              </a:rPr>
              <a:t>grocery</a:t>
            </a:r>
          </a:p>
          <a:p>
            <a:pPr marL="571500" indent="-571500">
              <a:lnSpc>
                <a:spcPct val="9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food</a:t>
            </a:r>
          </a:p>
          <a:p>
            <a:pPr marL="571500" indent="-571500">
              <a:lnSpc>
                <a:spcPct val="9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eat</a:t>
            </a:r>
            <a:endParaRPr lang="en-US" altLang="ja-JP" sz="4400" b="1" dirty="0">
              <a:solidFill>
                <a:srgbClr val="FF0000"/>
              </a:solidFill>
              <a:latin typeface="MS UI Gothic" panose="020B0600070205080204" pitchFamily="50" charset="-128"/>
              <a:ea typeface="MS UI Gothic" panose="020B0600070205080204" pitchFamily="50" charset="-128"/>
            </a:endParaRPr>
          </a:p>
        </p:txBody>
      </p:sp>
      <p:sp>
        <p:nvSpPr>
          <p:cNvPr id="11" name="テキスト ボックス 10">
            <a:extLst>
              <a:ext uri="{FF2B5EF4-FFF2-40B4-BE49-F238E27FC236}">
                <a16:creationId xmlns:a16="http://schemas.microsoft.com/office/drawing/2014/main" id="{B549BE98-D79E-4127-8CF0-DA260A1E719E}"/>
              </a:ext>
            </a:extLst>
          </p:cNvPr>
          <p:cNvSpPr txBox="1"/>
          <p:nvPr/>
        </p:nvSpPr>
        <p:spPr>
          <a:xfrm>
            <a:off x="115009" y="1309297"/>
            <a:ext cx="7643284" cy="584775"/>
          </a:xfrm>
          <a:prstGeom prst="rect">
            <a:avLst/>
          </a:prstGeom>
          <a:noFill/>
        </p:spPr>
        <p:txBody>
          <a:bodyPr wrap="square">
            <a:spAutoFit/>
          </a:bodyPr>
          <a:lstStyle/>
          <a:p>
            <a:r>
              <a:rPr lang="ja-JP" altLang="en-US" sz="3200" dirty="0">
                <a:latin typeface="MS UI Gothic" panose="020B0600070205080204" pitchFamily="50" charset="-128"/>
                <a:ea typeface="MS UI Gothic" panose="020B0600070205080204" pitchFamily="50" charset="-128"/>
              </a:rPr>
              <a:t>to put a lid on the pot </a:t>
            </a: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storage container</a:t>
            </a:r>
            <a:endParaRPr lang="ja-JP" altLang="en-US" sz="3200" dirty="0">
              <a:latin typeface="MS UI Gothic" panose="020B0600070205080204" pitchFamily="50" charset="-128"/>
              <a:ea typeface="MS UI Gothic" panose="020B0600070205080204" pitchFamily="50" charset="-128"/>
            </a:endParaRPr>
          </a:p>
        </p:txBody>
      </p:sp>
      <p:pic>
        <p:nvPicPr>
          <p:cNvPr id="40" name="図 39">
            <a:extLst>
              <a:ext uri="{FF2B5EF4-FFF2-40B4-BE49-F238E27FC236}">
                <a16:creationId xmlns:a16="http://schemas.microsoft.com/office/drawing/2014/main" id="{4A8976DB-9FCD-4F9C-B95A-E34FA0E02C3B}"/>
              </a:ext>
            </a:extLst>
          </p:cNvPr>
          <p:cNvPicPr>
            <a:picLocks noChangeAspect="1"/>
          </p:cNvPicPr>
          <p:nvPr/>
        </p:nvPicPr>
        <p:blipFill>
          <a:blip r:embed="rId13"/>
          <a:stretch>
            <a:fillRect/>
          </a:stretch>
        </p:blipFill>
        <p:spPr>
          <a:xfrm>
            <a:off x="1809569" y="5486786"/>
            <a:ext cx="1898878" cy="873227"/>
          </a:xfrm>
          <a:prstGeom prst="rect">
            <a:avLst/>
          </a:prstGeom>
        </p:spPr>
      </p:pic>
      <p:cxnSp>
        <p:nvCxnSpPr>
          <p:cNvPr id="41" name="直線コネクタ 40">
            <a:extLst>
              <a:ext uri="{FF2B5EF4-FFF2-40B4-BE49-F238E27FC236}">
                <a16:creationId xmlns:a16="http://schemas.microsoft.com/office/drawing/2014/main" id="{A9174091-C0C2-4D60-BC2D-CCA7C4718484}"/>
              </a:ext>
            </a:extLst>
          </p:cNvPr>
          <p:cNvCxnSpPr>
            <a:cxnSpLocks/>
          </p:cNvCxnSpPr>
          <p:nvPr/>
        </p:nvCxnSpPr>
        <p:spPr>
          <a:xfrm>
            <a:off x="2396150" y="5656112"/>
            <a:ext cx="653144" cy="5599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02DBD4B-6416-4C10-B617-3A9BDA5FF553}"/>
              </a:ext>
            </a:extLst>
          </p:cNvPr>
          <p:cNvCxnSpPr>
            <a:cxnSpLocks/>
          </p:cNvCxnSpPr>
          <p:nvPr/>
        </p:nvCxnSpPr>
        <p:spPr>
          <a:xfrm flipH="1">
            <a:off x="2689839" y="5656112"/>
            <a:ext cx="388483" cy="27995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42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FD2538E-5F21-4489-84C6-270F7ACE8872}"/>
              </a:ext>
            </a:extLst>
          </p:cNvPr>
          <p:cNvPicPr>
            <a:picLocks noChangeAspect="1"/>
          </p:cNvPicPr>
          <p:nvPr/>
        </p:nvPicPr>
        <p:blipFill>
          <a:blip r:embed="rId2"/>
          <a:stretch>
            <a:fillRect/>
          </a:stretch>
        </p:blipFill>
        <p:spPr>
          <a:xfrm>
            <a:off x="0" y="19321"/>
            <a:ext cx="9144000" cy="530335"/>
          </a:xfrm>
          <a:prstGeom prst="rect">
            <a:avLst/>
          </a:prstGeom>
        </p:spPr>
      </p:pic>
      <p:pic>
        <p:nvPicPr>
          <p:cNvPr id="4" name="図 3" descr="アイコン&#10;&#10;自動的に生成された説明">
            <a:extLst>
              <a:ext uri="{FF2B5EF4-FFF2-40B4-BE49-F238E27FC236}">
                <a16:creationId xmlns:a16="http://schemas.microsoft.com/office/drawing/2014/main" id="{D1541F51-A151-4CC7-91BC-23002A8C9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019" y="4404976"/>
            <a:ext cx="2433703" cy="2433703"/>
          </a:xfrm>
          <a:prstGeom prst="rect">
            <a:avLst/>
          </a:prstGeom>
        </p:spPr>
      </p:pic>
      <p:pic>
        <p:nvPicPr>
          <p:cNvPr id="15362" name="Picture 2">
            <a:extLst>
              <a:ext uri="{FF2B5EF4-FFF2-40B4-BE49-F238E27FC236}">
                <a16:creationId xmlns:a16="http://schemas.microsoft.com/office/drawing/2014/main" id="{4146B466-DAFA-4DAB-901F-1653C3F56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70" y="1037668"/>
            <a:ext cx="2431835" cy="281498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1F85228B-D752-4A5C-AF1C-E850CFE68823}"/>
              </a:ext>
            </a:extLst>
          </p:cNvPr>
          <p:cNvSpPr txBox="1"/>
          <p:nvPr/>
        </p:nvSpPr>
        <p:spPr>
          <a:xfrm>
            <a:off x="0" y="507332"/>
            <a:ext cx="8300544"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https://commons.wikimedia.org/wiki/File:Bamboo_book_-_binding_-_UCR.jpg</a:t>
            </a:r>
          </a:p>
          <a:p>
            <a:r>
              <a:rPr lang="ja-JP" altLang="en-US" sz="1200" dirty="0">
                <a:latin typeface="MS UI Gothic" panose="020B0600070205080204" pitchFamily="50" charset="-128"/>
                <a:ea typeface="MS UI Gothic" panose="020B0600070205080204" pitchFamily="50" charset="-128"/>
              </a:rPr>
              <a:t>vlasta2, bluefootedbooby on flickr.com, CC BY 2.0 &lt;https://creativecommons.org/licenses/by/2.0&gt;, via Wikimedia Commons</a:t>
            </a:r>
          </a:p>
        </p:txBody>
      </p:sp>
      <p:pic>
        <p:nvPicPr>
          <p:cNvPr id="15364" name="Picture 4">
            <a:extLst>
              <a:ext uri="{FF2B5EF4-FFF2-40B4-BE49-F238E27FC236}">
                <a16:creationId xmlns:a16="http://schemas.microsoft.com/office/drawing/2014/main" id="{7DA667B0-8D4D-4E13-B456-08FBE0169D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2323" y="1592268"/>
            <a:ext cx="1972593" cy="219177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0E7C8F8D-73C0-4B35-8458-9D9F4EEAD7BB}"/>
              </a:ext>
            </a:extLst>
          </p:cNvPr>
          <p:cNvSpPr txBox="1"/>
          <p:nvPr/>
        </p:nvSpPr>
        <p:spPr>
          <a:xfrm>
            <a:off x="2687800" y="919143"/>
            <a:ext cx="5845065"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https://commons.wikimedia.org/wiki/File:Woodstrips_document_ACE98_Niya_China.jpg</a:t>
            </a:r>
          </a:p>
          <a:p>
            <a:r>
              <a:rPr lang="ja-JP" altLang="en-US" sz="1200" dirty="0">
                <a:latin typeface="MS UI Gothic" panose="020B0600070205080204" pitchFamily="50" charset="-128"/>
                <a:ea typeface="MS UI Gothic" panose="020B0600070205080204" pitchFamily="50" charset="-128"/>
              </a:rPr>
              <a:t>HEIBONSHA, Public domain, via Wikimedia Commons</a:t>
            </a:r>
          </a:p>
        </p:txBody>
      </p:sp>
      <p:sp>
        <p:nvSpPr>
          <p:cNvPr id="11" name="テキスト ボックス 10">
            <a:extLst>
              <a:ext uri="{FF2B5EF4-FFF2-40B4-BE49-F238E27FC236}">
                <a16:creationId xmlns:a16="http://schemas.microsoft.com/office/drawing/2014/main" id="{606BD67B-D0DF-4C55-95B0-B78EAB9D6355}"/>
              </a:ext>
            </a:extLst>
          </p:cNvPr>
          <p:cNvSpPr txBox="1"/>
          <p:nvPr/>
        </p:nvSpPr>
        <p:spPr>
          <a:xfrm>
            <a:off x="134147" y="3905852"/>
            <a:ext cx="4948647" cy="1126462"/>
          </a:xfrm>
          <a:prstGeom prst="rect">
            <a:avLst/>
          </a:prstGeom>
          <a:noFill/>
        </p:spPr>
        <p:txBody>
          <a:bodyPr wrap="square">
            <a:spAutoFit/>
          </a:bodyPr>
          <a:lstStyle/>
          <a:p>
            <a:pPr>
              <a:lnSpc>
                <a:spcPct val="80000"/>
              </a:lnSpc>
            </a:pPr>
            <a:r>
              <a:rPr lang="ja-JP" altLang="en-US" sz="2800" b="1" dirty="0">
                <a:latin typeface="MS UI Gothic" panose="020B0600070205080204" pitchFamily="50" charset="-128"/>
                <a:ea typeface="MS UI Gothic" panose="020B0600070205080204" pitchFamily="50" charset="-128"/>
              </a:rPr>
              <a:t>Bamboo and wooden slips that </a:t>
            </a:r>
            <a:r>
              <a:rPr lang="en-US" altLang="ja-JP" sz="2800" b="1" dirty="0">
                <a:latin typeface="MS UI Gothic" panose="020B0600070205080204" pitchFamily="50" charset="-128"/>
                <a:ea typeface="MS UI Gothic" panose="020B0600070205080204" pitchFamily="50" charset="-128"/>
              </a:rPr>
              <a:t>we</a:t>
            </a:r>
            <a:r>
              <a:rPr lang="ja-JP" altLang="en-US" sz="2800" b="1" dirty="0">
                <a:latin typeface="MS UI Gothic" panose="020B0600070205080204" pitchFamily="50" charset="-128"/>
                <a:ea typeface="MS UI Gothic" panose="020B0600070205080204" pitchFamily="50" charset="-128"/>
              </a:rPr>
              <a:t>re the main media for writing documents in ancient China.</a:t>
            </a:r>
          </a:p>
        </p:txBody>
      </p:sp>
      <p:sp>
        <p:nvSpPr>
          <p:cNvPr id="8" name="正方形/長方形 7">
            <a:extLst>
              <a:ext uri="{FF2B5EF4-FFF2-40B4-BE49-F238E27FC236}">
                <a16:creationId xmlns:a16="http://schemas.microsoft.com/office/drawing/2014/main" id="{26FF1FCB-A510-478A-915B-998886833833}"/>
              </a:ext>
            </a:extLst>
          </p:cNvPr>
          <p:cNvSpPr/>
          <p:nvPr/>
        </p:nvSpPr>
        <p:spPr>
          <a:xfrm>
            <a:off x="7143201" y="1721161"/>
            <a:ext cx="1702676" cy="299545"/>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B31B150-1F24-4FBD-98AB-D1A12740E8DE}"/>
              </a:ext>
            </a:extLst>
          </p:cNvPr>
          <p:cNvSpPr/>
          <p:nvPr/>
        </p:nvSpPr>
        <p:spPr>
          <a:xfrm>
            <a:off x="7143201" y="2130249"/>
            <a:ext cx="1702676" cy="299545"/>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66A6635-6810-429D-AB7D-947109F60DF0}"/>
              </a:ext>
            </a:extLst>
          </p:cNvPr>
          <p:cNvSpPr/>
          <p:nvPr/>
        </p:nvSpPr>
        <p:spPr>
          <a:xfrm>
            <a:off x="7143201" y="2593923"/>
            <a:ext cx="1702676" cy="299545"/>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CC3ED17E-B688-47E0-B3AF-F54104603A4B}"/>
              </a:ext>
            </a:extLst>
          </p:cNvPr>
          <p:cNvCxnSpPr>
            <a:cxnSpLocks/>
          </p:cNvCxnSpPr>
          <p:nvPr/>
        </p:nvCxnSpPr>
        <p:spPr>
          <a:xfrm>
            <a:off x="7415544" y="1721161"/>
            <a:ext cx="0" cy="141573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97103E3-E232-47CA-BD3E-1DAA5FF137BC}"/>
              </a:ext>
            </a:extLst>
          </p:cNvPr>
          <p:cNvCxnSpPr>
            <a:cxnSpLocks/>
          </p:cNvCxnSpPr>
          <p:nvPr/>
        </p:nvCxnSpPr>
        <p:spPr>
          <a:xfrm>
            <a:off x="8507768" y="1722442"/>
            <a:ext cx="0" cy="141445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E566DA65-0D3C-4763-936E-2DC60B1721E0}"/>
              </a:ext>
            </a:extLst>
          </p:cNvPr>
          <p:cNvSpPr/>
          <p:nvPr/>
        </p:nvSpPr>
        <p:spPr>
          <a:xfrm>
            <a:off x="7143201" y="3464282"/>
            <a:ext cx="1702676" cy="299545"/>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159C88B9-EAF4-426C-9621-E3C2B0CF1E73}"/>
              </a:ext>
            </a:extLst>
          </p:cNvPr>
          <p:cNvCxnSpPr>
            <a:cxnSpLocks/>
          </p:cNvCxnSpPr>
          <p:nvPr/>
        </p:nvCxnSpPr>
        <p:spPr>
          <a:xfrm>
            <a:off x="7415543" y="3340100"/>
            <a:ext cx="0" cy="46996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80EC692-7B2E-4DD5-BBD7-01C138DE99C8}"/>
              </a:ext>
            </a:extLst>
          </p:cNvPr>
          <p:cNvCxnSpPr>
            <a:cxnSpLocks/>
          </p:cNvCxnSpPr>
          <p:nvPr/>
        </p:nvCxnSpPr>
        <p:spPr>
          <a:xfrm>
            <a:off x="8507768" y="3340100"/>
            <a:ext cx="0" cy="46996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346D8C8B-3AA1-46CB-9BCF-140A3601D11A}"/>
              </a:ext>
            </a:extLst>
          </p:cNvPr>
          <p:cNvSpPr txBox="1"/>
          <p:nvPr/>
        </p:nvSpPr>
        <p:spPr>
          <a:xfrm>
            <a:off x="7702937" y="2971419"/>
            <a:ext cx="615553" cy="523220"/>
          </a:xfrm>
          <a:prstGeom prst="rect">
            <a:avLst/>
          </a:prstGeom>
          <a:noFill/>
        </p:spPr>
        <p:txBody>
          <a:bodyPr vert="eaVert" wrap="square">
            <a:spAutoFit/>
          </a:bodyPr>
          <a:lstStyle/>
          <a:p>
            <a:r>
              <a:rPr lang="en-US" altLang="ja-JP" sz="2800" b="1" dirty="0">
                <a:latin typeface="MS UI Gothic" panose="020B0600070205080204" pitchFamily="50" charset="-128"/>
                <a:ea typeface="MS UI Gothic" panose="020B0600070205080204" pitchFamily="50" charset="-128"/>
              </a:rPr>
              <a:t>…</a:t>
            </a:r>
            <a:endParaRPr lang="ja-JP" altLang="en-US" sz="2800" b="1" dirty="0">
              <a:latin typeface="MS UI Gothic" panose="020B0600070205080204" pitchFamily="50" charset="-128"/>
              <a:ea typeface="MS UI Gothic" panose="020B0600070205080204" pitchFamily="50" charset="-128"/>
            </a:endParaRPr>
          </a:p>
        </p:txBody>
      </p:sp>
      <p:sp>
        <p:nvSpPr>
          <p:cNvPr id="30" name="フリーフォーム: 図形 29">
            <a:extLst>
              <a:ext uri="{FF2B5EF4-FFF2-40B4-BE49-F238E27FC236}">
                <a16:creationId xmlns:a16="http://schemas.microsoft.com/office/drawing/2014/main" id="{946F42EC-CCAF-40AE-B5ED-2AC05D7D92E5}"/>
              </a:ext>
            </a:extLst>
          </p:cNvPr>
          <p:cNvSpPr/>
          <p:nvPr/>
        </p:nvSpPr>
        <p:spPr>
          <a:xfrm>
            <a:off x="7164610" y="3810000"/>
            <a:ext cx="254000" cy="241349"/>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図形 32">
            <a:extLst>
              <a:ext uri="{FF2B5EF4-FFF2-40B4-BE49-F238E27FC236}">
                <a16:creationId xmlns:a16="http://schemas.microsoft.com/office/drawing/2014/main" id="{9B189832-0C2F-4686-B8C0-84CACA144515}"/>
              </a:ext>
            </a:extLst>
          </p:cNvPr>
          <p:cNvSpPr/>
          <p:nvPr/>
        </p:nvSpPr>
        <p:spPr>
          <a:xfrm>
            <a:off x="8268220" y="3812909"/>
            <a:ext cx="254000" cy="241349"/>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図形 34">
            <a:extLst>
              <a:ext uri="{FF2B5EF4-FFF2-40B4-BE49-F238E27FC236}">
                <a16:creationId xmlns:a16="http://schemas.microsoft.com/office/drawing/2014/main" id="{037D2B41-C3F5-446A-8BA0-812ECD8FD278}"/>
              </a:ext>
            </a:extLst>
          </p:cNvPr>
          <p:cNvSpPr/>
          <p:nvPr/>
        </p:nvSpPr>
        <p:spPr>
          <a:xfrm rot="18169063">
            <a:off x="8464826" y="3840118"/>
            <a:ext cx="254000" cy="241349"/>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図形 35">
            <a:extLst>
              <a:ext uri="{FF2B5EF4-FFF2-40B4-BE49-F238E27FC236}">
                <a16:creationId xmlns:a16="http://schemas.microsoft.com/office/drawing/2014/main" id="{3BEF8FAE-D17B-4C92-82C7-589E7E37D8D3}"/>
              </a:ext>
            </a:extLst>
          </p:cNvPr>
          <p:cNvSpPr/>
          <p:nvPr/>
        </p:nvSpPr>
        <p:spPr>
          <a:xfrm rot="18169063">
            <a:off x="7342966" y="3840118"/>
            <a:ext cx="254000" cy="241349"/>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吹き出し: 四角形 36">
            <a:extLst>
              <a:ext uri="{FF2B5EF4-FFF2-40B4-BE49-F238E27FC236}">
                <a16:creationId xmlns:a16="http://schemas.microsoft.com/office/drawing/2014/main" id="{196DF691-7E35-4F07-BA70-317FEB20FE58}"/>
              </a:ext>
            </a:extLst>
          </p:cNvPr>
          <p:cNvSpPr/>
          <p:nvPr/>
        </p:nvSpPr>
        <p:spPr>
          <a:xfrm>
            <a:off x="5218546" y="3448616"/>
            <a:ext cx="1676999" cy="535531"/>
          </a:xfrm>
          <a:prstGeom prst="wedgeRectCallout">
            <a:avLst>
              <a:gd name="adj1" fmla="val 63706"/>
              <a:gd name="adj2" fmla="val 63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latin typeface="MS UI Gothic" panose="020B0600070205080204" pitchFamily="50" charset="-128"/>
                <a:ea typeface="MS UI Gothic" panose="020B0600070205080204" pitchFamily="50" charset="-128"/>
              </a:rPr>
              <a:t>last slip</a:t>
            </a:r>
          </a:p>
        </p:txBody>
      </p:sp>
      <p:sp>
        <p:nvSpPr>
          <p:cNvPr id="38" name="吹き出し: 四角形 37">
            <a:extLst>
              <a:ext uri="{FF2B5EF4-FFF2-40B4-BE49-F238E27FC236}">
                <a16:creationId xmlns:a16="http://schemas.microsoft.com/office/drawing/2014/main" id="{A4403B1A-A97A-4021-84D7-48864D5E5D11}"/>
              </a:ext>
            </a:extLst>
          </p:cNvPr>
          <p:cNvSpPr/>
          <p:nvPr/>
        </p:nvSpPr>
        <p:spPr>
          <a:xfrm>
            <a:off x="5218546" y="4253976"/>
            <a:ext cx="1408576" cy="899507"/>
          </a:xfrm>
          <a:prstGeom prst="wedgeRectCallout">
            <a:avLst>
              <a:gd name="adj1" fmla="val 87616"/>
              <a:gd name="adj2" fmla="val -698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3200" b="1" dirty="0">
                <a:solidFill>
                  <a:schemeClr val="tx1"/>
                </a:solidFill>
                <a:latin typeface="MS UI Gothic" panose="020B0600070205080204" pitchFamily="50" charset="-128"/>
                <a:ea typeface="MS UI Gothic" panose="020B0600070205080204" pitchFamily="50" charset="-128"/>
              </a:rPr>
              <a:t>binding cords</a:t>
            </a:r>
          </a:p>
        </p:txBody>
      </p:sp>
      <p:cxnSp>
        <p:nvCxnSpPr>
          <p:cNvPr id="42" name="直線コネクタ 41">
            <a:extLst>
              <a:ext uri="{FF2B5EF4-FFF2-40B4-BE49-F238E27FC236}">
                <a16:creationId xmlns:a16="http://schemas.microsoft.com/office/drawing/2014/main" id="{DFDF4D7E-CFB0-4FB4-9502-5B93EA2F49CE}"/>
              </a:ext>
            </a:extLst>
          </p:cNvPr>
          <p:cNvCxnSpPr>
            <a:cxnSpLocks/>
          </p:cNvCxnSpPr>
          <p:nvPr/>
        </p:nvCxnSpPr>
        <p:spPr>
          <a:xfrm>
            <a:off x="5128386" y="1872339"/>
            <a:ext cx="866014"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67AF8D07-F950-4E5D-9082-0961DA260969}"/>
              </a:ext>
            </a:extLst>
          </p:cNvPr>
          <p:cNvCxnSpPr>
            <a:cxnSpLocks/>
          </p:cNvCxnSpPr>
          <p:nvPr/>
        </p:nvCxnSpPr>
        <p:spPr>
          <a:xfrm>
            <a:off x="5157170" y="2272760"/>
            <a:ext cx="866014"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212876D3-01AF-4692-9212-7BCE3A7D14AF}"/>
              </a:ext>
            </a:extLst>
          </p:cNvPr>
          <p:cNvCxnSpPr>
            <a:cxnSpLocks/>
          </p:cNvCxnSpPr>
          <p:nvPr/>
        </p:nvCxnSpPr>
        <p:spPr>
          <a:xfrm>
            <a:off x="5157170" y="2688153"/>
            <a:ext cx="866014"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フリーフォーム: 図形 46">
            <a:extLst>
              <a:ext uri="{FF2B5EF4-FFF2-40B4-BE49-F238E27FC236}">
                <a16:creationId xmlns:a16="http://schemas.microsoft.com/office/drawing/2014/main" id="{DED9A8FA-90B7-458F-B58B-9B088B7EED69}"/>
              </a:ext>
            </a:extLst>
          </p:cNvPr>
          <p:cNvSpPr/>
          <p:nvPr/>
        </p:nvSpPr>
        <p:spPr>
          <a:xfrm>
            <a:off x="5047259" y="2787159"/>
            <a:ext cx="480081" cy="391142"/>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図形 47">
            <a:extLst>
              <a:ext uri="{FF2B5EF4-FFF2-40B4-BE49-F238E27FC236}">
                <a16:creationId xmlns:a16="http://schemas.microsoft.com/office/drawing/2014/main" id="{82F2A5F1-B76D-45CC-9747-887A91DE05C6}"/>
              </a:ext>
            </a:extLst>
          </p:cNvPr>
          <p:cNvSpPr/>
          <p:nvPr/>
        </p:nvSpPr>
        <p:spPr>
          <a:xfrm rot="18169063">
            <a:off x="5258747" y="2929475"/>
            <a:ext cx="574207" cy="326251"/>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a:extLst>
              <a:ext uri="{FF2B5EF4-FFF2-40B4-BE49-F238E27FC236}">
                <a16:creationId xmlns:a16="http://schemas.microsoft.com/office/drawing/2014/main" id="{94967FF0-0E85-49C2-9E5B-553D3D00D051}"/>
              </a:ext>
            </a:extLst>
          </p:cNvPr>
          <p:cNvCxnSpPr>
            <a:cxnSpLocks/>
          </p:cNvCxnSpPr>
          <p:nvPr/>
        </p:nvCxnSpPr>
        <p:spPr>
          <a:xfrm>
            <a:off x="5169005" y="2318279"/>
            <a:ext cx="0" cy="369874"/>
          </a:xfrm>
          <a:prstGeom prst="line">
            <a:avLst/>
          </a:prstGeom>
          <a:ln w="165100" cap="rnd">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8016DFC-DBBA-4DD4-B77F-DA106777F251}"/>
              </a:ext>
            </a:extLst>
          </p:cNvPr>
          <p:cNvCxnSpPr>
            <a:cxnSpLocks/>
          </p:cNvCxnSpPr>
          <p:nvPr/>
        </p:nvCxnSpPr>
        <p:spPr>
          <a:xfrm>
            <a:off x="6017800" y="1915785"/>
            <a:ext cx="0" cy="369874"/>
          </a:xfrm>
          <a:prstGeom prst="line">
            <a:avLst/>
          </a:prstGeom>
          <a:ln w="165100" cap="rnd">
            <a:solidFill>
              <a:srgbClr val="FF0000">
                <a:alpha val="40000"/>
              </a:srgbClr>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A2230F8C-257D-4814-AC65-896618E75F07}"/>
              </a:ext>
            </a:extLst>
          </p:cNvPr>
          <p:cNvSpPr txBox="1"/>
          <p:nvPr/>
        </p:nvSpPr>
        <p:spPr>
          <a:xfrm>
            <a:off x="361425" y="5146001"/>
            <a:ext cx="6212586" cy="1569660"/>
          </a:xfrm>
          <a:prstGeom prst="rect">
            <a:avLst/>
          </a:prstGeom>
          <a:noFill/>
        </p:spPr>
        <p:txBody>
          <a:bodyPr wrap="square">
            <a:spAutoFit/>
          </a:bodyPr>
          <a:lstStyle/>
          <a:p>
            <a:pPr>
              <a:lnSpc>
                <a:spcPct val="80000"/>
              </a:lnSpc>
            </a:pPr>
            <a:r>
              <a:rPr lang="en-US" altLang="ja-JP" sz="4000" dirty="0">
                <a:latin typeface="MS UI Gothic" panose="020B0600070205080204" pitchFamily="50" charset="-128"/>
                <a:ea typeface="MS UI Gothic" panose="020B0600070205080204" pitchFamily="50" charset="-128"/>
              </a:rPr>
              <a:t>last slip </a:t>
            </a: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low position</a:t>
            </a:r>
            <a:endParaRPr lang="en-US" altLang="ja-JP" sz="4000" dirty="0">
              <a:latin typeface="MS UI Gothic" panose="020B0600070205080204" pitchFamily="50" charset="-128"/>
              <a:ea typeface="MS UI Gothic" panose="020B0600070205080204" pitchFamily="50" charset="-128"/>
            </a:endParaRPr>
          </a:p>
          <a:p>
            <a:pPr marL="571500" indent="-571500">
              <a:lnSpc>
                <a:spcPct val="80000"/>
              </a:lnSpc>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younger brother</a:t>
            </a:r>
          </a:p>
          <a:p>
            <a:pPr marL="571500" indent="-571500">
              <a:lnSpc>
                <a:spcPct val="80000"/>
              </a:lnSpc>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the youngest brother</a:t>
            </a:r>
            <a:endParaRPr lang="ja-JP" altLang="en-US" sz="4000" b="1" dirty="0">
              <a:solidFill>
                <a:srgbClr val="FF0000"/>
              </a:solidFill>
              <a:latin typeface="MS UI Gothic" panose="020B0600070205080204" pitchFamily="50" charset="-128"/>
              <a:ea typeface="MS UI Gothic" panose="020B0600070205080204" pitchFamily="50" charset="-128"/>
            </a:endParaRPr>
          </a:p>
        </p:txBody>
      </p:sp>
      <p:sp>
        <p:nvSpPr>
          <p:cNvPr id="57" name="フリーフォーム: 図形 56">
            <a:extLst>
              <a:ext uri="{FF2B5EF4-FFF2-40B4-BE49-F238E27FC236}">
                <a16:creationId xmlns:a16="http://schemas.microsoft.com/office/drawing/2014/main" id="{7953EC4E-2A13-4F40-AD10-030018545AE4}"/>
              </a:ext>
            </a:extLst>
          </p:cNvPr>
          <p:cNvSpPr/>
          <p:nvPr/>
        </p:nvSpPr>
        <p:spPr>
          <a:xfrm rot="18169063">
            <a:off x="5715948" y="2863558"/>
            <a:ext cx="574207" cy="326251"/>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29393E4B-92D1-484D-837D-FD9537135E73}"/>
              </a:ext>
            </a:extLst>
          </p:cNvPr>
          <p:cNvSpPr/>
          <p:nvPr/>
        </p:nvSpPr>
        <p:spPr>
          <a:xfrm flipV="1">
            <a:off x="7161543" y="1454979"/>
            <a:ext cx="254000" cy="241349"/>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図形 58">
            <a:extLst>
              <a:ext uri="{FF2B5EF4-FFF2-40B4-BE49-F238E27FC236}">
                <a16:creationId xmlns:a16="http://schemas.microsoft.com/office/drawing/2014/main" id="{39FD112A-E9D8-48B8-8238-B1E7329C8B88}"/>
              </a:ext>
            </a:extLst>
          </p:cNvPr>
          <p:cNvSpPr/>
          <p:nvPr/>
        </p:nvSpPr>
        <p:spPr>
          <a:xfrm rot="3430937" flipV="1">
            <a:off x="7329121" y="1467674"/>
            <a:ext cx="254000" cy="241349"/>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2314BA41-5B3E-491B-B61E-1C14EC68E3A7}"/>
              </a:ext>
            </a:extLst>
          </p:cNvPr>
          <p:cNvSpPr/>
          <p:nvPr/>
        </p:nvSpPr>
        <p:spPr>
          <a:xfrm flipV="1">
            <a:off x="8187633" y="1432493"/>
            <a:ext cx="254000" cy="241349"/>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図形 60">
            <a:extLst>
              <a:ext uri="{FF2B5EF4-FFF2-40B4-BE49-F238E27FC236}">
                <a16:creationId xmlns:a16="http://schemas.microsoft.com/office/drawing/2014/main" id="{6F2A22D1-F1C8-484D-9CD0-A8A6FCDFEBA0}"/>
              </a:ext>
            </a:extLst>
          </p:cNvPr>
          <p:cNvSpPr/>
          <p:nvPr/>
        </p:nvSpPr>
        <p:spPr>
          <a:xfrm rot="3430937" flipV="1">
            <a:off x="8355211" y="1445188"/>
            <a:ext cx="254000" cy="241349"/>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図形 61">
            <a:extLst>
              <a:ext uri="{FF2B5EF4-FFF2-40B4-BE49-F238E27FC236}">
                <a16:creationId xmlns:a16="http://schemas.microsoft.com/office/drawing/2014/main" id="{BC5AA2FE-0D09-46C0-A97B-ED59C56E87AC}"/>
              </a:ext>
            </a:extLst>
          </p:cNvPr>
          <p:cNvSpPr/>
          <p:nvPr/>
        </p:nvSpPr>
        <p:spPr>
          <a:xfrm rot="6118385">
            <a:off x="5132915" y="1494681"/>
            <a:ext cx="298093" cy="343977"/>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F8AE5B2D-03F7-4DE2-96A5-6176F2B13FA3}"/>
              </a:ext>
            </a:extLst>
          </p:cNvPr>
          <p:cNvSpPr/>
          <p:nvPr/>
        </p:nvSpPr>
        <p:spPr>
          <a:xfrm rot="21363452">
            <a:off x="5721832" y="1472930"/>
            <a:ext cx="298093" cy="343977"/>
          </a:xfrm>
          <a:custGeom>
            <a:avLst/>
            <a:gdLst>
              <a:gd name="connsiteX0" fmla="*/ 254000 w 254000"/>
              <a:gd name="connsiteY0" fmla="*/ 0 h 241349"/>
              <a:gd name="connsiteX1" fmla="*/ 190500 w 254000"/>
              <a:gd name="connsiteY1" fmla="*/ 101600 h 241349"/>
              <a:gd name="connsiteX2" fmla="*/ 165100 w 254000"/>
              <a:gd name="connsiteY2" fmla="*/ 152400 h 241349"/>
              <a:gd name="connsiteX3" fmla="*/ 50800 w 254000"/>
              <a:gd name="connsiteY3" fmla="*/ 215900 h 241349"/>
              <a:gd name="connsiteX4" fmla="*/ 0 w 254000"/>
              <a:gd name="connsiteY4" fmla="*/ 241300 h 2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41349">
                <a:moveTo>
                  <a:pt x="254000" y="0"/>
                </a:moveTo>
                <a:cubicBezTo>
                  <a:pt x="196904" y="142741"/>
                  <a:pt x="264436" y="-1911"/>
                  <a:pt x="190500" y="101600"/>
                </a:cubicBezTo>
                <a:cubicBezTo>
                  <a:pt x="179496" y="117006"/>
                  <a:pt x="178487" y="139013"/>
                  <a:pt x="165100" y="152400"/>
                </a:cubicBezTo>
                <a:cubicBezTo>
                  <a:pt x="85013" y="232487"/>
                  <a:pt x="114680" y="183960"/>
                  <a:pt x="50800" y="215900"/>
                </a:cubicBezTo>
                <a:cubicBezTo>
                  <a:pt x="-4696" y="243648"/>
                  <a:pt x="31811" y="241300"/>
                  <a:pt x="0" y="2413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矢印: 右 63">
            <a:extLst>
              <a:ext uri="{FF2B5EF4-FFF2-40B4-BE49-F238E27FC236}">
                <a16:creationId xmlns:a16="http://schemas.microsoft.com/office/drawing/2014/main" id="{1BB3DED5-6F57-43D8-8B50-49B07558574E}"/>
              </a:ext>
            </a:extLst>
          </p:cNvPr>
          <p:cNvSpPr/>
          <p:nvPr/>
        </p:nvSpPr>
        <p:spPr>
          <a:xfrm flipH="1">
            <a:off x="6270911" y="2121833"/>
            <a:ext cx="594348"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292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FEB8D7A-976D-49DD-B705-C65188030A3C}"/>
              </a:ext>
            </a:extLst>
          </p:cNvPr>
          <p:cNvPicPr>
            <a:picLocks noChangeAspect="1"/>
          </p:cNvPicPr>
          <p:nvPr/>
        </p:nvPicPr>
        <p:blipFill>
          <a:blip r:embed="rId2"/>
          <a:stretch>
            <a:fillRect/>
          </a:stretch>
        </p:blipFill>
        <p:spPr>
          <a:xfrm>
            <a:off x="0" y="-20249"/>
            <a:ext cx="9144000" cy="538889"/>
          </a:xfrm>
          <a:prstGeom prst="rect">
            <a:avLst/>
          </a:prstGeom>
        </p:spPr>
      </p:pic>
      <p:pic>
        <p:nvPicPr>
          <p:cNvPr id="14338" name="Picture 2" descr="宝の地図のイラスト">
            <a:extLst>
              <a:ext uri="{FF2B5EF4-FFF2-40B4-BE49-F238E27FC236}">
                <a16:creationId xmlns:a16="http://schemas.microsoft.com/office/drawing/2014/main" id="{C53FAEF7-8C4A-4D03-9195-58B7FBCC3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60" y="518639"/>
            <a:ext cx="3547743" cy="3098363"/>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5B85BA5C-7671-4B03-96C3-3CDCDDEBE4FC}"/>
              </a:ext>
            </a:extLst>
          </p:cNvPr>
          <p:cNvSpPr/>
          <p:nvPr/>
        </p:nvSpPr>
        <p:spPr>
          <a:xfrm>
            <a:off x="372836" y="3637401"/>
            <a:ext cx="3475264" cy="2742294"/>
          </a:xfrm>
          <a:prstGeom prst="roundRect">
            <a:avLst>
              <a:gd name="adj" fmla="val 8575"/>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340" name="Picture 4" descr="山のイラスト">
            <a:extLst>
              <a:ext uri="{FF2B5EF4-FFF2-40B4-BE49-F238E27FC236}">
                <a16:creationId xmlns:a16="http://schemas.microsoft.com/office/drawing/2014/main" id="{8AB575F4-AB2C-48DA-B971-A2D79FECF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053" y="3808640"/>
            <a:ext cx="1061672" cy="7667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山のイラスト">
            <a:extLst>
              <a:ext uri="{FF2B5EF4-FFF2-40B4-BE49-F238E27FC236}">
                <a16:creationId xmlns:a16="http://schemas.microsoft.com/office/drawing/2014/main" id="{9B4A0BBD-5BDA-410D-8FF3-1F2B43A6F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004" y="3915319"/>
            <a:ext cx="1061672" cy="766763"/>
          </a:xfrm>
          <a:prstGeom prst="rect">
            <a:avLst/>
          </a:prstGeom>
          <a:noFill/>
          <a:extLst>
            <a:ext uri="{909E8E84-426E-40DD-AFC4-6F175D3DCCD1}">
              <a14:hiddenFill xmlns:a14="http://schemas.microsoft.com/office/drawing/2010/main">
                <a:solidFill>
                  <a:srgbClr val="FFFFFF"/>
                </a:solidFill>
              </a14:hiddenFill>
            </a:ext>
          </a:extLst>
        </p:spPr>
      </p:pic>
      <p:sp>
        <p:nvSpPr>
          <p:cNvPr id="14" name="フリーフォーム: 図形 13">
            <a:extLst>
              <a:ext uri="{FF2B5EF4-FFF2-40B4-BE49-F238E27FC236}">
                <a16:creationId xmlns:a16="http://schemas.microsoft.com/office/drawing/2014/main" id="{6D1EFDB9-CCB4-4CFB-A00B-8D5496EDD4FA}"/>
              </a:ext>
            </a:extLst>
          </p:cNvPr>
          <p:cNvSpPr/>
          <p:nvPr/>
        </p:nvSpPr>
        <p:spPr>
          <a:xfrm>
            <a:off x="773024" y="4831078"/>
            <a:ext cx="2695890" cy="1379222"/>
          </a:xfrm>
          <a:custGeom>
            <a:avLst/>
            <a:gdLst>
              <a:gd name="connsiteX0" fmla="*/ 0 w 2533650"/>
              <a:gd name="connsiteY0" fmla="*/ 0 h 1485900"/>
              <a:gd name="connsiteX1" fmla="*/ 819150 w 2533650"/>
              <a:gd name="connsiteY1" fmla="*/ 57150 h 1485900"/>
              <a:gd name="connsiteX2" fmla="*/ 1543050 w 2533650"/>
              <a:gd name="connsiteY2" fmla="*/ 247650 h 1485900"/>
              <a:gd name="connsiteX3" fmla="*/ 2038350 w 2533650"/>
              <a:gd name="connsiteY3" fmla="*/ 609600 h 1485900"/>
              <a:gd name="connsiteX4" fmla="*/ 2533650 w 2533650"/>
              <a:gd name="connsiteY4" fmla="*/ 148590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1485900">
                <a:moveTo>
                  <a:pt x="0" y="0"/>
                </a:moveTo>
                <a:cubicBezTo>
                  <a:pt x="280987" y="7937"/>
                  <a:pt x="561975" y="15875"/>
                  <a:pt x="819150" y="57150"/>
                </a:cubicBezTo>
                <a:cubicBezTo>
                  <a:pt x="1076325" y="98425"/>
                  <a:pt x="1339850" y="155575"/>
                  <a:pt x="1543050" y="247650"/>
                </a:cubicBezTo>
                <a:cubicBezTo>
                  <a:pt x="1746250" y="339725"/>
                  <a:pt x="1873250" y="403225"/>
                  <a:pt x="2038350" y="609600"/>
                </a:cubicBezTo>
                <a:cubicBezTo>
                  <a:pt x="2203450" y="815975"/>
                  <a:pt x="2368550" y="1150937"/>
                  <a:pt x="2533650" y="1485900"/>
                </a:cubicBezTo>
              </a:path>
            </a:pathLst>
          </a:custGeom>
          <a:noFill/>
          <a:ln w="190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D4914DBF-9A07-4883-8F95-64F7A485A9CC}"/>
              </a:ext>
            </a:extLst>
          </p:cNvPr>
          <p:cNvSpPr/>
          <p:nvPr/>
        </p:nvSpPr>
        <p:spPr>
          <a:xfrm rot="5936528">
            <a:off x="893210" y="3968992"/>
            <a:ext cx="2147228" cy="2079111"/>
          </a:xfrm>
          <a:custGeom>
            <a:avLst/>
            <a:gdLst>
              <a:gd name="connsiteX0" fmla="*/ 0 w 2533650"/>
              <a:gd name="connsiteY0" fmla="*/ 0 h 1485900"/>
              <a:gd name="connsiteX1" fmla="*/ 819150 w 2533650"/>
              <a:gd name="connsiteY1" fmla="*/ 57150 h 1485900"/>
              <a:gd name="connsiteX2" fmla="*/ 1543050 w 2533650"/>
              <a:gd name="connsiteY2" fmla="*/ 247650 h 1485900"/>
              <a:gd name="connsiteX3" fmla="*/ 2038350 w 2533650"/>
              <a:gd name="connsiteY3" fmla="*/ 609600 h 1485900"/>
              <a:gd name="connsiteX4" fmla="*/ 2533650 w 2533650"/>
              <a:gd name="connsiteY4" fmla="*/ 148590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1485900">
                <a:moveTo>
                  <a:pt x="0" y="0"/>
                </a:moveTo>
                <a:cubicBezTo>
                  <a:pt x="280987" y="7937"/>
                  <a:pt x="561975" y="15875"/>
                  <a:pt x="819150" y="57150"/>
                </a:cubicBezTo>
                <a:cubicBezTo>
                  <a:pt x="1076325" y="98425"/>
                  <a:pt x="1339850" y="155575"/>
                  <a:pt x="1543050" y="247650"/>
                </a:cubicBezTo>
                <a:cubicBezTo>
                  <a:pt x="1746250" y="339725"/>
                  <a:pt x="1873250" y="403225"/>
                  <a:pt x="2038350" y="609600"/>
                </a:cubicBezTo>
                <a:cubicBezTo>
                  <a:pt x="2203450" y="815975"/>
                  <a:pt x="2368550" y="1150937"/>
                  <a:pt x="2533650" y="1485900"/>
                </a:cubicBezTo>
              </a:path>
            </a:pathLst>
          </a:custGeom>
          <a:noFill/>
          <a:ln w="190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8D08C548-99D2-469C-BFD7-16656C3278BF}"/>
              </a:ext>
            </a:extLst>
          </p:cNvPr>
          <p:cNvPicPr>
            <a:picLocks noChangeAspect="1"/>
          </p:cNvPicPr>
          <p:nvPr/>
        </p:nvPicPr>
        <p:blipFill>
          <a:blip r:embed="rId5"/>
          <a:stretch>
            <a:fillRect/>
          </a:stretch>
        </p:blipFill>
        <p:spPr>
          <a:xfrm>
            <a:off x="5782199" y="3269556"/>
            <a:ext cx="2988965" cy="3110139"/>
          </a:xfrm>
          <a:prstGeom prst="rect">
            <a:avLst/>
          </a:prstGeom>
        </p:spPr>
      </p:pic>
      <p:sp>
        <p:nvSpPr>
          <p:cNvPr id="21" name="矢印: 右 20">
            <a:extLst>
              <a:ext uri="{FF2B5EF4-FFF2-40B4-BE49-F238E27FC236}">
                <a16:creationId xmlns:a16="http://schemas.microsoft.com/office/drawing/2014/main" id="{5F9179AC-484A-41C2-BC59-7848E6459396}"/>
              </a:ext>
            </a:extLst>
          </p:cNvPr>
          <p:cNvSpPr/>
          <p:nvPr/>
        </p:nvSpPr>
        <p:spPr>
          <a:xfrm rot="11159529" flipH="1">
            <a:off x="4228991" y="3341439"/>
            <a:ext cx="1134694" cy="1082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779503EB-3C12-4DE5-AB19-AE0EB4CEE002}"/>
              </a:ext>
            </a:extLst>
          </p:cNvPr>
          <p:cNvSpPr txBox="1"/>
          <p:nvPr/>
        </p:nvSpPr>
        <p:spPr>
          <a:xfrm>
            <a:off x="3848100" y="2012861"/>
            <a:ext cx="4664982" cy="830997"/>
          </a:xfrm>
          <a:prstGeom prst="rect">
            <a:avLst/>
          </a:prstGeom>
          <a:noFill/>
        </p:spPr>
        <p:txBody>
          <a:bodyPr wrap="square" rtlCol="0">
            <a:spAutoFit/>
          </a:bodyPr>
          <a:lstStyle/>
          <a:p>
            <a:r>
              <a:rPr lang="en-US" altLang="ja-JP" sz="3600" dirty="0">
                <a:latin typeface="MS UI Gothic" panose="020B0600070205080204" pitchFamily="50" charset="-128"/>
                <a:ea typeface="MS UI Gothic" panose="020B0600070205080204" pitchFamily="50" charset="-128"/>
              </a:rPr>
              <a:t>Pictograph of “</a:t>
            </a:r>
            <a:r>
              <a:rPr lang="en-US" altLang="ja-JP" sz="4800" dirty="0">
                <a:solidFill>
                  <a:srgbClr val="FF0000"/>
                </a:solidFill>
                <a:latin typeface="MS UI Gothic" panose="020B0600070205080204" pitchFamily="50" charset="-128"/>
                <a:ea typeface="MS UI Gothic" panose="020B0600070205080204" pitchFamily="50" charset="-128"/>
              </a:rPr>
              <a:t>map</a:t>
            </a:r>
            <a:r>
              <a:rPr lang="en-US" altLang="ja-JP" sz="3600" dirty="0">
                <a:latin typeface="MS UI Gothic" panose="020B0600070205080204" pitchFamily="50" charset="-128"/>
                <a:ea typeface="MS UI Gothic" panose="020B0600070205080204" pitchFamily="50" charset="-128"/>
              </a:rPr>
              <a:t>”</a:t>
            </a:r>
          </a:p>
        </p:txBody>
      </p:sp>
    </p:spTree>
    <p:extLst>
      <p:ext uri="{BB962C8B-B14F-4D97-AF65-F5344CB8AC3E}">
        <p14:creationId xmlns:p14="http://schemas.microsoft.com/office/powerpoint/2010/main" val="55695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4FA81A1-919C-4881-A9ED-0EF901B55862}"/>
              </a:ext>
            </a:extLst>
          </p:cNvPr>
          <p:cNvPicPr>
            <a:picLocks noChangeAspect="1"/>
          </p:cNvPicPr>
          <p:nvPr/>
        </p:nvPicPr>
        <p:blipFill>
          <a:blip r:embed="rId2"/>
          <a:stretch>
            <a:fillRect/>
          </a:stretch>
        </p:blipFill>
        <p:spPr>
          <a:xfrm>
            <a:off x="2049136" y="841561"/>
            <a:ext cx="5045728" cy="1524389"/>
          </a:xfrm>
          <a:prstGeom prst="rect">
            <a:avLst/>
          </a:prstGeom>
        </p:spPr>
      </p:pic>
      <p:pic>
        <p:nvPicPr>
          <p:cNvPr id="7" name="図 6">
            <a:extLst>
              <a:ext uri="{FF2B5EF4-FFF2-40B4-BE49-F238E27FC236}">
                <a16:creationId xmlns:a16="http://schemas.microsoft.com/office/drawing/2014/main" id="{07795EE2-7844-4467-86CC-86E7A046E7EB}"/>
              </a:ext>
            </a:extLst>
          </p:cNvPr>
          <p:cNvPicPr>
            <a:picLocks noChangeAspect="1"/>
          </p:cNvPicPr>
          <p:nvPr/>
        </p:nvPicPr>
        <p:blipFill>
          <a:blip r:embed="rId3"/>
          <a:stretch>
            <a:fillRect/>
          </a:stretch>
        </p:blipFill>
        <p:spPr>
          <a:xfrm>
            <a:off x="0" y="2856055"/>
            <a:ext cx="9144000" cy="2409914"/>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B157168A-3D90-4B71-9962-EB1DD1C30602}"/>
              </a:ext>
            </a:extLst>
          </p:cNvPr>
          <p:cNvPicPr>
            <a:picLocks noChangeAspect="1"/>
          </p:cNvPicPr>
          <p:nvPr/>
        </p:nvPicPr>
        <p:blipFill>
          <a:blip r:embed="rId2"/>
          <a:stretch>
            <a:fillRect/>
          </a:stretch>
        </p:blipFill>
        <p:spPr>
          <a:xfrm>
            <a:off x="2090330" y="4962735"/>
            <a:ext cx="1676400" cy="876300"/>
          </a:xfrm>
          <a:prstGeom prst="rect">
            <a:avLst/>
          </a:prstGeom>
        </p:spPr>
      </p:pic>
      <p:pic>
        <p:nvPicPr>
          <p:cNvPr id="3" name="図 2">
            <a:extLst>
              <a:ext uri="{FF2B5EF4-FFF2-40B4-BE49-F238E27FC236}">
                <a16:creationId xmlns:a16="http://schemas.microsoft.com/office/drawing/2014/main" id="{AC67DEFE-9740-48FC-86BF-4F646C46159D}"/>
              </a:ext>
            </a:extLst>
          </p:cNvPr>
          <p:cNvPicPr>
            <a:picLocks noChangeAspect="1"/>
          </p:cNvPicPr>
          <p:nvPr/>
        </p:nvPicPr>
        <p:blipFill>
          <a:blip r:embed="rId3"/>
          <a:stretch>
            <a:fillRect/>
          </a:stretch>
        </p:blipFill>
        <p:spPr>
          <a:xfrm>
            <a:off x="0" y="-4522"/>
            <a:ext cx="9144000" cy="470458"/>
          </a:xfrm>
          <a:prstGeom prst="rect">
            <a:avLst/>
          </a:prstGeom>
        </p:spPr>
      </p:pic>
      <p:cxnSp>
        <p:nvCxnSpPr>
          <p:cNvPr id="4" name="直線コネクタ 3">
            <a:extLst>
              <a:ext uri="{FF2B5EF4-FFF2-40B4-BE49-F238E27FC236}">
                <a16:creationId xmlns:a16="http://schemas.microsoft.com/office/drawing/2014/main" id="{980D1452-58E4-43E1-A5E7-0D42ED18422D}"/>
              </a:ext>
            </a:extLst>
          </p:cNvPr>
          <p:cNvCxnSpPr>
            <a:cxnSpLocks/>
          </p:cNvCxnSpPr>
          <p:nvPr/>
        </p:nvCxnSpPr>
        <p:spPr>
          <a:xfrm flipV="1">
            <a:off x="6968042" y="560090"/>
            <a:ext cx="0" cy="407244"/>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77DA9BF9-931B-4795-A893-32199C3CD16F}"/>
              </a:ext>
            </a:extLst>
          </p:cNvPr>
          <p:cNvCxnSpPr>
            <a:cxnSpLocks/>
          </p:cNvCxnSpPr>
          <p:nvPr/>
        </p:nvCxnSpPr>
        <p:spPr>
          <a:xfrm flipV="1">
            <a:off x="6199015" y="1102794"/>
            <a:ext cx="1483462" cy="10172"/>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6" name="フリーフォーム: 図形 5">
            <a:extLst>
              <a:ext uri="{FF2B5EF4-FFF2-40B4-BE49-F238E27FC236}">
                <a16:creationId xmlns:a16="http://schemas.microsoft.com/office/drawing/2014/main" id="{7A811E9D-32F3-491B-AA43-0622C1BE088E}"/>
              </a:ext>
            </a:extLst>
          </p:cNvPr>
          <p:cNvSpPr/>
          <p:nvPr/>
        </p:nvSpPr>
        <p:spPr>
          <a:xfrm>
            <a:off x="5621873" y="1321158"/>
            <a:ext cx="538846" cy="1078236"/>
          </a:xfrm>
          <a:custGeom>
            <a:avLst/>
            <a:gdLst>
              <a:gd name="connsiteX0" fmla="*/ 532262 w 538846"/>
              <a:gd name="connsiteY0" fmla="*/ 0 h 1760561"/>
              <a:gd name="connsiteX1" fmla="*/ 464024 w 538846"/>
              <a:gd name="connsiteY1" fmla="*/ 1064525 h 1760561"/>
              <a:gd name="connsiteX2" fmla="*/ 0 w 538846"/>
              <a:gd name="connsiteY2" fmla="*/ 1760561 h 1760561"/>
            </a:gdLst>
            <a:ahLst/>
            <a:cxnLst>
              <a:cxn ang="0">
                <a:pos x="connsiteX0" y="connsiteY0"/>
              </a:cxn>
              <a:cxn ang="0">
                <a:pos x="connsiteX1" y="connsiteY1"/>
              </a:cxn>
              <a:cxn ang="0">
                <a:pos x="connsiteX2" y="connsiteY2"/>
              </a:cxn>
            </a:cxnLst>
            <a:rect l="l" t="t" r="r" b="b"/>
            <a:pathLst>
              <a:path w="538846" h="1760561">
                <a:moveTo>
                  <a:pt x="532262" y="0"/>
                </a:moveTo>
                <a:cubicBezTo>
                  <a:pt x="542498" y="385549"/>
                  <a:pt x="552734" y="771098"/>
                  <a:pt x="464024" y="1064525"/>
                </a:cubicBezTo>
                <a:cubicBezTo>
                  <a:pt x="375314" y="1357952"/>
                  <a:pt x="187657" y="1559256"/>
                  <a:pt x="0" y="1760561"/>
                </a:cubicBezTo>
              </a:path>
            </a:pathLst>
          </a:custGeom>
          <a:noFill/>
          <a:ln w="203200" cap="rnd">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C4F96341-711E-4E72-B4AC-5CDD30977F04}"/>
              </a:ext>
            </a:extLst>
          </p:cNvPr>
          <p:cNvPicPr>
            <a:picLocks noChangeAspect="1"/>
          </p:cNvPicPr>
          <p:nvPr/>
        </p:nvPicPr>
        <p:blipFill>
          <a:blip r:embed="rId4"/>
          <a:stretch>
            <a:fillRect/>
          </a:stretch>
        </p:blipFill>
        <p:spPr>
          <a:xfrm>
            <a:off x="54182" y="759961"/>
            <a:ext cx="2451338" cy="1639433"/>
          </a:xfrm>
          <a:prstGeom prst="rect">
            <a:avLst/>
          </a:prstGeom>
        </p:spPr>
      </p:pic>
      <p:pic>
        <p:nvPicPr>
          <p:cNvPr id="8" name="図 7">
            <a:extLst>
              <a:ext uri="{FF2B5EF4-FFF2-40B4-BE49-F238E27FC236}">
                <a16:creationId xmlns:a16="http://schemas.microsoft.com/office/drawing/2014/main" id="{095AF43F-0D07-4B39-B7CD-C589257CD434}"/>
              </a:ext>
            </a:extLst>
          </p:cNvPr>
          <p:cNvPicPr>
            <a:picLocks noChangeAspect="1"/>
          </p:cNvPicPr>
          <p:nvPr/>
        </p:nvPicPr>
        <p:blipFill>
          <a:blip r:embed="rId4"/>
          <a:stretch>
            <a:fillRect/>
          </a:stretch>
        </p:blipFill>
        <p:spPr>
          <a:xfrm>
            <a:off x="2610888" y="777621"/>
            <a:ext cx="2451338" cy="1639433"/>
          </a:xfrm>
          <a:prstGeom prst="rect">
            <a:avLst/>
          </a:prstGeom>
        </p:spPr>
      </p:pic>
      <p:cxnSp>
        <p:nvCxnSpPr>
          <p:cNvPr id="9" name="直線コネクタ 8">
            <a:extLst>
              <a:ext uri="{FF2B5EF4-FFF2-40B4-BE49-F238E27FC236}">
                <a16:creationId xmlns:a16="http://schemas.microsoft.com/office/drawing/2014/main" id="{A82B22EB-3BC4-4325-BB64-A76BA9752BD6}"/>
              </a:ext>
            </a:extLst>
          </p:cNvPr>
          <p:cNvCxnSpPr>
            <a:cxnSpLocks/>
          </p:cNvCxnSpPr>
          <p:nvPr/>
        </p:nvCxnSpPr>
        <p:spPr>
          <a:xfrm>
            <a:off x="3063923" y="1312148"/>
            <a:ext cx="1557294" cy="0"/>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0478B545-309F-4554-B12F-43900D5BEB40}"/>
              </a:ext>
            </a:extLst>
          </p:cNvPr>
          <p:cNvCxnSpPr>
            <a:cxnSpLocks/>
          </p:cNvCxnSpPr>
          <p:nvPr/>
        </p:nvCxnSpPr>
        <p:spPr>
          <a:xfrm flipV="1">
            <a:off x="3281877" y="600293"/>
            <a:ext cx="623938" cy="534615"/>
          </a:xfrm>
          <a:prstGeom prst="line">
            <a:avLst/>
          </a:prstGeom>
          <a:ln w="2032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70C0557A-850F-49D1-9C76-6A4AA753FDF1}"/>
              </a:ext>
            </a:extLst>
          </p:cNvPr>
          <p:cNvCxnSpPr>
            <a:cxnSpLocks/>
          </p:cNvCxnSpPr>
          <p:nvPr/>
        </p:nvCxnSpPr>
        <p:spPr>
          <a:xfrm>
            <a:off x="4011183" y="688225"/>
            <a:ext cx="655379" cy="485067"/>
          </a:xfrm>
          <a:prstGeom prst="line">
            <a:avLst/>
          </a:prstGeom>
          <a:ln w="203200" cap="rnd">
            <a:solidFill>
              <a:srgbClr val="00B0F0">
                <a:alpha val="70000"/>
              </a:srgbClr>
            </a:solidFill>
          </a:ln>
        </p:spPr>
        <p:style>
          <a:lnRef idx="1">
            <a:schemeClr val="accent1"/>
          </a:lnRef>
          <a:fillRef idx="0">
            <a:schemeClr val="accent1"/>
          </a:fillRef>
          <a:effectRef idx="0">
            <a:schemeClr val="accent1"/>
          </a:effectRef>
          <a:fontRef idx="minor">
            <a:schemeClr val="tx1"/>
          </a:fontRef>
        </p:style>
      </p:cxnSp>
      <p:sp>
        <p:nvSpPr>
          <p:cNvPr id="12" name="フリーフォーム: 図形 11">
            <a:extLst>
              <a:ext uri="{FF2B5EF4-FFF2-40B4-BE49-F238E27FC236}">
                <a16:creationId xmlns:a16="http://schemas.microsoft.com/office/drawing/2014/main" id="{271D50BA-BF5F-46B7-A28F-521007037CDD}"/>
              </a:ext>
            </a:extLst>
          </p:cNvPr>
          <p:cNvSpPr/>
          <p:nvPr/>
        </p:nvSpPr>
        <p:spPr>
          <a:xfrm>
            <a:off x="2585379" y="1321158"/>
            <a:ext cx="332840" cy="1078236"/>
          </a:xfrm>
          <a:custGeom>
            <a:avLst/>
            <a:gdLst>
              <a:gd name="connsiteX0" fmla="*/ 532262 w 538846"/>
              <a:gd name="connsiteY0" fmla="*/ 0 h 1760561"/>
              <a:gd name="connsiteX1" fmla="*/ 464024 w 538846"/>
              <a:gd name="connsiteY1" fmla="*/ 1064525 h 1760561"/>
              <a:gd name="connsiteX2" fmla="*/ 0 w 538846"/>
              <a:gd name="connsiteY2" fmla="*/ 1760561 h 1760561"/>
            </a:gdLst>
            <a:ahLst/>
            <a:cxnLst>
              <a:cxn ang="0">
                <a:pos x="connsiteX0" y="connsiteY0"/>
              </a:cxn>
              <a:cxn ang="0">
                <a:pos x="connsiteX1" y="connsiteY1"/>
              </a:cxn>
              <a:cxn ang="0">
                <a:pos x="connsiteX2" y="connsiteY2"/>
              </a:cxn>
            </a:cxnLst>
            <a:rect l="l" t="t" r="r" b="b"/>
            <a:pathLst>
              <a:path w="538846" h="1760561">
                <a:moveTo>
                  <a:pt x="532262" y="0"/>
                </a:moveTo>
                <a:cubicBezTo>
                  <a:pt x="542498" y="385549"/>
                  <a:pt x="552734" y="771098"/>
                  <a:pt x="464024" y="1064525"/>
                </a:cubicBezTo>
                <a:cubicBezTo>
                  <a:pt x="375314" y="1357952"/>
                  <a:pt x="187657" y="1559256"/>
                  <a:pt x="0" y="1760561"/>
                </a:cubicBezTo>
              </a:path>
            </a:pathLst>
          </a:custGeom>
          <a:noFill/>
          <a:ln w="203200" cap="rnd">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B1A53C04-0B59-4B6F-BDD4-E65590A1392F}"/>
              </a:ext>
            </a:extLst>
          </p:cNvPr>
          <p:cNvSpPr/>
          <p:nvPr/>
        </p:nvSpPr>
        <p:spPr>
          <a:xfrm flipH="1">
            <a:off x="4747850" y="1304437"/>
            <a:ext cx="332840" cy="1078236"/>
          </a:xfrm>
          <a:custGeom>
            <a:avLst/>
            <a:gdLst>
              <a:gd name="connsiteX0" fmla="*/ 532262 w 538846"/>
              <a:gd name="connsiteY0" fmla="*/ 0 h 1760561"/>
              <a:gd name="connsiteX1" fmla="*/ 464024 w 538846"/>
              <a:gd name="connsiteY1" fmla="*/ 1064525 h 1760561"/>
              <a:gd name="connsiteX2" fmla="*/ 0 w 538846"/>
              <a:gd name="connsiteY2" fmla="*/ 1760561 h 1760561"/>
            </a:gdLst>
            <a:ahLst/>
            <a:cxnLst>
              <a:cxn ang="0">
                <a:pos x="connsiteX0" y="connsiteY0"/>
              </a:cxn>
              <a:cxn ang="0">
                <a:pos x="connsiteX1" y="connsiteY1"/>
              </a:cxn>
              <a:cxn ang="0">
                <a:pos x="connsiteX2" y="connsiteY2"/>
              </a:cxn>
            </a:cxnLst>
            <a:rect l="l" t="t" r="r" b="b"/>
            <a:pathLst>
              <a:path w="538846" h="1760561">
                <a:moveTo>
                  <a:pt x="532262" y="0"/>
                </a:moveTo>
                <a:cubicBezTo>
                  <a:pt x="542498" y="385549"/>
                  <a:pt x="552734" y="771098"/>
                  <a:pt x="464024" y="1064525"/>
                </a:cubicBezTo>
                <a:cubicBezTo>
                  <a:pt x="375314" y="1357952"/>
                  <a:pt x="187657" y="1559256"/>
                  <a:pt x="0" y="1760561"/>
                </a:cubicBezTo>
              </a:path>
            </a:pathLst>
          </a:custGeom>
          <a:noFill/>
          <a:ln w="203200" cap="rnd">
            <a:solidFill>
              <a:srgbClr val="00B0F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5796D2DE-2354-4E16-9F49-75F065DC6A98}"/>
              </a:ext>
            </a:extLst>
          </p:cNvPr>
          <p:cNvSpPr/>
          <p:nvPr/>
        </p:nvSpPr>
        <p:spPr>
          <a:xfrm>
            <a:off x="2166488" y="1394560"/>
            <a:ext cx="585311"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C0F66B05-53C6-479E-BDAA-9BCFFB886AA8}"/>
              </a:ext>
            </a:extLst>
          </p:cNvPr>
          <p:cNvSpPr/>
          <p:nvPr/>
        </p:nvSpPr>
        <p:spPr>
          <a:xfrm>
            <a:off x="5137167" y="1398216"/>
            <a:ext cx="585311"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BA77910-9CA6-415A-BEC9-77E41F3945CD}"/>
              </a:ext>
            </a:extLst>
          </p:cNvPr>
          <p:cNvSpPr txBox="1"/>
          <p:nvPr/>
        </p:nvSpPr>
        <p:spPr>
          <a:xfrm>
            <a:off x="6282125" y="1344269"/>
            <a:ext cx="2671345" cy="634020"/>
          </a:xfrm>
          <a:prstGeom prst="rect">
            <a:avLst/>
          </a:prstGeom>
          <a:noFill/>
        </p:spPr>
        <p:txBody>
          <a:bodyPr wrap="square" rtlCol="0">
            <a:spAutoFit/>
          </a:bodyPr>
          <a:lstStyle/>
          <a:p>
            <a:pPr algn="ctr">
              <a:lnSpc>
                <a:spcPct val="80000"/>
              </a:lnSpc>
            </a:pPr>
            <a:r>
              <a:rPr lang="en-US" altLang="ja-JP" sz="4400" b="1" dirty="0">
                <a:solidFill>
                  <a:srgbClr val="FF0000"/>
                </a:solidFill>
                <a:latin typeface="MS UI Gothic" panose="020B0600070205080204" pitchFamily="50" charset="-128"/>
                <a:ea typeface="MS UI Gothic" panose="020B0600070205080204" pitchFamily="50" charset="-128"/>
              </a:rPr>
              <a:t>work area</a:t>
            </a:r>
          </a:p>
        </p:txBody>
      </p:sp>
      <p:pic>
        <p:nvPicPr>
          <p:cNvPr id="17" name="図 16">
            <a:extLst>
              <a:ext uri="{FF2B5EF4-FFF2-40B4-BE49-F238E27FC236}">
                <a16:creationId xmlns:a16="http://schemas.microsoft.com/office/drawing/2014/main" id="{15E9455F-2ABE-480F-962F-785C4C1FCC35}"/>
              </a:ext>
            </a:extLst>
          </p:cNvPr>
          <p:cNvPicPr>
            <a:picLocks noChangeAspect="1"/>
          </p:cNvPicPr>
          <p:nvPr/>
        </p:nvPicPr>
        <p:blipFill>
          <a:blip r:embed="rId5"/>
          <a:stretch>
            <a:fillRect/>
          </a:stretch>
        </p:blipFill>
        <p:spPr>
          <a:xfrm>
            <a:off x="6159847" y="2682852"/>
            <a:ext cx="2289354" cy="2332280"/>
          </a:xfrm>
          <a:prstGeom prst="rect">
            <a:avLst/>
          </a:prstGeom>
        </p:spPr>
      </p:pic>
      <p:pic>
        <p:nvPicPr>
          <p:cNvPr id="18" name="図 17">
            <a:extLst>
              <a:ext uri="{FF2B5EF4-FFF2-40B4-BE49-F238E27FC236}">
                <a16:creationId xmlns:a16="http://schemas.microsoft.com/office/drawing/2014/main" id="{2DC612CD-D77C-46B3-BD60-73E450AFC5B8}"/>
              </a:ext>
            </a:extLst>
          </p:cNvPr>
          <p:cNvPicPr>
            <a:picLocks noChangeAspect="1"/>
          </p:cNvPicPr>
          <p:nvPr/>
        </p:nvPicPr>
        <p:blipFill>
          <a:blip r:embed="rId6"/>
          <a:stretch>
            <a:fillRect/>
          </a:stretch>
        </p:blipFill>
        <p:spPr>
          <a:xfrm>
            <a:off x="213863" y="4956793"/>
            <a:ext cx="1952625" cy="1781175"/>
          </a:xfrm>
          <a:prstGeom prst="rect">
            <a:avLst/>
          </a:prstGeom>
        </p:spPr>
      </p:pic>
      <p:sp>
        <p:nvSpPr>
          <p:cNvPr id="19" name="テキスト ボックス 18">
            <a:extLst>
              <a:ext uri="{FF2B5EF4-FFF2-40B4-BE49-F238E27FC236}">
                <a16:creationId xmlns:a16="http://schemas.microsoft.com/office/drawing/2014/main" id="{9BE05481-52A5-4072-AF4C-FADE8C17D30C}"/>
              </a:ext>
            </a:extLst>
          </p:cNvPr>
          <p:cNvSpPr txBox="1"/>
          <p:nvPr/>
        </p:nvSpPr>
        <p:spPr>
          <a:xfrm>
            <a:off x="671639" y="4836340"/>
            <a:ext cx="1609688" cy="683264"/>
          </a:xfrm>
          <a:prstGeom prst="rect">
            <a:avLst/>
          </a:prstGeom>
          <a:noFill/>
        </p:spPr>
        <p:txBody>
          <a:bodyPr wrap="square" rtlCol="0">
            <a:spAutoFit/>
          </a:bodyPr>
          <a:lstStyle/>
          <a:p>
            <a:pPr algn="ctr">
              <a:lnSpc>
                <a:spcPct val="80000"/>
              </a:lnSpc>
            </a:pPr>
            <a:r>
              <a:rPr lang="en-US" altLang="ja-JP" sz="4800" b="1" dirty="0">
                <a:latin typeface="MS UI Gothic" panose="020B0600070205080204" pitchFamily="50" charset="-128"/>
                <a:ea typeface="MS UI Gothic" panose="020B0600070205080204" pitchFamily="50" charset="-128"/>
              </a:rPr>
              <a:t>hand</a:t>
            </a:r>
          </a:p>
        </p:txBody>
      </p:sp>
      <p:pic>
        <p:nvPicPr>
          <p:cNvPr id="12290" name="Picture 2">
            <a:extLst>
              <a:ext uri="{FF2B5EF4-FFF2-40B4-BE49-F238E27FC236}">
                <a16:creationId xmlns:a16="http://schemas.microsoft.com/office/drawing/2014/main" id="{FC2A1027-E524-43B3-BC90-D8A998338C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832" y="2764416"/>
            <a:ext cx="1831270" cy="216801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キャンプのイラスト「キャンプファイヤー」">
            <a:extLst>
              <a:ext uri="{FF2B5EF4-FFF2-40B4-BE49-F238E27FC236}">
                <a16:creationId xmlns:a16="http://schemas.microsoft.com/office/drawing/2014/main" id="{B39930C0-798E-41C8-8FA9-ED2A6B134B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4436" y="2516764"/>
            <a:ext cx="1905132" cy="2373997"/>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C1AED6D3-730D-4AC2-A078-438631A25007}"/>
              </a:ext>
            </a:extLst>
          </p:cNvPr>
          <p:cNvPicPr>
            <a:picLocks noChangeAspect="1"/>
          </p:cNvPicPr>
          <p:nvPr/>
        </p:nvPicPr>
        <p:blipFill>
          <a:blip r:embed="rId9"/>
          <a:stretch>
            <a:fillRect/>
          </a:stretch>
        </p:blipFill>
        <p:spPr>
          <a:xfrm>
            <a:off x="3984328" y="3080735"/>
            <a:ext cx="1524000" cy="704850"/>
          </a:xfrm>
          <a:prstGeom prst="rect">
            <a:avLst/>
          </a:prstGeom>
        </p:spPr>
      </p:pic>
      <p:sp>
        <p:nvSpPr>
          <p:cNvPr id="26" name="矢印: 右 25">
            <a:extLst>
              <a:ext uri="{FF2B5EF4-FFF2-40B4-BE49-F238E27FC236}">
                <a16:creationId xmlns:a16="http://schemas.microsoft.com/office/drawing/2014/main" id="{1E9B9F9E-632E-4E9A-816D-071AE17B2A3C}"/>
              </a:ext>
            </a:extLst>
          </p:cNvPr>
          <p:cNvSpPr/>
          <p:nvPr/>
        </p:nvSpPr>
        <p:spPr>
          <a:xfrm>
            <a:off x="3345905" y="3086086"/>
            <a:ext cx="585311"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A77E8934-3410-46D4-B59A-9BE3D7EE95A2}"/>
              </a:ext>
            </a:extLst>
          </p:cNvPr>
          <p:cNvSpPr txBox="1"/>
          <p:nvPr/>
        </p:nvSpPr>
        <p:spPr>
          <a:xfrm>
            <a:off x="2999755" y="3716537"/>
            <a:ext cx="3000248" cy="683264"/>
          </a:xfrm>
          <a:prstGeom prst="rect">
            <a:avLst/>
          </a:prstGeom>
          <a:noFill/>
        </p:spPr>
        <p:txBody>
          <a:bodyPr wrap="square" rtlCol="0">
            <a:spAutoFit/>
          </a:bodyPr>
          <a:lstStyle/>
          <a:p>
            <a:pPr algn="ctr">
              <a:lnSpc>
                <a:spcPct val="80000"/>
              </a:lnSpc>
            </a:pPr>
            <a:r>
              <a:rPr lang="en-US" altLang="ja-JP" sz="4800" b="1" dirty="0">
                <a:latin typeface="MS UI Gothic" panose="020B0600070205080204" pitchFamily="50" charset="-128"/>
                <a:ea typeface="MS UI Gothic" panose="020B0600070205080204" pitchFamily="50" charset="-128"/>
              </a:rPr>
              <a:t>campfire</a:t>
            </a:r>
          </a:p>
        </p:txBody>
      </p:sp>
      <p:sp>
        <p:nvSpPr>
          <p:cNvPr id="28" name="矢印: 右 27">
            <a:extLst>
              <a:ext uri="{FF2B5EF4-FFF2-40B4-BE49-F238E27FC236}">
                <a16:creationId xmlns:a16="http://schemas.microsoft.com/office/drawing/2014/main" id="{4F919B63-5894-4DE2-8B22-85D9E5ED5F75}"/>
              </a:ext>
            </a:extLst>
          </p:cNvPr>
          <p:cNvSpPr/>
          <p:nvPr/>
        </p:nvSpPr>
        <p:spPr>
          <a:xfrm rot="20868136">
            <a:off x="3578869" y="4417427"/>
            <a:ext cx="2513956"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DA9D349E-8029-4E70-A957-8378FC283C90}"/>
              </a:ext>
            </a:extLst>
          </p:cNvPr>
          <p:cNvSpPr/>
          <p:nvPr/>
        </p:nvSpPr>
        <p:spPr>
          <a:xfrm>
            <a:off x="5614551" y="3159481"/>
            <a:ext cx="585311"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7E7D1FF1-0E5B-48BA-9DCC-28D6E2DDAF2E}"/>
              </a:ext>
            </a:extLst>
          </p:cNvPr>
          <p:cNvSpPr/>
          <p:nvPr/>
        </p:nvSpPr>
        <p:spPr>
          <a:xfrm rot="5400000">
            <a:off x="6924996" y="1969170"/>
            <a:ext cx="585311" cy="675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A3983E6-D64D-4A20-B948-3ECD70F98EA1}"/>
              </a:ext>
            </a:extLst>
          </p:cNvPr>
          <p:cNvSpPr txBox="1"/>
          <p:nvPr/>
        </p:nvSpPr>
        <p:spPr>
          <a:xfrm>
            <a:off x="4121633" y="5050144"/>
            <a:ext cx="4831837" cy="1692258"/>
          </a:xfrm>
          <a:prstGeom prst="rect">
            <a:avLst/>
          </a:prstGeom>
          <a:noFill/>
        </p:spPr>
        <p:txBody>
          <a:bodyPr wrap="square" rtlCol="0">
            <a:spAutoFit/>
          </a:bodyPr>
          <a:lstStyle/>
          <a:p>
            <a:pPr>
              <a:lnSpc>
                <a:spcPct val="70000"/>
              </a:lnSpc>
            </a:pPr>
            <a:r>
              <a:rPr kumimoji="1" lang="en-US" altLang="ja-JP" sz="4400" b="1" dirty="0">
                <a:latin typeface="MS UI Gothic" panose="020B0600070205080204" pitchFamily="50" charset="-128"/>
                <a:ea typeface="MS UI Gothic" panose="020B0600070205080204" pitchFamily="50" charset="-128"/>
              </a:rPr>
              <a:t>to adjust the intensity of the fire</a:t>
            </a:r>
          </a:p>
          <a:p>
            <a:pPr>
              <a:lnSpc>
                <a:spcPct val="70000"/>
              </a:lnSpc>
            </a:pPr>
            <a:r>
              <a:rPr kumimoji="1" lang="en-US" altLang="ja-JP" sz="6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degree</a:t>
            </a:r>
            <a:endParaRPr kumimoji="1" lang="en-US" altLang="ja-JP" sz="48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624104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1EE01B73-5CB0-43E7-BBF5-721F99247D4F}"/>
              </a:ext>
            </a:extLst>
          </p:cNvPr>
          <p:cNvPicPr>
            <a:picLocks noChangeAspect="1"/>
          </p:cNvPicPr>
          <p:nvPr/>
        </p:nvPicPr>
        <p:blipFill>
          <a:blip r:embed="rId2"/>
          <a:stretch>
            <a:fillRect/>
          </a:stretch>
        </p:blipFill>
        <p:spPr>
          <a:xfrm>
            <a:off x="137174" y="4899605"/>
            <a:ext cx="1851034" cy="1740194"/>
          </a:xfrm>
          <a:prstGeom prst="rect">
            <a:avLst/>
          </a:prstGeom>
        </p:spPr>
      </p:pic>
      <p:pic>
        <p:nvPicPr>
          <p:cNvPr id="3" name="図 2">
            <a:extLst>
              <a:ext uri="{FF2B5EF4-FFF2-40B4-BE49-F238E27FC236}">
                <a16:creationId xmlns:a16="http://schemas.microsoft.com/office/drawing/2014/main" id="{F8A88E01-5749-40D8-936B-420349BAA076}"/>
              </a:ext>
            </a:extLst>
          </p:cNvPr>
          <p:cNvPicPr>
            <a:picLocks noChangeAspect="1"/>
          </p:cNvPicPr>
          <p:nvPr/>
        </p:nvPicPr>
        <p:blipFill>
          <a:blip r:embed="rId3"/>
          <a:stretch>
            <a:fillRect/>
          </a:stretch>
        </p:blipFill>
        <p:spPr>
          <a:xfrm>
            <a:off x="0" y="-4285"/>
            <a:ext cx="9144000" cy="470458"/>
          </a:xfrm>
          <a:prstGeom prst="rect">
            <a:avLst/>
          </a:prstGeom>
        </p:spPr>
      </p:pic>
      <p:pic>
        <p:nvPicPr>
          <p:cNvPr id="4" name="図 3">
            <a:extLst>
              <a:ext uri="{FF2B5EF4-FFF2-40B4-BE49-F238E27FC236}">
                <a16:creationId xmlns:a16="http://schemas.microsoft.com/office/drawing/2014/main" id="{88117807-C100-45EE-9470-4DB0E7168FC8}"/>
              </a:ext>
            </a:extLst>
          </p:cNvPr>
          <p:cNvPicPr>
            <a:picLocks noChangeAspect="1"/>
          </p:cNvPicPr>
          <p:nvPr/>
        </p:nvPicPr>
        <p:blipFill>
          <a:blip r:embed="rId4"/>
          <a:stretch>
            <a:fillRect/>
          </a:stretch>
        </p:blipFill>
        <p:spPr>
          <a:xfrm>
            <a:off x="4852611" y="1186317"/>
            <a:ext cx="1706643" cy="664926"/>
          </a:xfrm>
          <a:prstGeom prst="rect">
            <a:avLst/>
          </a:prstGeom>
        </p:spPr>
      </p:pic>
      <p:pic>
        <p:nvPicPr>
          <p:cNvPr id="5" name="Picture 2" descr="藁葺き屋根の家のイラスト">
            <a:extLst>
              <a:ext uri="{FF2B5EF4-FFF2-40B4-BE49-F238E27FC236}">
                <a16:creationId xmlns:a16="http://schemas.microsoft.com/office/drawing/2014/main" id="{E485F177-D4A7-4985-9A03-C23F043407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560" y="1111486"/>
            <a:ext cx="2018820" cy="156963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a:extLst>
              <a:ext uri="{FF2B5EF4-FFF2-40B4-BE49-F238E27FC236}">
                <a16:creationId xmlns:a16="http://schemas.microsoft.com/office/drawing/2014/main" id="{E6DD24C5-EAD8-4668-ABC0-02275D08DAA3}"/>
              </a:ext>
            </a:extLst>
          </p:cNvPr>
          <p:cNvCxnSpPr>
            <a:cxnSpLocks/>
          </p:cNvCxnSpPr>
          <p:nvPr/>
        </p:nvCxnSpPr>
        <p:spPr>
          <a:xfrm flipV="1">
            <a:off x="1019993" y="1390084"/>
            <a:ext cx="328880" cy="568673"/>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EB198539-860F-4ECB-BA21-5ECD9536CA43}"/>
              </a:ext>
            </a:extLst>
          </p:cNvPr>
          <p:cNvCxnSpPr>
            <a:cxnSpLocks/>
          </p:cNvCxnSpPr>
          <p:nvPr/>
        </p:nvCxnSpPr>
        <p:spPr>
          <a:xfrm flipH="1" flipV="1">
            <a:off x="1729706" y="1443826"/>
            <a:ext cx="294307" cy="558769"/>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AF2C9289-EAEC-49A5-A2BF-D9DF855EDB6F}"/>
              </a:ext>
            </a:extLst>
          </p:cNvPr>
          <p:cNvCxnSpPr>
            <a:cxnSpLocks/>
          </p:cNvCxnSpPr>
          <p:nvPr/>
        </p:nvCxnSpPr>
        <p:spPr>
          <a:xfrm flipV="1">
            <a:off x="1502766" y="1124188"/>
            <a:ext cx="0" cy="225228"/>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A75B076-CF15-4AFE-89D0-6FF294F4C847}"/>
              </a:ext>
            </a:extLst>
          </p:cNvPr>
          <p:cNvCxnSpPr>
            <a:cxnSpLocks/>
          </p:cNvCxnSpPr>
          <p:nvPr/>
        </p:nvCxnSpPr>
        <p:spPr>
          <a:xfrm flipV="1">
            <a:off x="3357112" y="1145400"/>
            <a:ext cx="0" cy="225228"/>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800934D2-AEE1-423D-A8D8-209708E89BF0}"/>
              </a:ext>
            </a:extLst>
          </p:cNvPr>
          <p:cNvCxnSpPr>
            <a:cxnSpLocks/>
          </p:cNvCxnSpPr>
          <p:nvPr/>
        </p:nvCxnSpPr>
        <p:spPr>
          <a:xfrm flipV="1">
            <a:off x="2687761" y="1494986"/>
            <a:ext cx="614759" cy="94928"/>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88E1A1A-C925-4EFC-ADB4-38F7964068CA}"/>
              </a:ext>
            </a:extLst>
          </p:cNvPr>
          <p:cNvCxnSpPr>
            <a:cxnSpLocks/>
          </p:cNvCxnSpPr>
          <p:nvPr/>
        </p:nvCxnSpPr>
        <p:spPr>
          <a:xfrm flipH="1" flipV="1">
            <a:off x="3398013" y="1480724"/>
            <a:ext cx="614759" cy="94928"/>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361031B5-BF69-49D7-A973-D0FD9000D8EC}"/>
              </a:ext>
            </a:extLst>
          </p:cNvPr>
          <p:cNvCxnSpPr>
            <a:cxnSpLocks/>
          </p:cNvCxnSpPr>
          <p:nvPr/>
        </p:nvCxnSpPr>
        <p:spPr>
          <a:xfrm>
            <a:off x="2680192" y="1644086"/>
            <a:ext cx="0" cy="325004"/>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E31D7D1-9537-4D92-8CAD-39C5E2666A9F}"/>
              </a:ext>
            </a:extLst>
          </p:cNvPr>
          <p:cNvCxnSpPr>
            <a:cxnSpLocks/>
          </p:cNvCxnSpPr>
          <p:nvPr/>
        </p:nvCxnSpPr>
        <p:spPr>
          <a:xfrm>
            <a:off x="4026662" y="1644086"/>
            <a:ext cx="0" cy="325004"/>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14" name="矢印: 右 13">
            <a:extLst>
              <a:ext uri="{FF2B5EF4-FFF2-40B4-BE49-F238E27FC236}">
                <a16:creationId xmlns:a16="http://schemas.microsoft.com/office/drawing/2014/main" id="{A5BA60C8-8C9D-4D7F-B942-AB019935FF18}"/>
              </a:ext>
            </a:extLst>
          </p:cNvPr>
          <p:cNvSpPr/>
          <p:nvPr/>
        </p:nvSpPr>
        <p:spPr>
          <a:xfrm>
            <a:off x="2053978" y="1318243"/>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6FCFD6A2-E000-4844-A3DF-DE0BCFF107ED}"/>
              </a:ext>
            </a:extLst>
          </p:cNvPr>
          <p:cNvSpPr/>
          <p:nvPr/>
        </p:nvSpPr>
        <p:spPr>
          <a:xfrm>
            <a:off x="4312897" y="1351162"/>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76EF3C79-3B0B-4F80-B2DE-D2738E99902C}"/>
              </a:ext>
            </a:extLst>
          </p:cNvPr>
          <p:cNvPicPr>
            <a:picLocks noChangeAspect="1"/>
          </p:cNvPicPr>
          <p:nvPr/>
        </p:nvPicPr>
        <p:blipFill>
          <a:blip r:embed="rId6"/>
          <a:stretch>
            <a:fillRect/>
          </a:stretch>
        </p:blipFill>
        <p:spPr>
          <a:xfrm>
            <a:off x="-16042" y="450929"/>
            <a:ext cx="9144000" cy="469580"/>
          </a:xfrm>
          <a:prstGeom prst="rect">
            <a:avLst/>
          </a:prstGeom>
        </p:spPr>
      </p:pic>
      <p:sp>
        <p:nvSpPr>
          <p:cNvPr id="17" name="テキスト ボックス 16">
            <a:extLst>
              <a:ext uri="{FF2B5EF4-FFF2-40B4-BE49-F238E27FC236}">
                <a16:creationId xmlns:a16="http://schemas.microsoft.com/office/drawing/2014/main" id="{42B01B57-3DBE-44C4-AFE5-2C8BC183655D}"/>
              </a:ext>
            </a:extLst>
          </p:cNvPr>
          <p:cNvSpPr txBox="1"/>
          <p:nvPr/>
        </p:nvSpPr>
        <p:spPr>
          <a:xfrm>
            <a:off x="6332163" y="954461"/>
            <a:ext cx="2626275" cy="1175706"/>
          </a:xfrm>
          <a:prstGeom prst="rect">
            <a:avLst/>
          </a:prstGeom>
          <a:noFill/>
        </p:spPr>
        <p:txBody>
          <a:bodyPr wrap="square" rtlCol="0">
            <a:spAutoFit/>
          </a:bodyPr>
          <a:lstStyle/>
          <a:p>
            <a:pPr algn="ctr">
              <a:lnSpc>
                <a:spcPct val="80000"/>
              </a:lnSpc>
            </a:pPr>
            <a:r>
              <a:rPr lang="en-US" altLang="ja-JP" sz="4400" b="1" dirty="0">
                <a:latin typeface="MS UI Gothic" panose="020B0600070205080204" pitchFamily="50" charset="-128"/>
                <a:ea typeface="MS UI Gothic" panose="020B0600070205080204" pitchFamily="50" charset="-128"/>
              </a:rPr>
              <a:t>radical </a:t>
            </a:r>
          </a:p>
          <a:p>
            <a:pPr algn="ctr">
              <a:lnSpc>
                <a:spcPct val="80000"/>
              </a:lnSpc>
            </a:pPr>
            <a:r>
              <a:rPr lang="ja-JP" altLang="en-US" sz="4400" b="1" dirty="0">
                <a:latin typeface="MS UI Gothic" panose="020B0600070205080204" pitchFamily="50" charset="-128"/>
                <a:ea typeface="MS UI Gothic" panose="020B0600070205080204" pitchFamily="50" charset="-128"/>
              </a:rPr>
              <a:t>“</a:t>
            </a:r>
            <a:r>
              <a:rPr lang="en-US" altLang="ja-JP" sz="4400" b="1" dirty="0">
                <a:solidFill>
                  <a:srgbClr val="FF0000"/>
                </a:solidFill>
                <a:latin typeface="MS UI Gothic" panose="020B0600070205080204" pitchFamily="50" charset="-128"/>
                <a:ea typeface="MS UI Gothic" panose="020B0600070205080204" pitchFamily="50" charset="-128"/>
              </a:rPr>
              <a:t>house</a:t>
            </a:r>
            <a:r>
              <a:rPr lang="en-US" altLang="ja-JP" sz="4400" b="1" dirty="0">
                <a:latin typeface="MS UI Gothic" panose="020B0600070205080204" pitchFamily="50" charset="-128"/>
                <a:ea typeface="MS UI Gothic" panose="020B0600070205080204" pitchFamily="50" charset="-128"/>
              </a:rPr>
              <a:t>”</a:t>
            </a:r>
          </a:p>
        </p:txBody>
      </p:sp>
      <p:pic>
        <p:nvPicPr>
          <p:cNvPr id="13314" name="Picture 2" descr="豚のイラスト">
            <a:extLst>
              <a:ext uri="{FF2B5EF4-FFF2-40B4-BE49-F238E27FC236}">
                <a16:creationId xmlns:a16="http://schemas.microsoft.com/office/drawing/2014/main" id="{DD8FE68E-234A-4B56-A4AD-6AE3F35DA1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890825" y="4911774"/>
            <a:ext cx="2007200" cy="1610220"/>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F728C855-1BF6-4E94-92DC-D8C82390632E}"/>
              </a:ext>
            </a:extLst>
          </p:cNvPr>
          <p:cNvPicPr>
            <a:picLocks noChangeAspect="1"/>
          </p:cNvPicPr>
          <p:nvPr/>
        </p:nvPicPr>
        <p:blipFill>
          <a:blip r:embed="rId8"/>
          <a:stretch>
            <a:fillRect/>
          </a:stretch>
        </p:blipFill>
        <p:spPr>
          <a:xfrm>
            <a:off x="3521454" y="4859815"/>
            <a:ext cx="937896" cy="1740194"/>
          </a:xfrm>
          <a:prstGeom prst="rect">
            <a:avLst/>
          </a:prstGeom>
        </p:spPr>
      </p:pic>
      <p:sp>
        <p:nvSpPr>
          <p:cNvPr id="21" name="テキスト ボックス 20">
            <a:extLst>
              <a:ext uri="{FF2B5EF4-FFF2-40B4-BE49-F238E27FC236}">
                <a16:creationId xmlns:a16="http://schemas.microsoft.com/office/drawing/2014/main" id="{54D9AE77-F8A7-466F-BCC0-A589BF7570B9}"/>
              </a:ext>
            </a:extLst>
          </p:cNvPr>
          <p:cNvSpPr txBox="1"/>
          <p:nvPr/>
        </p:nvSpPr>
        <p:spPr>
          <a:xfrm>
            <a:off x="2881498" y="4013945"/>
            <a:ext cx="1590154" cy="904863"/>
          </a:xfrm>
          <a:prstGeom prst="rect">
            <a:avLst/>
          </a:prstGeom>
          <a:noFill/>
        </p:spPr>
        <p:txBody>
          <a:bodyPr wrap="square" rtlCol="0">
            <a:spAutoFit/>
          </a:bodyPr>
          <a:lstStyle/>
          <a:p>
            <a:pPr algn="ctr">
              <a:lnSpc>
                <a:spcPct val="80000"/>
              </a:lnSpc>
            </a:pPr>
            <a:r>
              <a:rPr lang="en-US" altLang="ja-JP" sz="6600" b="1" dirty="0">
                <a:latin typeface="MS UI Gothic" panose="020B0600070205080204" pitchFamily="50" charset="-128"/>
                <a:ea typeface="MS UI Gothic" panose="020B0600070205080204" pitchFamily="50" charset="-128"/>
              </a:rPr>
              <a:t>pig</a:t>
            </a:r>
          </a:p>
        </p:txBody>
      </p:sp>
      <p:sp>
        <p:nvSpPr>
          <p:cNvPr id="22" name="矢印: 右 21">
            <a:extLst>
              <a:ext uri="{FF2B5EF4-FFF2-40B4-BE49-F238E27FC236}">
                <a16:creationId xmlns:a16="http://schemas.microsoft.com/office/drawing/2014/main" id="{C1109482-574E-4083-9703-7437A6F4BDA6}"/>
              </a:ext>
            </a:extLst>
          </p:cNvPr>
          <p:cNvSpPr/>
          <p:nvPr/>
        </p:nvSpPr>
        <p:spPr>
          <a:xfrm rot="5400000">
            <a:off x="5522419" y="1956832"/>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BF601B30-4902-4462-9F94-0F03EEEF5EFF}"/>
              </a:ext>
            </a:extLst>
          </p:cNvPr>
          <p:cNvSpPr/>
          <p:nvPr/>
        </p:nvSpPr>
        <p:spPr>
          <a:xfrm rot="19324790">
            <a:off x="4327277" y="4102975"/>
            <a:ext cx="703259"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1F1F45BF-00D2-49D3-B1D5-C1541FA02373}"/>
              </a:ext>
            </a:extLst>
          </p:cNvPr>
          <p:cNvPicPr>
            <a:picLocks noChangeAspect="1"/>
          </p:cNvPicPr>
          <p:nvPr/>
        </p:nvPicPr>
        <p:blipFill>
          <a:blip r:embed="rId9"/>
          <a:stretch>
            <a:fillRect/>
          </a:stretch>
        </p:blipFill>
        <p:spPr>
          <a:xfrm>
            <a:off x="6807542" y="4434308"/>
            <a:ext cx="2199284" cy="2284970"/>
          </a:xfrm>
          <a:prstGeom prst="rect">
            <a:avLst/>
          </a:prstGeom>
        </p:spPr>
      </p:pic>
      <p:pic>
        <p:nvPicPr>
          <p:cNvPr id="26" name="図 25">
            <a:extLst>
              <a:ext uri="{FF2B5EF4-FFF2-40B4-BE49-F238E27FC236}">
                <a16:creationId xmlns:a16="http://schemas.microsoft.com/office/drawing/2014/main" id="{87B20BBD-D1A5-42D3-AE6D-B0B7FC8D7EA7}"/>
              </a:ext>
            </a:extLst>
          </p:cNvPr>
          <p:cNvPicPr>
            <a:picLocks noChangeAspect="1"/>
          </p:cNvPicPr>
          <p:nvPr/>
        </p:nvPicPr>
        <p:blipFill>
          <a:blip r:embed="rId10"/>
          <a:stretch>
            <a:fillRect/>
          </a:stretch>
        </p:blipFill>
        <p:spPr>
          <a:xfrm>
            <a:off x="4559507" y="4876888"/>
            <a:ext cx="1590155" cy="1740194"/>
          </a:xfrm>
          <a:prstGeom prst="rect">
            <a:avLst/>
          </a:prstGeom>
        </p:spPr>
      </p:pic>
      <p:pic>
        <p:nvPicPr>
          <p:cNvPr id="28" name="Picture 2" descr="塊肉のイラスト（脂身あり） | かわいいフリー素材集 いらすとや">
            <a:extLst>
              <a:ext uri="{FF2B5EF4-FFF2-40B4-BE49-F238E27FC236}">
                <a16:creationId xmlns:a16="http://schemas.microsoft.com/office/drawing/2014/main" id="{EA9BC953-7155-41EE-8ABF-E22C14FFCC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138" y="2841285"/>
            <a:ext cx="1162526" cy="1089868"/>
          </a:xfrm>
          <a:prstGeom prst="rect">
            <a:avLst/>
          </a:prstGeom>
          <a:noFill/>
          <a:extLst>
            <a:ext uri="{909E8E84-426E-40DD-AFC4-6F175D3DCCD1}">
              <a14:hiddenFill xmlns:a14="http://schemas.microsoft.com/office/drawing/2010/main">
                <a:solidFill>
                  <a:srgbClr val="FFFFFF"/>
                </a:solidFill>
              </a14:hiddenFill>
            </a:ext>
          </a:extLst>
        </p:spPr>
      </p:pic>
      <p:sp>
        <p:nvSpPr>
          <p:cNvPr id="29" name="矢印: 右 28">
            <a:extLst>
              <a:ext uri="{FF2B5EF4-FFF2-40B4-BE49-F238E27FC236}">
                <a16:creationId xmlns:a16="http://schemas.microsoft.com/office/drawing/2014/main" id="{73691917-2AB1-401E-9956-552BF423CB27}"/>
              </a:ext>
            </a:extLst>
          </p:cNvPr>
          <p:cNvSpPr/>
          <p:nvPr/>
        </p:nvSpPr>
        <p:spPr>
          <a:xfrm>
            <a:off x="1477525" y="3146053"/>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DC79DD64-9CAB-4034-ADDB-91A4B89644D1}"/>
              </a:ext>
            </a:extLst>
          </p:cNvPr>
          <p:cNvPicPr>
            <a:picLocks noChangeAspect="1"/>
          </p:cNvPicPr>
          <p:nvPr/>
        </p:nvPicPr>
        <p:blipFill>
          <a:blip r:embed="rId12"/>
          <a:stretch>
            <a:fillRect/>
          </a:stretch>
        </p:blipFill>
        <p:spPr>
          <a:xfrm>
            <a:off x="2323875" y="2712817"/>
            <a:ext cx="1009650" cy="1371600"/>
          </a:xfrm>
          <a:prstGeom prst="rect">
            <a:avLst/>
          </a:prstGeom>
        </p:spPr>
      </p:pic>
      <p:sp>
        <p:nvSpPr>
          <p:cNvPr id="31" name="矢印: 右 30">
            <a:extLst>
              <a:ext uri="{FF2B5EF4-FFF2-40B4-BE49-F238E27FC236}">
                <a16:creationId xmlns:a16="http://schemas.microsoft.com/office/drawing/2014/main" id="{BA905745-DDDB-41A8-BA4F-CBF250B33CE6}"/>
              </a:ext>
            </a:extLst>
          </p:cNvPr>
          <p:cNvSpPr/>
          <p:nvPr/>
        </p:nvSpPr>
        <p:spPr>
          <a:xfrm rot="8521519">
            <a:off x="1613281" y="4119356"/>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05006440-471B-4812-8A42-2037AF02CEA0}"/>
              </a:ext>
            </a:extLst>
          </p:cNvPr>
          <p:cNvSpPr txBox="1"/>
          <p:nvPr/>
        </p:nvSpPr>
        <p:spPr>
          <a:xfrm>
            <a:off x="290278" y="3994742"/>
            <a:ext cx="1427502" cy="904863"/>
          </a:xfrm>
          <a:prstGeom prst="rect">
            <a:avLst/>
          </a:prstGeom>
          <a:noFill/>
        </p:spPr>
        <p:txBody>
          <a:bodyPr wrap="square" rtlCol="0">
            <a:spAutoFit/>
          </a:bodyPr>
          <a:lstStyle/>
          <a:p>
            <a:pPr algn="ctr">
              <a:lnSpc>
                <a:spcPct val="80000"/>
              </a:lnSpc>
            </a:pPr>
            <a:r>
              <a:rPr lang="en-US" altLang="ja-JP" sz="6600" b="1" dirty="0">
                <a:latin typeface="MS UI Gothic" panose="020B0600070205080204" pitchFamily="50" charset="-128"/>
                <a:ea typeface="MS UI Gothic" panose="020B0600070205080204" pitchFamily="50" charset="-128"/>
              </a:rPr>
              <a:t>pig</a:t>
            </a:r>
          </a:p>
        </p:txBody>
      </p:sp>
      <p:sp>
        <p:nvSpPr>
          <p:cNvPr id="32" name="矢印: 右 31">
            <a:extLst>
              <a:ext uri="{FF2B5EF4-FFF2-40B4-BE49-F238E27FC236}">
                <a16:creationId xmlns:a16="http://schemas.microsoft.com/office/drawing/2014/main" id="{98C71953-5856-4B66-830A-78FFF6E3AC09}"/>
              </a:ext>
            </a:extLst>
          </p:cNvPr>
          <p:cNvSpPr/>
          <p:nvPr/>
        </p:nvSpPr>
        <p:spPr>
          <a:xfrm rot="10980490">
            <a:off x="1873903" y="5004875"/>
            <a:ext cx="589606"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49EE2DB2-45EB-438A-9B9A-60B6288E946A}"/>
              </a:ext>
            </a:extLst>
          </p:cNvPr>
          <p:cNvSpPr txBox="1"/>
          <p:nvPr/>
        </p:nvSpPr>
        <p:spPr>
          <a:xfrm>
            <a:off x="3521454" y="2411676"/>
            <a:ext cx="5436984" cy="1840504"/>
          </a:xfrm>
          <a:prstGeom prst="rect">
            <a:avLst/>
          </a:prstGeom>
          <a:noFill/>
        </p:spPr>
        <p:txBody>
          <a:bodyPr wrap="square" rtlCol="0">
            <a:spAutoFit/>
          </a:bodyPr>
          <a:lstStyle/>
          <a:p>
            <a:pPr>
              <a:lnSpc>
                <a:spcPct val="80000"/>
              </a:lnSpc>
            </a:pPr>
            <a:r>
              <a:rPr kumimoji="1" lang="en-US" altLang="ja-JP" sz="4400" b="1" dirty="0">
                <a:latin typeface="MS UI Gothic" panose="020B0600070205080204" pitchFamily="50" charset="-128"/>
                <a:ea typeface="MS UI Gothic" panose="020B0600070205080204" pitchFamily="50" charset="-128"/>
              </a:rPr>
              <a:t>house with a pig hut (animals shed)</a:t>
            </a:r>
          </a:p>
          <a:p>
            <a:pPr>
              <a:lnSpc>
                <a:spcPct val="80000"/>
              </a:lnSpc>
            </a:pPr>
            <a:r>
              <a:rPr kumimoji="1"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house, home</a:t>
            </a:r>
            <a:endParaRPr kumimoji="1" lang="en-US" altLang="ja-JP" sz="60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65277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747741D-1890-41E1-9F1E-0AC0C7A18955}"/>
              </a:ext>
            </a:extLst>
          </p:cNvPr>
          <p:cNvPicPr>
            <a:picLocks noChangeAspect="1"/>
          </p:cNvPicPr>
          <p:nvPr/>
        </p:nvPicPr>
        <p:blipFill>
          <a:blip r:embed="rId2"/>
          <a:stretch>
            <a:fillRect/>
          </a:stretch>
        </p:blipFill>
        <p:spPr>
          <a:xfrm>
            <a:off x="0" y="-4068"/>
            <a:ext cx="9144000" cy="470019"/>
          </a:xfrm>
          <a:prstGeom prst="rect">
            <a:avLst/>
          </a:prstGeom>
        </p:spPr>
      </p:pic>
      <p:pic>
        <p:nvPicPr>
          <p:cNvPr id="4" name="図 3">
            <a:extLst>
              <a:ext uri="{FF2B5EF4-FFF2-40B4-BE49-F238E27FC236}">
                <a16:creationId xmlns:a16="http://schemas.microsoft.com/office/drawing/2014/main" id="{9A39E6EB-EFA9-491B-AB49-82CABDE7129A}"/>
              </a:ext>
            </a:extLst>
          </p:cNvPr>
          <p:cNvPicPr>
            <a:picLocks noChangeAspect="1"/>
          </p:cNvPicPr>
          <p:nvPr/>
        </p:nvPicPr>
        <p:blipFill>
          <a:blip r:embed="rId3"/>
          <a:stretch>
            <a:fillRect/>
          </a:stretch>
        </p:blipFill>
        <p:spPr>
          <a:xfrm>
            <a:off x="0" y="449909"/>
            <a:ext cx="9144000" cy="470458"/>
          </a:xfrm>
          <a:prstGeom prst="rect">
            <a:avLst/>
          </a:prstGeom>
        </p:spPr>
      </p:pic>
      <p:pic>
        <p:nvPicPr>
          <p:cNvPr id="5" name="図 4">
            <a:extLst>
              <a:ext uri="{FF2B5EF4-FFF2-40B4-BE49-F238E27FC236}">
                <a16:creationId xmlns:a16="http://schemas.microsoft.com/office/drawing/2014/main" id="{B6342140-A249-497F-A125-BF7338DA9142}"/>
              </a:ext>
            </a:extLst>
          </p:cNvPr>
          <p:cNvPicPr>
            <a:picLocks noChangeAspect="1"/>
          </p:cNvPicPr>
          <p:nvPr/>
        </p:nvPicPr>
        <p:blipFill>
          <a:blip r:embed="rId4"/>
          <a:stretch>
            <a:fillRect/>
          </a:stretch>
        </p:blipFill>
        <p:spPr>
          <a:xfrm>
            <a:off x="0" y="903886"/>
            <a:ext cx="9144000" cy="470458"/>
          </a:xfrm>
          <a:prstGeom prst="rect">
            <a:avLst/>
          </a:prstGeom>
        </p:spPr>
      </p:pic>
      <p:pic>
        <p:nvPicPr>
          <p:cNvPr id="7" name="Picture 4" descr="コンパスのイラスト（文房具）">
            <a:extLst>
              <a:ext uri="{FF2B5EF4-FFF2-40B4-BE49-F238E27FC236}">
                <a16:creationId xmlns:a16="http://schemas.microsoft.com/office/drawing/2014/main" id="{0C054040-7FFB-469D-985D-29F8D5E0FF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83683" y="1430370"/>
            <a:ext cx="1211979" cy="175600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C7D1CAB0-A9F2-4181-AAA1-4FDB24A90CD2}"/>
              </a:ext>
            </a:extLst>
          </p:cNvPr>
          <p:cNvPicPr>
            <a:picLocks noChangeAspect="1"/>
          </p:cNvPicPr>
          <p:nvPr/>
        </p:nvPicPr>
        <p:blipFill>
          <a:blip r:embed="rId6"/>
          <a:stretch>
            <a:fillRect/>
          </a:stretch>
        </p:blipFill>
        <p:spPr>
          <a:xfrm>
            <a:off x="279007" y="3629531"/>
            <a:ext cx="984943" cy="1232618"/>
          </a:xfrm>
          <a:prstGeom prst="rect">
            <a:avLst/>
          </a:prstGeom>
        </p:spPr>
      </p:pic>
      <p:pic>
        <p:nvPicPr>
          <p:cNvPr id="10" name="図 9">
            <a:extLst>
              <a:ext uri="{FF2B5EF4-FFF2-40B4-BE49-F238E27FC236}">
                <a16:creationId xmlns:a16="http://schemas.microsoft.com/office/drawing/2014/main" id="{2E77410C-C6D8-48D6-B3CF-BAF9105D8CC7}"/>
              </a:ext>
            </a:extLst>
          </p:cNvPr>
          <p:cNvPicPr>
            <a:picLocks noChangeAspect="1"/>
          </p:cNvPicPr>
          <p:nvPr/>
        </p:nvPicPr>
        <p:blipFill>
          <a:blip r:embed="rId7"/>
          <a:stretch>
            <a:fillRect/>
          </a:stretch>
        </p:blipFill>
        <p:spPr>
          <a:xfrm>
            <a:off x="390386" y="5468910"/>
            <a:ext cx="849499" cy="1273218"/>
          </a:xfrm>
          <a:prstGeom prst="rect">
            <a:avLst/>
          </a:prstGeom>
        </p:spPr>
      </p:pic>
      <p:sp>
        <p:nvSpPr>
          <p:cNvPr id="11" name="矢印: 右 10">
            <a:extLst>
              <a:ext uri="{FF2B5EF4-FFF2-40B4-BE49-F238E27FC236}">
                <a16:creationId xmlns:a16="http://schemas.microsoft.com/office/drawing/2014/main" id="{197ADF6F-FAF9-4606-9768-F5B2B42C2965}"/>
              </a:ext>
            </a:extLst>
          </p:cNvPr>
          <p:cNvSpPr/>
          <p:nvPr/>
        </p:nvSpPr>
        <p:spPr>
          <a:xfrm rot="5400000">
            <a:off x="551098" y="3020216"/>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2B47046-A698-41FA-A402-39C11D023101}"/>
              </a:ext>
            </a:extLst>
          </p:cNvPr>
          <p:cNvSpPr txBox="1"/>
          <p:nvPr/>
        </p:nvSpPr>
        <p:spPr>
          <a:xfrm>
            <a:off x="1063180" y="1292183"/>
            <a:ext cx="2933634" cy="1428083"/>
          </a:xfrm>
          <a:prstGeom prst="rect">
            <a:avLst/>
          </a:prstGeom>
          <a:noFill/>
        </p:spPr>
        <p:txBody>
          <a:bodyPr wrap="square" rtlCol="0">
            <a:spAutoFit/>
          </a:bodyPr>
          <a:lstStyle/>
          <a:p>
            <a:pPr>
              <a:lnSpc>
                <a:spcPct val="70000"/>
              </a:lnSpc>
            </a:pPr>
            <a:r>
              <a:rPr lang="en-US" altLang="ja-JP" sz="3600" dirty="0">
                <a:latin typeface="MS UI Gothic" panose="020B0600070205080204" pitchFamily="50" charset="-128"/>
                <a:ea typeface="MS UI Gothic" panose="020B0600070205080204" pitchFamily="50" charset="-128"/>
              </a:rPr>
              <a:t>compass</a:t>
            </a:r>
          </a:p>
          <a:p>
            <a:pPr marL="571500" indent="-571500">
              <a:lnSpc>
                <a:spcPct val="7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direction</a:t>
            </a:r>
          </a:p>
          <a:p>
            <a:pPr marL="1028700" lvl="1" indent="-571500">
              <a:lnSpc>
                <a:spcPct val="7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way</a:t>
            </a:r>
          </a:p>
        </p:txBody>
      </p:sp>
      <p:sp>
        <p:nvSpPr>
          <p:cNvPr id="14" name="矢印: 右 13">
            <a:extLst>
              <a:ext uri="{FF2B5EF4-FFF2-40B4-BE49-F238E27FC236}">
                <a16:creationId xmlns:a16="http://schemas.microsoft.com/office/drawing/2014/main" id="{5D5DE70F-9FE9-4B01-BDE4-39F888A8EFD4}"/>
              </a:ext>
            </a:extLst>
          </p:cNvPr>
          <p:cNvSpPr/>
          <p:nvPr/>
        </p:nvSpPr>
        <p:spPr>
          <a:xfrm rot="5400000">
            <a:off x="553649" y="4829668"/>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A0D31B38-B32B-49E2-B27C-3A3C53CD40AB}"/>
              </a:ext>
            </a:extLst>
          </p:cNvPr>
          <p:cNvPicPr>
            <a:picLocks noChangeAspect="1"/>
          </p:cNvPicPr>
          <p:nvPr/>
        </p:nvPicPr>
        <p:blipFill>
          <a:blip r:embed="rId8"/>
          <a:stretch>
            <a:fillRect/>
          </a:stretch>
        </p:blipFill>
        <p:spPr>
          <a:xfrm>
            <a:off x="6644737" y="4391168"/>
            <a:ext cx="2392465" cy="2350492"/>
          </a:xfrm>
          <a:prstGeom prst="rect">
            <a:avLst/>
          </a:prstGeom>
        </p:spPr>
      </p:pic>
      <p:pic>
        <p:nvPicPr>
          <p:cNvPr id="27" name="図 26">
            <a:extLst>
              <a:ext uri="{FF2B5EF4-FFF2-40B4-BE49-F238E27FC236}">
                <a16:creationId xmlns:a16="http://schemas.microsoft.com/office/drawing/2014/main" id="{B2185C94-6794-42E3-B760-A900B8804086}"/>
              </a:ext>
            </a:extLst>
          </p:cNvPr>
          <p:cNvPicPr>
            <a:picLocks noChangeAspect="1"/>
          </p:cNvPicPr>
          <p:nvPr/>
        </p:nvPicPr>
        <p:blipFill>
          <a:blip r:embed="rId9"/>
          <a:stretch>
            <a:fillRect/>
          </a:stretch>
        </p:blipFill>
        <p:spPr>
          <a:xfrm>
            <a:off x="1757720" y="3732681"/>
            <a:ext cx="3038475" cy="3038475"/>
          </a:xfrm>
          <a:prstGeom prst="rect">
            <a:avLst/>
          </a:prstGeom>
        </p:spPr>
      </p:pic>
      <p:sp>
        <p:nvSpPr>
          <p:cNvPr id="28" name="楕円 27">
            <a:extLst>
              <a:ext uri="{FF2B5EF4-FFF2-40B4-BE49-F238E27FC236}">
                <a16:creationId xmlns:a16="http://schemas.microsoft.com/office/drawing/2014/main" id="{E676C18D-845E-4DEB-9094-1FD6AB6C23EC}"/>
              </a:ext>
            </a:extLst>
          </p:cNvPr>
          <p:cNvSpPr>
            <a:spLocks noChangeAspect="1"/>
          </p:cNvSpPr>
          <p:nvPr/>
        </p:nvSpPr>
        <p:spPr>
          <a:xfrm>
            <a:off x="2618746" y="4593707"/>
            <a:ext cx="1316421" cy="131642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DA246A9-E5B6-4552-8A32-99E76B3CDDF4}"/>
              </a:ext>
            </a:extLst>
          </p:cNvPr>
          <p:cNvSpPr txBox="1"/>
          <p:nvPr/>
        </p:nvSpPr>
        <p:spPr>
          <a:xfrm>
            <a:off x="2376051" y="3847646"/>
            <a:ext cx="1833893" cy="781752"/>
          </a:xfrm>
          <a:prstGeom prst="rect">
            <a:avLst/>
          </a:prstGeom>
          <a:noFill/>
        </p:spPr>
        <p:txBody>
          <a:bodyPr wrap="square" rtlCol="0">
            <a:spAutoFit/>
          </a:bodyPr>
          <a:lstStyle/>
          <a:p>
            <a:pPr algn="ctr">
              <a:lnSpc>
                <a:spcPct val="80000"/>
              </a:lnSpc>
            </a:pPr>
            <a:r>
              <a:rPr lang="en-US" altLang="ja-JP" sz="2800" dirty="0">
                <a:solidFill>
                  <a:schemeClr val="bg1"/>
                </a:solidFill>
                <a:latin typeface="MS UI Gothic" panose="020B0600070205080204" pitchFamily="50" charset="-128"/>
                <a:ea typeface="MS UI Gothic" panose="020B0600070205080204" pitchFamily="50" charset="-128"/>
              </a:rPr>
              <a:t>Northern</a:t>
            </a:r>
          </a:p>
          <a:p>
            <a:pPr algn="ctr">
              <a:lnSpc>
                <a:spcPct val="80000"/>
              </a:lnSpc>
            </a:pPr>
            <a:r>
              <a:rPr lang="en-US" altLang="ja-JP" sz="2800" dirty="0">
                <a:solidFill>
                  <a:schemeClr val="bg1"/>
                </a:solidFill>
                <a:latin typeface="MS UI Gothic" panose="020B0600070205080204" pitchFamily="50" charset="-128"/>
                <a:ea typeface="MS UI Gothic" panose="020B0600070205080204" pitchFamily="50" charset="-128"/>
              </a:rPr>
              <a:t>tribe</a:t>
            </a:r>
            <a:endParaRPr lang="en-US" altLang="ja-JP" sz="3600" b="1" dirty="0">
              <a:solidFill>
                <a:schemeClr val="bg1"/>
              </a:solidFill>
              <a:latin typeface="MS UI Gothic" panose="020B0600070205080204" pitchFamily="50" charset="-128"/>
              <a:ea typeface="MS UI Gothic" panose="020B0600070205080204" pitchFamily="50" charset="-128"/>
              <a:sym typeface="Wingdings" panose="05000000000000000000" pitchFamily="2" charset="2"/>
            </a:endParaRPr>
          </a:p>
        </p:txBody>
      </p:sp>
      <p:sp>
        <p:nvSpPr>
          <p:cNvPr id="30" name="テキスト ボックス 29">
            <a:extLst>
              <a:ext uri="{FF2B5EF4-FFF2-40B4-BE49-F238E27FC236}">
                <a16:creationId xmlns:a16="http://schemas.microsoft.com/office/drawing/2014/main" id="{987AC6C4-385C-4642-B134-9B3B4689E17D}"/>
              </a:ext>
            </a:extLst>
          </p:cNvPr>
          <p:cNvSpPr txBox="1"/>
          <p:nvPr/>
        </p:nvSpPr>
        <p:spPr>
          <a:xfrm>
            <a:off x="3852641" y="4849683"/>
            <a:ext cx="1454278" cy="781752"/>
          </a:xfrm>
          <a:prstGeom prst="rect">
            <a:avLst/>
          </a:prstGeom>
          <a:noFill/>
        </p:spPr>
        <p:txBody>
          <a:bodyPr wrap="square" rtlCol="0">
            <a:spAutoFit/>
          </a:bodyPr>
          <a:lstStyle/>
          <a:p>
            <a:pPr algn="ctr">
              <a:lnSpc>
                <a:spcPct val="80000"/>
              </a:lnSpc>
            </a:pPr>
            <a:r>
              <a:rPr lang="en-US" altLang="ja-JP" sz="2800" b="1" dirty="0">
                <a:latin typeface="MS UI Gothic" panose="020B0600070205080204" pitchFamily="50" charset="-128"/>
                <a:ea typeface="MS UI Gothic" panose="020B0600070205080204" pitchFamily="50" charset="-128"/>
              </a:rPr>
              <a:t>Eastern</a:t>
            </a:r>
          </a:p>
          <a:p>
            <a:pPr algn="ctr">
              <a:lnSpc>
                <a:spcPct val="80000"/>
              </a:lnSpc>
            </a:pPr>
            <a:r>
              <a:rPr lang="en-US" altLang="ja-JP" sz="2800" b="1" dirty="0">
                <a:latin typeface="MS UI Gothic" panose="020B0600070205080204" pitchFamily="50" charset="-128"/>
                <a:ea typeface="MS UI Gothic" panose="020B0600070205080204" pitchFamily="50" charset="-128"/>
                <a:sym typeface="Wingdings" panose="05000000000000000000" pitchFamily="2" charset="2"/>
              </a:rPr>
              <a:t>tribe</a:t>
            </a:r>
            <a:endParaRPr lang="en-US" altLang="ja-JP" sz="3600" b="1" dirty="0">
              <a:latin typeface="MS UI Gothic" panose="020B0600070205080204" pitchFamily="50" charset="-128"/>
              <a:ea typeface="MS UI Gothic" panose="020B0600070205080204" pitchFamily="50" charset="-128"/>
              <a:sym typeface="Wingdings" panose="05000000000000000000" pitchFamily="2" charset="2"/>
            </a:endParaRPr>
          </a:p>
        </p:txBody>
      </p:sp>
      <p:sp>
        <p:nvSpPr>
          <p:cNvPr id="31" name="テキスト ボックス 30">
            <a:extLst>
              <a:ext uri="{FF2B5EF4-FFF2-40B4-BE49-F238E27FC236}">
                <a16:creationId xmlns:a16="http://schemas.microsoft.com/office/drawing/2014/main" id="{89EB48C3-C2C7-4AAE-8123-313D48FAE9D0}"/>
              </a:ext>
            </a:extLst>
          </p:cNvPr>
          <p:cNvSpPr txBox="1"/>
          <p:nvPr/>
        </p:nvSpPr>
        <p:spPr>
          <a:xfrm>
            <a:off x="1187413" y="4862845"/>
            <a:ext cx="1454278" cy="781752"/>
          </a:xfrm>
          <a:prstGeom prst="rect">
            <a:avLst/>
          </a:prstGeom>
          <a:noFill/>
        </p:spPr>
        <p:txBody>
          <a:bodyPr wrap="square" rtlCol="0">
            <a:spAutoFit/>
          </a:bodyPr>
          <a:lstStyle/>
          <a:p>
            <a:pPr algn="ctr">
              <a:lnSpc>
                <a:spcPct val="80000"/>
              </a:lnSpc>
            </a:pPr>
            <a:r>
              <a:rPr lang="en-US" altLang="ja-JP" sz="2800" b="1" dirty="0">
                <a:latin typeface="MS UI Gothic" panose="020B0600070205080204" pitchFamily="50" charset="-128"/>
                <a:ea typeface="MS UI Gothic" panose="020B0600070205080204" pitchFamily="50" charset="-128"/>
              </a:rPr>
              <a:t>Western</a:t>
            </a:r>
          </a:p>
          <a:p>
            <a:pPr algn="ctr">
              <a:lnSpc>
                <a:spcPct val="80000"/>
              </a:lnSpc>
            </a:pPr>
            <a:r>
              <a:rPr lang="en-US" altLang="ja-JP" sz="2800" b="1" dirty="0">
                <a:latin typeface="MS UI Gothic" panose="020B0600070205080204" pitchFamily="50" charset="-128"/>
                <a:ea typeface="MS UI Gothic" panose="020B0600070205080204" pitchFamily="50" charset="-128"/>
                <a:sym typeface="Wingdings" panose="05000000000000000000" pitchFamily="2" charset="2"/>
              </a:rPr>
              <a:t>tribe</a:t>
            </a:r>
            <a:endParaRPr lang="en-US" altLang="ja-JP" sz="3600" b="1" dirty="0">
              <a:latin typeface="MS UI Gothic" panose="020B0600070205080204" pitchFamily="50" charset="-128"/>
              <a:ea typeface="MS UI Gothic" panose="020B0600070205080204" pitchFamily="50" charset="-128"/>
              <a:sym typeface="Wingdings" panose="05000000000000000000" pitchFamily="2" charset="2"/>
            </a:endParaRPr>
          </a:p>
        </p:txBody>
      </p:sp>
      <p:sp>
        <p:nvSpPr>
          <p:cNvPr id="32" name="テキスト ボックス 31">
            <a:extLst>
              <a:ext uri="{FF2B5EF4-FFF2-40B4-BE49-F238E27FC236}">
                <a16:creationId xmlns:a16="http://schemas.microsoft.com/office/drawing/2014/main" id="{C09AE3B7-9879-4DDE-BE4D-FBB0549F7CBD}"/>
              </a:ext>
            </a:extLst>
          </p:cNvPr>
          <p:cNvSpPr txBox="1"/>
          <p:nvPr/>
        </p:nvSpPr>
        <p:spPr>
          <a:xfrm>
            <a:off x="2471493" y="5958735"/>
            <a:ext cx="1644086" cy="781752"/>
          </a:xfrm>
          <a:prstGeom prst="rect">
            <a:avLst/>
          </a:prstGeom>
          <a:noFill/>
        </p:spPr>
        <p:txBody>
          <a:bodyPr wrap="square" rtlCol="0">
            <a:spAutoFit/>
          </a:bodyPr>
          <a:lstStyle/>
          <a:p>
            <a:pPr algn="ctr">
              <a:lnSpc>
                <a:spcPct val="80000"/>
              </a:lnSpc>
            </a:pPr>
            <a:r>
              <a:rPr lang="en-US" altLang="ja-JP" sz="2800" b="1" dirty="0">
                <a:solidFill>
                  <a:schemeClr val="bg1"/>
                </a:solidFill>
                <a:latin typeface="MS UI Gothic" panose="020B0600070205080204" pitchFamily="50" charset="-128"/>
                <a:ea typeface="MS UI Gothic" panose="020B0600070205080204" pitchFamily="50" charset="-128"/>
              </a:rPr>
              <a:t>Southern</a:t>
            </a:r>
          </a:p>
          <a:p>
            <a:pPr algn="ctr">
              <a:lnSpc>
                <a:spcPct val="80000"/>
              </a:lnSpc>
            </a:pPr>
            <a:r>
              <a:rPr lang="en-US" altLang="ja-JP" sz="2800" b="1" dirty="0">
                <a:solidFill>
                  <a:schemeClr val="bg1"/>
                </a:solidFill>
                <a:latin typeface="MS UI Gothic" panose="020B0600070205080204" pitchFamily="50" charset="-128"/>
                <a:ea typeface="MS UI Gothic" panose="020B0600070205080204" pitchFamily="50" charset="-128"/>
                <a:sym typeface="Wingdings" panose="05000000000000000000" pitchFamily="2" charset="2"/>
              </a:rPr>
              <a:t>tribe</a:t>
            </a:r>
            <a:endParaRPr lang="en-US" altLang="ja-JP" sz="3600" b="1" dirty="0">
              <a:solidFill>
                <a:schemeClr val="bg1"/>
              </a:solidFill>
              <a:latin typeface="MS UI Gothic" panose="020B0600070205080204" pitchFamily="50" charset="-128"/>
              <a:ea typeface="MS UI Gothic" panose="020B0600070205080204" pitchFamily="50" charset="-128"/>
              <a:sym typeface="Wingdings" panose="05000000000000000000" pitchFamily="2" charset="2"/>
            </a:endParaRPr>
          </a:p>
        </p:txBody>
      </p:sp>
      <p:sp>
        <p:nvSpPr>
          <p:cNvPr id="16" name="吹き出し: 四角形 15">
            <a:extLst>
              <a:ext uri="{FF2B5EF4-FFF2-40B4-BE49-F238E27FC236}">
                <a16:creationId xmlns:a16="http://schemas.microsoft.com/office/drawing/2014/main" id="{E836C74B-606D-44C3-8664-136635573CF3}"/>
              </a:ext>
            </a:extLst>
          </p:cNvPr>
          <p:cNvSpPr/>
          <p:nvPr/>
        </p:nvSpPr>
        <p:spPr>
          <a:xfrm>
            <a:off x="1432569" y="2676130"/>
            <a:ext cx="2721428" cy="886229"/>
          </a:xfrm>
          <a:prstGeom prst="wedgeRectCallout">
            <a:avLst>
              <a:gd name="adj1" fmla="val -57790"/>
              <a:gd name="adj2" fmla="val 13202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kumimoji="1" lang="en-US" altLang="ja-JP" sz="3600" dirty="0">
                <a:solidFill>
                  <a:sysClr val="windowText" lastClr="000000"/>
                </a:solidFill>
                <a:latin typeface="MS UI Gothic" panose="020B0600070205080204" pitchFamily="50" charset="-128"/>
                <a:ea typeface="MS UI Gothic" panose="020B0600070205080204" pitchFamily="50" charset="-128"/>
              </a:rPr>
              <a:t>five lines</a:t>
            </a:r>
          </a:p>
          <a:p>
            <a:pPr>
              <a:lnSpc>
                <a:spcPct val="80000"/>
              </a:lnSpc>
            </a:pPr>
            <a:r>
              <a:rPr kumimoji="1" lang="en-US" altLang="ja-JP" sz="3600" dirty="0">
                <a:solidFill>
                  <a:sysClr val="windowText" lastClr="000000"/>
                </a:solidFill>
                <a:latin typeface="MS UI Gothic" panose="020B0600070205080204" pitchFamily="50" charset="-128"/>
                <a:ea typeface="MS UI Gothic" panose="020B0600070205080204" pitchFamily="50" charset="-128"/>
                <a:sym typeface="Wingdings" panose="05000000000000000000" pitchFamily="2" charset="2"/>
              </a:rPr>
              <a:t> five areas</a:t>
            </a:r>
            <a:endParaRPr kumimoji="1" lang="ja-JP" altLang="en-US" sz="3600" dirty="0">
              <a:solidFill>
                <a:sysClr val="windowText" lastClr="000000"/>
              </a:solidFill>
              <a:latin typeface="MS UI Gothic" panose="020B0600070205080204" pitchFamily="50" charset="-128"/>
              <a:ea typeface="MS UI Gothic" panose="020B0600070205080204" pitchFamily="50" charset="-128"/>
            </a:endParaRPr>
          </a:p>
        </p:txBody>
      </p:sp>
      <p:sp>
        <p:nvSpPr>
          <p:cNvPr id="33" name="テキスト ボックス 32">
            <a:extLst>
              <a:ext uri="{FF2B5EF4-FFF2-40B4-BE49-F238E27FC236}">
                <a16:creationId xmlns:a16="http://schemas.microsoft.com/office/drawing/2014/main" id="{DB1DD84D-623E-48A4-9AF9-3770D88361CF}"/>
              </a:ext>
            </a:extLst>
          </p:cNvPr>
          <p:cNvSpPr txBox="1"/>
          <p:nvPr/>
        </p:nvSpPr>
        <p:spPr>
          <a:xfrm>
            <a:off x="2673775" y="4892609"/>
            <a:ext cx="1166159" cy="781752"/>
          </a:xfrm>
          <a:prstGeom prst="rect">
            <a:avLst/>
          </a:prstGeom>
          <a:noFill/>
        </p:spPr>
        <p:txBody>
          <a:bodyPr wrap="square" rtlCol="0">
            <a:spAutoFit/>
          </a:bodyPr>
          <a:lstStyle/>
          <a:p>
            <a:pPr algn="ctr">
              <a:lnSpc>
                <a:spcPct val="80000"/>
              </a:lnSpc>
            </a:pPr>
            <a:r>
              <a:rPr lang="en-US" altLang="ja-JP" sz="2800" b="1" dirty="0">
                <a:latin typeface="MS UI Gothic" panose="020B0600070205080204" pitchFamily="50" charset="-128"/>
                <a:ea typeface="MS UI Gothic" panose="020B0600070205080204" pitchFamily="50" charset="-128"/>
              </a:rPr>
              <a:t>Han</a:t>
            </a:r>
          </a:p>
          <a:p>
            <a:pPr algn="ctr">
              <a:lnSpc>
                <a:spcPct val="80000"/>
              </a:lnSpc>
            </a:pPr>
            <a:r>
              <a:rPr lang="en-US" altLang="ja-JP" sz="2800" b="1" dirty="0">
                <a:latin typeface="MS UI Gothic" panose="020B0600070205080204" pitchFamily="50" charset="-128"/>
                <a:ea typeface="MS UI Gothic" panose="020B0600070205080204" pitchFamily="50" charset="-128"/>
                <a:sym typeface="Wingdings" panose="05000000000000000000" pitchFamily="2" charset="2"/>
              </a:rPr>
              <a:t>tribe</a:t>
            </a:r>
            <a:endParaRPr lang="en-US" altLang="ja-JP" sz="3600" b="1" dirty="0">
              <a:latin typeface="MS UI Gothic" panose="020B0600070205080204" pitchFamily="50" charset="-128"/>
              <a:ea typeface="MS UI Gothic" panose="020B0600070205080204" pitchFamily="50" charset="-128"/>
              <a:sym typeface="Wingdings" panose="05000000000000000000" pitchFamily="2" charset="2"/>
            </a:endParaRPr>
          </a:p>
        </p:txBody>
      </p:sp>
      <p:pic>
        <p:nvPicPr>
          <p:cNvPr id="35" name="図 34">
            <a:extLst>
              <a:ext uri="{FF2B5EF4-FFF2-40B4-BE49-F238E27FC236}">
                <a16:creationId xmlns:a16="http://schemas.microsoft.com/office/drawing/2014/main" id="{A6409237-6088-43CF-91D2-902EA5490107}"/>
              </a:ext>
            </a:extLst>
          </p:cNvPr>
          <p:cNvPicPr>
            <a:picLocks noChangeAspect="1"/>
          </p:cNvPicPr>
          <p:nvPr/>
        </p:nvPicPr>
        <p:blipFill>
          <a:blip r:embed="rId10"/>
          <a:stretch>
            <a:fillRect/>
          </a:stretch>
        </p:blipFill>
        <p:spPr>
          <a:xfrm>
            <a:off x="7313251" y="2278760"/>
            <a:ext cx="1291411" cy="1291411"/>
          </a:xfrm>
          <a:prstGeom prst="rect">
            <a:avLst/>
          </a:prstGeom>
        </p:spPr>
      </p:pic>
      <p:pic>
        <p:nvPicPr>
          <p:cNvPr id="36" name="図 35">
            <a:extLst>
              <a:ext uri="{FF2B5EF4-FFF2-40B4-BE49-F238E27FC236}">
                <a16:creationId xmlns:a16="http://schemas.microsoft.com/office/drawing/2014/main" id="{FB594F32-BD28-4C83-BEC7-0778CF9EC41E}"/>
              </a:ext>
            </a:extLst>
          </p:cNvPr>
          <p:cNvPicPr>
            <a:picLocks noChangeAspect="1"/>
          </p:cNvPicPr>
          <p:nvPr/>
        </p:nvPicPr>
        <p:blipFill>
          <a:blip r:embed="rId11"/>
          <a:stretch>
            <a:fillRect/>
          </a:stretch>
        </p:blipFill>
        <p:spPr>
          <a:xfrm>
            <a:off x="7188333" y="1414182"/>
            <a:ext cx="1178939" cy="615421"/>
          </a:xfrm>
          <a:prstGeom prst="rect">
            <a:avLst/>
          </a:prstGeom>
        </p:spPr>
      </p:pic>
      <p:pic>
        <p:nvPicPr>
          <p:cNvPr id="37" name="図 36">
            <a:extLst>
              <a:ext uri="{FF2B5EF4-FFF2-40B4-BE49-F238E27FC236}">
                <a16:creationId xmlns:a16="http://schemas.microsoft.com/office/drawing/2014/main" id="{74A3FFF3-0650-4FFD-91E7-E9D2EE18F4C6}"/>
              </a:ext>
            </a:extLst>
          </p:cNvPr>
          <p:cNvPicPr>
            <a:picLocks noChangeAspect="1"/>
          </p:cNvPicPr>
          <p:nvPr/>
        </p:nvPicPr>
        <p:blipFill>
          <a:blip r:embed="rId12"/>
          <a:stretch>
            <a:fillRect/>
          </a:stretch>
        </p:blipFill>
        <p:spPr>
          <a:xfrm>
            <a:off x="8557695" y="2245857"/>
            <a:ext cx="485308" cy="1483922"/>
          </a:xfrm>
          <a:prstGeom prst="rect">
            <a:avLst/>
          </a:prstGeom>
        </p:spPr>
      </p:pic>
      <p:sp>
        <p:nvSpPr>
          <p:cNvPr id="38" name="テキスト ボックス 37">
            <a:extLst>
              <a:ext uri="{FF2B5EF4-FFF2-40B4-BE49-F238E27FC236}">
                <a16:creationId xmlns:a16="http://schemas.microsoft.com/office/drawing/2014/main" id="{553BD78F-1441-4623-823F-72756BFFB360}"/>
              </a:ext>
            </a:extLst>
          </p:cNvPr>
          <p:cNvSpPr txBox="1"/>
          <p:nvPr/>
        </p:nvSpPr>
        <p:spPr>
          <a:xfrm>
            <a:off x="7140396" y="3344547"/>
            <a:ext cx="1590155" cy="535531"/>
          </a:xfrm>
          <a:prstGeom prst="rect">
            <a:avLst/>
          </a:prstGeom>
          <a:noFill/>
        </p:spPr>
        <p:txBody>
          <a:bodyPr wrap="square" rtlCol="0">
            <a:spAutoFit/>
          </a:bodyPr>
          <a:lstStyle/>
          <a:p>
            <a:pPr algn="ctr">
              <a:lnSpc>
                <a:spcPct val="80000"/>
              </a:lnSpc>
            </a:pPr>
            <a:r>
              <a:rPr lang="en-US" altLang="ja-JP" sz="3600" b="1" dirty="0">
                <a:latin typeface="MS UI Gothic" panose="020B0600070205080204" pitchFamily="50" charset="-128"/>
                <a:ea typeface="MS UI Gothic" panose="020B0600070205080204" pitchFamily="50" charset="-128"/>
              </a:rPr>
              <a:t>arrow</a:t>
            </a:r>
          </a:p>
        </p:txBody>
      </p:sp>
      <p:sp>
        <p:nvSpPr>
          <p:cNvPr id="39" name="テキスト ボックス 38">
            <a:extLst>
              <a:ext uri="{FF2B5EF4-FFF2-40B4-BE49-F238E27FC236}">
                <a16:creationId xmlns:a16="http://schemas.microsoft.com/office/drawing/2014/main" id="{CF86873F-98AE-4746-B7E1-3C433BFB0356}"/>
              </a:ext>
            </a:extLst>
          </p:cNvPr>
          <p:cNvSpPr txBox="1"/>
          <p:nvPr/>
        </p:nvSpPr>
        <p:spPr>
          <a:xfrm>
            <a:off x="7365944" y="1696690"/>
            <a:ext cx="1590155" cy="535531"/>
          </a:xfrm>
          <a:prstGeom prst="rect">
            <a:avLst/>
          </a:prstGeom>
          <a:noFill/>
        </p:spPr>
        <p:txBody>
          <a:bodyPr wrap="square" rtlCol="0">
            <a:spAutoFit/>
          </a:bodyPr>
          <a:lstStyle/>
          <a:p>
            <a:pPr algn="ctr">
              <a:lnSpc>
                <a:spcPct val="80000"/>
              </a:lnSpc>
            </a:pPr>
            <a:r>
              <a:rPr lang="en-US" altLang="ja-JP" sz="3600" b="1" dirty="0">
                <a:latin typeface="MS UI Gothic" panose="020B0600070205080204" pitchFamily="50" charset="-128"/>
                <a:ea typeface="MS UI Gothic" panose="020B0600070205080204" pitchFamily="50" charset="-128"/>
              </a:rPr>
              <a:t>hairpin</a:t>
            </a:r>
          </a:p>
        </p:txBody>
      </p:sp>
      <p:sp>
        <p:nvSpPr>
          <p:cNvPr id="40" name="矢印: 右 39">
            <a:extLst>
              <a:ext uri="{FF2B5EF4-FFF2-40B4-BE49-F238E27FC236}">
                <a16:creationId xmlns:a16="http://schemas.microsoft.com/office/drawing/2014/main" id="{3FE3C007-9D82-418F-A1F2-E2D8BEAE27D0}"/>
              </a:ext>
            </a:extLst>
          </p:cNvPr>
          <p:cNvSpPr/>
          <p:nvPr/>
        </p:nvSpPr>
        <p:spPr>
          <a:xfrm rot="10800000">
            <a:off x="6671027" y="1541392"/>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B204805F-24DB-4897-8348-B549D20B21C1}"/>
              </a:ext>
            </a:extLst>
          </p:cNvPr>
          <p:cNvSpPr/>
          <p:nvPr/>
        </p:nvSpPr>
        <p:spPr>
          <a:xfrm rot="10800000">
            <a:off x="6849698" y="2462716"/>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コンパス・方位磁石のイラスト">
            <a:extLst>
              <a:ext uri="{FF2B5EF4-FFF2-40B4-BE49-F238E27FC236}">
                <a16:creationId xmlns:a16="http://schemas.microsoft.com/office/drawing/2014/main" id="{FC174DCF-21DA-4964-896A-FAC482EB6CB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5334" y="2141533"/>
            <a:ext cx="1128751" cy="1128751"/>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a:extLst>
              <a:ext uri="{FF2B5EF4-FFF2-40B4-BE49-F238E27FC236}">
                <a16:creationId xmlns:a16="http://schemas.microsoft.com/office/drawing/2014/main" id="{6603115D-BCAA-490D-AA2D-6BD28741AAD8}"/>
              </a:ext>
            </a:extLst>
          </p:cNvPr>
          <p:cNvSpPr txBox="1"/>
          <p:nvPr/>
        </p:nvSpPr>
        <p:spPr>
          <a:xfrm>
            <a:off x="5059995" y="2479287"/>
            <a:ext cx="1783980" cy="584775"/>
          </a:xfrm>
          <a:prstGeom prst="rect">
            <a:avLst/>
          </a:prstGeom>
          <a:noFill/>
        </p:spPr>
        <p:txBody>
          <a:bodyPr wrap="square" rtlCol="0">
            <a:spAutoFit/>
          </a:bodyPr>
          <a:lstStyle/>
          <a:p>
            <a:pPr algn="ctr">
              <a:lnSpc>
                <a:spcPct val="80000"/>
              </a:lnSpc>
            </a:pPr>
            <a:r>
              <a:rPr lang="en-US" altLang="ja-JP" sz="4000" b="1" dirty="0">
                <a:latin typeface="MS UI Gothic" panose="020B0600070205080204" pitchFamily="50" charset="-128"/>
                <a:ea typeface="MS UI Gothic" panose="020B0600070205080204" pitchFamily="50" charset="-128"/>
              </a:rPr>
              <a:t>military</a:t>
            </a:r>
          </a:p>
        </p:txBody>
      </p:sp>
      <p:sp>
        <p:nvSpPr>
          <p:cNvPr id="43" name="テキスト ボックス 42">
            <a:extLst>
              <a:ext uri="{FF2B5EF4-FFF2-40B4-BE49-F238E27FC236}">
                <a16:creationId xmlns:a16="http://schemas.microsoft.com/office/drawing/2014/main" id="{311509DD-F1AB-4C62-ABEE-0DB5EC8F30AC}"/>
              </a:ext>
            </a:extLst>
          </p:cNvPr>
          <p:cNvSpPr txBox="1"/>
          <p:nvPr/>
        </p:nvSpPr>
        <p:spPr>
          <a:xfrm>
            <a:off x="4924531" y="1414182"/>
            <a:ext cx="1906758" cy="954107"/>
          </a:xfrm>
          <a:prstGeom prst="rect">
            <a:avLst/>
          </a:prstGeom>
          <a:noFill/>
        </p:spPr>
        <p:txBody>
          <a:bodyPr wrap="square" rtlCol="0">
            <a:spAutoFit/>
          </a:bodyPr>
          <a:lstStyle/>
          <a:p>
            <a:pPr algn="ctr">
              <a:lnSpc>
                <a:spcPct val="70000"/>
              </a:lnSpc>
            </a:pPr>
            <a:r>
              <a:rPr lang="en-US" altLang="ja-JP" sz="4000" b="1" dirty="0">
                <a:latin typeface="MS UI Gothic" panose="020B0600070205080204" pitchFamily="50" charset="-128"/>
                <a:ea typeface="MS UI Gothic" panose="020B0600070205080204" pitchFamily="50" charset="-128"/>
              </a:rPr>
              <a:t>status symbol</a:t>
            </a:r>
          </a:p>
        </p:txBody>
      </p:sp>
      <p:sp>
        <p:nvSpPr>
          <p:cNvPr id="44" name="矢印: 右 43">
            <a:extLst>
              <a:ext uri="{FF2B5EF4-FFF2-40B4-BE49-F238E27FC236}">
                <a16:creationId xmlns:a16="http://schemas.microsoft.com/office/drawing/2014/main" id="{94BC102B-5F17-4A1A-BC7C-67B38CE32CCC}"/>
              </a:ext>
            </a:extLst>
          </p:cNvPr>
          <p:cNvSpPr/>
          <p:nvPr/>
        </p:nvSpPr>
        <p:spPr>
          <a:xfrm rot="5400000">
            <a:off x="5713412" y="3104128"/>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右 44">
            <a:extLst>
              <a:ext uri="{FF2B5EF4-FFF2-40B4-BE49-F238E27FC236}">
                <a16:creationId xmlns:a16="http://schemas.microsoft.com/office/drawing/2014/main" id="{E244A4B4-18AE-4983-ADE8-8EFE3B29BD9A}"/>
              </a:ext>
            </a:extLst>
          </p:cNvPr>
          <p:cNvSpPr/>
          <p:nvPr/>
        </p:nvSpPr>
        <p:spPr>
          <a:xfrm rot="20075884">
            <a:off x="4949953" y="4083103"/>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FE64A7BC-81D9-43CA-AB5F-80C192023434}"/>
              </a:ext>
            </a:extLst>
          </p:cNvPr>
          <p:cNvSpPr txBox="1"/>
          <p:nvPr/>
        </p:nvSpPr>
        <p:spPr>
          <a:xfrm>
            <a:off x="5288237" y="3654453"/>
            <a:ext cx="2392465" cy="867930"/>
          </a:xfrm>
          <a:prstGeom prst="rect">
            <a:avLst/>
          </a:prstGeom>
          <a:noFill/>
        </p:spPr>
        <p:txBody>
          <a:bodyPr wrap="square" rtlCol="0">
            <a:spAutoFit/>
          </a:bodyPr>
          <a:lstStyle/>
          <a:p>
            <a:pPr>
              <a:lnSpc>
                <a:spcPct val="70000"/>
              </a:lnSpc>
            </a:pPr>
            <a:r>
              <a:rPr lang="en-US" altLang="ja-JP" sz="72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tribe</a:t>
            </a:r>
          </a:p>
        </p:txBody>
      </p:sp>
      <p:pic>
        <p:nvPicPr>
          <p:cNvPr id="15" name="図 14">
            <a:extLst>
              <a:ext uri="{FF2B5EF4-FFF2-40B4-BE49-F238E27FC236}">
                <a16:creationId xmlns:a16="http://schemas.microsoft.com/office/drawing/2014/main" id="{21A70392-7636-4525-A2C1-C1FC1C098FAA}"/>
              </a:ext>
            </a:extLst>
          </p:cNvPr>
          <p:cNvPicPr>
            <a:picLocks noChangeAspect="1"/>
          </p:cNvPicPr>
          <p:nvPr/>
        </p:nvPicPr>
        <p:blipFill>
          <a:blip r:embed="rId14"/>
          <a:stretch>
            <a:fillRect/>
          </a:stretch>
        </p:blipFill>
        <p:spPr>
          <a:xfrm>
            <a:off x="5226184" y="4878739"/>
            <a:ext cx="1441734" cy="1730080"/>
          </a:xfrm>
          <a:prstGeom prst="rect">
            <a:avLst/>
          </a:prstGeom>
        </p:spPr>
      </p:pic>
    </p:spTree>
    <p:extLst>
      <p:ext uri="{BB962C8B-B14F-4D97-AF65-F5344CB8AC3E}">
        <p14:creationId xmlns:p14="http://schemas.microsoft.com/office/powerpoint/2010/main" val="384954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6E1C6E0-6C18-4993-AB29-053E01487027}"/>
              </a:ext>
            </a:extLst>
          </p:cNvPr>
          <p:cNvPicPr>
            <a:picLocks noChangeAspect="1"/>
          </p:cNvPicPr>
          <p:nvPr/>
        </p:nvPicPr>
        <p:blipFill>
          <a:blip r:embed="rId2"/>
          <a:stretch>
            <a:fillRect/>
          </a:stretch>
        </p:blipFill>
        <p:spPr>
          <a:xfrm>
            <a:off x="0" y="95865"/>
            <a:ext cx="9144000" cy="470458"/>
          </a:xfrm>
          <a:prstGeom prst="rect">
            <a:avLst/>
          </a:prstGeom>
        </p:spPr>
      </p:pic>
      <p:pic>
        <p:nvPicPr>
          <p:cNvPr id="4" name="図 3" descr="ロゴ&#10;&#10;自動的に生成された説明">
            <a:extLst>
              <a:ext uri="{FF2B5EF4-FFF2-40B4-BE49-F238E27FC236}">
                <a16:creationId xmlns:a16="http://schemas.microsoft.com/office/drawing/2014/main" id="{91B23692-B89B-4D8D-A7AF-887883061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883" y="3539401"/>
            <a:ext cx="3181601" cy="3181601"/>
          </a:xfrm>
          <a:prstGeom prst="rect">
            <a:avLst/>
          </a:prstGeom>
        </p:spPr>
      </p:pic>
      <p:pic>
        <p:nvPicPr>
          <p:cNvPr id="3074" name="Picture 2" descr="コンパス・方位磁石のイラスト">
            <a:extLst>
              <a:ext uri="{FF2B5EF4-FFF2-40B4-BE49-F238E27FC236}">
                <a16:creationId xmlns:a16="http://schemas.microsoft.com/office/drawing/2014/main" id="{72EC85A9-A7EC-481E-8D7F-A33A7F702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714" y="1605213"/>
            <a:ext cx="1823787" cy="182378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61B29198-AB55-4619-A90C-615EED4A4292}"/>
              </a:ext>
            </a:extLst>
          </p:cNvPr>
          <p:cNvSpPr txBox="1"/>
          <p:nvPr/>
        </p:nvSpPr>
        <p:spPr>
          <a:xfrm>
            <a:off x="1016001" y="566323"/>
            <a:ext cx="2394856" cy="701731"/>
          </a:xfrm>
          <a:prstGeom prst="rect">
            <a:avLst/>
          </a:prstGeom>
          <a:noFill/>
        </p:spPr>
        <p:txBody>
          <a:bodyPr wrap="square" rtlCol="0">
            <a:spAutoFit/>
          </a:bodyPr>
          <a:lstStyle/>
          <a:p>
            <a:pPr algn="ctr">
              <a:lnSpc>
                <a:spcPct val="90000"/>
              </a:lnSpc>
            </a:pPr>
            <a:r>
              <a:rPr lang="en-US" altLang="ja-JP" sz="4400" b="1" dirty="0">
                <a:latin typeface="MS UI Gothic" panose="020B0600070205080204" pitchFamily="50" charset="-128"/>
                <a:ea typeface="MS UI Gothic" panose="020B0600070205080204" pitchFamily="50" charset="-128"/>
              </a:rPr>
              <a:t>compass</a:t>
            </a:r>
            <a:endPar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endParaRPr>
          </a:p>
        </p:txBody>
      </p:sp>
      <p:sp>
        <p:nvSpPr>
          <p:cNvPr id="2" name="矢印: 下 1">
            <a:extLst>
              <a:ext uri="{FF2B5EF4-FFF2-40B4-BE49-F238E27FC236}">
                <a16:creationId xmlns:a16="http://schemas.microsoft.com/office/drawing/2014/main" id="{ACBD75C3-1DBD-4265-B5EF-9AB7FDA989A4}"/>
              </a:ext>
            </a:extLst>
          </p:cNvPr>
          <p:cNvSpPr/>
          <p:nvPr/>
        </p:nvSpPr>
        <p:spPr>
          <a:xfrm rot="2274302">
            <a:off x="1557373" y="1167291"/>
            <a:ext cx="484632" cy="724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6BCF8D12-6CFB-4FA9-A799-3EB31410CC8B}"/>
              </a:ext>
            </a:extLst>
          </p:cNvPr>
          <p:cNvSpPr/>
          <p:nvPr/>
        </p:nvSpPr>
        <p:spPr>
          <a:xfrm rot="19325698" flipH="1">
            <a:off x="2384853" y="1167291"/>
            <a:ext cx="484632" cy="724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descr="コンパスのイラスト（文房具）">
            <a:extLst>
              <a:ext uri="{FF2B5EF4-FFF2-40B4-BE49-F238E27FC236}">
                <a16:creationId xmlns:a16="http://schemas.microsoft.com/office/drawing/2014/main" id="{9B8F8D0D-C06B-47D9-BA90-C9058BFAB2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56400" y="1285993"/>
            <a:ext cx="1640573" cy="2376989"/>
          </a:xfrm>
          <a:prstGeom prst="rect">
            <a:avLst/>
          </a:prstGeom>
          <a:noFill/>
          <a:extLst>
            <a:ext uri="{909E8E84-426E-40DD-AFC4-6F175D3DCCD1}">
              <a14:hiddenFill xmlns:a14="http://schemas.microsoft.com/office/drawing/2010/main">
                <a:solidFill>
                  <a:srgbClr val="FFFFFF"/>
                </a:solidFill>
              </a14:hiddenFill>
            </a:ext>
          </a:extLst>
        </p:spPr>
      </p:pic>
      <p:sp>
        <p:nvSpPr>
          <p:cNvPr id="9" name="矢印: 下 8">
            <a:extLst>
              <a:ext uri="{FF2B5EF4-FFF2-40B4-BE49-F238E27FC236}">
                <a16:creationId xmlns:a16="http://schemas.microsoft.com/office/drawing/2014/main" id="{E0E00A43-4841-4A30-B936-C1C3F8B62D58}"/>
              </a:ext>
            </a:extLst>
          </p:cNvPr>
          <p:cNvSpPr/>
          <p:nvPr/>
        </p:nvSpPr>
        <p:spPr>
          <a:xfrm>
            <a:off x="974116" y="3559269"/>
            <a:ext cx="484632" cy="724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1100EA9C-77A2-45E9-832D-E2F2C6B48817}"/>
              </a:ext>
            </a:extLst>
          </p:cNvPr>
          <p:cNvCxnSpPr>
            <a:cxnSpLocks/>
          </p:cNvCxnSpPr>
          <p:nvPr/>
        </p:nvCxnSpPr>
        <p:spPr>
          <a:xfrm flipV="1">
            <a:off x="697484" y="4962028"/>
            <a:ext cx="426158" cy="1305753"/>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7044A4C5-5BBB-4C0D-9A29-BA5EAD0307F2}"/>
              </a:ext>
            </a:extLst>
          </p:cNvPr>
          <p:cNvCxnSpPr>
            <a:cxnSpLocks/>
          </p:cNvCxnSpPr>
          <p:nvPr/>
        </p:nvCxnSpPr>
        <p:spPr>
          <a:xfrm flipH="1" flipV="1">
            <a:off x="1382345" y="4985924"/>
            <a:ext cx="300877" cy="87129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B4979E9-A81F-47C0-9108-1DF9F89E403B}"/>
              </a:ext>
            </a:extLst>
          </p:cNvPr>
          <p:cNvCxnSpPr>
            <a:cxnSpLocks/>
          </p:cNvCxnSpPr>
          <p:nvPr/>
        </p:nvCxnSpPr>
        <p:spPr>
          <a:xfrm flipH="1">
            <a:off x="944859" y="4914723"/>
            <a:ext cx="595794"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0CEAB966-7344-40E9-8D3B-3C5A59F2EC14}"/>
              </a:ext>
            </a:extLst>
          </p:cNvPr>
          <p:cNvCxnSpPr>
            <a:cxnSpLocks/>
          </p:cNvCxnSpPr>
          <p:nvPr/>
        </p:nvCxnSpPr>
        <p:spPr>
          <a:xfrm>
            <a:off x="1249886" y="4494076"/>
            <a:ext cx="0" cy="420647"/>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D59023BD-83A5-4A77-82CC-DEB090312BE1}"/>
              </a:ext>
            </a:extLst>
          </p:cNvPr>
          <p:cNvCxnSpPr>
            <a:cxnSpLocks/>
          </p:cNvCxnSpPr>
          <p:nvPr/>
        </p:nvCxnSpPr>
        <p:spPr>
          <a:xfrm flipV="1">
            <a:off x="1755107" y="5351756"/>
            <a:ext cx="0" cy="916025"/>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矢印: 下 26">
            <a:extLst>
              <a:ext uri="{FF2B5EF4-FFF2-40B4-BE49-F238E27FC236}">
                <a16:creationId xmlns:a16="http://schemas.microsoft.com/office/drawing/2014/main" id="{BE7CA538-33DF-4EB9-9FDD-A52ED8DAF28E}"/>
              </a:ext>
            </a:extLst>
          </p:cNvPr>
          <p:cNvSpPr/>
          <p:nvPr/>
        </p:nvSpPr>
        <p:spPr>
          <a:xfrm rot="16200000">
            <a:off x="2153156" y="5252662"/>
            <a:ext cx="484632" cy="724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54F1E1F3-621E-454C-B5BE-1B471AE52D06}"/>
              </a:ext>
            </a:extLst>
          </p:cNvPr>
          <p:cNvCxnSpPr>
            <a:cxnSpLocks/>
          </p:cNvCxnSpPr>
          <p:nvPr/>
        </p:nvCxnSpPr>
        <p:spPr>
          <a:xfrm flipV="1">
            <a:off x="3206570" y="4985924"/>
            <a:ext cx="426158" cy="1305753"/>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8ADCED49-25B7-4AF9-9A20-CAAA6717581A}"/>
              </a:ext>
            </a:extLst>
          </p:cNvPr>
          <p:cNvCxnSpPr>
            <a:cxnSpLocks/>
          </p:cNvCxnSpPr>
          <p:nvPr/>
        </p:nvCxnSpPr>
        <p:spPr>
          <a:xfrm flipH="1">
            <a:off x="3669607" y="5225176"/>
            <a:ext cx="501300"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F59C09F-6000-44A0-A6BC-689CF165433B}"/>
              </a:ext>
            </a:extLst>
          </p:cNvPr>
          <p:cNvCxnSpPr>
            <a:cxnSpLocks/>
          </p:cNvCxnSpPr>
          <p:nvPr/>
        </p:nvCxnSpPr>
        <p:spPr>
          <a:xfrm flipH="1">
            <a:off x="3357373" y="4846438"/>
            <a:ext cx="595794"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59126DB1-AFC3-453E-9693-97551C815B6A}"/>
              </a:ext>
            </a:extLst>
          </p:cNvPr>
          <p:cNvCxnSpPr>
            <a:cxnSpLocks/>
          </p:cNvCxnSpPr>
          <p:nvPr/>
        </p:nvCxnSpPr>
        <p:spPr>
          <a:xfrm>
            <a:off x="3662400" y="4425791"/>
            <a:ext cx="0" cy="420647"/>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7CBAF386-903E-4DA7-AEB9-307665F431B5}"/>
              </a:ext>
            </a:extLst>
          </p:cNvPr>
          <p:cNvCxnSpPr>
            <a:cxnSpLocks/>
          </p:cNvCxnSpPr>
          <p:nvPr/>
        </p:nvCxnSpPr>
        <p:spPr>
          <a:xfrm flipV="1">
            <a:off x="4170907" y="5283471"/>
            <a:ext cx="0" cy="9843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矢印: 下 34">
            <a:extLst>
              <a:ext uri="{FF2B5EF4-FFF2-40B4-BE49-F238E27FC236}">
                <a16:creationId xmlns:a16="http://schemas.microsoft.com/office/drawing/2014/main" id="{B323BA1F-BE10-4AE3-8BBD-E20E8E9F937C}"/>
              </a:ext>
            </a:extLst>
          </p:cNvPr>
          <p:cNvSpPr/>
          <p:nvPr/>
        </p:nvSpPr>
        <p:spPr>
          <a:xfrm rot="16200000">
            <a:off x="4841874" y="5199037"/>
            <a:ext cx="484632" cy="724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F7B7AE66-C8FF-4F4C-9705-C94010B36F47}"/>
              </a:ext>
            </a:extLst>
          </p:cNvPr>
          <p:cNvSpPr txBox="1"/>
          <p:nvPr/>
        </p:nvSpPr>
        <p:spPr>
          <a:xfrm>
            <a:off x="4786988" y="1474213"/>
            <a:ext cx="3966047" cy="2000548"/>
          </a:xfrm>
          <a:prstGeom prst="rect">
            <a:avLst/>
          </a:prstGeom>
          <a:noFill/>
        </p:spPr>
        <p:txBody>
          <a:bodyPr wrap="square" rtlCol="0">
            <a:spAutoFit/>
          </a:bodyPr>
          <a:lstStyle/>
          <a:p>
            <a:r>
              <a:rPr lang="en-US" altLang="ja-JP" sz="3600" dirty="0">
                <a:latin typeface="MS UI Gothic" panose="020B0600070205080204" pitchFamily="50" charset="-128"/>
                <a:ea typeface="MS UI Gothic" panose="020B0600070205080204" pitchFamily="50" charset="-128"/>
              </a:rPr>
              <a:t>Compass</a:t>
            </a:r>
          </a:p>
          <a:p>
            <a:pPr marL="571500" indent="-571500">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direction</a:t>
            </a:r>
          </a:p>
          <a:p>
            <a:pPr marL="1028700" lvl="1" indent="-571500">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way</a:t>
            </a:r>
          </a:p>
        </p:txBody>
      </p:sp>
    </p:spTree>
    <p:extLst>
      <p:ext uri="{BB962C8B-B14F-4D97-AF65-F5344CB8AC3E}">
        <p14:creationId xmlns:p14="http://schemas.microsoft.com/office/powerpoint/2010/main" val="113842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2C01D41-DF7C-4CF6-9179-E9E57C1ECE28}"/>
              </a:ext>
            </a:extLst>
          </p:cNvPr>
          <p:cNvPicPr>
            <a:picLocks noChangeAspect="1"/>
          </p:cNvPicPr>
          <p:nvPr/>
        </p:nvPicPr>
        <p:blipFill>
          <a:blip r:embed="rId2"/>
          <a:stretch>
            <a:fillRect/>
          </a:stretch>
        </p:blipFill>
        <p:spPr>
          <a:xfrm>
            <a:off x="0" y="96612"/>
            <a:ext cx="9144000" cy="470458"/>
          </a:xfrm>
          <a:prstGeom prst="rect">
            <a:avLst/>
          </a:prstGeom>
        </p:spPr>
      </p:pic>
      <p:pic>
        <p:nvPicPr>
          <p:cNvPr id="9" name="図 8">
            <a:extLst>
              <a:ext uri="{FF2B5EF4-FFF2-40B4-BE49-F238E27FC236}">
                <a16:creationId xmlns:a16="http://schemas.microsoft.com/office/drawing/2014/main" id="{E5374AF1-B0CE-4AF8-B36B-2CEEDBF3DC30}"/>
              </a:ext>
            </a:extLst>
          </p:cNvPr>
          <p:cNvPicPr>
            <a:picLocks noChangeAspect="1"/>
          </p:cNvPicPr>
          <p:nvPr/>
        </p:nvPicPr>
        <p:blipFill>
          <a:blip r:embed="rId3"/>
          <a:stretch>
            <a:fillRect/>
          </a:stretch>
        </p:blipFill>
        <p:spPr>
          <a:xfrm>
            <a:off x="571965" y="869674"/>
            <a:ext cx="869950" cy="2660039"/>
          </a:xfrm>
          <a:prstGeom prst="rect">
            <a:avLst/>
          </a:prstGeom>
        </p:spPr>
      </p:pic>
      <p:sp>
        <p:nvSpPr>
          <p:cNvPr id="10" name="テキスト ボックス 9">
            <a:extLst>
              <a:ext uri="{FF2B5EF4-FFF2-40B4-BE49-F238E27FC236}">
                <a16:creationId xmlns:a16="http://schemas.microsoft.com/office/drawing/2014/main" id="{BC0D27C9-367A-4069-BDF7-45DDE5425E94}"/>
              </a:ext>
            </a:extLst>
          </p:cNvPr>
          <p:cNvSpPr txBox="1"/>
          <p:nvPr/>
        </p:nvSpPr>
        <p:spPr>
          <a:xfrm>
            <a:off x="3288847" y="1280285"/>
            <a:ext cx="5283188" cy="830997"/>
          </a:xfrm>
          <a:prstGeom prst="rect">
            <a:avLst/>
          </a:prstGeom>
          <a:noFill/>
        </p:spPr>
        <p:txBody>
          <a:bodyPr wrap="square" rtlCol="0">
            <a:spAutoFit/>
          </a:bodyPr>
          <a:lstStyle/>
          <a:p>
            <a:r>
              <a:rPr lang="en-US" altLang="ja-JP" sz="3600" dirty="0">
                <a:latin typeface="MS UI Gothic" panose="020B0600070205080204" pitchFamily="50" charset="-128"/>
                <a:ea typeface="MS UI Gothic" panose="020B0600070205080204" pitchFamily="50" charset="-128"/>
              </a:rPr>
              <a:t>Pictograph of “</a:t>
            </a:r>
            <a:r>
              <a:rPr lang="en-US" altLang="ja-JP" sz="4800" dirty="0">
                <a:solidFill>
                  <a:srgbClr val="FF0000"/>
                </a:solidFill>
                <a:latin typeface="MS UI Gothic" panose="020B0600070205080204" pitchFamily="50" charset="-128"/>
                <a:ea typeface="MS UI Gothic" panose="020B0600070205080204" pitchFamily="50" charset="-128"/>
              </a:rPr>
              <a:t>arrow</a:t>
            </a:r>
            <a:r>
              <a:rPr lang="en-US" altLang="ja-JP" sz="3600" dirty="0">
                <a:latin typeface="MS UI Gothic" panose="020B0600070205080204" pitchFamily="50" charset="-128"/>
                <a:ea typeface="MS UI Gothic" panose="020B0600070205080204" pitchFamily="50" charset="-128"/>
              </a:rPr>
              <a:t>”</a:t>
            </a:r>
          </a:p>
        </p:txBody>
      </p:sp>
      <p:sp>
        <p:nvSpPr>
          <p:cNvPr id="11" name="矢印: 右 10">
            <a:extLst>
              <a:ext uri="{FF2B5EF4-FFF2-40B4-BE49-F238E27FC236}">
                <a16:creationId xmlns:a16="http://schemas.microsoft.com/office/drawing/2014/main" id="{5AF56F04-0704-40EC-92A2-6D661C3914D5}"/>
              </a:ext>
            </a:extLst>
          </p:cNvPr>
          <p:cNvSpPr/>
          <p:nvPr/>
        </p:nvSpPr>
        <p:spPr>
          <a:xfrm rot="1899015">
            <a:off x="1661681" y="2514879"/>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F438ADA0-AE78-4250-B814-0F965BF4FF10}"/>
              </a:ext>
            </a:extLst>
          </p:cNvPr>
          <p:cNvSpPr/>
          <p:nvPr/>
        </p:nvSpPr>
        <p:spPr>
          <a:xfrm rot="1899015">
            <a:off x="4676053" y="3843899"/>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アイコン&#10;&#10;自動的に生成された説明">
            <a:extLst>
              <a:ext uri="{FF2B5EF4-FFF2-40B4-BE49-F238E27FC236}">
                <a16:creationId xmlns:a16="http://schemas.microsoft.com/office/drawing/2014/main" id="{7644DCE4-84BD-4561-A37C-B8D4529F3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224" y="3222244"/>
            <a:ext cx="3267455" cy="3267455"/>
          </a:xfrm>
          <a:prstGeom prst="rect">
            <a:avLst/>
          </a:prstGeom>
        </p:spPr>
      </p:pic>
      <p:cxnSp>
        <p:nvCxnSpPr>
          <p:cNvPr id="16" name="直線コネクタ 15">
            <a:extLst>
              <a:ext uri="{FF2B5EF4-FFF2-40B4-BE49-F238E27FC236}">
                <a16:creationId xmlns:a16="http://schemas.microsoft.com/office/drawing/2014/main" id="{CBD0357D-D1F0-4B4C-9C82-C77F6F9F9859}"/>
              </a:ext>
            </a:extLst>
          </p:cNvPr>
          <p:cNvCxnSpPr>
            <a:cxnSpLocks/>
          </p:cNvCxnSpPr>
          <p:nvPr/>
        </p:nvCxnSpPr>
        <p:spPr>
          <a:xfrm flipH="1" flipV="1">
            <a:off x="3562524" y="2566534"/>
            <a:ext cx="641805" cy="633867"/>
          </a:xfrm>
          <a:prstGeom prst="line">
            <a:avLst/>
          </a:prstGeom>
          <a:ln w="165100" cap="rnd">
            <a:solidFill>
              <a:srgbClr val="FF0000">
                <a:alpha val="52000"/>
              </a:srgb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F548A4E0-9C64-424B-AC68-73C7F71CAF52}"/>
              </a:ext>
            </a:extLst>
          </p:cNvPr>
          <p:cNvCxnSpPr>
            <a:cxnSpLocks/>
          </p:cNvCxnSpPr>
          <p:nvPr/>
        </p:nvCxnSpPr>
        <p:spPr>
          <a:xfrm flipV="1">
            <a:off x="2775902" y="2566534"/>
            <a:ext cx="581407" cy="659267"/>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EE8EBA0-6F0A-437F-83E5-6D9A80777861}"/>
              </a:ext>
            </a:extLst>
          </p:cNvPr>
          <p:cNvCxnSpPr>
            <a:cxnSpLocks/>
          </p:cNvCxnSpPr>
          <p:nvPr/>
        </p:nvCxnSpPr>
        <p:spPr>
          <a:xfrm rot="10800000" flipH="1">
            <a:off x="2830046" y="3839116"/>
            <a:ext cx="628310" cy="4052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9102529F-F23F-4F34-A577-21A40269A268}"/>
              </a:ext>
            </a:extLst>
          </p:cNvPr>
          <p:cNvCxnSpPr>
            <a:cxnSpLocks/>
          </p:cNvCxnSpPr>
          <p:nvPr/>
        </p:nvCxnSpPr>
        <p:spPr>
          <a:xfrm rot="10800000">
            <a:off x="3576019" y="3839116"/>
            <a:ext cx="628310" cy="4052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162242C-CE77-4855-BFF3-8C696FBA4A4C}"/>
              </a:ext>
            </a:extLst>
          </p:cNvPr>
          <p:cNvCxnSpPr>
            <a:cxnSpLocks/>
          </p:cNvCxnSpPr>
          <p:nvPr/>
        </p:nvCxnSpPr>
        <p:spPr>
          <a:xfrm flipV="1">
            <a:off x="3478783" y="2927116"/>
            <a:ext cx="0" cy="806684"/>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372536A-C60D-4C59-85D0-FAF51ED289DC}"/>
              </a:ext>
            </a:extLst>
          </p:cNvPr>
          <p:cNvCxnSpPr>
            <a:cxnSpLocks/>
          </p:cNvCxnSpPr>
          <p:nvPr/>
        </p:nvCxnSpPr>
        <p:spPr>
          <a:xfrm>
            <a:off x="2868085" y="3390901"/>
            <a:ext cx="1310844"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4AA2FB9-135D-422C-9FAB-A1238A2968BD}"/>
              </a:ext>
            </a:extLst>
          </p:cNvPr>
          <p:cNvCxnSpPr>
            <a:cxnSpLocks/>
          </p:cNvCxnSpPr>
          <p:nvPr/>
        </p:nvCxnSpPr>
        <p:spPr>
          <a:xfrm>
            <a:off x="3043607" y="2927116"/>
            <a:ext cx="894556"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18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ED12DCA-3089-450A-BF73-CFF91247D021}"/>
              </a:ext>
            </a:extLst>
          </p:cNvPr>
          <p:cNvPicPr>
            <a:picLocks noChangeAspect="1"/>
          </p:cNvPicPr>
          <p:nvPr/>
        </p:nvPicPr>
        <p:blipFill>
          <a:blip r:embed="rId2"/>
          <a:stretch>
            <a:fillRect/>
          </a:stretch>
        </p:blipFill>
        <p:spPr>
          <a:xfrm>
            <a:off x="0" y="-4495"/>
            <a:ext cx="9144000" cy="530335"/>
          </a:xfrm>
          <a:prstGeom prst="rect">
            <a:avLst/>
          </a:prstGeom>
        </p:spPr>
      </p:pic>
      <p:pic>
        <p:nvPicPr>
          <p:cNvPr id="4" name="図 3">
            <a:extLst>
              <a:ext uri="{FF2B5EF4-FFF2-40B4-BE49-F238E27FC236}">
                <a16:creationId xmlns:a16="http://schemas.microsoft.com/office/drawing/2014/main" id="{A963C1BB-1D7D-4E1C-86BF-A41243D0FF79}"/>
              </a:ext>
            </a:extLst>
          </p:cNvPr>
          <p:cNvPicPr>
            <a:picLocks noChangeAspect="1"/>
          </p:cNvPicPr>
          <p:nvPr/>
        </p:nvPicPr>
        <p:blipFill>
          <a:blip r:embed="rId3"/>
          <a:stretch>
            <a:fillRect/>
          </a:stretch>
        </p:blipFill>
        <p:spPr>
          <a:xfrm>
            <a:off x="96883" y="3847745"/>
            <a:ext cx="920074" cy="1681515"/>
          </a:xfrm>
          <a:prstGeom prst="rect">
            <a:avLst/>
          </a:prstGeom>
        </p:spPr>
      </p:pic>
      <p:pic>
        <p:nvPicPr>
          <p:cNvPr id="6" name="図 5">
            <a:extLst>
              <a:ext uri="{FF2B5EF4-FFF2-40B4-BE49-F238E27FC236}">
                <a16:creationId xmlns:a16="http://schemas.microsoft.com/office/drawing/2014/main" id="{A2D7A841-F028-403C-AE4A-11A07F234317}"/>
              </a:ext>
            </a:extLst>
          </p:cNvPr>
          <p:cNvPicPr>
            <a:picLocks noChangeAspect="1"/>
          </p:cNvPicPr>
          <p:nvPr/>
        </p:nvPicPr>
        <p:blipFill>
          <a:blip r:embed="rId4"/>
          <a:stretch>
            <a:fillRect/>
          </a:stretch>
        </p:blipFill>
        <p:spPr>
          <a:xfrm>
            <a:off x="6804598" y="4672624"/>
            <a:ext cx="2161042" cy="2071531"/>
          </a:xfrm>
          <a:prstGeom prst="rect">
            <a:avLst/>
          </a:prstGeom>
        </p:spPr>
      </p:pic>
      <p:pic>
        <p:nvPicPr>
          <p:cNvPr id="8" name="図 7">
            <a:extLst>
              <a:ext uri="{FF2B5EF4-FFF2-40B4-BE49-F238E27FC236}">
                <a16:creationId xmlns:a16="http://schemas.microsoft.com/office/drawing/2014/main" id="{E9173030-DCA5-4F5A-A9D2-29E8D16178F3}"/>
              </a:ext>
            </a:extLst>
          </p:cNvPr>
          <p:cNvPicPr>
            <a:picLocks noChangeAspect="1"/>
          </p:cNvPicPr>
          <p:nvPr/>
        </p:nvPicPr>
        <p:blipFill>
          <a:blip r:embed="rId5"/>
          <a:stretch>
            <a:fillRect/>
          </a:stretch>
        </p:blipFill>
        <p:spPr>
          <a:xfrm>
            <a:off x="-16042" y="975016"/>
            <a:ext cx="9144000" cy="469142"/>
          </a:xfrm>
          <a:prstGeom prst="rect">
            <a:avLst/>
          </a:prstGeom>
        </p:spPr>
      </p:pic>
      <p:pic>
        <p:nvPicPr>
          <p:cNvPr id="9" name="図 8">
            <a:extLst>
              <a:ext uri="{FF2B5EF4-FFF2-40B4-BE49-F238E27FC236}">
                <a16:creationId xmlns:a16="http://schemas.microsoft.com/office/drawing/2014/main" id="{C0BF5561-7509-4DF4-9AE4-3AF170F7DF6C}"/>
              </a:ext>
            </a:extLst>
          </p:cNvPr>
          <p:cNvPicPr>
            <a:picLocks noChangeAspect="1"/>
          </p:cNvPicPr>
          <p:nvPr/>
        </p:nvPicPr>
        <p:blipFill>
          <a:blip r:embed="rId6"/>
          <a:stretch>
            <a:fillRect/>
          </a:stretch>
        </p:blipFill>
        <p:spPr>
          <a:xfrm>
            <a:off x="0" y="520173"/>
            <a:ext cx="9144000" cy="470458"/>
          </a:xfrm>
          <a:prstGeom prst="rect">
            <a:avLst/>
          </a:prstGeom>
        </p:spPr>
      </p:pic>
      <p:pic>
        <p:nvPicPr>
          <p:cNvPr id="10" name="Picture 2">
            <a:extLst>
              <a:ext uri="{FF2B5EF4-FFF2-40B4-BE49-F238E27FC236}">
                <a16:creationId xmlns:a16="http://schemas.microsoft.com/office/drawing/2014/main" id="{A99C3831-8764-49C0-9AB8-D7E8F75F54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7771" y="1810004"/>
            <a:ext cx="1709625" cy="197898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7384036C-A0B2-4B91-BBBC-ED7DA3AF79C4}"/>
              </a:ext>
            </a:extLst>
          </p:cNvPr>
          <p:cNvSpPr txBox="1"/>
          <p:nvPr/>
        </p:nvSpPr>
        <p:spPr>
          <a:xfrm>
            <a:off x="4114800" y="1372722"/>
            <a:ext cx="5101522"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https://commons.wikimedia.org/wiki/File:Bamboo_book_-_binding_-_UCR.jpg</a:t>
            </a:r>
          </a:p>
          <a:p>
            <a:r>
              <a:rPr lang="ja-JP" altLang="en-US" sz="1200" dirty="0">
                <a:latin typeface="MS UI Gothic" panose="020B0600070205080204" pitchFamily="50" charset="-128"/>
                <a:ea typeface="MS UI Gothic" panose="020B0600070205080204" pitchFamily="50" charset="-128"/>
              </a:rPr>
              <a:t>vlasta2, bluefootedbooby on flickr.com, CC BY 2.0, via Wikimedia Commons</a:t>
            </a:r>
          </a:p>
        </p:txBody>
      </p:sp>
      <p:sp>
        <p:nvSpPr>
          <p:cNvPr id="39" name="矢印: 右 38">
            <a:extLst>
              <a:ext uri="{FF2B5EF4-FFF2-40B4-BE49-F238E27FC236}">
                <a16:creationId xmlns:a16="http://schemas.microsoft.com/office/drawing/2014/main" id="{B6FF45B4-A2BD-431F-A84A-2C5AB484AFC0}"/>
              </a:ext>
            </a:extLst>
          </p:cNvPr>
          <p:cNvSpPr/>
          <p:nvPr/>
        </p:nvSpPr>
        <p:spPr>
          <a:xfrm flipH="1">
            <a:off x="5498759" y="2460653"/>
            <a:ext cx="439472"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a:extLst>
              <a:ext uri="{FF2B5EF4-FFF2-40B4-BE49-F238E27FC236}">
                <a16:creationId xmlns:a16="http://schemas.microsoft.com/office/drawing/2014/main" id="{2F5D49EC-C160-4F96-9DDB-09B697E5632D}"/>
              </a:ext>
            </a:extLst>
          </p:cNvPr>
          <p:cNvPicPr>
            <a:picLocks noChangeAspect="1"/>
          </p:cNvPicPr>
          <p:nvPr/>
        </p:nvPicPr>
        <p:blipFill>
          <a:blip r:embed="rId8"/>
          <a:stretch>
            <a:fillRect/>
          </a:stretch>
        </p:blipFill>
        <p:spPr>
          <a:xfrm>
            <a:off x="1915232" y="2318526"/>
            <a:ext cx="940961" cy="366608"/>
          </a:xfrm>
          <a:prstGeom prst="rect">
            <a:avLst/>
          </a:prstGeom>
        </p:spPr>
      </p:pic>
      <p:pic>
        <p:nvPicPr>
          <p:cNvPr id="43" name="Picture 2" descr="藁葺き屋根の家のイラスト">
            <a:extLst>
              <a:ext uri="{FF2B5EF4-FFF2-40B4-BE49-F238E27FC236}">
                <a16:creationId xmlns:a16="http://schemas.microsoft.com/office/drawing/2014/main" id="{C3F9DF8F-B30B-4EB7-9393-8CFB16C62B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41" y="1576949"/>
            <a:ext cx="1772925" cy="1378450"/>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直線コネクタ 43">
            <a:extLst>
              <a:ext uri="{FF2B5EF4-FFF2-40B4-BE49-F238E27FC236}">
                <a16:creationId xmlns:a16="http://schemas.microsoft.com/office/drawing/2014/main" id="{23433919-D23D-48E2-BBF8-16DCF4074AC5}"/>
              </a:ext>
            </a:extLst>
          </p:cNvPr>
          <p:cNvCxnSpPr>
            <a:cxnSpLocks/>
          </p:cNvCxnSpPr>
          <p:nvPr/>
        </p:nvCxnSpPr>
        <p:spPr>
          <a:xfrm flipV="1">
            <a:off x="816492" y="1855546"/>
            <a:ext cx="328880" cy="568673"/>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3D32D7BE-92AE-407D-A8A8-C23995B10A7F}"/>
              </a:ext>
            </a:extLst>
          </p:cNvPr>
          <p:cNvCxnSpPr>
            <a:cxnSpLocks/>
          </p:cNvCxnSpPr>
          <p:nvPr/>
        </p:nvCxnSpPr>
        <p:spPr>
          <a:xfrm flipH="1" flipV="1">
            <a:off x="1414867" y="1847361"/>
            <a:ext cx="294307" cy="558769"/>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38F3417-8E15-4E75-96ED-7AA47C9D24D8}"/>
              </a:ext>
            </a:extLst>
          </p:cNvPr>
          <p:cNvCxnSpPr>
            <a:cxnSpLocks/>
          </p:cNvCxnSpPr>
          <p:nvPr/>
        </p:nvCxnSpPr>
        <p:spPr>
          <a:xfrm flipV="1">
            <a:off x="1299265" y="1589650"/>
            <a:ext cx="0" cy="225228"/>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52" name="矢印: 右 51">
            <a:extLst>
              <a:ext uri="{FF2B5EF4-FFF2-40B4-BE49-F238E27FC236}">
                <a16:creationId xmlns:a16="http://schemas.microsoft.com/office/drawing/2014/main" id="{7DE173F0-3506-4905-883D-905232ED6B4F}"/>
              </a:ext>
            </a:extLst>
          </p:cNvPr>
          <p:cNvSpPr/>
          <p:nvPr/>
        </p:nvSpPr>
        <p:spPr>
          <a:xfrm>
            <a:off x="1727922" y="1758981"/>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3B593856-66B8-4265-80D8-287506016A6B}"/>
              </a:ext>
            </a:extLst>
          </p:cNvPr>
          <p:cNvSpPr txBox="1"/>
          <p:nvPr/>
        </p:nvSpPr>
        <p:spPr>
          <a:xfrm>
            <a:off x="275373" y="2753041"/>
            <a:ext cx="1822192" cy="535531"/>
          </a:xfrm>
          <a:prstGeom prst="rect">
            <a:avLst/>
          </a:prstGeom>
          <a:noFill/>
        </p:spPr>
        <p:txBody>
          <a:bodyPr wrap="square" rtlCol="0">
            <a:spAutoFit/>
          </a:bodyPr>
          <a:lstStyle/>
          <a:p>
            <a:pPr algn="ctr">
              <a:lnSpc>
                <a:spcPct val="80000"/>
              </a:lnSpc>
            </a:pPr>
            <a:r>
              <a:rPr lang="en-US" altLang="ja-JP" sz="3600" b="1" dirty="0">
                <a:latin typeface="MS UI Gothic" panose="020B0600070205080204" pitchFamily="50" charset="-128"/>
                <a:ea typeface="MS UI Gothic" panose="020B0600070205080204" pitchFamily="50" charset="-128"/>
              </a:rPr>
              <a:t>house</a:t>
            </a:r>
          </a:p>
        </p:txBody>
      </p:sp>
      <p:pic>
        <p:nvPicPr>
          <p:cNvPr id="56" name="図 55">
            <a:extLst>
              <a:ext uri="{FF2B5EF4-FFF2-40B4-BE49-F238E27FC236}">
                <a16:creationId xmlns:a16="http://schemas.microsoft.com/office/drawing/2014/main" id="{E05132B8-D75A-45C8-AE6E-5510365FFF6B}"/>
              </a:ext>
            </a:extLst>
          </p:cNvPr>
          <p:cNvPicPr>
            <a:picLocks noChangeAspect="1"/>
          </p:cNvPicPr>
          <p:nvPr/>
        </p:nvPicPr>
        <p:blipFill>
          <a:blip r:embed="rId10"/>
          <a:stretch>
            <a:fillRect/>
          </a:stretch>
        </p:blipFill>
        <p:spPr>
          <a:xfrm>
            <a:off x="2334429" y="1545823"/>
            <a:ext cx="885868" cy="583103"/>
          </a:xfrm>
          <a:prstGeom prst="rect">
            <a:avLst/>
          </a:prstGeom>
        </p:spPr>
      </p:pic>
      <p:sp>
        <p:nvSpPr>
          <p:cNvPr id="57" name="テキスト ボックス 56">
            <a:extLst>
              <a:ext uri="{FF2B5EF4-FFF2-40B4-BE49-F238E27FC236}">
                <a16:creationId xmlns:a16="http://schemas.microsoft.com/office/drawing/2014/main" id="{436739C4-06F8-4EF3-9C89-1BE0BE1284FB}"/>
              </a:ext>
            </a:extLst>
          </p:cNvPr>
          <p:cNvSpPr txBox="1"/>
          <p:nvPr/>
        </p:nvSpPr>
        <p:spPr>
          <a:xfrm>
            <a:off x="-28751" y="3453150"/>
            <a:ext cx="2467085" cy="480131"/>
          </a:xfrm>
          <a:prstGeom prst="rect">
            <a:avLst/>
          </a:prstGeom>
          <a:noFill/>
        </p:spPr>
        <p:txBody>
          <a:bodyPr wrap="square" rtlCol="0">
            <a:spAutoFit/>
          </a:bodyPr>
          <a:lstStyle/>
          <a:p>
            <a:pPr algn="ctr">
              <a:lnSpc>
                <a:spcPct val="70000"/>
              </a:lnSpc>
            </a:pPr>
            <a:r>
              <a:rPr lang="en-US" altLang="ja-JP" sz="3600" b="1" dirty="0">
                <a:latin typeface="MS UI Gothic" panose="020B0600070205080204" pitchFamily="50" charset="-128"/>
                <a:ea typeface="MS UI Gothic" panose="020B0600070205080204" pitchFamily="50" charset="-128"/>
              </a:rPr>
              <a:t>food, to eat</a:t>
            </a:r>
          </a:p>
        </p:txBody>
      </p:sp>
      <p:pic>
        <p:nvPicPr>
          <p:cNvPr id="59" name="図 58">
            <a:extLst>
              <a:ext uri="{FF2B5EF4-FFF2-40B4-BE49-F238E27FC236}">
                <a16:creationId xmlns:a16="http://schemas.microsoft.com/office/drawing/2014/main" id="{63514C06-20D3-4638-B9BE-D77219D4B1B7}"/>
              </a:ext>
            </a:extLst>
          </p:cNvPr>
          <p:cNvPicPr>
            <a:picLocks noChangeAspect="1"/>
          </p:cNvPicPr>
          <p:nvPr/>
        </p:nvPicPr>
        <p:blipFill>
          <a:blip r:embed="rId11"/>
          <a:stretch>
            <a:fillRect/>
          </a:stretch>
        </p:blipFill>
        <p:spPr>
          <a:xfrm>
            <a:off x="6035831" y="1728007"/>
            <a:ext cx="1265055" cy="2168666"/>
          </a:xfrm>
          <a:prstGeom prst="rect">
            <a:avLst/>
          </a:prstGeom>
        </p:spPr>
      </p:pic>
      <p:pic>
        <p:nvPicPr>
          <p:cNvPr id="63" name="図 62">
            <a:extLst>
              <a:ext uri="{FF2B5EF4-FFF2-40B4-BE49-F238E27FC236}">
                <a16:creationId xmlns:a16="http://schemas.microsoft.com/office/drawing/2014/main" id="{72833623-3C51-42EA-AB80-AE09089ED3A3}"/>
              </a:ext>
            </a:extLst>
          </p:cNvPr>
          <p:cNvPicPr>
            <a:picLocks noChangeAspect="1"/>
          </p:cNvPicPr>
          <p:nvPr/>
        </p:nvPicPr>
        <p:blipFill>
          <a:blip r:embed="rId12"/>
          <a:stretch>
            <a:fillRect/>
          </a:stretch>
        </p:blipFill>
        <p:spPr>
          <a:xfrm>
            <a:off x="2809922" y="2797941"/>
            <a:ext cx="756118" cy="1244109"/>
          </a:xfrm>
          <a:prstGeom prst="rect">
            <a:avLst/>
          </a:prstGeom>
        </p:spPr>
      </p:pic>
      <p:pic>
        <p:nvPicPr>
          <p:cNvPr id="65" name="図 64">
            <a:extLst>
              <a:ext uri="{FF2B5EF4-FFF2-40B4-BE49-F238E27FC236}">
                <a16:creationId xmlns:a16="http://schemas.microsoft.com/office/drawing/2014/main" id="{57FAF9CA-4ACB-4789-96A5-B38C0065B9A7}"/>
              </a:ext>
            </a:extLst>
          </p:cNvPr>
          <p:cNvPicPr>
            <a:picLocks noChangeAspect="1"/>
          </p:cNvPicPr>
          <p:nvPr/>
        </p:nvPicPr>
        <p:blipFill>
          <a:blip r:embed="rId13"/>
          <a:stretch>
            <a:fillRect/>
          </a:stretch>
        </p:blipFill>
        <p:spPr>
          <a:xfrm>
            <a:off x="3981966" y="1933395"/>
            <a:ext cx="565247" cy="893629"/>
          </a:xfrm>
          <a:prstGeom prst="rect">
            <a:avLst/>
          </a:prstGeom>
        </p:spPr>
      </p:pic>
      <p:sp>
        <p:nvSpPr>
          <p:cNvPr id="66" name="四角形: 角を丸くする 65">
            <a:extLst>
              <a:ext uri="{FF2B5EF4-FFF2-40B4-BE49-F238E27FC236}">
                <a16:creationId xmlns:a16="http://schemas.microsoft.com/office/drawing/2014/main" id="{E54F0361-9818-4F1D-A093-7AB68280D90B}"/>
              </a:ext>
            </a:extLst>
          </p:cNvPr>
          <p:cNvSpPr/>
          <p:nvPr/>
        </p:nvSpPr>
        <p:spPr>
          <a:xfrm>
            <a:off x="4675476" y="1896267"/>
            <a:ext cx="740883" cy="307388"/>
          </a:xfrm>
          <a:prstGeom prst="roundRect">
            <a:avLst/>
          </a:prstGeom>
          <a:noFill/>
          <a:ln w="10160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四角形: 角を丸くする 66">
            <a:extLst>
              <a:ext uri="{FF2B5EF4-FFF2-40B4-BE49-F238E27FC236}">
                <a16:creationId xmlns:a16="http://schemas.microsoft.com/office/drawing/2014/main" id="{F12D009C-29F1-44E9-B0D9-90863CA761EC}"/>
              </a:ext>
            </a:extLst>
          </p:cNvPr>
          <p:cNvSpPr/>
          <p:nvPr/>
        </p:nvSpPr>
        <p:spPr>
          <a:xfrm>
            <a:off x="4675475" y="2435762"/>
            <a:ext cx="740883" cy="307388"/>
          </a:xfrm>
          <a:prstGeom prst="roundRect">
            <a:avLst/>
          </a:prstGeom>
          <a:noFill/>
          <a:ln w="10160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コネクタ 67">
            <a:extLst>
              <a:ext uri="{FF2B5EF4-FFF2-40B4-BE49-F238E27FC236}">
                <a16:creationId xmlns:a16="http://schemas.microsoft.com/office/drawing/2014/main" id="{D59769BA-E8FC-4E2A-91BD-CD49061B44DC}"/>
              </a:ext>
            </a:extLst>
          </p:cNvPr>
          <p:cNvCxnSpPr>
            <a:cxnSpLocks/>
          </p:cNvCxnSpPr>
          <p:nvPr/>
        </p:nvCxnSpPr>
        <p:spPr>
          <a:xfrm flipH="1" flipV="1">
            <a:off x="4699990" y="1907735"/>
            <a:ext cx="22860" cy="792480"/>
          </a:xfrm>
          <a:prstGeom prst="line">
            <a:avLst/>
          </a:prstGeom>
          <a:ln w="1270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802C1620-16A7-4B9E-A0EF-335F3B8A385B}"/>
              </a:ext>
            </a:extLst>
          </p:cNvPr>
          <p:cNvCxnSpPr>
            <a:cxnSpLocks/>
            <a:endCxn id="66" idx="3"/>
          </p:cNvCxnSpPr>
          <p:nvPr/>
        </p:nvCxnSpPr>
        <p:spPr>
          <a:xfrm flipH="1" flipV="1">
            <a:off x="5416359" y="2049961"/>
            <a:ext cx="24513" cy="1826520"/>
          </a:xfrm>
          <a:prstGeom prst="line">
            <a:avLst/>
          </a:prstGeom>
          <a:ln w="41275" cap="rnd">
            <a:solidFill>
              <a:srgbClr val="FF0000">
                <a:alpha val="7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728CF108-E40D-4C7B-917A-83CF90C0A465}"/>
              </a:ext>
            </a:extLst>
          </p:cNvPr>
          <p:cNvCxnSpPr>
            <a:cxnSpLocks/>
          </p:cNvCxnSpPr>
          <p:nvPr/>
        </p:nvCxnSpPr>
        <p:spPr>
          <a:xfrm flipH="1" flipV="1">
            <a:off x="4729084" y="1919824"/>
            <a:ext cx="5773" cy="1956657"/>
          </a:xfrm>
          <a:prstGeom prst="line">
            <a:avLst/>
          </a:prstGeom>
          <a:ln w="41275" cap="rnd">
            <a:solidFill>
              <a:srgbClr val="FF0000">
                <a:alpha val="70000"/>
              </a:srgbClr>
            </a:solidFill>
            <a:prstDash val="sysDot"/>
          </a:ln>
        </p:spPr>
        <p:style>
          <a:lnRef idx="1">
            <a:schemeClr val="accent1"/>
          </a:lnRef>
          <a:fillRef idx="0">
            <a:schemeClr val="accent1"/>
          </a:fillRef>
          <a:effectRef idx="0">
            <a:schemeClr val="accent1"/>
          </a:effectRef>
          <a:fontRef idx="minor">
            <a:schemeClr val="tx1"/>
          </a:fontRef>
        </p:style>
      </p:cxnSp>
      <p:sp>
        <p:nvSpPr>
          <p:cNvPr id="86" name="四角形: 角を丸くする 85">
            <a:extLst>
              <a:ext uri="{FF2B5EF4-FFF2-40B4-BE49-F238E27FC236}">
                <a16:creationId xmlns:a16="http://schemas.microsoft.com/office/drawing/2014/main" id="{3AE3FFD0-6A3A-4F3D-8E79-8A2B65666628}"/>
              </a:ext>
            </a:extLst>
          </p:cNvPr>
          <p:cNvSpPr/>
          <p:nvPr/>
        </p:nvSpPr>
        <p:spPr>
          <a:xfrm>
            <a:off x="4685737" y="2892090"/>
            <a:ext cx="740883" cy="307388"/>
          </a:xfrm>
          <a:prstGeom prst="roundRect">
            <a:avLst/>
          </a:prstGeom>
          <a:noFill/>
          <a:ln w="101600">
            <a:solidFill>
              <a:schemeClr val="bg1">
                <a:lumMod val="85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四角形: 角を丸くする 86">
            <a:extLst>
              <a:ext uri="{FF2B5EF4-FFF2-40B4-BE49-F238E27FC236}">
                <a16:creationId xmlns:a16="http://schemas.microsoft.com/office/drawing/2014/main" id="{6F81F509-DC23-4CAE-BBF4-BE4954970D21}"/>
              </a:ext>
            </a:extLst>
          </p:cNvPr>
          <p:cNvSpPr/>
          <p:nvPr/>
        </p:nvSpPr>
        <p:spPr>
          <a:xfrm>
            <a:off x="4699989" y="3349903"/>
            <a:ext cx="740883" cy="307388"/>
          </a:xfrm>
          <a:prstGeom prst="roundRect">
            <a:avLst/>
          </a:prstGeom>
          <a:noFill/>
          <a:ln w="101600">
            <a:solidFill>
              <a:schemeClr val="bg1">
                <a:lumMod val="85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矢印: 右 90">
            <a:extLst>
              <a:ext uri="{FF2B5EF4-FFF2-40B4-BE49-F238E27FC236}">
                <a16:creationId xmlns:a16="http://schemas.microsoft.com/office/drawing/2014/main" id="{EE64222D-DBB5-4A2C-AD8D-2F2D6FFD63E5}"/>
              </a:ext>
            </a:extLst>
          </p:cNvPr>
          <p:cNvSpPr/>
          <p:nvPr/>
        </p:nvSpPr>
        <p:spPr>
          <a:xfrm rot="3215069">
            <a:off x="2322677" y="2633415"/>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矢印: 右 91">
            <a:extLst>
              <a:ext uri="{FF2B5EF4-FFF2-40B4-BE49-F238E27FC236}">
                <a16:creationId xmlns:a16="http://schemas.microsoft.com/office/drawing/2014/main" id="{268F8BC1-CE65-4306-9FD3-4F526EFFA3D1}"/>
              </a:ext>
            </a:extLst>
          </p:cNvPr>
          <p:cNvSpPr/>
          <p:nvPr/>
        </p:nvSpPr>
        <p:spPr>
          <a:xfrm rot="8600164">
            <a:off x="3563234" y="2755027"/>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4EA9B3DA-3A4A-42DC-AFFC-A114B5BE5206}"/>
              </a:ext>
            </a:extLst>
          </p:cNvPr>
          <p:cNvSpPr txBox="1"/>
          <p:nvPr/>
        </p:nvSpPr>
        <p:spPr>
          <a:xfrm>
            <a:off x="4353770" y="3842912"/>
            <a:ext cx="4743626" cy="1009572"/>
          </a:xfrm>
          <a:prstGeom prst="rect">
            <a:avLst/>
          </a:prstGeom>
          <a:noFill/>
        </p:spPr>
        <p:txBody>
          <a:bodyPr wrap="square">
            <a:spAutoFit/>
          </a:bodyPr>
          <a:lstStyle/>
          <a:p>
            <a:pPr>
              <a:lnSpc>
                <a:spcPct val="70000"/>
              </a:lnSpc>
            </a:pPr>
            <a:r>
              <a:rPr lang="ja-JP" altLang="en-US" sz="2800" b="1" dirty="0">
                <a:latin typeface="MS UI Gothic" panose="020B0600070205080204" pitchFamily="50" charset="-128"/>
                <a:ea typeface="MS UI Gothic" panose="020B0600070205080204" pitchFamily="50" charset="-128"/>
              </a:rPr>
              <a:t>wooden slips </a:t>
            </a:r>
            <a:r>
              <a:rPr lang="en-US" altLang="ja-JP" sz="2800" b="1" dirty="0">
                <a:latin typeface="MS UI Gothic" panose="020B0600070205080204" pitchFamily="50" charset="-128"/>
                <a:ea typeface="MS UI Gothic" panose="020B0600070205080204" pitchFamily="50" charset="-128"/>
              </a:rPr>
              <a:t>(</a:t>
            </a:r>
            <a:r>
              <a:rPr lang="ja-JP" altLang="en-US" sz="2800" b="1" dirty="0">
                <a:latin typeface="MS UI Gothic" panose="020B0600070205080204" pitchFamily="50" charset="-128"/>
                <a:ea typeface="MS UI Gothic" panose="020B0600070205080204" pitchFamily="50" charset="-128"/>
              </a:rPr>
              <a:t>the main media for writing documents in ancient China</a:t>
            </a:r>
            <a:r>
              <a:rPr lang="en-US" altLang="ja-JP" sz="2800" b="1" dirty="0">
                <a:latin typeface="MS UI Gothic" panose="020B0600070205080204" pitchFamily="50" charset="-128"/>
                <a:ea typeface="MS UI Gothic" panose="020B0600070205080204" pitchFamily="50" charset="-128"/>
              </a:rPr>
              <a:t>)</a:t>
            </a:r>
            <a:endParaRPr lang="ja-JP" altLang="en-US" sz="2800" dirty="0"/>
          </a:p>
        </p:txBody>
      </p:sp>
      <p:sp>
        <p:nvSpPr>
          <p:cNvPr id="95" name="テキスト ボックス 94">
            <a:extLst>
              <a:ext uri="{FF2B5EF4-FFF2-40B4-BE49-F238E27FC236}">
                <a16:creationId xmlns:a16="http://schemas.microsoft.com/office/drawing/2014/main" id="{5E284533-46FE-4BCD-95E7-B7B6A88D9B94}"/>
              </a:ext>
            </a:extLst>
          </p:cNvPr>
          <p:cNvSpPr txBox="1"/>
          <p:nvPr/>
        </p:nvSpPr>
        <p:spPr>
          <a:xfrm>
            <a:off x="1386073" y="3957682"/>
            <a:ext cx="3177355" cy="1040285"/>
          </a:xfrm>
          <a:prstGeom prst="rect">
            <a:avLst/>
          </a:prstGeom>
          <a:noFill/>
        </p:spPr>
        <p:txBody>
          <a:bodyPr wrap="square" rtlCol="0">
            <a:spAutoFit/>
          </a:bodyPr>
          <a:lstStyle/>
          <a:p>
            <a:pPr>
              <a:lnSpc>
                <a:spcPct val="70000"/>
              </a:lnSpc>
            </a:pPr>
            <a:r>
              <a:rPr lang="en-US" altLang="ja-JP" sz="4400" b="1" dirty="0">
                <a:latin typeface="MS UI Gothic" panose="020B0600070205080204" pitchFamily="50" charset="-128"/>
                <a:ea typeface="MS UI Gothic" panose="020B0600070205080204" pitchFamily="50" charset="-128"/>
              </a:rPr>
              <a:t>government official</a:t>
            </a:r>
          </a:p>
        </p:txBody>
      </p:sp>
      <p:sp>
        <p:nvSpPr>
          <p:cNvPr id="96" name="矢印: 右 95">
            <a:extLst>
              <a:ext uri="{FF2B5EF4-FFF2-40B4-BE49-F238E27FC236}">
                <a16:creationId xmlns:a16="http://schemas.microsoft.com/office/drawing/2014/main" id="{3A121AD5-6A48-4AF9-A028-1926C53E38F6}"/>
              </a:ext>
            </a:extLst>
          </p:cNvPr>
          <p:cNvSpPr/>
          <p:nvPr/>
        </p:nvSpPr>
        <p:spPr>
          <a:xfrm rot="5400000">
            <a:off x="3128246" y="4597862"/>
            <a:ext cx="477147"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矢印: 右 96">
            <a:extLst>
              <a:ext uri="{FF2B5EF4-FFF2-40B4-BE49-F238E27FC236}">
                <a16:creationId xmlns:a16="http://schemas.microsoft.com/office/drawing/2014/main" id="{C5E93E13-FDC2-45DA-8912-39DA6507C983}"/>
              </a:ext>
            </a:extLst>
          </p:cNvPr>
          <p:cNvSpPr/>
          <p:nvPr/>
        </p:nvSpPr>
        <p:spPr>
          <a:xfrm rot="2128593">
            <a:off x="993824" y="4744289"/>
            <a:ext cx="528799"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0274AE8A-9A07-453E-956C-66A3180EDFC7}"/>
              </a:ext>
            </a:extLst>
          </p:cNvPr>
          <p:cNvSpPr txBox="1"/>
          <p:nvPr/>
        </p:nvSpPr>
        <p:spPr>
          <a:xfrm>
            <a:off x="1074812" y="5235848"/>
            <a:ext cx="5632090" cy="1540871"/>
          </a:xfrm>
          <a:prstGeom prst="rect">
            <a:avLst/>
          </a:prstGeom>
          <a:noFill/>
        </p:spPr>
        <p:txBody>
          <a:bodyPr wrap="square" rtlCol="0">
            <a:spAutoFit/>
          </a:bodyPr>
          <a:lstStyle/>
          <a:p>
            <a:pPr>
              <a:lnSpc>
                <a:spcPct val="70000"/>
              </a:lnSpc>
            </a:pPr>
            <a:r>
              <a:rPr lang="en-US" altLang="ja-JP" sz="4000" b="1" dirty="0">
                <a:latin typeface="MS UI Gothic" panose="020B0600070205080204" pitchFamily="50" charset="-128"/>
                <a:ea typeface="MS UI Gothic" panose="020B0600070205080204" pitchFamily="50" charset="-128"/>
              </a:rPr>
              <a:t>a banquet for foreign VIP at the state guest house</a:t>
            </a:r>
          </a:p>
          <a:p>
            <a:pPr>
              <a:lnSpc>
                <a:spcPct val="70000"/>
              </a:lnSpc>
            </a:pPr>
            <a:r>
              <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large building</a:t>
            </a:r>
            <a:endParaRPr lang="en-US" altLang="ja-JP" sz="54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14772776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3268</TotalTime>
  <Words>491</Words>
  <Application>Microsoft Office PowerPoint</Application>
  <PresentationFormat>画面に合わせる (4:3)</PresentationFormat>
  <Paragraphs>70</Paragraphs>
  <Slides>12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MS UI Gothic</vt:lpstr>
      <vt:lpstr>游ゴシック</vt:lpstr>
      <vt:lpstr>Arial</vt:lpstr>
      <vt:lpstr>Calibri</vt:lpstr>
      <vt:lpstr>Calibri Light</vt:lpstr>
      <vt:lpstr>Wingdings</vt:lpstr>
      <vt:lpstr>Office テーマ</vt:lpstr>
      <vt:lpstr>Free Kanji Material  無料漢字教材 kanji0227-0231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102</cp:revision>
  <dcterms:created xsi:type="dcterms:W3CDTF">2022-02-04T14:29:48Z</dcterms:created>
  <dcterms:modified xsi:type="dcterms:W3CDTF">2022-03-11T02:50:14Z</dcterms:modified>
</cp:coreProperties>
</file>