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445" r:id="rId5"/>
    <p:sldId id="572" r:id="rId6"/>
    <p:sldId id="57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47" d="100"/>
          <a:sy n="47" d="100"/>
        </p:scale>
        <p:origin x="4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gif"/><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9.gif"/><Relationship Id="rId11" Type="http://schemas.openxmlformats.org/officeDocument/2006/relationships/image" Target="../media/image10.png"/><Relationship Id="rId5" Type="http://schemas.openxmlformats.org/officeDocument/2006/relationships/image" Target="../media/image18.png"/><Relationship Id="rId10" Type="http://schemas.openxmlformats.org/officeDocument/2006/relationships/image" Target="../media/image9.png"/><Relationship Id="rId4" Type="http://schemas.openxmlformats.org/officeDocument/2006/relationships/image" Target="../media/image17.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kanji0185</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FCED8B4-E6C8-4D3D-826A-60F8057BA7D5}"/>
              </a:ext>
            </a:extLst>
          </p:cNvPr>
          <p:cNvPicPr>
            <a:picLocks noChangeAspect="1"/>
          </p:cNvPicPr>
          <p:nvPr/>
        </p:nvPicPr>
        <p:blipFill>
          <a:blip r:embed="rId2"/>
          <a:stretch>
            <a:fillRect/>
          </a:stretch>
        </p:blipFill>
        <p:spPr>
          <a:xfrm>
            <a:off x="2055495" y="1727517"/>
            <a:ext cx="5502010" cy="609283"/>
          </a:xfrm>
          <a:prstGeom prst="rect">
            <a:avLst/>
          </a:prstGeom>
        </p:spPr>
      </p:pic>
      <p:pic>
        <p:nvPicPr>
          <p:cNvPr id="5" name="図 4">
            <a:extLst>
              <a:ext uri="{FF2B5EF4-FFF2-40B4-BE49-F238E27FC236}">
                <a16:creationId xmlns:a16="http://schemas.microsoft.com/office/drawing/2014/main" id="{ACDA1FBD-B0B6-4442-A825-0CABD2174167}"/>
              </a:ext>
            </a:extLst>
          </p:cNvPr>
          <p:cNvPicPr>
            <a:picLocks noChangeAspect="1"/>
          </p:cNvPicPr>
          <p:nvPr/>
        </p:nvPicPr>
        <p:blipFill>
          <a:blip r:embed="rId3"/>
          <a:stretch>
            <a:fillRect/>
          </a:stretch>
        </p:blipFill>
        <p:spPr>
          <a:xfrm>
            <a:off x="0" y="3193990"/>
            <a:ext cx="9144000" cy="470019"/>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図 24">
            <a:extLst>
              <a:ext uri="{FF2B5EF4-FFF2-40B4-BE49-F238E27FC236}">
                <a16:creationId xmlns:a16="http://schemas.microsoft.com/office/drawing/2014/main" id="{DB060548-EA75-49C7-AE75-CD37436217F7}"/>
              </a:ext>
            </a:extLst>
          </p:cNvPr>
          <p:cNvPicPr>
            <a:picLocks noChangeAspect="1"/>
          </p:cNvPicPr>
          <p:nvPr/>
        </p:nvPicPr>
        <p:blipFill>
          <a:blip r:embed="rId2"/>
          <a:stretch>
            <a:fillRect/>
          </a:stretch>
        </p:blipFill>
        <p:spPr>
          <a:xfrm>
            <a:off x="1067626" y="5137002"/>
            <a:ext cx="1040195" cy="1390609"/>
          </a:xfrm>
          <a:prstGeom prst="rect">
            <a:avLst/>
          </a:prstGeom>
        </p:spPr>
      </p:pic>
      <p:pic>
        <p:nvPicPr>
          <p:cNvPr id="3" name="図 2">
            <a:extLst>
              <a:ext uri="{FF2B5EF4-FFF2-40B4-BE49-F238E27FC236}">
                <a16:creationId xmlns:a16="http://schemas.microsoft.com/office/drawing/2014/main" id="{A287C1C7-431B-4EE8-901D-96DA1078B15C}"/>
              </a:ext>
            </a:extLst>
          </p:cNvPr>
          <p:cNvPicPr>
            <a:picLocks noChangeAspect="1"/>
          </p:cNvPicPr>
          <p:nvPr/>
        </p:nvPicPr>
        <p:blipFill>
          <a:blip r:embed="rId3"/>
          <a:stretch>
            <a:fillRect/>
          </a:stretch>
        </p:blipFill>
        <p:spPr>
          <a:xfrm>
            <a:off x="0" y="-4051"/>
            <a:ext cx="9144000" cy="470458"/>
          </a:xfrm>
          <a:prstGeom prst="rect">
            <a:avLst/>
          </a:prstGeom>
        </p:spPr>
      </p:pic>
      <p:pic>
        <p:nvPicPr>
          <p:cNvPr id="4" name="図 3" descr="ロゴ&#10;&#10;自動的に生成された説明">
            <a:extLst>
              <a:ext uri="{FF2B5EF4-FFF2-40B4-BE49-F238E27FC236}">
                <a16:creationId xmlns:a16="http://schemas.microsoft.com/office/drawing/2014/main" id="{88D942F6-C4F8-49ED-808C-D5B4C0BBFB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91177" y="4285945"/>
            <a:ext cx="2447443" cy="2447443"/>
          </a:xfrm>
          <a:prstGeom prst="rect">
            <a:avLst/>
          </a:prstGeom>
        </p:spPr>
      </p:pic>
      <p:pic>
        <p:nvPicPr>
          <p:cNvPr id="5" name="図 4">
            <a:extLst>
              <a:ext uri="{FF2B5EF4-FFF2-40B4-BE49-F238E27FC236}">
                <a16:creationId xmlns:a16="http://schemas.microsoft.com/office/drawing/2014/main" id="{55A3FDAF-12A3-4470-B60A-CBFB0B529DDE}"/>
              </a:ext>
            </a:extLst>
          </p:cNvPr>
          <p:cNvPicPr>
            <a:picLocks noChangeAspect="1"/>
          </p:cNvPicPr>
          <p:nvPr/>
        </p:nvPicPr>
        <p:blipFill>
          <a:blip r:embed="rId5"/>
          <a:stretch>
            <a:fillRect/>
          </a:stretch>
        </p:blipFill>
        <p:spPr>
          <a:xfrm>
            <a:off x="6085102" y="1043218"/>
            <a:ext cx="959650" cy="1151581"/>
          </a:xfrm>
          <a:prstGeom prst="rect">
            <a:avLst/>
          </a:prstGeom>
        </p:spPr>
      </p:pic>
      <p:pic>
        <p:nvPicPr>
          <p:cNvPr id="6" name="Picture 6">
            <a:extLst>
              <a:ext uri="{FF2B5EF4-FFF2-40B4-BE49-F238E27FC236}">
                <a16:creationId xmlns:a16="http://schemas.microsoft.com/office/drawing/2014/main" id="{D3A81CDD-D721-4BD4-9350-8CDCA6DE2EB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9867" y="971858"/>
            <a:ext cx="1948291" cy="2922437"/>
          </a:xfrm>
          <a:prstGeom prst="rect">
            <a:avLst/>
          </a:prstGeom>
          <a:noFill/>
          <a:extLst>
            <a:ext uri="{909E8E84-426E-40DD-AFC4-6F175D3DCCD1}">
              <a14:hiddenFill xmlns:a14="http://schemas.microsoft.com/office/drawing/2010/main">
                <a:solidFill>
                  <a:srgbClr val="FFFFFF"/>
                </a:solidFill>
              </a14:hiddenFill>
            </a:ext>
          </a:extLst>
        </p:spPr>
      </p:pic>
      <p:sp>
        <p:nvSpPr>
          <p:cNvPr id="7" name="楕円 6">
            <a:extLst>
              <a:ext uri="{FF2B5EF4-FFF2-40B4-BE49-F238E27FC236}">
                <a16:creationId xmlns:a16="http://schemas.microsoft.com/office/drawing/2014/main" id="{B5F47BA7-7BB9-41FF-8E72-39D04D9920A1}"/>
              </a:ext>
            </a:extLst>
          </p:cNvPr>
          <p:cNvSpPr/>
          <p:nvPr/>
        </p:nvSpPr>
        <p:spPr>
          <a:xfrm>
            <a:off x="7312432" y="1363508"/>
            <a:ext cx="1735726" cy="1126035"/>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3">
            <a:extLst>
              <a:ext uri="{FF2B5EF4-FFF2-40B4-BE49-F238E27FC236}">
                <a16:creationId xmlns:a16="http://schemas.microsoft.com/office/drawing/2014/main" id="{C86FD292-F02A-4370-9039-60992C06347C}"/>
              </a:ext>
            </a:extLst>
          </p:cNvPr>
          <p:cNvSpPr/>
          <p:nvPr/>
        </p:nvSpPr>
        <p:spPr>
          <a:xfrm>
            <a:off x="2287573" y="3329456"/>
            <a:ext cx="933846" cy="55650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fire</a:t>
            </a:r>
          </a:p>
          <a:p>
            <a:pPr algn="ctr">
              <a:defRPr/>
            </a:pPr>
            <a:r>
              <a:rPr lang="ja-JP" altLang="en-US" sz="2000" dirty="0"/>
              <a:t>火</a:t>
            </a:r>
          </a:p>
        </p:txBody>
      </p:sp>
      <p:sp>
        <p:nvSpPr>
          <p:cNvPr id="9" name="角丸四角形 4">
            <a:extLst>
              <a:ext uri="{FF2B5EF4-FFF2-40B4-BE49-F238E27FC236}">
                <a16:creationId xmlns:a16="http://schemas.microsoft.com/office/drawing/2014/main" id="{FEA86DCB-29CA-4604-8F77-7A697D87471D}"/>
              </a:ext>
            </a:extLst>
          </p:cNvPr>
          <p:cNvSpPr/>
          <p:nvPr/>
        </p:nvSpPr>
        <p:spPr>
          <a:xfrm>
            <a:off x="3213605" y="3353258"/>
            <a:ext cx="932263" cy="556503"/>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water</a:t>
            </a:r>
          </a:p>
          <a:p>
            <a:pPr algn="ctr">
              <a:defRPr/>
            </a:pPr>
            <a:r>
              <a:rPr lang="ja-JP" altLang="en-US" sz="2000" dirty="0"/>
              <a:t>水</a:t>
            </a:r>
          </a:p>
        </p:txBody>
      </p:sp>
      <p:sp>
        <p:nvSpPr>
          <p:cNvPr id="10" name="角丸四角形 5">
            <a:extLst>
              <a:ext uri="{FF2B5EF4-FFF2-40B4-BE49-F238E27FC236}">
                <a16:creationId xmlns:a16="http://schemas.microsoft.com/office/drawing/2014/main" id="{AB522E5D-4F72-447C-8DF9-0B8A0D2617DA}"/>
              </a:ext>
            </a:extLst>
          </p:cNvPr>
          <p:cNvSpPr/>
          <p:nvPr/>
        </p:nvSpPr>
        <p:spPr>
          <a:xfrm>
            <a:off x="4148643" y="3353258"/>
            <a:ext cx="933846" cy="5565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tree</a:t>
            </a:r>
          </a:p>
          <a:p>
            <a:pPr algn="ctr">
              <a:defRPr/>
            </a:pPr>
            <a:r>
              <a:rPr lang="ja-JP" altLang="en-US" sz="2000" dirty="0"/>
              <a:t>木</a:t>
            </a:r>
          </a:p>
        </p:txBody>
      </p:sp>
      <p:sp>
        <p:nvSpPr>
          <p:cNvPr id="11" name="角丸四角形 6">
            <a:extLst>
              <a:ext uri="{FF2B5EF4-FFF2-40B4-BE49-F238E27FC236}">
                <a16:creationId xmlns:a16="http://schemas.microsoft.com/office/drawing/2014/main" id="{C286CC62-4C29-4D26-81A8-5E5186357250}"/>
              </a:ext>
            </a:extLst>
          </p:cNvPr>
          <p:cNvSpPr/>
          <p:nvPr/>
        </p:nvSpPr>
        <p:spPr>
          <a:xfrm>
            <a:off x="5085268" y="3353258"/>
            <a:ext cx="933846" cy="556503"/>
          </a:xfrm>
          <a:prstGeom prst="round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metal</a:t>
            </a:r>
          </a:p>
          <a:p>
            <a:pPr algn="ctr">
              <a:defRPr/>
            </a:pPr>
            <a:r>
              <a:rPr lang="ja-JP" altLang="en-US" sz="2000" dirty="0">
                <a:solidFill>
                  <a:schemeClr val="tx1"/>
                </a:solidFill>
              </a:rPr>
              <a:t>金</a:t>
            </a:r>
          </a:p>
        </p:txBody>
      </p:sp>
      <p:sp>
        <p:nvSpPr>
          <p:cNvPr id="12" name="角丸四角形 7">
            <a:extLst>
              <a:ext uri="{FF2B5EF4-FFF2-40B4-BE49-F238E27FC236}">
                <a16:creationId xmlns:a16="http://schemas.microsoft.com/office/drawing/2014/main" id="{C744E36E-D0F3-47B1-8B8F-9561D8B40AEC}"/>
              </a:ext>
            </a:extLst>
          </p:cNvPr>
          <p:cNvSpPr/>
          <p:nvPr/>
        </p:nvSpPr>
        <p:spPr>
          <a:xfrm>
            <a:off x="6037767" y="3353258"/>
            <a:ext cx="932264" cy="556503"/>
          </a:xfrm>
          <a:prstGeom prst="roundRect">
            <a:avLst/>
          </a:prstGeom>
          <a:solidFill>
            <a:srgbClr val="FFFF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earth</a:t>
            </a:r>
          </a:p>
          <a:p>
            <a:pPr algn="ctr">
              <a:defRPr/>
            </a:pPr>
            <a:r>
              <a:rPr lang="ja-JP" altLang="en-US" sz="2000" dirty="0">
                <a:solidFill>
                  <a:schemeClr val="tx1"/>
                </a:solidFill>
              </a:rPr>
              <a:t>土</a:t>
            </a:r>
          </a:p>
        </p:txBody>
      </p:sp>
      <p:pic>
        <p:nvPicPr>
          <p:cNvPr id="13" name="図 12">
            <a:extLst>
              <a:ext uri="{FF2B5EF4-FFF2-40B4-BE49-F238E27FC236}">
                <a16:creationId xmlns:a16="http://schemas.microsoft.com/office/drawing/2014/main" id="{8608A1FC-5F42-4624-8019-ECB53AADAC56}"/>
              </a:ext>
            </a:extLst>
          </p:cNvPr>
          <p:cNvPicPr>
            <a:picLocks noChangeAspect="1"/>
          </p:cNvPicPr>
          <p:nvPr/>
        </p:nvPicPr>
        <p:blipFill>
          <a:blip r:embed="rId7"/>
          <a:stretch>
            <a:fillRect/>
          </a:stretch>
        </p:blipFill>
        <p:spPr>
          <a:xfrm>
            <a:off x="4611993" y="1009475"/>
            <a:ext cx="959650" cy="1008036"/>
          </a:xfrm>
          <a:prstGeom prst="rect">
            <a:avLst/>
          </a:prstGeom>
        </p:spPr>
      </p:pic>
      <p:pic>
        <p:nvPicPr>
          <p:cNvPr id="14" name="図 13">
            <a:extLst>
              <a:ext uri="{FF2B5EF4-FFF2-40B4-BE49-F238E27FC236}">
                <a16:creationId xmlns:a16="http://schemas.microsoft.com/office/drawing/2014/main" id="{9FC03AFD-32A9-4EB7-9B9C-B3E3EDAB11A1}"/>
              </a:ext>
            </a:extLst>
          </p:cNvPr>
          <p:cNvPicPr>
            <a:picLocks noChangeAspect="1"/>
          </p:cNvPicPr>
          <p:nvPr/>
        </p:nvPicPr>
        <p:blipFill>
          <a:blip r:embed="rId8"/>
          <a:stretch>
            <a:fillRect/>
          </a:stretch>
        </p:blipFill>
        <p:spPr>
          <a:xfrm>
            <a:off x="2733575" y="1009475"/>
            <a:ext cx="1123909" cy="945634"/>
          </a:xfrm>
          <a:prstGeom prst="rect">
            <a:avLst/>
          </a:prstGeom>
        </p:spPr>
      </p:pic>
      <p:sp>
        <p:nvSpPr>
          <p:cNvPr id="17" name="テキスト ボックス 16">
            <a:extLst>
              <a:ext uri="{FF2B5EF4-FFF2-40B4-BE49-F238E27FC236}">
                <a16:creationId xmlns:a16="http://schemas.microsoft.com/office/drawing/2014/main" id="{C9A9A762-6D73-4DFA-AEE7-8FACDB049606}"/>
              </a:ext>
            </a:extLst>
          </p:cNvPr>
          <p:cNvSpPr txBox="1"/>
          <p:nvPr/>
        </p:nvSpPr>
        <p:spPr>
          <a:xfrm>
            <a:off x="2306473" y="1858284"/>
            <a:ext cx="4941076" cy="1471172"/>
          </a:xfrm>
          <a:prstGeom prst="rect">
            <a:avLst/>
          </a:prstGeom>
          <a:noFill/>
        </p:spPr>
        <p:txBody>
          <a:bodyPr wrap="square" rtlCol="0">
            <a:spAutoFit/>
          </a:bodyPr>
          <a:lstStyle/>
          <a:p>
            <a:pPr>
              <a:lnSpc>
                <a:spcPct val="80000"/>
              </a:lnSpc>
            </a:pPr>
            <a:r>
              <a:rPr lang="en-US" altLang="ja-JP" sz="2800" dirty="0">
                <a:latin typeface="MS UI Gothic" panose="020B0600070205080204" pitchFamily="50" charset="-128"/>
                <a:ea typeface="MS UI Gothic" panose="020B0600070205080204" pitchFamily="50" charset="-128"/>
              </a:rPr>
              <a:t>Five-color windsock</a:t>
            </a:r>
          </a:p>
          <a:p>
            <a:pPr>
              <a:lnSpc>
                <a:spcPct val="80000"/>
              </a:lnSpc>
            </a:pPr>
            <a:r>
              <a:rPr lang="en-US" altLang="ja-JP" sz="2800" dirty="0">
                <a:latin typeface="MS UI Gothic" panose="020B0600070205080204" pitchFamily="50" charset="-128"/>
                <a:ea typeface="MS UI Gothic" panose="020B0600070205080204" pitchFamily="50" charset="-128"/>
              </a:rPr>
              <a:t>	(amulet against evil)</a:t>
            </a:r>
          </a:p>
          <a:p>
            <a:pPr>
              <a:lnSpc>
                <a:spcPct val="80000"/>
              </a:lnSpc>
            </a:pPr>
            <a:r>
              <a:rPr lang="en-US" altLang="ja-JP" sz="2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2800" dirty="0">
                <a:solidFill>
                  <a:srgbClr val="FF0000"/>
                </a:solidFill>
                <a:latin typeface="MS UI Gothic" panose="020B0600070205080204" pitchFamily="50" charset="-128"/>
                <a:ea typeface="MS UI Gothic" panose="020B0600070205080204" pitchFamily="50" charset="-128"/>
              </a:rPr>
              <a:t>the five principal elements that compose the world</a:t>
            </a:r>
            <a:endParaRPr lang="ja-JP" altLang="en-US" sz="2800" dirty="0">
              <a:solidFill>
                <a:srgbClr val="FF0000"/>
              </a:solidFill>
              <a:latin typeface="MS UI Gothic" panose="020B0600070205080204" pitchFamily="50" charset="-128"/>
              <a:ea typeface="MS UI Gothic" panose="020B0600070205080204" pitchFamily="50" charset="-128"/>
            </a:endParaRPr>
          </a:p>
        </p:txBody>
      </p:sp>
      <p:sp>
        <p:nvSpPr>
          <p:cNvPr id="19" name="矢印: 右 18">
            <a:extLst>
              <a:ext uri="{FF2B5EF4-FFF2-40B4-BE49-F238E27FC236}">
                <a16:creationId xmlns:a16="http://schemas.microsoft.com/office/drawing/2014/main" id="{ED71C479-5208-4DAB-8488-C0A626505455}"/>
              </a:ext>
            </a:extLst>
          </p:cNvPr>
          <p:cNvSpPr/>
          <p:nvPr/>
        </p:nvSpPr>
        <p:spPr>
          <a:xfrm rot="10241062">
            <a:off x="1840112" y="1286467"/>
            <a:ext cx="766503" cy="5114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0" name="図 19">
            <a:extLst>
              <a:ext uri="{FF2B5EF4-FFF2-40B4-BE49-F238E27FC236}">
                <a16:creationId xmlns:a16="http://schemas.microsoft.com/office/drawing/2014/main" id="{8073ACD7-3772-4BB8-B6FA-A5F8DAB1BCFC}"/>
              </a:ext>
            </a:extLst>
          </p:cNvPr>
          <p:cNvPicPr>
            <a:picLocks noChangeAspect="1"/>
          </p:cNvPicPr>
          <p:nvPr/>
        </p:nvPicPr>
        <p:blipFill>
          <a:blip r:embed="rId9"/>
          <a:stretch>
            <a:fillRect/>
          </a:stretch>
        </p:blipFill>
        <p:spPr>
          <a:xfrm>
            <a:off x="328174" y="1035053"/>
            <a:ext cx="1360900" cy="2046245"/>
          </a:xfrm>
          <a:prstGeom prst="rect">
            <a:avLst/>
          </a:prstGeom>
        </p:spPr>
      </p:pic>
      <p:pic>
        <p:nvPicPr>
          <p:cNvPr id="21" name="図 20">
            <a:extLst>
              <a:ext uri="{FF2B5EF4-FFF2-40B4-BE49-F238E27FC236}">
                <a16:creationId xmlns:a16="http://schemas.microsoft.com/office/drawing/2014/main" id="{AF351386-936C-4C56-AB03-46E43A2137E7}"/>
              </a:ext>
            </a:extLst>
          </p:cNvPr>
          <p:cNvPicPr>
            <a:picLocks noChangeAspect="1"/>
          </p:cNvPicPr>
          <p:nvPr/>
        </p:nvPicPr>
        <p:blipFill>
          <a:blip r:embed="rId10"/>
          <a:stretch>
            <a:fillRect/>
          </a:stretch>
        </p:blipFill>
        <p:spPr>
          <a:xfrm>
            <a:off x="0" y="466407"/>
            <a:ext cx="9144000" cy="461905"/>
          </a:xfrm>
          <a:prstGeom prst="rect">
            <a:avLst/>
          </a:prstGeom>
        </p:spPr>
      </p:pic>
      <p:sp>
        <p:nvSpPr>
          <p:cNvPr id="22" name="矢印: 右 21">
            <a:extLst>
              <a:ext uri="{FF2B5EF4-FFF2-40B4-BE49-F238E27FC236}">
                <a16:creationId xmlns:a16="http://schemas.microsoft.com/office/drawing/2014/main" id="{3A554D15-6B15-48DB-90E4-1B6DC3D73137}"/>
              </a:ext>
            </a:extLst>
          </p:cNvPr>
          <p:cNvSpPr/>
          <p:nvPr/>
        </p:nvSpPr>
        <p:spPr>
          <a:xfrm rot="10800000">
            <a:off x="3964619" y="1188104"/>
            <a:ext cx="540239"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吹き出し: 四角形 22">
            <a:extLst>
              <a:ext uri="{FF2B5EF4-FFF2-40B4-BE49-F238E27FC236}">
                <a16:creationId xmlns:a16="http://schemas.microsoft.com/office/drawing/2014/main" id="{11D43FEF-2F91-4D91-9916-4D80A4A376D4}"/>
              </a:ext>
            </a:extLst>
          </p:cNvPr>
          <p:cNvSpPr/>
          <p:nvPr/>
        </p:nvSpPr>
        <p:spPr>
          <a:xfrm>
            <a:off x="126235" y="3197048"/>
            <a:ext cx="2106735" cy="712713"/>
          </a:xfrm>
          <a:prstGeom prst="wedgeRectCallout">
            <a:avLst>
              <a:gd name="adj1" fmla="val 2661"/>
              <a:gd name="adj2" fmla="val -7655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70000"/>
              </a:lnSpc>
            </a:pPr>
            <a:r>
              <a:rPr kumimoji="1" lang="en-US" altLang="ja-JP" sz="2800" b="1" dirty="0">
                <a:solidFill>
                  <a:schemeClr val="tx1"/>
                </a:solidFill>
                <a:latin typeface="MS UI Gothic" panose="020B0600070205080204" pitchFamily="50" charset="-128"/>
                <a:ea typeface="MS UI Gothic" panose="020B0600070205080204" pitchFamily="50" charset="-128"/>
              </a:rPr>
              <a:t>all inanimate objects</a:t>
            </a:r>
          </a:p>
        </p:txBody>
      </p:sp>
      <p:pic>
        <p:nvPicPr>
          <p:cNvPr id="24" name="図 23">
            <a:extLst>
              <a:ext uri="{FF2B5EF4-FFF2-40B4-BE49-F238E27FC236}">
                <a16:creationId xmlns:a16="http://schemas.microsoft.com/office/drawing/2014/main" id="{186F8BDE-1DCD-430D-8AF1-BC9DEB37C6CE}"/>
              </a:ext>
            </a:extLst>
          </p:cNvPr>
          <p:cNvPicPr>
            <a:picLocks noChangeAspect="1"/>
          </p:cNvPicPr>
          <p:nvPr/>
        </p:nvPicPr>
        <p:blipFill>
          <a:blip r:embed="rId11"/>
          <a:stretch>
            <a:fillRect/>
          </a:stretch>
        </p:blipFill>
        <p:spPr>
          <a:xfrm>
            <a:off x="122566" y="5137002"/>
            <a:ext cx="1103140" cy="1567849"/>
          </a:xfrm>
          <a:prstGeom prst="rect">
            <a:avLst/>
          </a:prstGeom>
        </p:spPr>
      </p:pic>
      <p:pic>
        <p:nvPicPr>
          <p:cNvPr id="27" name="図 26">
            <a:extLst>
              <a:ext uri="{FF2B5EF4-FFF2-40B4-BE49-F238E27FC236}">
                <a16:creationId xmlns:a16="http://schemas.microsoft.com/office/drawing/2014/main" id="{471B8AE0-97B1-4B01-9BEE-1AD25A080D8C}"/>
              </a:ext>
            </a:extLst>
          </p:cNvPr>
          <p:cNvPicPr>
            <a:picLocks noChangeAspect="1"/>
          </p:cNvPicPr>
          <p:nvPr/>
        </p:nvPicPr>
        <p:blipFill>
          <a:blip r:embed="rId12"/>
          <a:stretch>
            <a:fillRect/>
          </a:stretch>
        </p:blipFill>
        <p:spPr>
          <a:xfrm>
            <a:off x="2048797" y="4917575"/>
            <a:ext cx="785288" cy="1829461"/>
          </a:xfrm>
          <a:prstGeom prst="rect">
            <a:avLst/>
          </a:prstGeom>
        </p:spPr>
      </p:pic>
      <p:sp>
        <p:nvSpPr>
          <p:cNvPr id="28" name="吹き出し: 四角形 27">
            <a:extLst>
              <a:ext uri="{FF2B5EF4-FFF2-40B4-BE49-F238E27FC236}">
                <a16:creationId xmlns:a16="http://schemas.microsoft.com/office/drawing/2014/main" id="{66063F80-7313-4EF7-87A0-057299FE2AB9}"/>
              </a:ext>
            </a:extLst>
          </p:cNvPr>
          <p:cNvSpPr/>
          <p:nvPr/>
        </p:nvSpPr>
        <p:spPr>
          <a:xfrm>
            <a:off x="3052881" y="5832305"/>
            <a:ext cx="3552634" cy="846350"/>
          </a:xfrm>
          <a:prstGeom prst="wedgeRectCallout">
            <a:avLst>
              <a:gd name="adj1" fmla="val -57793"/>
              <a:gd name="adj2" fmla="val -5508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kumimoji="1" lang="en-US" altLang="ja-JP" sz="2800" b="1" dirty="0">
                <a:solidFill>
                  <a:schemeClr val="tx1"/>
                </a:solidFill>
                <a:latin typeface="MS UI Gothic" panose="020B0600070205080204" pitchFamily="50" charset="-128"/>
                <a:ea typeface="MS UI Gothic" panose="020B0600070205080204" pitchFamily="50" charset="-128"/>
              </a:rPr>
              <a:t>radical “cow/bull”</a:t>
            </a:r>
          </a:p>
          <a:p>
            <a:pPr>
              <a:lnSpc>
                <a:spcPct val="80000"/>
              </a:lnSpc>
            </a:pPr>
            <a:r>
              <a:rPr kumimoji="1" lang="en-US" altLang="ja-JP" sz="2800" b="1" dirty="0">
                <a:solidFill>
                  <a:schemeClr val="tx1"/>
                </a:solidFill>
                <a:latin typeface="MS UI Gothic" panose="020B0600070205080204" pitchFamily="50" charset="-128"/>
                <a:ea typeface="MS UI Gothic" panose="020B0600070205080204" pitchFamily="50" charset="-128"/>
                <a:sym typeface="Wingdings" panose="05000000000000000000" pitchFamily="2" charset="2"/>
              </a:rPr>
              <a:t> all living creatures</a:t>
            </a:r>
            <a:endParaRPr kumimoji="1" lang="en-US" altLang="ja-JP" sz="2800" b="1" dirty="0">
              <a:solidFill>
                <a:schemeClr val="tx1"/>
              </a:solidFill>
              <a:latin typeface="MS UI Gothic" panose="020B0600070205080204" pitchFamily="50" charset="-128"/>
              <a:ea typeface="MS UI Gothic" panose="020B0600070205080204" pitchFamily="50" charset="-128"/>
            </a:endParaRPr>
          </a:p>
        </p:txBody>
      </p:sp>
      <p:sp>
        <p:nvSpPr>
          <p:cNvPr id="29" name="矢印: 右 28">
            <a:extLst>
              <a:ext uri="{FF2B5EF4-FFF2-40B4-BE49-F238E27FC236}">
                <a16:creationId xmlns:a16="http://schemas.microsoft.com/office/drawing/2014/main" id="{44ECA150-7A38-45EE-898A-768463330857}"/>
              </a:ext>
            </a:extLst>
          </p:cNvPr>
          <p:cNvSpPr/>
          <p:nvPr/>
        </p:nvSpPr>
        <p:spPr>
          <a:xfrm rot="10800000">
            <a:off x="5526954" y="1235299"/>
            <a:ext cx="540239"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右 29">
            <a:extLst>
              <a:ext uri="{FF2B5EF4-FFF2-40B4-BE49-F238E27FC236}">
                <a16:creationId xmlns:a16="http://schemas.microsoft.com/office/drawing/2014/main" id="{3D9C3888-929A-4EFE-8D63-E3A3FBA2B323}"/>
              </a:ext>
            </a:extLst>
          </p:cNvPr>
          <p:cNvSpPr/>
          <p:nvPr/>
        </p:nvSpPr>
        <p:spPr>
          <a:xfrm rot="1360832">
            <a:off x="1571546" y="4010845"/>
            <a:ext cx="1341503" cy="5114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右 30">
            <a:extLst>
              <a:ext uri="{FF2B5EF4-FFF2-40B4-BE49-F238E27FC236}">
                <a16:creationId xmlns:a16="http://schemas.microsoft.com/office/drawing/2014/main" id="{95A6AC91-EFC0-4DEE-966D-B885EC9E6DD2}"/>
              </a:ext>
            </a:extLst>
          </p:cNvPr>
          <p:cNvSpPr/>
          <p:nvPr/>
        </p:nvSpPr>
        <p:spPr>
          <a:xfrm rot="18221937">
            <a:off x="2904687" y="5311913"/>
            <a:ext cx="508130" cy="5114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49BD472C-B0EB-41BB-8C3F-D6D251D40EB4}"/>
              </a:ext>
            </a:extLst>
          </p:cNvPr>
          <p:cNvSpPr txBox="1"/>
          <p:nvPr/>
        </p:nvSpPr>
        <p:spPr>
          <a:xfrm>
            <a:off x="2910382" y="3918106"/>
            <a:ext cx="4276590" cy="1569660"/>
          </a:xfrm>
          <a:prstGeom prst="rect">
            <a:avLst/>
          </a:prstGeom>
          <a:noFill/>
        </p:spPr>
        <p:txBody>
          <a:bodyPr wrap="square" rtlCol="0">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all inanimate objects &amp; all living creatures</a:t>
            </a:r>
          </a:p>
          <a:p>
            <a:pPr>
              <a:lnSpc>
                <a:spcPct val="80000"/>
              </a:lnSpc>
            </a:pP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48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thing/object</a:t>
            </a:r>
            <a:endParaRPr lang="en-US" altLang="ja-JP" sz="40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89316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5B0A1DF-7CCD-486B-A9BE-1BFE8CAF822E}"/>
              </a:ext>
            </a:extLst>
          </p:cNvPr>
          <p:cNvPicPr>
            <a:picLocks noChangeAspect="1"/>
          </p:cNvPicPr>
          <p:nvPr/>
        </p:nvPicPr>
        <p:blipFill>
          <a:blip r:embed="rId2"/>
          <a:stretch>
            <a:fillRect/>
          </a:stretch>
        </p:blipFill>
        <p:spPr>
          <a:xfrm>
            <a:off x="0" y="29019"/>
            <a:ext cx="9144000" cy="461905"/>
          </a:xfrm>
          <a:prstGeom prst="rect">
            <a:avLst/>
          </a:prstGeom>
        </p:spPr>
      </p:pic>
      <p:pic>
        <p:nvPicPr>
          <p:cNvPr id="4" name="図 3" descr="テーブル, 椅子, 挿絵 が含まれている画像&#10;&#10;自動的に生成された説明">
            <a:extLst>
              <a:ext uri="{FF2B5EF4-FFF2-40B4-BE49-F238E27FC236}">
                <a16:creationId xmlns:a16="http://schemas.microsoft.com/office/drawing/2014/main" id="{FC5CC52C-F20C-4C9A-B1F6-94CF332176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1143" y="3980543"/>
            <a:ext cx="2743200" cy="2743200"/>
          </a:xfrm>
          <a:prstGeom prst="rect">
            <a:avLst/>
          </a:prstGeom>
        </p:spPr>
      </p:pic>
      <p:pic>
        <p:nvPicPr>
          <p:cNvPr id="7" name="図 6">
            <a:extLst>
              <a:ext uri="{FF2B5EF4-FFF2-40B4-BE49-F238E27FC236}">
                <a16:creationId xmlns:a16="http://schemas.microsoft.com/office/drawing/2014/main" id="{C7871E95-F346-4828-98E5-0FC5EF5197D4}"/>
              </a:ext>
            </a:extLst>
          </p:cNvPr>
          <p:cNvPicPr>
            <a:picLocks noChangeAspect="1"/>
          </p:cNvPicPr>
          <p:nvPr/>
        </p:nvPicPr>
        <p:blipFill>
          <a:blip r:embed="rId4"/>
          <a:stretch>
            <a:fillRect/>
          </a:stretch>
        </p:blipFill>
        <p:spPr>
          <a:xfrm>
            <a:off x="357868" y="890910"/>
            <a:ext cx="2419350" cy="3438525"/>
          </a:xfrm>
          <a:prstGeom prst="rect">
            <a:avLst/>
          </a:prstGeom>
        </p:spPr>
      </p:pic>
      <p:pic>
        <p:nvPicPr>
          <p:cNvPr id="14" name="図 13">
            <a:extLst>
              <a:ext uri="{FF2B5EF4-FFF2-40B4-BE49-F238E27FC236}">
                <a16:creationId xmlns:a16="http://schemas.microsoft.com/office/drawing/2014/main" id="{8B1703D4-7A9E-4C25-9A31-A33B7114188C}"/>
              </a:ext>
            </a:extLst>
          </p:cNvPr>
          <p:cNvPicPr>
            <a:picLocks noChangeAspect="1"/>
          </p:cNvPicPr>
          <p:nvPr/>
        </p:nvPicPr>
        <p:blipFill>
          <a:blip r:embed="rId5"/>
          <a:stretch>
            <a:fillRect/>
          </a:stretch>
        </p:blipFill>
        <p:spPr>
          <a:xfrm>
            <a:off x="2777218" y="890910"/>
            <a:ext cx="2311090" cy="3089633"/>
          </a:xfrm>
          <a:prstGeom prst="rect">
            <a:avLst/>
          </a:prstGeom>
        </p:spPr>
      </p:pic>
      <p:sp>
        <p:nvSpPr>
          <p:cNvPr id="13" name="テキスト ボックス 12">
            <a:extLst>
              <a:ext uri="{FF2B5EF4-FFF2-40B4-BE49-F238E27FC236}">
                <a16:creationId xmlns:a16="http://schemas.microsoft.com/office/drawing/2014/main" id="{0BCF84EB-F2E9-4DCB-A59B-F0AF7413391C}"/>
              </a:ext>
            </a:extLst>
          </p:cNvPr>
          <p:cNvSpPr txBox="1"/>
          <p:nvPr/>
        </p:nvSpPr>
        <p:spPr>
          <a:xfrm>
            <a:off x="357868" y="5240707"/>
            <a:ext cx="5810462" cy="757130"/>
          </a:xfrm>
          <a:prstGeom prst="rect">
            <a:avLst/>
          </a:prstGeom>
          <a:noFill/>
        </p:spPr>
        <p:txBody>
          <a:bodyPr wrap="square">
            <a:spAutoFit/>
          </a:bodyPr>
          <a:lstStyle/>
          <a:p>
            <a:pPr>
              <a:lnSpc>
                <a:spcPct val="80000"/>
              </a:lnSpc>
            </a:pPr>
            <a:r>
              <a:rPr lang="en-US" altLang="ja-JP" sz="3600"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cow/bull</a:t>
            </a:r>
            <a:r>
              <a:rPr lang="en-US" altLang="ja-JP" sz="3600" dirty="0">
                <a:latin typeface="MS UI Gothic" panose="020B0600070205080204" pitchFamily="50" charset="-128"/>
                <a:ea typeface="MS UI Gothic" panose="020B0600070205080204" pitchFamily="50" charset="-128"/>
              </a:rPr>
              <a:t>”</a:t>
            </a:r>
          </a:p>
        </p:txBody>
      </p:sp>
      <p:sp>
        <p:nvSpPr>
          <p:cNvPr id="12" name="矢印: 右 11">
            <a:extLst>
              <a:ext uri="{FF2B5EF4-FFF2-40B4-BE49-F238E27FC236}">
                <a16:creationId xmlns:a16="http://schemas.microsoft.com/office/drawing/2014/main" id="{9E235CB7-F43A-4390-8C61-B1E162E6E61E}"/>
              </a:ext>
            </a:extLst>
          </p:cNvPr>
          <p:cNvSpPr/>
          <p:nvPr/>
        </p:nvSpPr>
        <p:spPr>
          <a:xfrm rot="2201471">
            <a:off x="5001163" y="3563964"/>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91669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a:extLst>
              <a:ext uri="{FF2B5EF4-FFF2-40B4-BE49-F238E27FC236}">
                <a16:creationId xmlns:a16="http://schemas.microsoft.com/office/drawing/2014/main" id="{F3623E5F-763B-4467-A16D-A0A7ADF430E7}"/>
              </a:ext>
            </a:extLst>
          </p:cNvPr>
          <p:cNvPicPr>
            <a:picLocks noChangeAspect="1"/>
          </p:cNvPicPr>
          <p:nvPr/>
        </p:nvPicPr>
        <p:blipFill>
          <a:blip r:embed="rId2"/>
          <a:stretch>
            <a:fillRect/>
          </a:stretch>
        </p:blipFill>
        <p:spPr>
          <a:xfrm>
            <a:off x="2191605" y="3757046"/>
            <a:ext cx="706066" cy="847280"/>
          </a:xfrm>
          <a:prstGeom prst="rect">
            <a:avLst/>
          </a:prstGeom>
        </p:spPr>
      </p:pic>
      <p:pic>
        <p:nvPicPr>
          <p:cNvPr id="31" name="図 30">
            <a:extLst>
              <a:ext uri="{FF2B5EF4-FFF2-40B4-BE49-F238E27FC236}">
                <a16:creationId xmlns:a16="http://schemas.microsoft.com/office/drawing/2014/main" id="{8BFEC511-D88A-47A3-8F71-25991863B1ED}"/>
              </a:ext>
            </a:extLst>
          </p:cNvPr>
          <p:cNvPicPr>
            <a:picLocks noChangeAspect="1"/>
          </p:cNvPicPr>
          <p:nvPr/>
        </p:nvPicPr>
        <p:blipFill>
          <a:blip r:embed="rId3"/>
          <a:stretch>
            <a:fillRect/>
          </a:stretch>
        </p:blipFill>
        <p:spPr>
          <a:xfrm>
            <a:off x="3378837" y="1901554"/>
            <a:ext cx="991244" cy="1220939"/>
          </a:xfrm>
          <a:prstGeom prst="rect">
            <a:avLst/>
          </a:prstGeom>
        </p:spPr>
      </p:pic>
      <p:pic>
        <p:nvPicPr>
          <p:cNvPr id="28" name="図 27">
            <a:extLst>
              <a:ext uri="{FF2B5EF4-FFF2-40B4-BE49-F238E27FC236}">
                <a16:creationId xmlns:a16="http://schemas.microsoft.com/office/drawing/2014/main" id="{65AE2649-B572-4977-B2E1-E2909298103F}"/>
              </a:ext>
            </a:extLst>
          </p:cNvPr>
          <p:cNvPicPr>
            <a:picLocks noChangeAspect="1"/>
          </p:cNvPicPr>
          <p:nvPr/>
        </p:nvPicPr>
        <p:blipFill>
          <a:blip r:embed="rId4"/>
          <a:stretch>
            <a:fillRect/>
          </a:stretch>
        </p:blipFill>
        <p:spPr>
          <a:xfrm>
            <a:off x="5673660" y="965375"/>
            <a:ext cx="3048000" cy="1619250"/>
          </a:xfrm>
          <a:prstGeom prst="rect">
            <a:avLst/>
          </a:prstGeom>
        </p:spPr>
      </p:pic>
      <p:pic>
        <p:nvPicPr>
          <p:cNvPr id="3" name="図 2">
            <a:extLst>
              <a:ext uri="{FF2B5EF4-FFF2-40B4-BE49-F238E27FC236}">
                <a16:creationId xmlns:a16="http://schemas.microsoft.com/office/drawing/2014/main" id="{16B3D700-8ED8-4262-82B9-F80F9A6A11E3}"/>
              </a:ext>
            </a:extLst>
          </p:cNvPr>
          <p:cNvPicPr>
            <a:picLocks noChangeAspect="1"/>
          </p:cNvPicPr>
          <p:nvPr/>
        </p:nvPicPr>
        <p:blipFill>
          <a:blip r:embed="rId5"/>
          <a:stretch>
            <a:fillRect/>
          </a:stretch>
        </p:blipFill>
        <p:spPr>
          <a:xfrm>
            <a:off x="0" y="12876"/>
            <a:ext cx="9144000" cy="470458"/>
          </a:xfrm>
          <a:prstGeom prst="rect">
            <a:avLst/>
          </a:prstGeom>
        </p:spPr>
      </p:pic>
      <p:pic>
        <p:nvPicPr>
          <p:cNvPr id="4" name="図 3" descr="テキスト, ロゴ&#10;&#10;中程度の精度で自動的に生成された説明">
            <a:extLst>
              <a:ext uri="{FF2B5EF4-FFF2-40B4-BE49-F238E27FC236}">
                <a16:creationId xmlns:a16="http://schemas.microsoft.com/office/drawing/2014/main" id="{47862844-7956-4B54-83FA-2596726B9E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83590" y="3728593"/>
            <a:ext cx="2983525" cy="2983525"/>
          </a:xfrm>
          <a:prstGeom prst="rect">
            <a:avLst/>
          </a:prstGeom>
        </p:spPr>
      </p:pic>
      <p:sp>
        <p:nvSpPr>
          <p:cNvPr id="6" name="テキスト ボックス 5">
            <a:extLst>
              <a:ext uri="{FF2B5EF4-FFF2-40B4-BE49-F238E27FC236}">
                <a16:creationId xmlns:a16="http://schemas.microsoft.com/office/drawing/2014/main" id="{F6CC2B17-4EFF-436A-8957-D7BEAB26A265}"/>
              </a:ext>
            </a:extLst>
          </p:cNvPr>
          <p:cNvSpPr txBox="1"/>
          <p:nvPr/>
        </p:nvSpPr>
        <p:spPr>
          <a:xfrm>
            <a:off x="5183495" y="2056359"/>
            <a:ext cx="3946857" cy="523220"/>
          </a:xfrm>
          <a:prstGeom prst="rect">
            <a:avLst/>
          </a:prstGeom>
          <a:noFill/>
        </p:spPr>
        <p:txBody>
          <a:bodyPr wrap="square">
            <a:spAutoFit/>
          </a:bodyPr>
          <a:lstStyle/>
          <a:p>
            <a:r>
              <a:rPr lang="en-US" altLang="ja-JP" sz="2800" b="1" dirty="0">
                <a:latin typeface="MS UI Gothic" panose="020B0600070205080204" pitchFamily="50" charset="-128"/>
                <a:ea typeface="MS UI Gothic" panose="020B0600070205080204" pitchFamily="50" charset="-128"/>
              </a:rPr>
              <a:t>the</a:t>
            </a:r>
            <a:r>
              <a:rPr lang="ja-JP" altLang="en-US" sz="2800" b="1" dirty="0">
                <a:latin typeface="MS UI Gothic" panose="020B0600070205080204" pitchFamily="50" charset="-128"/>
                <a:ea typeface="MS UI Gothic" panose="020B0600070205080204" pitchFamily="50" charset="-128"/>
              </a:rPr>
              <a:t> </a:t>
            </a:r>
            <a:r>
              <a:rPr lang="en-US" altLang="ja-JP" sz="2800" b="1" dirty="0">
                <a:latin typeface="MS UI Gothic" panose="020B0600070205080204" pitchFamily="50" charset="-128"/>
                <a:ea typeface="MS UI Gothic" panose="020B0600070205080204" pitchFamily="50" charset="-128"/>
              </a:rPr>
              <a:t>Sun and the horizon</a:t>
            </a:r>
          </a:p>
        </p:txBody>
      </p:sp>
      <p:cxnSp>
        <p:nvCxnSpPr>
          <p:cNvPr id="7" name="直線コネクタ 6">
            <a:extLst>
              <a:ext uri="{FF2B5EF4-FFF2-40B4-BE49-F238E27FC236}">
                <a16:creationId xmlns:a16="http://schemas.microsoft.com/office/drawing/2014/main" id="{19560CD5-F2AE-48A1-91BA-C4BCBED6B39C}"/>
              </a:ext>
            </a:extLst>
          </p:cNvPr>
          <p:cNvCxnSpPr>
            <a:cxnSpLocks/>
          </p:cNvCxnSpPr>
          <p:nvPr/>
        </p:nvCxnSpPr>
        <p:spPr>
          <a:xfrm>
            <a:off x="6888661" y="2144530"/>
            <a:ext cx="1084465" cy="0"/>
          </a:xfrm>
          <a:prstGeom prst="line">
            <a:avLst/>
          </a:prstGeom>
          <a:ln w="117475"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矢印: 右 7">
            <a:extLst>
              <a:ext uri="{FF2B5EF4-FFF2-40B4-BE49-F238E27FC236}">
                <a16:creationId xmlns:a16="http://schemas.microsoft.com/office/drawing/2014/main" id="{F1D410AF-3DD9-47D5-8E21-B77FC4D58773}"/>
              </a:ext>
            </a:extLst>
          </p:cNvPr>
          <p:cNvSpPr/>
          <p:nvPr/>
        </p:nvSpPr>
        <p:spPr>
          <a:xfrm rot="5400000">
            <a:off x="6915065" y="2502616"/>
            <a:ext cx="430906" cy="4837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C743E437-72C3-450F-B98F-E67083A41532}"/>
              </a:ext>
            </a:extLst>
          </p:cNvPr>
          <p:cNvSpPr txBox="1"/>
          <p:nvPr/>
        </p:nvSpPr>
        <p:spPr>
          <a:xfrm>
            <a:off x="4572000" y="2803686"/>
            <a:ext cx="4558352" cy="954107"/>
          </a:xfrm>
          <a:prstGeom prst="rect">
            <a:avLst/>
          </a:prstGeom>
          <a:noFill/>
        </p:spPr>
        <p:txBody>
          <a:bodyPr wrap="square">
            <a:spAutoFit/>
          </a:bodyPr>
          <a:lstStyle/>
          <a:p>
            <a:r>
              <a:rPr lang="en-US" altLang="ja-JP" sz="2800" b="1" dirty="0">
                <a:latin typeface="MS UI Gothic" panose="020B0600070205080204" pitchFamily="50" charset="-128"/>
                <a:ea typeface="MS UI Gothic" panose="020B0600070205080204" pitchFamily="50" charset="-128"/>
              </a:rPr>
              <a:t>Yang(bright) and Yin(dark)</a:t>
            </a:r>
          </a:p>
          <a:p>
            <a:r>
              <a:rPr lang="en-US" altLang="ja-JP" sz="28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28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the beginning of the world</a:t>
            </a:r>
            <a:endParaRPr lang="en-US" altLang="ja-JP" sz="2800" b="1" dirty="0">
              <a:solidFill>
                <a:srgbClr val="FF0000"/>
              </a:solidFill>
              <a:latin typeface="MS UI Gothic" panose="020B0600070205080204" pitchFamily="50" charset="-128"/>
              <a:ea typeface="MS UI Gothic" panose="020B0600070205080204" pitchFamily="50" charset="-128"/>
            </a:endParaRPr>
          </a:p>
        </p:txBody>
      </p:sp>
      <p:pic>
        <p:nvPicPr>
          <p:cNvPr id="13314" name="Picture 2" descr="陰陽のマーク">
            <a:extLst>
              <a:ext uri="{FF2B5EF4-FFF2-40B4-BE49-F238E27FC236}">
                <a16:creationId xmlns:a16="http://schemas.microsoft.com/office/drawing/2014/main" id="{480CE545-41CA-4B60-B638-214AAB4A8B9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93586" y="1115707"/>
            <a:ext cx="1032420" cy="1032420"/>
          </a:xfrm>
          <a:prstGeom prst="rect">
            <a:avLst/>
          </a:prstGeom>
          <a:noFill/>
          <a:extLst>
            <a:ext uri="{909E8E84-426E-40DD-AFC4-6F175D3DCCD1}">
              <a14:hiddenFill xmlns:a14="http://schemas.microsoft.com/office/drawing/2010/main">
                <a:solidFill>
                  <a:srgbClr val="FFFFFF"/>
                </a:solidFill>
              </a14:hiddenFill>
            </a:ext>
          </a:extLst>
        </p:spPr>
      </p:pic>
      <p:pic>
        <p:nvPicPr>
          <p:cNvPr id="10" name="図 9">
            <a:extLst>
              <a:ext uri="{FF2B5EF4-FFF2-40B4-BE49-F238E27FC236}">
                <a16:creationId xmlns:a16="http://schemas.microsoft.com/office/drawing/2014/main" id="{446C46D2-BA27-40DE-978B-ABEC23E8F91E}"/>
              </a:ext>
            </a:extLst>
          </p:cNvPr>
          <p:cNvPicPr>
            <a:picLocks noChangeAspect="1"/>
          </p:cNvPicPr>
          <p:nvPr/>
        </p:nvPicPr>
        <p:blipFill>
          <a:blip r:embed="rId8"/>
          <a:stretch>
            <a:fillRect/>
          </a:stretch>
        </p:blipFill>
        <p:spPr>
          <a:xfrm>
            <a:off x="-13648" y="448368"/>
            <a:ext cx="9144000" cy="545910"/>
          </a:xfrm>
          <a:prstGeom prst="rect">
            <a:avLst/>
          </a:prstGeom>
        </p:spPr>
      </p:pic>
      <p:pic>
        <p:nvPicPr>
          <p:cNvPr id="12" name="Picture 6">
            <a:extLst>
              <a:ext uri="{FF2B5EF4-FFF2-40B4-BE49-F238E27FC236}">
                <a16:creationId xmlns:a16="http://schemas.microsoft.com/office/drawing/2014/main" id="{C42D3A40-55BE-4E19-9859-61BE0D0D803A}"/>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8796" y="3845885"/>
            <a:ext cx="1948291" cy="2922437"/>
          </a:xfrm>
          <a:prstGeom prst="rect">
            <a:avLst/>
          </a:prstGeom>
          <a:noFill/>
          <a:extLst>
            <a:ext uri="{909E8E84-426E-40DD-AFC4-6F175D3DCCD1}">
              <a14:hiddenFill xmlns:a14="http://schemas.microsoft.com/office/drawing/2010/main">
                <a:solidFill>
                  <a:srgbClr val="FFFFFF"/>
                </a:solidFill>
              </a14:hiddenFill>
            </a:ext>
          </a:extLst>
        </p:spPr>
      </p:pic>
      <p:sp>
        <p:nvSpPr>
          <p:cNvPr id="13" name="楕円 12">
            <a:extLst>
              <a:ext uri="{FF2B5EF4-FFF2-40B4-BE49-F238E27FC236}">
                <a16:creationId xmlns:a16="http://schemas.microsoft.com/office/drawing/2014/main" id="{4487CEC9-AF4C-4819-9C89-7230AD2185DD}"/>
              </a:ext>
            </a:extLst>
          </p:cNvPr>
          <p:cNvSpPr/>
          <p:nvPr/>
        </p:nvSpPr>
        <p:spPr>
          <a:xfrm>
            <a:off x="341361" y="4237535"/>
            <a:ext cx="1735726" cy="1126035"/>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3">
            <a:extLst>
              <a:ext uri="{FF2B5EF4-FFF2-40B4-BE49-F238E27FC236}">
                <a16:creationId xmlns:a16="http://schemas.microsoft.com/office/drawing/2014/main" id="{A7ECBC79-3BFD-4997-9E2B-17455C376B40}"/>
              </a:ext>
            </a:extLst>
          </p:cNvPr>
          <p:cNvSpPr/>
          <p:nvPr/>
        </p:nvSpPr>
        <p:spPr>
          <a:xfrm>
            <a:off x="1942119" y="6158096"/>
            <a:ext cx="933846" cy="556503"/>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fire</a:t>
            </a:r>
          </a:p>
          <a:p>
            <a:pPr algn="ctr">
              <a:defRPr/>
            </a:pPr>
            <a:r>
              <a:rPr lang="ja-JP" altLang="en-US" sz="2000" dirty="0"/>
              <a:t>火</a:t>
            </a:r>
          </a:p>
        </p:txBody>
      </p:sp>
      <p:sp>
        <p:nvSpPr>
          <p:cNvPr id="15" name="角丸四角形 4">
            <a:extLst>
              <a:ext uri="{FF2B5EF4-FFF2-40B4-BE49-F238E27FC236}">
                <a16:creationId xmlns:a16="http://schemas.microsoft.com/office/drawing/2014/main" id="{9A822E53-CF95-4355-A9F8-5BBC711C6A8E}"/>
              </a:ext>
            </a:extLst>
          </p:cNvPr>
          <p:cNvSpPr/>
          <p:nvPr/>
        </p:nvSpPr>
        <p:spPr>
          <a:xfrm>
            <a:off x="2868151" y="6181898"/>
            <a:ext cx="932263" cy="556503"/>
          </a:xfrm>
          <a:prstGeom prst="round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water</a:t>
            </a:r>
          </a:p>
          <a:p>
            <a:pPr algn="ctr">
              <a:defRPr/>
            </a:pPr>
            <a:r>
              <a:rPr lang="ja-JP" altLang="en-US" sz="2000" dirty="0"/>
              <a:t>水</a:t>
            </a:r>
          </a:p>
        </p:txBody>
      </p:sp>
      <p:sp>
        <p:nvSpPr>
          <p:cNvPr id="16" name="角丸四角形 5">
            <a:extLst>
              <a:ext uri="{FF2B5EF4-FFF2-40B4-BE49-F238E27FC236}">
                <a16:creationId xmlns:a16="http://schemas.microsoft.com/office/drawing/2014/main" id="{CEDC1E6A-A53F-4730-80A1-ABFC9402EEDD}"/>
              </a:ext>
            </a:extLst>
          </p:cNvPr>
          <p:cNvSpPr/>
          <p:nvPr/>
        </p:nvSpPr>
        <p:spPr>
          <a:xfrm>
            <a:off x="3803189" y="6181898"/>
            <a:ext cx="933846" cy="556503"/>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t>tree</a:t>
            </a:r>
          </a:p>
          <a:p>
            <a:pPr algn="ctr">
              <a:defRPr/>
            </a:pPr>
            <a:r>
              <a:rPr lang="ja-JP" altLang="en-US" sz="2000" dirty="0"/>
              <a:t>木</a:t>
            </a:r>
          </a:p>
        </p:txBody>
      </p:sp>
      <p:sp>
        <p:nvSpPr>
          <p:cNvPr id="17" name="角丸四角形 6">
            <a:extLst>
              <a:ext uri="{FF2B5EF4-FFF2-40B4-BE49-F238E27FC236}">
                <a16:creationId xmlns:a16="http://schemas.microsoft.com/office/drawing/2014/main" id="{BC263EBC-1A30-4ED0-9F33-1224A6C189F7}"/>
              </a:ext>
            </a:extLst>
          </p:cNvPr>
          <p:cNvSpPr/>
          <p:nvPr/>
        </p:nvSpPr>
        <p:spPr>
          <a:xfrm>
            <a:off x="4739814" y="6181898"/>
            <a:ext cx="933846" cy="556503"/>
          </a:xfrm>
          <a:prstGeom prst="round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metal</a:t>
            </a:r>
          </a:p>
          <a:p>
            <a:pPr algn="ctr">
              <a:defRPr/>
            </a:pPr>
            <a:r>
              <a:rPr lang="ja-JP" altLang="en-US" sz="2000" dirty="0">
                <a:solidFill>
                  <a:schemeClr val="tx1"/>
                </a:solidFill>
              </a:rPr>
              <a:t>金</a:t>
            </a:r>
          </a:p>
        </p:txBody>
      </p:sp>
      <p:sp>
        <p:nvSpPr>
          <p:cNvPr id="18" name="角丸四角形 7">
            <a:extLst>
              <a:ext uri="{FF2B5EF4-FFF2-40B4-BE49-F238E27FC236}">
                <a16:creationId xmlns:a16="http://schemas.microsoft.com/office/drawing/2014/main" id="{0F63962D-22EF-43C3-9F7E-040FC115E57C}"/>
              </a:ext>
            </a:extLst>
          </p:cNvPr>
          <p:cNvSpPr/>
          <p:nvPr/>
        </p:nvSpPr>
        <p:spPr>
          <a:xfrm>
            <a:off x="5692313" y="6181898"/>
            <a:ext cx="932264" cy="556503"/>
          </a:xfrm>
          <a:prstGeom prst="roundRect">
            <a:avLst/>
          </a:prstGeom>
          <a:solidFill>
            <a:srgbClr val="FFFF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2000" dirty="0">
                <a:solidFill>
                  <a:schemeClr val="tx1"/>
                </a:solidFill>
              </a:rPr>
              <a:t>earth</a:t>
            </a:r>
          </a:p>
          <a:p>
            <a:pPr algn="ctr">
              <a:defRPr/>
            </a:pPr>
            <a:r>
              <a:rPr lang="ja-JP" altLang="en-US" sz="2000" dirty="0">
                <a:solidFill>
                  <a:schemeClr val="tx1"/>
                </a:solidFill>
              </a:rPr>
              <a:t>土</a:t>
            </a:r>
          </a:p>
        </p:txBody>
      </p:sp>
      <p:pic>
        <p:nvPicPr>
          <p:cNvPr id="21" name="図 20">
            <a:extLst>
              <a:ext uri="{FF2B5EF4-FFF2-40B4-BE49-F238E27FC236}">
                <a16:creationId xmlns:a16="http://schemas.microsoft.com/office/drawing/2014/main" id="{880490E4-245D-46CA-B96D-6F21E5A79A5F}"/>
              </a:ext>
            </a:extLst>
          </p:cNvPr>
          <p:cNvPicPr>
            <a:picLocks noChangeAspect="1"/>
          </p:cNvPicPr>
          <p:nvPr/>
        </p:nvPicPr>
        <p:blipFill>
          <a:blip r:embed="rId10"/>
          <a:stretch>
            <a:fillRect/>
          </a:stretch>
        </p:blipFill>
        <p:spPr>
          <a:xfrm>
            <a:off x="3332875" y="3755895"/>
            <a:ext cx="959650" cy="1008036"/>
          </a:xfrm>
          <a:prstGeom prst="rect">
            <a:avLst/>
          </a:prstGeom>
        </p:spPr>
      </p:pic>
      <p:pic>
        <p:nvPicPr>
          <p:cNvPr id="23" name="図 22">
            <a:extLst>
              <a:ext uri="{FF2B5EF4-FFF2-40B4-BE49-F238E27FC236}">
                <a16:creationId xmlns:a16="http://schemas.microsoft.com/office/drawing/2014/main" id="{9889B08D-27D8-4442-94CC-F145E17B04B7}"/>
              </a:ext>
            </a:extLst>
          </p:cNvPr>
          <p:cNvPicPr>
            <a:picLocks noChangeAspect="1"/>
          </p:cNvPicPr>
          <p:nvPr/>
        </p:nvPicPr>
        <p:blipFill>
          <a:blip r:embed="rId11"/>
          <a:stretch>
            <a:fillRect/>
          </a:stretch>
        </p:blipFill>
        <p:spPr>
          <a:xfrm>
            <a:off x="4739447" y="3853351"/>
            <a:ext cx="1123909" cy="945634"/>
          </a:xfrm>
          <a:prstGeom prst="rect">
            <a:avLst/>
          </a:prstGeom>
        </p:spPr>
      </p:pic>
      <p:sp>
        <p:nvSpPr>
          <p:cNvPr id="25" name="矢印: 右 24">
            <a:extLst>
              <a:ext uri="{FF2B5EF4-FFF2-40B4-BE49-F238E27FC236}">
                <a16:creationId xmlns:a16="http://schemas.microsoft.com/office/drawing/2014/main" id="{970EA46E-D2D9-4BA6-B8D0-69E1430417F5}"/>
              </a:ext>
            </a:extLst>
          </p:cNvPr>
          <p:cNvSpPr/>
          <p:nvPr/>
        </p:nvSpPr>
        <p:spPr>
          <a:xfrm>
            <a:off x="3042739" y="4090824"/>
            <a:ext cx="368225"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36691BB8-1BB8-4060-8914-CFD5D5B492E8}"/>
              </a:ext>
            </a:extLst>
          </p:cNvPr>
          <p:cNvSpPr/>
          <p:nvPr/>
        </p:nvSpPr>
        <p:spPr>
          <a:xfrm>
            <a:off x="4355761" y="4110716"/>
            <a:ext cx="368225"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C5FA89E1-173D-4C42-B1CB-5748EAB1E881}"/>
              </a:ext>
            </a:extLst>
          </p:cNvPr>
          <p:cNvSpPr/>
          <p:nvPr/>
        </p:nvSpPr>
        <p:spPr>
          <a:xfrm rot="13843719">
            <a:off x="4016088" y="3288149"/>
            <a:ext cx="794398"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右 29">
            <a:extLst>
              <a:ext uri="{FF2B5EF4-FFF2-40B4-BE49-F238E27FC236}">
                <a16:creationId xmlns:a16="http://schemas.microsoft.com/office/drawing/2014/main" id="{6D899CB1-DFC5-4B37-897B-10E25B6B7DA3}"/>
              </a:ext>
            </a:extLst>
          </p:cNvPr>
          <p:cNvSpPr/>
          <p:nvPr/>
        </p:nvSpPr>
        <p:spPr>
          <a:xfrm rot="10800000">
            <a:off x="4395099" y="2297811"/>
            <a:ext cx="738360"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6A3D2853-01FB-43C7-AFD5-74F0C38A45C3}"/>
              </a:ext>
            </a:extLst>
          </p:cNvPr>
          <p:cNvSpPr txBox="1"/>
          <p:nvPr/>
        </p:nvSpPr>
        <p:spPr>
          <a:xfrm>
            <a:off x="2707355" y="1029107"/>
            <a:ext cx="2925560" cy="78175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nSpc>
                <a:spcPct val="80000"/>
              </a:lnSpc>
            </a:pPr>
            <a:r>
              <a:rPr lang="en-US" altLang="ja-JP" sz="2800" b="1" dirty="0">
                <a:latin typeface="MS UI Gothic" panose="020B0600070205080204" pitchFamily="50" charset="-128"/>
                <a:ea typeface="MS UI Gothic" panose="020B0600070205080204" pitchFamily="50" charset="-128"/>
              </a:rPr>
              <a:t>All components of the universe</a:t>
            </a:r>
          </a:p>
        </p:txBody>
      </p:sp>
      <p:pic>
        <p:nvPicPr>
          <p:cNvPr id="35" name="図 34">
            <a:extLst>
              <a:ext uri="{FF2B5EF4-FFF2-40B4-BE49-F238E27FC236}">
                <a16:creationId xmlns:a16="http://schemas.microsoft.com/office/drawing/2014/main" id="{0D3E425C-30DF-47B1-AF13-C3ABBA4FA8DA}"/>
              </a:ext>
            </a:extLst>
          </p:cNvPr>
          <p:cNvPicPr>
            <a:picLocks noChangeAspect="1"/>
          </p:cNvPicPr>
          <p:nvPr/>
        </p:nvPicPr>
        <p:blipFill>
          <a:blip r:embed="rId12"/>
          <a:stretch>
            <a:fillRect/>
          </a:stretch>
        </p:blipFill>
        <p:spPr>
          <a:xfrm>
            <a:off x="324260" y="1374850"/>
            <a:ext cx="401396" cy="835633"/>
          </a:xfrm>
          <a:prstGeom prst="rect">
            <a:avLst/>
          </a:prstGeom>
        </p:spPr>
      </p:pic>
      <p:sp>
        <p:nvSpPr>
          <p:cNvPr id="37" name="テキスト ボックス 36">
            <a:extLst>
              <a:ext uri="{FF2B5EF4-FFF2-40B4-BE49-F238E27FC236}">
                <a16:creationId xmlns:a16="http://schemas.microsoft.com/office/drawing/2014/main" id="{056AE328-547D-42F6-8C3E-753388FA3662}"/>
              </a:ext>
            </a:extLst>
          </p:cNvPr>
          <p:cNvSpPr txBox="1"/>
          <p:nvPr/>
        </p:nvSpPr>
        <p:spPr>
          <a:xfrm>
            <a:off x="0" y="1006594"/>
            <a:ext cx="2460377" cy="437043"/>
          </a:xfrm>
          <a:prstGeom prst="rect">
            <a:avLst/>
          </a:prstGeom>
          <a:noFill/>
        </p:spPr>
        <p:txBody>
          <a:bodyPr wrap="square" rtlCol="0">
            <a:spAutoFit/>
          </a:bodyPr>
          <a:lstStyle/>
          <a:p>
            <a:pPr>
              <a:lnSpc>
                <a:spcPct val="80000"/>
              </a:lnSpc>
            </a:pPr>
            <a:r>
              <a:rPr lang="en-US" altLang="ja-JP" sz="2800" b="1" dirty="0">
                <a:latin typeface="MS UI Gothic" panose="020B0600070205080204" pitchFamily="50" charset="-128"/>
                <a:ea typeface="MS UI Gothic" panose="020B0600070205080204" pitchFamily="50" charset="-128"/>
              </a:rPr>
              <a:t>radical ”</a:t>
            </a:r>
            <a:r>
              <a:rPr lang="en-US" altLang="ja-JP" sz="2800" b="1" dirty="0">
                <a:solidFill>
                  <a:srgbClr val="FF0000"/>
                </a:solidFill>
                <a:latin typeface="MS UI Gothic" panose="020B0600070205080204" pitchFamily="50" charset="-128"/>
                <a:ea typeface="MS UI Gothic" panose="020B0600070205080204" pitchFamily="50" charset="-128"/>
              </a:rPr>
              <a:t>earth</a:t>
            </a:r>
            <a:r>
              <a:rPr lang="en-US" altLang="ja-JP" sz="2800" b="1" dirty="0">
                <a:latin typeface="MS UI Gothic" panose="020B0600070205080204" pitchFamily="50" charset="-128"/>
                <a:ea typeface="MS UI Gothic" panose="020B0600070205080204" pitchFamily="50" charset="-128"/>
              </a:rPr>
              <a:t>”</a:t>
            </a:r>
          </a:p>
        </p:txBody>
      </p:sp>
      <p:sp>
        <p:nvSpPr>
          <p:cNvPr id="38" name="矢印: 右 37">
            <a:extLst>
              <a:ext uri="{FF2B5EF4-FFF2-40B4-BE49-F238E27FC236}">
                <a16:creationId xmlns:a16="http://schemas.microsoft.com/office/drawing/2014/main" id="{84717D14-CC2F-4703-B74C-57E87935B27B}"/>
              </a:ext>
            </a:extLst>
          </p:cNvPr>
          <p:cNvSpPr/>
          <p:nvPr/>
        </p:nvSpPr>
        <p:spPr>
          <a:xfrm rot="3457651">
            <a:off x="693859" y="1783051"/>
            <a:ext cx="565889"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矢印: 右 38">
            <a:extLst>
              <a:ext uri="{FF2B5EF4-FFF2-40B4-BE49-F238E27FC236}">
                <a16:creationId xmlns:a16="http://schemas.microsoft.com/office/drawing/2014/main" id="{075613B6-05E1-4023-AADF-ACDC08BFACC9}"/>
              </a:ext>
            </a:extLst>
          </p:cNvPr>
          <p:cNvSpPr/>
          <p:nvPr/>
        </p:nvSpPr>
        <p:spPr>
          <a:xfrm rot="10800000">
            <a:off x="2820587" y="2264088"/>
            <a:ext cx="444303" cy="4309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436E0204-A79F-4D38-A5EE-E4F486498A90}"/>
              </a:ext>
            </a:extLst>
          </p:cNvPr>
          <p:cNvSpPr txBox="1"/>
          <p:nvPr/>
        </p:nvSpPr>
        <p:spPr>
          <a:xfrm>
            <a:off x="122025" y="2251427"/>
            <a:ext cx="3563140" cy="1569660"/>
          </a:xfrm>
          <a:prstGeom prst="rect">
            <a:avLst/>
          </a:prstGeom>
          <a:noFill/>
        </p:spPr>
        <p:txBody>
          <a:bodyPr wrap="square" rtlCol="0">
            <a:spAutoFit/>
          </a:bodyPr>
          <a:lstStyle/>
          <a:p>
            <a:pPr>
              <a:lnSpc>
                <a:spcPct val="80000"/>
              </a:lnSpc>
            </a:pPr>
            <a:r>
              <a:rPr lang="en-US" altLang="ja-JP" sz="2800" b="1" dirty="0">
                <a:latin typeface="MS UI Gothic" panose="020B0600070205080204" pitchFamily="50" charset="-128"/>
                <a:ea typeface="MS UI Gothic" panose="020B0600070205080204" pitchFamily="50" charset="-128"/>
              </a:rPr>
              <a:t>components or concepts  related to “earth”</a:t>
            </a:r>
          </a:p>
          <a:p>
            <a:pPr>
              <a:lnSpc>
                <a:spcPct val="80000"/>
              </a:lnSpc>
            </a:pPr>
            <a:r>
              <a:rPr lang="en-US" altLang="ja-JP" sz="28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6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location, place</a:t>
            </a:r>
            <a:endParaRPr lang="en-US" altLang="ja-JP" sz="2800" b="1" dirty="0">
              <a:solidFill>
                <a:srgbClr val="FF0000"/>
              </a:solidFill>
              <a:latin typeface="MS UI Gothic" panose="020B0600070205080204" pitchFamily="50" charset="-128"/>
              <a:ea typeface="MS UI Gothic" panose="020B0600070205080204" pitchFamily="50" charset="-128"/>
            </a:endParaRPr>
          </a:p>
        </p:txBody>
      </p:sp>
      <p:sp>
        <p:nvSpPr>
          <p:cNvPr id="20" name="テキスト ボックス 19">
            <a:extLst>
              <a:ext uri="{FF2B5EF4-FFF2-40B4-BE49-F238E27FC236}">
                <a16:creationId xmlns:a16="http://schemas.microsoft.com/office/drawing/2014/main" id="{DE4099DC-7036-47DE-864A-16E083D9D36B}"/>
              </a:ext>
            </a:extLst>
          </p:cNvPr>
          <p:cNvSpPr txBox="1"/>
          <p:nvPr/>
        </p:nvSpPr>
        <p:spPr>
          <a:xfrm>
            <a:off x="2071136" y="4616227"/>
            <a:ext cx="4585843" cy="1471172"/>
          </a:xfrm>
          <a:prstGeom prst="rect">
            <a:avLst/>
          </a:prstGeom>
          <a:noFill/>
        </p:spPr>
        <p:txBody>
          <a:bodyPr wrap="square" rtlCol="0">
            <a:spAutoFit/>
          </a:bodyPr>
          <a:lstStyle/>
          <a:p>
            <a:pPr>
              <a:lnSpc>
                <a:spcPct val="80000"/>
              </a:lnSpc>
            </a:pPr>
            <a:r>
              <a:rPr lang="en-US" altLang="ja-JP" sz="2800" dirty="0">
                <a:latin typeface="MS UI Gothic" panose="020B0600070205080204" pitchFamily="50" charset="-128"/>
                <a:ea typeface="MS UI Gothic" panose="020B0600070205080204" pitchFamily="50" charset="-128"/>
              </a:rPr>
              <a:t>Five-color windsock</a:t>
            </a:r>
          </a:p>
          <a:p>
            <a:pPr>
              <a:lnSpc>
                <a:spcPct val="80000"/>
              </a:lnSpc>
            </a:pPr>
            <a:r>
              <a:rPr lang="en-US" altLang="ja-JP" sz="2800" dirty="0">
                <a:latin typeface="MS UI Gothic" panose="020B0600070205080204" pitchFamily="50" charset="-128"/>
                <a:ea typeface="MS UI Gothic" panose="020B0600070205080204" pitchFamily="50" charset="-128"/>
              </a:rPr>
              <a:t>	(amulet against evil)</a:t>
            </a:r>
          </a:p>
          <a:p>
            <a:pPr>
              <a:lnSpc>
                <a:spcPct val="80000"/>
              </a:lnSpc>
            </a:pPr>
            <a:r>
              <a:rPr lang="en-US" altLang="ja-JP" sz="2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2800" dirty="0">
                <a:solidFill>
                  <a:srgbClr val="FF0000"/>
                </a:solidFill>
                <a:latin typeface="MS UI Gothic" panose="020B0600070205080204" pitchFamily="50" charset="-128"/>
                <a:ea typeface="MS UI Gothic" panose="020B0600070205080204" pitchFamily="50" charset="-128"/>
              </a:rPr>
              <a:t>the five principal elements that compose the world</a:t>
            </a:r>
            <a:endParaRPr lang="ja-JP" altLang="en-US" sz="28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49612497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3258</TotalTime>
  <Words>288</Words>
  <Application>Microsoft Office PowerPoint</Application>
  <PresentationFormat>画面に合わせる (4:3)</PresentationFormat>
  <Paragraphs>45</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MS UI Gothic</vt:lpstr>
      <vt:lpstr>游ゴシック</vt:lpstr>
      <vt:lpstr>Arial</vt:lpstr>
      <vt:lpstr>Calibri</vt:lpstr>
      <vt:lpstr>Calibri Light</vt:lpstr>
      <vt:lpstr>Office テーマ</vt:lpstr>
      <vt:lpstr>Free Kanji Material  無料漢字教材 kanji0185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96</cp:revision>
  <dcterms:created xsi:type="dcterms:W3CDTF">2022-02-04T14:29:48Z</dcterms:created>
  <dcterms:modified xsi:type="dcterms:W3CDTF">2022-03-05T05:46:49Z</dcterms:modified>
</cp:coreProperties>
</file>