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42" r:id="rId2"/>
    <p:sldId id="543" r:id="rId3"/>
    <p:sldId id="541" r:id="rId4"/>
    <p:sldId id="438" r:id="rId5"/>
    <p:sldId id="439" r:id="rId6"/>
    <p:sldId id="567" r:id="rId7"/>
    <p:sldId id="44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8" autoAdjust="0"/>
    <p:restoredTop sz="94343" autoAdjust="0"/>
  </p:normalViewPr>
  <p:slideViewPr>
    <p:cSldViewPr snapToGrid="0">
      <p:cViewPr varScale="1">
        <p:scale>
          <a:sx n="47" d="100"/>
          <a:sy n="47" d="100"/>
        </p:scale>
        <p:origin x="4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kanji0178-0180</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D76B96E-D68C-41BD-AB40-67E143FAF748}"/>
              </a:ext>
            </a:extLst>
          </p:cNvPr>
          <p:cNvPicPr>
            <a:picLocks noChangeAspect="1"/>
          </p:cNvPicPr>
          <p:nvPr/>
        </p:nvPicPr>
        <p:blipFill>
          <a:blip r:embed="rId2"/>
          <a:stretch>
            <a:fillRect/>
          </a:stretch>
        </p:blipFill>
        <p:spPr>
          <a:xfrm>
            <a:off x="1953895" y="1061084"/>
            <a:ext cx="5545660" cy="1153795"/>
          </a:xfrm>
          <a:prstGeom prst="rect">
            <a:avLst/>
          </a:prstGeom>
        </p:spPr>
      </p:pic>
      <p:pic>
        <p:nvPicPr>
          <p:cNvPr id="5" name="図 4">
            <a:extLst>
              <a:ext uri="{FF2B5EF4-FFF2-40B4-BE49-F238E27FC236}">
                <a16:creationId xmlns:a16="http://schemas.microsoft.com/office/drawing/2014/main" id="{2249478C-C45F-4864-936F-27D5C74CBC43}"/>
              </a:ext>
            </a:extLst>
          </p:cNvPr>
          <p:cNvPicPr>
            <a:picLocks noChangeAspect="1"/>
          </p:cNvPicPr>
          <p:nvPr/>
        </p:nvPicPr>
        <p:blipFill>
          <a:blip r:embed="rId3"/>
          <a:stretch>
            <a:fillRect/>
          </a:stretch>
        </p:blipFill>
        <p:spPr>
          <a:xfrm>
            <a:off x="0" y="2681243"/>
            <a:ext cx="9144000" cy="1495514"/>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E6F091-3702-441F-9BB8-EC578107F107}"/>
              </a:ext>
            </a:extLst>
          </p:cNvPr>
          <p:cNvPicPr>
            <a:picLocks noChangeAspect="1"/>
          </p:cNvPicPr>
          <p:nvPr/>
        </p:nvPicPr>
        <p:blipFill>
          <a:blip r:embed="rId2"/>
          <a:stretch>
            <a:fillRect/>
          </a:stretch>
        </p:blipFill>
        <p:spPr>
          <a:xfrm>
            <a:off x="0" y="1467"/>
            <a:ext cx="9144000" cy="547442"/>
          </a:xfrm>
          <a:prstGeom prst="rect">
            <a:avLst/>
          </a:prstGeom>
        </p:spPr>
      </p:pic>
      <p:pic>
        <p:nvPicPr>
          <p:cNvPr id="4" name="図 3" descr="アイコン&#10;&#10;自動的に生成された説明">
            <a:extLst>
              <a:ext uri="{FF2B5EF4-FFF2-40B4-BE49-F238E27FC236}">
                <a16:creationId xmlns:a16="http://schemas.microsoft.com/office/drawing/2014/main" id="{D18FA69A-D016-45E1-981F-18D76C14E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226" y="3576429"/>
            <a:ext cx="3160486" cy="3160486"/>
          </a:xfrm>
          <a:prstGeom prst="rect">
            <a:avLst/>
          </a:prstGeom>
        </p:spPr>
      </p:pic>
      <p:pic>
        <p:nvPicPr>
          <p:cNvPr id="5" name="図 4">
            <a:extLst>
              <a:ext uri="{FF2B5EF4-FFF2-40B4-BE49-F238E27FC236}">
                <a16:creationId xmlns:a16="http://schemas.microsoft.com/office/drawing/2014/main" id="{F6A03A3B-BB28-476D-88AF-412D31D8299D}"/>
              </a:ext>
            </a:extLst>
          </p:cNvPr>
          <p:cNvPicPr>
            <a:picLocks noChangeAspect="1"/>
          </p:cNvPicPr>
          <p:nvPr/>
        </p:nvPicPr>
        <p:blipFill>
          <a:blip r:embed="rId4"/>
          <a:stretch>
            <a:fillRect/>
          </a:stretch>
        </p:blipFill>
        <p:spPr>
          <a:xfrm>
            <a:off x="3979633" y="4187160"/>
            <a:ext cx="1704975" cy="1384562"/>
          </a:xfrm>
          <a:prstGeom prst="rect">
            <a:avLst/>
          </a:prstGeom>
        </p:spPr>
      </p:pic>
      <p:pic>
        <p:nvPicPr>
          <p:cNvPr id="6" name="Picture 2">
            <a:extLst>
              <a:ext uri="{FF2B5EF4-FFF2-40B4-BE49-F238E27FC236}">
                <a16:creationId xmlns:a16="http://schemas.microsoft.com/office/drawing/2014/main" id="{A224230B-C55E-4A9A-979E-ABB3F4F5D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1598" y="4353751"/>
            <a:ext cx="2430774" cy="2430774"/>
          </a:xfrm>
          <a:prstGeom prst="rect">
            <a:avLst/>
          </a:prstGeom>
          <a:noFill/>
          <a:extLst>
            <a:ext uri="{909E8E84-426E-40DD-AFC4-6F175D3DCCD1}">
              <a14:hiddenFill xmlns:a14="http://schemas.microsoft.com/office/drawing/2010/main">
                <a:solidFill>
                  <a:srgbClr val="FFFFFF"/>
                </a:solidFill>
              </a14:hiddenFill>
            </a:ext>
          </a:extLst>
        </p:spPr>
      </p:pic>
      <p:sp>
        <p:nvSpPr>
          <p:cNvPr id="7" name="フリーフォーム: 図形 6">
            <a:extLst>
              <a:ext uri="{FF2B5EF4-FFF2-40B4-BE49-F238E27FC236}">
                <a16:creationId xmlns:a16="http://schemas.microsoft.com/office/drawing/2014/main" id="{3A30D938-C03D-41A0-8139-3088D5008BD7}"/>
              </a:ext>
            </a:extLst>
          </p:cNvPr>
          <p:cNvSpPr/>
          <p:nvPr/>
        </p:nvSpPr>
        <p:spPr>
          <a:xfrm>
            <a:off x="2818494" y="5107525"/>
            <a:ext cx="1704975" cy="1146409"/>
          </a:xfrm>
          <a:custGeom>
            <a:avLst/>
            <a:gdLst>
              <a:gd name="connsiteX0" fmla="*/ 190500 w 2136504"/>
              <a:gd name="connsiteY0" fmla="*/ 0 h 1511300"/>
              <a:gd name="connsiteX1" fmla="*/ 292100 w 2136504"/>
              <a:gd name="connsiteY1" fmla="*/ 25400 h 1511300"/>
              <a:gd name="connsiteX2" fmla="*/ 342900 w 2136504"/>
              <a:gd name="connsiteY2" fmla="*/ 63500 h 1511300"/>
              <a:gd name="connsiteX3" fmla="*/ 419100 w 2136504"/>
              <a:gd name="connsiteY3" fmla="*/ 101600 h 1511300"/>
              <a:gd name="connsiteX4" fmla="*/ 469900 w 2136504"/>
              <a:gd name="connsiteY4" fmla="*/ 177800 h 1511300"/>
              <a:gd name="connsiteX5" fmla="*/ 444500 w 2136504"/>
              <a:gd name="connsiteY5" fmla="*/ 342900 h 1511300"/>
              <a:gd name="connsiteX6" fmla="*/ 355600 w 2136504"/>
              <a:gd name="connsiteY6" fmla="*/ 406400 h 1511300"/>
              <a:gd name="connsiteX7" fmla="*/ 215900 w 2136504"/>
              <a:gd name="connsiteY7" fmla="*/ 431800 h 1511300"/>
              <a:gd name="connsiteX8" fmla="*/ 152400 w 2136504"/>
              <a:gd name="connsiteY8" fmla="*/ 508000 h 1511300"/>
              <a:gd name="connsiteX9" fmla="*/ 203200 w 2136504"/>
              <a:gd name="connsiteY9" fmla="*/ 533400 h 1511300"/>
              <a:gd name="connsiteX10" fmla="*/ 317500 w 2136504"/>
              <a:gd name="connsiteY10" fmla="*/ 584200 h 1511300"/>
              <a:gd name="connsiteX11" fmla="*/ 355600 w 2136504"/>
              <a:gd name="connsiteY11" fmla="*/ 609600 h 1511300"/>
              <a:gd name="connsiteX12" fmla="*/ 419100 w 2136504"/>
              <a:gd name="connsiteY12" fmla="*/ 622300 h 1511300"/>
              <a:gd name="connsiteX13" fmla="*/ 469900 w 2136504"/>
              <a:gd name="connsiteY13" fmla="*/ 647700 h 1511300"/>
              <a:gd name="connsiteX14" fmla="*/ 508000 w 2136504"/>
              <a:gd name="connsiteY14" fmla="*/ 660400 h 1511300"/>
              <a:gd name="connsiteX15" fmla="*/ 596900 w 2136504"/>
              <a:gd name="connsiteY15" fmla="*/ 698500 h 1511300"/>
              <a:gd name="connsiteX16" fmla="*/ 622300 w 2136504"/>
              <a:gd name="connsiteY16" fmla="*/ 825500 h 1511300"/>
              <a:gd name="connsiteX17" fmla="*/ 596900 w 2136504"/>
              <a:gd name="connsiteY17" fmla="*/ 889000 h 1511300"/>
              <a:gd name="connsiteX18" fmla="*/ 546100 w 2136504"/>
              <a:gd name="connsiteY18" fmla="*/ 927100 h 1511300"/>
              <a:gd name="connsiteX19" fmla="*/ 469900 w 2136504"/>
              <a:gd name="connsiteY19" fmla="*/ 965200 h 1511300"/>
              <a:gd name="connsiteX20" fmla="*/ 431800 w 2136504"/>
              <a:gd name="connsiteY20" fmla="*/ 990600 h 1511300"/>
              <a:gd name="connsiteX21" fmla="*/ 393700 w 2136504"/>
              <a:gd name="connsiteY21" fmla="*/ 1003300 h 1511300"/>
              <a:gd name="connsiteX22" fmla="*/ 330200 w 2136504"/>
              <a:gd name="connsiteY22" fmla="*/ 1028700 h 1511300"/>
              <a:gd name="connsiteX23" fmla="*/ 203200 w 2136504"/>
              <a:gd name="connsiteY23" fmla="*/ 1130300 h 1511300"/>
              <a:gd name="connsiteX24" fmla="*/ 165100 w 2136504"/>
              <a:gd name="connsiteY24" fmla="*/ 1143000 h 1511300"/>
              <a:gd name="connsiteX25" fmla="*/ 127000 w 2136504"/>
              <a:gd name="connsiteY25" fmla="*/ 1181100 h 1511300"/>
              <a:gd name="connsiteX26" fmla="*/ 0 w 2136504"/>
              <a:gd name="connsiteY26" fmla="*/ 1244600 h 1511300"/>
              <a:gd name="connsiteX27" fmla="*/ 50800 w 2136504"/>
              <a:gd name="connsiteY27" fmla="*/ 1295400 h 1511300"/>
              <a:gd name="connsiteX28" fmla="*/ 101600 w 2136504"/>
              <a:gd name="connsiteY28" fmla="*/ 1308100 h 1511300"/>
              <a:gd name="connsiteX29" fmla="*/ 241300 w 2136504"/>
              <a:gd name="connsiteY29" fmla="*/ 1346200 h 1511300"/>
              <a:gd name="connsiteX30" fmla="*/ 368300 w 2136504"/>
              <a:gd name="connsiteY30" fmla="*/ 1371600 h 1511300"/>
              <a:gd name="connsiteX31" fmla="*/ 673100 w 2136504"/>
              <a:gd name="connsiteY31" fmla="*/ 1358900 h 1511300"/>
              <a:gd name="connsiteX32" fmla="*/ 723900 w 2136504"/>
              <a:gd name="connsiteY32" fmla="*/ 1346200 h 1511300"/>
              <a:gd name="connsiteX33" fmla="*/ 812800 w 2136504"/>
              <a:gd name="connsiteY33" fmla="*/ 1333500 h 1511300"/>
              <a:gd name="connsiteX34" fmla="*/ 1117600 w 2136504"/>
              <a:gd name="connsiteY34" fmla="*/ 1358900 h 1511300"/>
              <a:gd name="connsiteX35" fmla="*/ 1219200 w 2136504"/>
              <a:gd name="connsiteY35" fmla="*/ 1422400 h 1511300"/>
              <a:gd name="connsiteX36" fmla="*/ 1282700 w 2136504"/>
              <a:gd name="connsiteY36" fmla="*/ 1447800 h 1511300"/>
              <a:gd name="connsiteX37" fmla="*/ 1422400 w 2136504"/>
              <a:gd name="connsiteY37" fmla="*/ 1485900 h 1511300"/>
              <a:gd name="connsiteX38" fmla="*/ 1485900 w 2136504"/>
              <a:gd name="connsiteY38" fmla="*/ 1498600 h 1511300"/>
              <a:gd name="connsiteX39" fmla="*/ 1651000 w 2136504"/>
              <a:gd name="connsiteY39" fmla="*/ 1511300 h 1511300"/>
              <a:gd name="connsiteX40" fmla="*/ 2006600 w 2136504"/>
              <a:gd name="connsiteY40" fmla="*/ 1473200 h 1511300"/>
              <a:gd name="connsiteX41" fmla="*/ 2095500 w 2136504"/>
              <a:gd name="connsiteY41" fmla="*/ 1435100 h 1511300"/>
              <a:gd name="connsiteX42" fmla="*/ 2133600 w 2136504"/>
              <a:gd name="connsiteY42" fmla="*/ 1409700 h 1511300"/>
              <a:gd name="connsiteX43" fmla="*/ 2133600 w 2136504"/>
              <a:gd name="connsiteY43" fmla="*/ 13716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36504" h="1511300">
                <a:moveTo>
                  <a:pt x="190500" y="0"/>
                </a:moveTo>
                <a:cubicBezTo>
                  <a:pt x="206579" y="3216"/>
                  <a:pt x="271072" y="13384"/>
                  <a:pt x="292100" y="25400"/>
                </a:cubicBezTo>
                <a:cubicBezTo>
                  <a:pt x="310478" y="35902"/>
                  <a:pt x="324750" y="52610"/>
                  <a:pt x="342900" y="63500"/>
                </a:cubicBezTo>
                <a:cubicBezTo>
                  <a:pt x="367251" y="78111"/>
                  <a:pt x="393700" y="88900"/>
                  <a:pt x="419100" y="101600"/>
                </a:cubicBezTo>
                <a:cubicBezTo>
                  <a:pt x="436033" y="127000"/>
                  <a:pt x="474542" y="147628"/>
                  <a:pt x="469900" y="177800"/>
                </a:cubicBezTo>
                <a:cubicBezTo>
                  <a:pt x="461433" y="232833"/>
                  <a:pt x="458005" y="288882"/>
                  <a:pt x="444500" y="342900"/>
                </a:cubicBezTo>
                <a:cubicBezTo>
                  <a:pt x="433566" y="386634"/>
                  <a:pt x="392778" y="395247"/>
                  <a:pt x="355600" y="406400"/>
                </a:cubicBezTo>
                <a:cubicBezTo>
                  <a:pt x="333412" y="413056"/>
                  <a:pt x="233988" y="428785"/>
                  <a:pt x="215900" y="431800"/>
                </a:cubicBezTo>
                <a:cubicBezTo>
                  <a:pt x="194501" y="442499"/>
                  <a:pt x="128192" y="459583"/>
                  <a:pt x="152400" y="508000"/>
                </a:cubicBezTo>
                <a:cubicBezTo>
                  <a:pt x="160867" y="524933"/>
                  <a:pt x="185900" y="525711"/>
                  <a:pt x="203200" y="533400"/>
                </a:cubicBezTo>
                <a:cubicBezTo>
                  <a:pt x="264435" y="560616"/>
                  <a:pt x="262788" y="552936"/>
                  <a:pt x="317500" y="584200"/>
                </a:cubicBezTo>
                <a:cubicBezTo>
                  <a:pt x="330752" y="591773"/>
                  <a:pt x="341308" y="604241"/>
                  <a:pt x="355600" y="609600"/>
                </a:cubicBezTo>
                <a:cubicBezTo>
                  <a:pt x="375811" y="617179"/>
                  <a:pt x="397933" y="618067"/>
                  <a:pt x="419100" y="622300"/>
                </a:cubicBezTo>
                <a:cubicBezTo>
                  <a:pt x="436033" y="630767"/>
                  <a:pt x="452499" y="640242"/>
                  <a:pt x="469900" y="647700"/>
                </a:cubicBezTo>
                <a:cubicBezTo>
                  <a:pt x="482205" y="652973"/>
                  <a:pt x="495695" y="655127"/>
                  <a:pt x="508000" y="660400"/>
                </a:cubicBezTo>
                <a:cubicBezTo>
                  <a:pt x="617854" y="707480"/>
                  <a:pt x="507549" y="668716"/>
                  <a:pt x="596900" y="698500"/>
                </a:cubicBezTo>
                <a:cubicBezTo>
                  <a:pt x="605367" y="740833"/>
                  <a:pt x="638334" y="785416"/>
                  <a:pt x="622300" y="825500"/>
                </a:cubicBezTo>
                <a:cubicBezTo>
                  <a:pt x="613833" y="846667"/>
                  <a:pt x="610578" y="870762"/>
                  <a:pt x="596900" y="889000"/>
                </a:cubicBezTo>
                <a:cubicBezTo>
                  <a:pt x="584200" y="905933"/>
                  <a:pt x="563324" y="914797"/>
                  <a:pt x="546100" y="927100"/>
                </a:cubicBezTo>
                <a:cubicBezTo>
                  <a:pt x="461175" y="987761"/>
                  <a:pt x="553779" y="923260"/>
                  <a:pt x="469900" y="965200"/>
                </a:cubicBezTo>
                <a:cubicBezTo>
                  <a:pt x="456248" y="972026"/>
                  <a:pt x="445452" y="983774"/>
                  <a:pt x="431800" y="990600"/>
                </a:cubicBezTo>
                <a:cubicBezTo>
                  <a:pt x="419826" y="996587"/>
                  <a:pt x="406235" y="998600"/>
                  <a:pt x="393700" y="1003300"/>
                </a:cubicBezTo>
                <a:cubicBezTo>
                  <a:pt x="372354" y="1011305"/>
                  <a:pt x="350214" y="1017784"/>
                  <a:pt x="330200" y="1028700"/>
                </a:cubicBezTo>
                <a:cubicBezTo>
                  <a:pt x="146931" y="1128665"/>
                  <a:pt x="343947" y="1029767"/>
                  <a:pt x="203200" y="1130300"/>
                </a:cubicBezTo>
                <a:cubicBezTo>
                  <a:pt x="192307" y="1138081"/>
                  <a:pt x="177800" y="1138767"/>
                  <a:pt x="165100" y="1143000"/>
                </a:cubicBezTo>
                <a:cubicBezTo>
                  <a:pt x="152400" y="1155700"/>
                  <a:pt x="142296" y="1171687"/>
                  <a:pt x="127000" y="1181100"/>
                </a:cubicBezTo>
                <a:cubicBezTo>
                  <a:pt x="86691" y="1205906"/>
                  <a:pt x="0" y="1244600"/>
                  <a:pt x="0" y="1244600"/>
                </a:cubicBezTo>
                <a:cubicBezTo>
                  <a:pt x="16933" y="1261533"/>
                  <a:pt x="30493" y="1282708"/>
                  <a:pt x="50800" y="1295400"/>
                </a:cubicBezTo>
                <a:cubicBezTo>
                  <a:pt x="65601" y="1304651"/>
                  <a:pt x="85041" y="1302580"/>
                  <a:pt x="101600" y="1308100"/>
                </a:cubicBezTo>
                <a:cubicBezTo>
                  <a:pt x="241448" y="1354716"/>
                  <a:pt x="83380" y="1316590"/>
                  <a:pt x="241300" y="1346200"/>
                </a:cubicBezTo>
                <a:cubicBezTo>
                  <a:pt x="283732" y="1354156"/>
                  <a:pt x="368300" y="1371600"/>
                  <a:pt x="368300" y="1371600"/>
                </a:cubicBezTo>
                <a:cubicBezTo>
                  <a:pt x="469900" y="1367367"/>
                  <a:pt x="571670" y="1366145"/>
                  <a:pt x="673100" y="1358900"/>
                </a:cubicBezTo>
                <a:cubicBezTo>
                  <a:pt x="690510" y="1357656"/>
                  <a:pt x="706727" y="1349322"/>
                  <a:pt x="723900" y="1346200"/>
                </a:cubicBezTo>
                <a:cubicBezTo>
                  <a:pt x="753351" y="1340845"/>
                  <a:pt x="783167" y="1337733"/>
                  <a:pt x="812800" y="1333500"/>
                </a:cubicBezTo>
                <a:cubicBezTo>
                  <a:pt x="914400" y="1341967"/>
                  <a:pt x="1016604" y="1344970"/>
                  <a:pt x="1117600" y="1358900"/>
                </a:cubicBezTo>
                <a:cubicBezTo>
                  <a:pt x="1207623" y="1371317"/>
                  <a:pt x="1157222" y="1383664"/>
                  <a:pt x="1219200" y="1422400"/>
                </a:cubicBezTo>
                <a:cubicBezTo>
                  <a:pt x="1238532" y="1434482"/>
                  <a:pt x="1261073" y="1440591"/>
                  <a:pt x="1282700" y="1447800"/>
                </a:cubicBezTo>
                <a:cubicBezTo>
                  <a:pt x="1307468" y="1456056"/>
                  <a:pt x="1387527" y="1478151"/>
                  <a:pt x="1422400" y="1485900"/>
                </a:cubicBezTo>
                <a:cubicBezTo>
                  <a:pt x="1443472" y="1490583"/>
                  <a:pt x="1464446" y="1496216"/>
                  <a:pt x="1485900" y="1498600"/>
                </a:cubicBezTo>
                <a:cubicBezTo>
                  <a:pt x="1540758" y="1504695"/>
                  <a:pt x="1595967" y="1507067"/>
                  <a:pt x="1651000" y="1511300"/>
                </a:cubicBezTo>
                <a:cubicBezTo>
                  <a:pt x="1870460" y="1501325"/>
                  <a:pt x="1866850" y="1526950"/>
                  <a:pt x="2006600" y="1473200"/>
                </a:cubicBezTo>
                <a:cubicBezTo>
                  <a:pt x="2036691" y="1461626"/>
                  <a:pt x="2066664" y="1449518"/>
                  <a:pt x="2095500" y="1435100"/>
                </a:cubicBezTo>
                <a:cubicBezTo>
                  <a:pt x="2109152" y="1428274"/>
                  <a:pt x="2125747" y="1422788"/>
                  <a:pt x="2133600" y="1409700"/>
                </a:cubicBezTo>
                <a:cubicBezTo>
                  <a:pt x="2140134" y="1398810"/>
                  <a:pt x="2133600" y="1384300"/>
                  <a:pt x="2133600" y="137160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DFF38FCC-A3C9-4F9D-AC96-48E46351F79B}"/>
              </a:ext>
            </a:extLst>
          </p:cNvPr>
          <p:cNvSpPr/>
          <p:nvPr/>
        </p:nvSpPr>
        <p:spPr>
          <a:xfrm rot="19924534">
            <a:off x="2139474" y="5677043"/>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E0101BFD-8393-43C7-B9C6-798155522CB0}"/>
              </a:ext>
            </a:extLst>
          </p:cNvPr>
          <p:cNvSpPr/>
          <p:nvPr/>
        </p:nvSpPr>
        <p:spPr>
          <a:xfrm rot="19920094">
            <a:off x="3394543" y="5083506"/>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A4D0B20-0163-41D5-9216-A0427B6BB102}"/>
              </a:ext>
            </a:extLst>
          </p:cNvPr>
          <p:cNvSpPr txBox="1"/>
          <p:nvPr/>
        </p:nvSpPr>
        <p:spPr>
          <a:xfrm>
            <a:off x="134059" y="3691019"/>
            <a:ext cx="3723794" cy="769441"/>
          </a:xfrm>
          <a:prstGeom prst="rect">
            <a:avLst/>
          </a:prstGeom>
          <a:noFill/>
        </p:spPr>
        <p:txBody>
          <a:bodyPr wrap="square" rtlCol="0">
            <a:spAutoFit/>
          </a:bodyPr>
          <a:lstStyle/>
          <a:p>
            <a:r>
              <a:rPr kumimoji="1" lang="en-US" altLang="ja-JP" sz="4400" b="1" dirty="0">
                <a:latin typeface="MS UI Gothic" panose="020B0600070205080204" pitchFamily="50" charset="-128"/>
                <a:ea typeface="MS UI Gothic" panose="020B0600070205080204" pitchFamily="50" charset="-128"/>
              </a:rPr>
              <a:t>radical “</a:t>
            </a:r>
            <a:r>
              <a:rPr kumimoji="1" lang="en-US" altLang="ja-JP" sz="4400" b="1" dirty="0">
                <a:solidFill>
                  <a:srgbClr val="FF0000"/>
                </a:solidFill>
                <a:latin typeface="MS UI Gothic" panose="020B0600070205080204" pitchFamily="50" charset="-128"/>
                <a:ea typeface="MS UI Gothic" panose="020B0600070205080204" pitchFamily="50" charset="-128"/>
              </a:rPr>
              <a:t>road</a:t>
            </a:r>
            <a:r>
              <a:rPr kumimoji="1" lang="en-US" altLang="ja-JP" sz="4400" b="1" dirty="0">
                <a:latin typeface="MS UI Gothic" panose="020B0600070205080204" pitchFamily="50" charset="-128"/>
                <a:ea typeface="MS UI Gothic" panose="020B0600070205080204" pitchFamily="50" charset="-128"/>
              </a:rPr>
              <a:t>”</a:t>
            </a:r>
          </a:p>
        </p:txBody>
      </p:sp>
      <p:pic>
        <p:nvPicPr>
          <p:cNvPr id="11" name="図 10">
            <a:extLst>
              <a:ext uri="{FF2B5EF4-FFF2-40B4-BE49-F238E27FC236}">
                <a16:creationId xmlns:a16="http://schemas.microsoft.com/office/drawing/2014/main" id="{C06D65CC-2F55-41E9-A5A2-25C7EBDF493F}"/>
              </a:ext>
            </a:extLst>
          </p:cNvPr>
          <p:cNvPicPr>
            <a:picLocks noChangeAspect="1"/>
          </p:cNvPicPr>
          <p:nvPr/>
        </p:nvPicPr>
        <p:blipFill>
          <a:blip r:embed="rId6"/>
          <a:stretch>
            <a:fillRect/>
          </a:stretch>
        </p:blipFill>
        <p:spPr>
          <a:xfrm>
            <a:off x="1506139" y="755670"/>
            <a:ext cx="1590675" cy="1714500"/>
          </a:xfrm>
          <a:prstGeom prst="rect">
            <a:avLst/>
          </a:prstGeom>
        </p:spPr>
      </p:pic>
      <p:pic>
        <p:nvPicPr>
          <p:cNvPr id="12" name="Picture 2" descr="孫武の似顔絵イラスト">
            <a:extLst>
              <a:ext uri="{FF2B5EF4-FFF2-40B4-BE49-F238E27FC236}">
                <a16:creationId xmlns:a16="http://schemas.microsoft.com/office/drawing/2014/main" id="{5D750ED2-E5B7-468D-A598-9B1F09A08A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46976" y="669910"/>
            <a:ext cx="1089592" cy="1177937"/>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44C9F9B0-4CEC-4929-8BA3-A17E1DA96327}"/>
              </a:ext>
            </a:extLst>
          </p:cNvPr>
          <p:cNvPicPr>
            <a:picLocks noChangeAspect="1"/>
          </p:cNvPicPr>
          <p:nvPr/>
        </p:nvPicPr>
        <p:blipFill>
          <a:blip r:embed="rId8"/>
          <a:stretch>
            <a:fillRect/>
          </a:stretch>
        </p:blipFill>
        <p:spPr>
          <a:xfrm>
            <a:off x="452548" y="1882148"/>
            <a:ext cx="721079" cy="870571"/>
          </a:xfrm>
          <a:prstGeom prst="rect">
            <a:avLst/>
          </a:prstGeom>
        </p:spPr>
      </p:pic>
      <p:sp>
        <p:nvSpPr>
          <p:cNvPr id="14" name="楕円 13">
            <a:extLst>
              <a:ext uri="{FF2B5EF4-FFF2-40B4-BE49-F238E27FC236}">
                <a16:creationId xmlns:a16="http://schemas.microsoft.com/office/drawing/2014/main" id="{35DB4150-7743-450E-821A-E2458539B260}"/>
              </a:ext>
            </a:extLst>
          </p:cNvPr>
          <p:cNvSpPr/>
          <p:nvPr/>
        </p:nvSpPr>
        <p:spPr>
          <a:xfrm>
            <a:off x="322573" y="629843"/>
            <a:ext cx="892814" cy="340117"/>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4370E91A-EDF8-41C6-99E8-E47C4CA12EB4}"/>
              </a:ext>
            </a:extLst>
          </p:cNvPr>
          <p:cNvSpPr/>
          <p:nvPr/>
        </p:nvSpPr>
        <p:spPr>
          <a:xfrm>
            <a:off x="1345227" y="788031"/>
            <a:ext cx="1949515" cy="470847"/>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A997B657-87C7-4576-B464-497EB1569D08}"/>
              </a:ext>
            </a:extLst>
          </p:cNvPr>
          <p:cNvSpPr txBox="1"/>
          <p:nvPr/>
        </p:nvSpPr>
        <p:spPr>
          <a:xfrm>
            <a:off x="3939382" y="510121"/>
            <a:ext cx="2428272" cy="757130"/>
          </a:xfrm>
          <a:prstGeom prst="rect">
            <a:avLst/>
          </a:prstGeom>
          <a:noFill/>
        </p:spPr>
        <p:txBody>
          <a:bodyPr wrap="square" rtlCol="0">
            <a:spAutoFit/>
          </a:bodyPr>
          <a:lstStyle/>
          <a:p>
            <a:pPr algn="ctr">
              <a:lnSpc>
                <a:spcPct val="80000"/>
              </a:lnSpc>
            </a:pPr>
            <a:r>
              <a:rPr lang="en-US" altLang="ja-JP" sz="5400" dirty="0">
                <a:latin typeface="MS UI Gothic" panose="020B0600070205080204" pitchFamily="50" charset="-128"/>
                <a:ea typeface="MS UI Gothic" panose="020B0600070205080204" pitchFamily="50" charset="-128"/>
              </a:rPr>
              <a:t>a head</a:t>
            </a:r>
          </a:p>
        </p:txBody>
      </p:sp>
      <p:sp>
        <p:nvSpPr>
          <p:cNvPr id="18" name="テキスト ボックス 17">
            <a:extLst>
              <a:ext uri="{FF2B5EF4-FFF2-40B4-BE49-F238E27FC236}">
                <a16:creationId xmlns:a16="http://schemas.microsoft.com/office/drawing/2014/main" id="{936AF205-3259-44A5-9BA6-FF592E285C19}"/>
              </a:ext>
            </a:extLst>
          </p:cNvPr>
          <p:cNvSpPr txBox="1"/>
          <p:nvPr/>
        </p:nvSpPr>
        <p:spPr>
          <a:xfrm>
            <a:off x="2699457" y="1504232"/>
            <a:ext cx="2428272" cy="757130"/>
          </a:xfrm>
          <a:prstGeom prst="rect">
            <a:avLst/>
          </a:prstGeom>
          <a:noFill/>
        </p:spPr>
        <p:txBody>
          <a:bodyPr wrap="square" rtlCol="0">
            <a:spAutoFit/>
          </a:bodyPr>
          <a:lstStyle/>
          <a:p>
            <a:pPr algn="ctr">
              <a:lnSpc>
                <a:spcPct val="80000"/>
              </a:lnSpc>
            </a:pPr>
            <a:r>
              <a:rPr lang="en-US" altLang="ja-JP" sz="5400" b="1" dirty="0">
                <a:latin typeface="MS UI Gothic" panose="020B0600070205080204" pitchFamily="50" charset="-128"/>
                <a:ea typeface="MS UI Gothic" panose="020B0600070205080204" pitchFamily="50" charset="-128"/>
              </a:rPr>
              <a:t>a neck</a:t>
            </a:r>
          </a:p>
        </p:txBody>
      </p:sp>
      <p:sp>
        <p:nvSpPr>
          <p:cNvPr id="19" name="テキスト ボックス 18">
            <a:extLst>
              <a:ext uri="{FF2B5EF4-FFF2-40B4-BE49-F238E27FC236}">
                <a16:creationId xmlns:a16="http://schemas.microsoft.com/office/drawing/2014/main" id="{EB248D98-DAA1-456E-BFE4-2D7D0DB01459}"/>
              </a:ext>
            </a:extLst>
          </p:cNvPr>
          <p:cNvSpPr txBox="1"/>
          <p:nvPr/>
        </p:nvSpPr>
        <p:spPr>
          <a:xfrm>
            <a:off x="5387200" y="1504232"/>
            <a:ext cx="2730665" cy="757130"/>
          </a:xfrm>
          <a:prstGeom prst="rect">
            <a:avLst/>
          </a:prstGeom>
          <a:noFill/>
        </p:spPr>
        <p:txBody>
          <a:bodyPr wrap="square" rtlCol="0">
            <a:spAutoFit/>
          </a:bodyPr>
          <a:lstStyle/>
          <a:p>
            <a:pPr algn="ct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rPr>
              <a:t>a leader</a:t>
            </a:r>
          </a:p>
        </p:txBody>
      </p:sp>
      <p:cxnSp>
        <p:nvCxnSpPr>
          <p:cNvPr id="20" name="直線矢印コネクタ 19">
            <a:extLst>
              <a:ext uri="{FF2B5EF4-FFF2-40B4-BE49-F238E27FC236}">
                <a16:creationId xmlns:a16="http://schemas.microsoft.com/office/drawing/2014/main" id="{DC5FE5CE-B008-4199-A1A2-9137E32BDB13}"/>
              </a:ext>
            </a:extLst>
          </p:cNvPr>
          <p:cNvCxnSpPr>
            <a:cxnSpLocks/>
          </p:cNvCxnSpPr>
          <p:nvPr/>
        </p:nvCxnSpPr>
        <p:spPr>
          <a:xfrm flipH="1">
            <a:off x="4781119" y="1257277"/>
            <a:ext cx="513722" cy="3305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1BE0D751-58A5-4BE4-9956-BB41236465A4}"/>
              </a:ext>
            </a:extLst>
          </p:cNvPr>
          <p:cNvCxnSpPr>
            <a:cxnSpLocks/>
          </p:cNvCxnSpPr>
          <p:nvPr/>
        </p:nvCxnSpPr>
        <p:spPr>
          <a:xfrm>
            <a:off x="5272511" y="1263258"/>
            <a:ext cx="513722" cy="3305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矢印: 右 21">
            <a:extLst>
              <a:ext uri="{FF2B5EF4-FFF2-40B4-BE49-F238E27FC236}">
                <a16:creationId xmlns:a16="http://schemas.microsoft.com/office/drawing/2014/main" id="{3D9A08A4-BAED-42E6-8295-C19A91D1F2DD}"/>
              </a:ext>
            </a:extLst>
          </p:cNvPr>
          <p:cNvSpPr/>
          <p:nvPr/>
        </p:nvSpPr>
        <p:spPr>
          <a:xfrm rot="17748194">
            <a:off x="4440091" y="4115575"/>
            <a:ext cx="1336625"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DA4B2664-7DE8-40D8-AAFF-3CA0D1D6DFB7}"/>
              </a:ext>
            </a:extLst>
          </p:cNvPr>
          <p:cNvSpPr/>
          <p:nvPr/>
        </p:nvSpPr>
        <p:spPr>
          <a:xfrm rot="5400000">
            <a:off x="5788876" y="2236734"/>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BB3FB87-E771-408D-90BA-0BFC13650590}"/>
              </a:ext>
            </a:extLst>
          </p:cNvPr>
          <p:cNvSpPr txBox="1"/>
          <p:nvPr/>
        </p:nvSpPr>
        <p:spPr>
          <a:xfrm>
            <a:off x="1433098" y="2751855"/>
            <a:ext cx="7486113" cy="904863"/>
          </a:xfrm>
          <a:prstGeom prst="rect">
            <a:avLst/>
          </a:prstGeom>
          <a:noFill/>
        </p:spPr>
        <p:txBody>
          <a:bodyPr wrap="square" rtlCol="0">
            <a:spAutoFit/>
          </a:bodyPr>
          <a:lstStyle/>
          <a:p>
            <a:pPr>
              <a:lnSpc>
                <a:spcPct val="80000"/>
              </a:lnSpc>
            </a:pPr>
            <a:r>
              <a:rPr lang="en-US" altLang="ja-JP" sz="4400" dirty="0">
                <a:latin typeface="MS UI Gothic" panose="020B0600070205080204" pitchFamily="50" charset="-128"/>
                <a:ea typeface="MS UI Gothic" panose="020B0600070205080204" pitchFamily="50" charset="-128"/>
              </a:rPr>
              <a:t>to give a direction </a:t>
            </a: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road</a:t>
            </a:r>
            <a:endParaRPr lang="en-US" altLang="ja-JP" sz="44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69875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02E5D5-F6B0-485F-9F92-75A57758D12D}"/>
              </a:ext>
            </a:extLst>
          </p:cNvPr>
          <p:cNvPicPr>
            <a:picLocks noChangeAspect="1"/>
          </p:cNvPicPr>
          <p:nvPr/>
        </p:nvPicPr>
        <p:blipFill>
          <a:blip r:embed="rId2"/>
          <a:stretch>
            <a:fillRect/>
          </a:stretch>
        </p:blipFill>
        <p:spPr>
          <a:xfrm>
            <a:off x="0" y="-4261"/>
            <a:ext cx="9144000" cy="530335"/>
          </a:xfrm>
          <a:prstGeom prst="rect">
            <a:avLst/>
          </a:prstGeom>
        </p:spPr>
      </p:pic>
      <p:pic>
        <p:nvPicPr>
          <p:cNvPr id="4" name="図 3" descr="アイコン&#10;&#10;自動的に生成された説明">
            <a:extLst>
              <a:ext uri="{FF2B5EF4-FFF2-40B4-BE49-F238E27FC236}">
                <a16:creationId xmlns:a16="http://schemas.microsoft.com/office/drawing/2014/main" id="{BB444354-186C-49DE-9464-656AA0536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113" y="4031342"/>
            <a:ext cx="2696029" cy="2696029"/>
          </a:xfrm>
          <a:prstGeom prst="rect">
            <a:avLst/>
          </a:prstGeom>
        </p:spPr>
      </p:pic>
      <p:pic>
        <p:nvPicPr>
          <p:cNvPr id="5" name="図 4">
            <a:extLst>
              <a:ext uri="{FF2B5EF4-FFF2-40B4-BE49-F238E27FC236}">
                <a16:creationId xmlns:a16="http://schemas.microsoft.com/office/drawing/2014/main" id="{67881ED2-8A88-4E8F-A645-6E26DD6854DB}"/>
              </a:ext>
            </a:extLst>
          </p:cNvPr>
          <p:cNvPicPr>
            <a:picLocks noChangeAspect="1"/>
          </p:cNvPicPr>
          <p:nvPr/>
        </p:nvPicPr>
        <p:blipFill>
          <a:blip r:embed="rId4"/>
          <a:stretch>
            <a:fillRect/>
          </a:stretch>
        </p:blipFill>
        <p:spPr>
          <a:xfrm>
            <a:off x="2441477" y="1512450"/>
            <a:ext cx="1746332" cy="688247"/>
          </a:xfrm>
          <a:prstGeom prst="rect">
            <a:avLst/>
          </a:prstGeom>
        </p:spPr>
      </p:pic>
      <p:sp>
        <p:nvSpPr>
          <p:cNvPr id="6" name="テキスト ボックス 5">
            <a:extLst>
              <a:ext uri="{FF2B5EF4-FFF2-40B4-BE49-F238E27FC236}">
                <a16:creationId xmlns:a16="http://schemas.microsoft.com/office/drawing/2014/main" id="{61559C12-63B6-4FC3-97F5-789C9DA0A7C0}"/>
              </a:ext>
            </a:extLst>
          </p:cNvPr>
          <p:cNvSpPr txBox="1"/>
          <p:nvPr/>
        </p:nvSpPr>
        <p:spPr>
          <a:xfrm>
            <a:off x="343630" y="2384418"/>
            <a:ext cx="3899176" cy="486287"/>
          </a:xfrm>
          <a:prstGeom prst="rect">
            <a:avLst/>
          </a:prstGeom>
          <a:noFill/>
        </p:spPr>
        <p:txBody>
          <a:bodyPr wrap="square" rtlCol="0">
            <a:spAutoFit/>
          </a:bodyPr>
          <a:lstStyle/>
          <a:p>
            <a:pPr>
              <a:lnSpc>
                <a:spcPct val="80000"/>
              </a:lnSpc>
            </a:pPr>
            <a:r>
              <a:rPr lang="en-US" altLang="ja-JP" sz="3200" dirty="0">
                <a:latin typeface="MS UI Gothic" panose="020B0600070205080204" pitchFamily="50" charset="-128"/>
                <a:ea typeface="MS UI Gothic" panose="020B0600070205080204" pitchFamily="50" charset="-128"/>
              </a:rPr>
              <a:t>radical “</a:t>
            </a:r>
            <a:r>
              <a:rPr lang="en-US" altLang="ja-JP" sz="3200" b="1" dirty="0">
                <a:latin typeface="MS UI Gothic" panose="020B0600070205080204" pitchFamily="50" charset="-128"/>
                <a:ea typeface="MS UI Gothic" panose="020B0600070205080204" pitchFamily="50" charset="-128"/>
              </a:rPr>
              <a:t>grass/plant</a:t>
            </a:r>
            <a:r>
              <a:rPr lang="en-US" altLang="ja-JP" sz="3200" dirty="0">
                <a:latin typeface="MS UI Gothic" panose="020B0600070205080204" pitchFamily="50" charset="-128"/>
                <a:ea typeface="MS UI Gothic" panose="020B0600070205080204" pitchFamily="50" charset="-128"/>
              </a:rPr>
              <a:t>”</a:t>
            </a:r>
          </a:p>
        </p:txBody>
      </p:sp>
      <p:pic>
        <p:nvPicPr>
          <p:cNvPr id="7" name="Picture 2">
            <a:extLst>
              <a:ext uri="{FF2B5EF4-FFF2-40B4-BE49-F238E27FC236}">
                <a16:creationId xmlns:a16="http://schemas.microsoft.com/office/drawing/2014/main" id="{352C5215-BD74-4ECF-A30C-2290A7E8BC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97" y="1166649"/>
            <a:ext cx="972019" cy="1110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B1386E6-C559-46AB-AB96-5100818CD6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944" y="1206139"/>
            <a:ext cx="972019" cy="1110134"/>
          </a:xfrm>
          <a:prstGeom prst="rect">
            <a:avLst/>
          </a:prstGeom>
          <a:noFill/>
          <a:extLst>
            <a:ext uri="{909E8E84-426E-40DD-AFC4-6F175D3DCCD1}">
              <a14:hiddenFill xmlns:a14="http://schemas.microsoft.com/office/drawing/2010/main">
                <a:solidFill>
                  <a:srgbClr val="FFFFFF"/>
                </a:solidFill>
              </a14:hiddenFill>
            </a:ext>
          </a:extLst>
        </p:spPr>
      </p:pic>
      <p:sp>
        <p:nvSpPr>
          <p:cNvPr id="9" name="矢印: 右 8">
            <a:extLst>
              <a:ext uri="{FF2B5EF4-FFF2-40B4-BE49-F238E27FC236}">
                <a16:creationId xmlns:a16="http://schemas.microsoft.com/office/drawing/2014/main" id="{C39FC778-5554-4E83-BF24-77298AB7B4DD}"/>
              </a:ext>
            </a:extLst>
          </p:cNvPr>
          <p:cNvSpPr/>
          <p:nvPr/>
        </p:nvSpPr>
        <p:spPr>
          <a:xfrm>
            <a:off x="1860943" y="169560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12A57D7B-046B-4D64-85EF-7044793F636A}"/>
              </a:ext>
            </a:extLst>
          </p:cNvPr>
          <p:cNvPicPr>
            <a:picLocks noChangeAspect="1"/>
          </p:cNvPicPr>
          <p:nvPr/>
        </p:nvPicPr>
        <p:blipFill>
          <a:blip r:embed="rId6"/>
          <a:stretch>
            <a:fillRect/>
          </a:stretch>
        </p:blipFill>
        <p:spPr>
          <a:xfrm>
            <a:off x="0" y="528679"/>
            <a:ext cx="9144000" cy="530335"/>
          </a:xfrm>
          <a:prstGeom prst="rect">
            <a:avLst/>
          </a:prstGeom>
        </p:spPr>
      </p:pic>
      <p:pic>
        <p:nvPicPr>
          <p:cNvPr id="11" name="図 10">
            <a:extLst>
              <a:ext uri="{FF2B5EF4-FFF2-40B4-BE49-F238E27FC236}">
                <a16:creationId xmlns:a16="http://schemas.microsoft.com/office/drawing/2014/main" id="{AD9116E6-DC76-438E-8F1B-66705FB87425}"/>
              </a:ext>
            </a:extLst>
          </p:cNvPr>
          <p:cNvPicPr>
            <a:picLocks noChangeAspect="1"/>
          </p:cNvPicPr>
          <p:nvPr/>
        </p:nvPicPr>
        <p:blipFill>
          <a:blip r:embed="rId7"/>
          <a:stretch>
            <a:fillRect/>
          </a:stretch>
        </p:blipFill>
        <p:spPr>
          <a:xfrm>
            <a:off x="524638" y="3429000"/>
            <a:ext cx="1551778" cy="2386702"/>
          </a:xfrm>
          <a:prstGeom prst="rect">
            <a:avLst/>
          </a:prstGeom>
        </p:spPr>
      </p:pic>
      <p:grpSp>
        <p:nvGrpSpPr>
          <p:cNvPr id="12" name="グループ化 11">
            <a:extLst>
              <a:ext uri="{FF2B5EF4-FFF2-40B4-BE49-F238E27FC236}">
                <a16:creationId xmlns:a16="http://schemas.microsoft.com/office/drawing/2014/main" id="{B665FC5D-1AB2-4FF0-A97F-2397B9AB0D70}"/>
              </a:ext>
            </a:extLst>
          </p:cNvPr>
          <p:cNvGrpSpPr/>
          <p:nvPr/>
        </p:nvGrpSpPr>
        <p:grpSpPr>
          <a:xfrm>
            <a:off x="2580972" y="3682431"/>
            <a:ext cx="1059555" cy="973130"/>
            <a:chOff x="3265714" y="2481943"/>
            <a:chExt cx="1615112" cy="1364343"/>
          </a:xfrm>
        </p:grpSpPr>
        <p:sp>
          <p:nvSpPr>
            <p:cNvPr id="13" name="フリーフォーム: 図形 12">
              <a:extLst>
                <a:ext uri="{FF2B5EF4-FFF2-40B4-BE49-F238E27FC236}">
                  <a16:creationId xmlns:a16="http://schemas.microsoft.com/office/drawing/2014/main" id="{B13715EC-15CD-4647-9D1F-E70222CD9F81}"/>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6099DAAD-AD2E-4FAF-84AB-984D0BC4D391}"/>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 name="直線コネクタ 14">
            <a:extLst>
              <a:ext uri="{FF2B5EF4-FFF2-40B4-BE49-F238E27FC236}">
                <a16:creationId xmlns:a16="http://schemas.microsoft.com/office/drawing/2014/main" id="{C58A3F5E-9952-4350-A6AB-41CE6A2DF3CC}"/>
              </a:ext>
            </a:extLst>
          </p:cNvPr>
          <p:cNvCxnSpPr>
            <a:cxnSpLocks/>
          </p:cNvCxnSpPr>
          <p:nvPr/>
        </p:nvCxnSpPr>
        <p:spPr>
          <a:xfrm>
            <a:off x="3110750" y="4872666"/>
            <a:ext cx="0" cy="1043788"/>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44FE4AD-13B0-46BA-A158-F9F7BF8D305C}"/>
              </a:ext>
            </a:extLst>
          </p:cNvPr>
          <p:cNvCxnSpPr>
            <a:cxnSpLocks/>
          </p:cNvCxnSpPr>
          <p:nvPr/>
        </p:nvCxnSpPr>
        <p:spPr>
          <a:xfrm flipH="1">
            <a:off x="2791399" y="5159004"/>
            <a:ext cx="319351" cy="492857"/>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1B98B91-03DA-48A3-A7B6-722BD7DB98F0}"/>
              </a:ext>
            </a:extLst>
          </p:cNvPr>
          <p:cNvCxnSpPr>
            <a:cxnSpLocks/>
          </p:cNvCxnSpPr>
          <p:nvPr/>
        </p:nvCxnSpPr>
        <p:spPr>
          <a:xfrm>
            <a:off x="3110750" y="5192761"/>
            <a:ext cx="319351" cy="492857"/>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吹き出し: 四角形 17">
            <a:extLst>
              <a:ext uri="{FF2B5EF4-FFF2-40B4-BE49-F238E27FC236}">
                <a16:creationId xmlns:a16="http://schemas.microsoft.com/office/drawing/2014/main" id="{E03E9360-CD8C-48B5-9CA9-0D8FD75146B1}"/>
              </a:ext>
            </a:extLst>
          </p:cNvPr>
          <p:cNvSpPr/>
          <p:nvPr/>
        </p:nvSpPr>
        <p:spPr>
          <a:xfrm>
            <a:off x="422700" y="5916454"/>
            <a:ext cx="2368699" cy="765760"/>
          </a:xfrm>
          <a:prstGeom prst="wedgeRectCallout">
            <a:avLst>
              <a:gd name="adj1" fmla="val 46357"/>
              <a:gd name="adj2" fmla="val -792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sunlight</a:t>
            </a:r>
          </a:p>
        </p:txBody>
      </p:sp>
      <p:sp>
        <p:nvSpPr>
          <p:cNvPr id="19" name="テキスト ボックス 18">
            <a:extLst>
              <a:ext uri="{FF2B5EF4-FFF2-40B4-BE49-F238E27FC236}">
                <a16:creationId xmlns:a16="http://schemas.microsoft.com/office/drawing/2014/main" id="{F09529DF-16B1-4CAB-9102-DFBDF0D07826}"/>
              </a:ext>
            </a:extLst>
          </p:cNvPr>
          <p:cNvSpPr txBox="1"/>
          <p:nvPr/>
        </p:nvSpPr>
        <p:spPr>
          <a:xfrm>
            <a:off x="3654896" y="3895353"/>
            <a:ext cx="2708922" cy="1520416"/>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the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early</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morning Sun</a:t>
            </a:r>
            <a:endParaRPr lang="en-US" altLang="ja-JP" sz="3600" dirty="0">
              <a:latin typeface="MS UI Gothic" panose="020B0600070205080204" pitchFamily="50" charset="-128"/>
              <a:ea typeface="MS UI Gothic" panose="020B0600070205080204" pitchFamily="50" charset="-128"/>
            </a:endParaRPr>
          </a:p>
          <a:p>
            <a:pPr marL="571500" indent="-571500">
              <a:lnSpc>
                <a:spcPct val="8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early</a:t>
            </a:r>
          </a:p>
        </p:txBody>
      </p:sp>
      <p:pic>
        <p:nvPicPr>
          <p:cNvPr id="20" name="図 19">
            <a:extLst>
              <a:ext uri="{FF2B5EF4-FFF2-40B4-BE49-F238E27FC236}">
                <a16:creationId xmlns:a16="http://schemas.microsoft.com/office/drawing/2014/main" id="{24AB1D86-DAF0-4780-BA7A-209D9889EB80}"/>
              </a:ext>
            </a:extLst>
          </p:cNvPr>
          <p:cNvPicPr>
            <a:picLocks noChangeAspect="1"/>
          </p:cNvPicPr>
          <p:nvPr/>
        </p:nvPicPr>
        <p:blipFill>
          <a:blip r:embed="rId8"/>
          <a:stretch>
            <a:fillRect/>
          </a:stretch>
        </p:blipFill>
        <p:spPr>
          <a:xfrm>
            <a:off x="3444470" y="5375182"/>
            <a:ext cx="1827324" cy="1326895"/>
          </a:xfrm>
          <a:prstGeom prst="rect">
            <a:avLst/>
          </a:prstGeom>
        </p:spPr>
      </p:pic>
      <p:sp>
        <p:nvSpPr>
          <p:cNvPr id="21" name="矢印: 右 20">
            <a:extLst>
              <a:ext uri="{FF2B5EF4-FFF2-40B4-BE49-F238E27FC236}">
                <a16:creationId xmlns:a16="http://schemas.microsoft.com/office/drawing/2014/main" id="{5BB176D8-1903-4825-975E-960F2CA1C426}"/>
              </a:ext>
            </a:extLst>
          </p:cNvPr>
          <p:cNvSpPr/>
          <p:nvPr/>
        </p:nvSpPr>
        <p:spPr>
          <a:xfrm>
            <a:off x="4259547" y="1698569"/>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0355E96D-ACF0-452A-8E1A-67BD7E197F16}"/>
              </a:ext>
            </a:extLst>
          </p:cNvPr>
          <p:cNvSpPr/>
          <p:nvPr/>
        </p:nvSpPr>
        <p:spPr>
          <a:xfrm rot="18274635">
            <a:off x="3924888" y="3463759"/>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D37CFECD-4122-4681-A830-43EC9F9F7F20}"/>
              </a:ext>
            </a:extLst>
          </p:cNvPr>
          <p:cNvSpPr txBox="1"/>
          <p:nvPr/>
        </p:nvSpPr>
        <p:spPr>
          <a:xfrm>
            <a:off x="4796539" y="1084901"/>
            <a:ext cx="4216036" cy="2899255"/>
          </a:xfrm>
          <a:prstGeom prst="rect">
            <a:avLst/>
          </a:prstGeom>
          <a:noFill/>
        </p:spPr>
        <p:txBody>
          <a:bodyPr wrap="square">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the</a:t>
            </a:r>
            <a:r>
              <a:rPr lang="ja-JP" altLang="en-US" sz="3600" dirty="0">
                <a:latin typeface="MS UI Gothic" panose="020B0600070205080204" pitchFamily="50" charset="-128"/>
                <a:ea typeface="MS UI Gothic" panose="020B0600070205080204" pitchFamily="50" charset="-128"/>
              </a:rPr>
              <a:t> early stage of plant growth</a:t>
            </a:r>
            <a:endParaRPr lang="en-US" altLang="ja-JP" sz="3600" dirty="0">
              <a:latin typeface="MS UI Gothic" panose="020B0600070205080204" pitchFamily="50" charset="-128"/>
              <a:ea typeface="MS UI Gothic" panose="020B0600070205080204" pitchFamily="50" charset="-128"/>
            </a:endParaRPr>
          </a:p>
          <a:p>
            <a:pPr marL="571500" indent="-571500">
              <a:lnSpc>
                <a:spcPct val="80000"/>
              </a:lnSpc>
              <a:buFont typeface="Wingdings" panose="05000000000000000000" pitchFamily="2" charset="2"/>
              <a:buChar char="à"/>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young leaves</a:t>
            </a:r>
          </a:p>
          <a:p>
            <a:pPr marL="571500" indent="-571500">
              <a:lnSpc>
                <a:spcPct val="80000"/>
              </a:lnSpc>
              <a:buFont typeface="Wingdings" panose="05000000000000000000" pitchFamily="2" charset="2"/>
              <a:buChar char="à"/>
            </a:pPr>
            <a:r>
              <a:rPr lang="en-US" altLang="ja-JP" sz="3600" dirty="0">
                <a:latin typeface="MS UI Gothic" panose="020B0600070205080204" pitchFamily="50" charset="-128"/>
                <a:ea typeface="MS UI Gothic" panose="020B0600070205080204" pitchFamily="50" charset="-128"/>
              </a:rPr>
              <a:t>the plants with only leaves</a:t>
            </a:r>
          </a:p>
          <a:p>
            <a:pPr marL="571500" indent="-571500">
              <a:lnSpc>
                <a:spcPct val="80000"/>
              </a:lnSpc>
              <a:buFont typeface="Wingdings" panose="05000000000000000000" pitchFamily="2" charset="2"/>
              <a:buChar char="à"/>
            </a:pPr>
            <a:r>
              <a:rPr lang="en-US" altLang="ja-JP" sz="4800" dirty="0">
                <a:solidFill>
                  <a:srgbClr val="FF0000"/>
                </a:solidFill>
                <a:latin typeface="MS UI Gothic" panose="020B0600070205080204" pitchFamily="50" charset="-128"/>
                <a:ea typeface="MS UI Gothic" panose="020B0600070205080204" pitchFamily="50" charset="-128"/>
              </a:rPr>
              <a:t>grass, weeds</a:t>
            </a:r>
            <a:endParaRPr lang="ja-JP" altLang="en-US" sz="48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407497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76A2DF0-D6A4-4CFE-BEDA-79FE821A7CD3}"/>
              </a:ext>
            </a:extLst>
          </p:cNvPr>
          <p:cNvPicPr>
            <a:picLocks noChangeAspect="1"/>
          </p:cNvPicPr>
          <p:nvPr/>
        </p:nvPicPr>
        <p:blipFill>
          <a:blip r:embed="rId2"/>
          <a:stretch>
            <a:fillRect/>
          </a:stretch>
        </p:blipFill>
        <p:spPr>
          <a:xfrm>
            <a:off x="0" y="36871"/>
            <a:ext cx="9144000" cy="530335"/>
          </a:xfrm>
          <a:prstGeom prst="rect">
            <a:avLst/>
          </a:prstGeom>
        </p:spPr>
      </p:pic>
      <p:pic>
        <p:nvPicPr>
          <p:cNvPr id="10" name="図 9" descr="アイコン&#10;&#10;自動的に生成された説明">
            <a:extLst>
              <a:ext uri="{FF2B5EF4-FFF2-40B4-BE49-F238E27FC236}">
                <a16:creationId xmlns:a16="http://schemas.microsoft.com/office/drawing/2014/main" id="{7C2B9C2C-6CD7-4C3F-A26B-624DD05A8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337" y="2965015"/>
            <a:ext cx="3642223" cy="3642223"/>
          </a:xfrm>
          <a:prstGeom prst="rect">
            <a:avLst/>
          </a:prstGeom>
        </p:spPr>
      </p:pic>
      <p:pic>
        <p:nvPicPr>
          <p:cNvPr id="4" name="図 3">
            <a:extLst>
              <a:ext uri="{FF2B5EF4-FFF2-40B4-BE49-F238E27FC236}">
                <a16:creationId xmlns:a16="http://schemas.microsoft.com/office/drawing/2014/main" id="{7EC5C14A-3103-43DE-8C8D-C47A23E34231}"/>
              </a:ext>
            </a:extLst>
          </p:cNvPr>
          <p:cNvPicPr>
            <a:picLocks noChangeAspect="1"/>
          </p:cNvPicPr>
          <p:nvPr/>
        </p:nvPicPr>
        <p:blipFill>
          <a:blip r:embed="rId4"/>
          <a:stretch>
            <a:fillRect/>
          </a:stretch>
        </p:blipFill>
        <p:spPr>
          <a:xfrm>
            <a:off x="246017" y="618313"/>
            <a:ext cx="2456240" cy="3777804"/>
          </a:xfrm>
          <a:prstGeom prst="rect">
            <a:avLst/>
          </a:prstGeom>
        </p:spPr>
      </p:pic>
      <p:grpSp>
        <p:nvGrpSpPr>
          <p:cNvPr id="8" name="グループ化 7">
            <a:extLst>
              <a:ext uri="{FF2B5EF4-FFF2-40B4-BE49-F238E27FC236}">
                <a16:creationId xmlns:a16="http://schemas.microsoft.com/office/drawing/2014/main" id="{BF8E56FA-3182-4042-A097-E8D650BE619C}"/>
              </a:ext>
            </a:extLst>
          </p:cNvPr>
          <p:cNvGrpSpPr/>
          <p:nvPr/>
        </p:nvGrpSpPr>
        <p:grpSpPr>
          <a:xfrm>
            <a:off x="2996797" y="2426687"/>
            <a:ext cx="1059555" cy="973130"/>
            <a:chOff x="3265714" y="2481943"/>
            <a:chExt cx="1615112" cy="1364343"/>
          </a:xfrm>
        </p:grpSpPr>
        <p:sp>
          <p:nvSpPr>
            <p:cNvPr id="9" name="フリーフォーム: 図形 8">
              <a:extLst>
                <a:ext uri="{FF2B5EF4-FFF2-40B4-BE49-F238E27FC236}">
                  <a16:creationId xmlns:a16="http://schemas.microsoft.com/office/drawing/2014/main" id="{A3D1E9D2-C08A-4CA8-8DB3-6FC7425C5E5B}"/>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9A1E9B1D-D071-4105-A5F6-18ECD1FFFB36}"/>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コネクタ 11">
            <a:extLst>
              <a:ext uri="{FF2B5EF4-FFF2-40B4-BE49-F238E27FC236}">
                <a16:creationId xmlns:a16="http://schemas.microsoft.com/office/drawing/2014/main" id="{2A1F66DF-8F90-4B09-9341-AAA9C7B5D21B}"/>
              </a:ext>
            </a:extLst>
          </p:cNvPr>
          <p:cNvCxnSpPr>
            <a:cxnSpLocks/>
          </p:cNvCxnSpPr>
          <p:nvPr/>
        </p:nvCxnSpPr>
        <p:spPr>
          <a:xfrm>
            <a:off x="3526575" y="3616922"/>
            <a:ext cx="0" cy="1043788"/>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17DA90E-2795-4885-AB89-7F467618BE0C}"/>
              </a:ext>
            </a:extLst>
          </p:cNvPr>
          <p:cNvCxnSpPr>
            <a:cxnSpLocks/>
          </p:cNvCxnSpPr>
          <p:nvPr/>
        </p:nvCxnSpPr>
        <p:spPr>
          <a:xfrm flipH="1">
            <a:off x="3207224" y="3903260"/>
            <a:ext cx="319351" cy="492857"/>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ECDCE10-3AA4-4DD9-94D2-E5C8A0ACB009}"/>
              </a:ext>
            </a:extLst>
          </p:cNvPr>
          <p:cNvCxnSpPr>
            <a:cxnSpLocks/>
          </p:cNvCxnSpPr>
          <p:nvPr/>
        </p:nvCxnSpPr>
        <p:spPr>
          <a:xfrm>
            <a:off x="3526575" y="3937017"/>
            <a:ext cx="319351" cy="492857"/>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吹き出し: 四角形 17">
            <a:extLst>
              <a:ext uri="{FF2B5EF4-FFF2-40B4-BE49-F238E27FC236}">
                <a16:creationId xmlns:a16="http://schemas.microsoft.com/office/drawing/2014/main" id="{05855545-5179-470F-BC1A-123569D73B98}"/>
              </a:ext>
            </a:extLst>
          </p:cNvPr>
          <p:cNvSpPr/>
          <p:nvPr/>
        </p:nvSpPr>
        <p:spPr>
          <a:xfrm>
            <a:off x="838525" y="4660710"/>
            <a:ext cx="2368699" cy="765760"/>
          </a:xfrm>
          <a:prstGeom prst="wedgeRectCallout">
            <a:avLst>
              <a:gd name="adj1" fmla="val 46357"/>
              <a:gd name="adj2" fmla="val -792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sunlight</a:t>
            </a:r>
          </a:p>
        </p:txBody>
      </p:sp>
      <p:sp>
        <p:nvSpPr>
          <p:cNvPr id="19" name="テキスト ボックス 18">
            <a:extLst>
              <a:ext uri="{FF2B5EF4-FFF2-40B4-BE49-F238E27FC236}">
                <a16:creationId xmlns:a16="http://schemas.microsoft.com/office/drawing/2014/main" id="{1B904B09-86E7-48C0-96D7-627CCA5B3860}"/>
              </a:ext>
            </a:extLst>
          </p:cNvPr>
          <p:cNvSpPr txBox="1"/>
          <p:nvPr/>
        </p:nvSpPr>
        <p:spPr>
          <a:xfrm>
            <a:off x="3990598" y="702241"/>
            <a:ext cx="4996991" cy="2554545"/>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the rising Sun</a:t>
            </a:r>
          </a:p>
          <a:p>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the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early</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morning Sun</a:t>
            </a:r>
            <a:endParaRPr lang="en-US" altLang="ja-JP" sz="3600" dirty="0">
              <a:latin typeface="MS UI Gothic" panose="020B0600070205080204" pitchFamily="50" charset="-128"/>
              <a:ea typeface="MS UI Gothic" panose="020B0600070205080204" pitchFamily="50" charset="-128"/>
            </a:endParaRPr>
          </a:p>
          <a:p>
            <a:pPr marL="571500" indent="-571500">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early</a:t>
            </a:r>
          </a:p>
          <a:p>
            <a:pPr marL="1028700" lvl="1" indent="-571500">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fast</a:t>
            </a:r>
          </a:p>
        </p:txBody>
      </p:sp>
    </p:spTree>
    <p:extLst>
      <p:ext uri="{BB962C8B-B14F-4D97-AF65-F5344CB8AC3E}">
        <p14:creationId xmlns:p14="http://schemas.microsoft.com/office/powerpoint/2010/main" val="279410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BA34F8-0EBF-46D3-890B-66EE41BCBB1E}"/>
              </a:ext>
            </a:extLst>
          </p:cNvPr>
          <p:cNvPicPr>
            <a:picLocks noChangeAspect="1"/>
          </p:cNvPicPr>
          <p:nvPr/>
        </p:nvPicPr>
        <p:blipFill>
          <a:blip r:embed="rId2"/>
          <a:stretch>
            <a:fillRect/>
          </a:stretch>
        </p:blipFill>
        <p:spPr>
          <a:xfrm>
            <a:off x="0" y="6419"/>
            <a:ext cx="9144000" cy="479012"/>
          </a:xfrm>
          <a:prstGeom prst="rect">
            <a:avLst/>
          </a:prstGeom>
        </p:spPr>
      </p:pic>
      <p:pic>
        <p:nvPicPr>
          <p:cNvPr id="4" name="図 3" descr="アイコン&#10;&#10;自動的に生成された説明">
            <a:extLst>
              <a:ext uri="{FF2B5EF4-FFF2-40B4-BE49-F238E27FC236}">
                <a16:creationId xmlns:a16="http://schemas.microsoft.com/office/drawing/2014/main" id="{494258F0-583E-4174-B209-9B433AB7C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028" y="3317942"/>
            <a:ext cx="3416683" cy="3416683"/>
          </a:xfrm>
          <a:prstGeom prst="rect">
            <a:avLst/>
          </a:prstGeom>
        </p:spPr>
      </p:pic>
      <p:sp>
        <p:nvSpPr>
          <p:cNvPr id="5" name="吹き出し: 四角形 4">
            <a:extLst>
              <a:ext uri="{FF2B5EF4-FFF2-40B4-BE49-F238E27FC236}">
                <a16:creationId xmlns:a16="http://schemas.microsoft.com/office/drawing/2014/main" id="{02B06896-57AB-4117-888A-2AC569080988}"/>
              </a:ext>
            </a:extLst>
          </p:cNvPr>
          <p:cNvSpPr/>
          <p:nvPr/>
        </p:nvSpPr>
        <p:spPr>
          <a:xfrm>
            <a:off x="266226" y="975841"/>
            <a:ext cx="1643418" cy="607726"/>
          </a:xfrm>
          <a:prstGeom prst="wedgeRectCallout">
            <a:avLst>
              <a:gd name="adj1" fmla="val 64075"/>
              <a:gd name="adj2" fmla="val 420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head</a:t>
            </a:r>
          </a:p>
        </p:txBody>
      </p:sp>
      <p:sp>
        <p:nvSpPr>
          <p:cNvPr id="6" name="四角形: 角を丸くする 5">
            <a:extLst>
              <a:ext uri="{FF2B5EF4-FFF2-40B4-BE49-F238E27FC236}">
                <a16:creationId xmlns:a16="http://schemas.microsoft.com/office/drawing/2014/main" id="{883E2850-45F9-4030-9CA7-BE8879AAF885}"/>
              </a:ext>
            </a:extLst>
          </p:cNvPr>
          <p:cNvSpPr/>
          <p:nvPr/>
        </p:nvSpPr>
        <p:spPr>
          <a:xfrm>
            <a:off x="2249712" y="1404003"/>
            <a:ext cx="704761" cy="764274"/>
          </a:xfrm>
          <a:prstGeom prst="round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74620F5-CFEE-44F2-8924-A63BF265AFCC}"/>
              </a:ext>
            </a:extLst>
          </p:cNvPr>
          <p:cNvSpPr/>
          <p:nvPr/>
        </p:nvSpPr>
        <p:spPr>
          <a:xfrm>
            <a:off x="2954473" y="1404003"/>
            <a:ext cx="704761" cy="764274"/>
          </a:xfrm>
          <a:prstGeom prst="round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BCD60CC0-1FF5-445E-96D3-1070739216ED}"/>
              </a:ext>
            </a:extLst>
          </p:cNvPr>
          <p:cNvCxnSpPr>
            <a:cxnSpLocks/>
          </p:cNvCxnSpPr>
          <p:nvPr/>
        </p:nvCxnSpPr>
        <p:spPr>
          <a:xfrm flipH="1">
            <a:off x="3775348" y="2452914"/>
            <a:ext cx="143505" cy="58420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0A5131B-B253-484D-B22A-C6262CB54120}"/>
              </a:ext>
            </a:extLst>
          </p:cNvPr>
          <p:cNvCxnSpPr>
            <a:cxnSpLocks/>
          </p:cNvCxnSpPr>
          <p:nvPr/>
        </p:nvCxnSpPr>
        <p:spPr>
          <a:xfrm flipV="1">
            <a:off x="2815721" y="1070919"/>
            <a:ext cx="133312" cy="22016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1AB0A98-C89A-4BAF-ADD8-944D2437EE26}"/>
              </a:ext>
            </a:extLst>
          </p:cNvPr>
          <p:cNvCxnSpPr>
            <a:cxnSpLocks/>
          </p:cNvCxnSpPr>
          <p:nvPr/>
        </p:nvCxnSpPr>
        <p:spPr>
          <a:xfrm flipH="1" flipV="1">
            <a:off x="2954473" y="1059543"/>
            <a:ext cx="133312" cy="22016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フリーフォーム: 図形 10">
            <a:extLst>
              <a:ext uri="{FF2B5EF4-FFF2-40B4-BE49-F238E27FC236}">
                <a16:creationId xmlns:a16="http://schemas.microsoft.com/office/drawing/2014/main" id="{D04648B1-6621-4363-83B8-042B955070F5}"/>
              </a:ext>
            </a:extLst>
          </p:cNvPr>
          <p:cNvSpPr/>
          <p:nvPr/>
        </p:nvSpPr>
        <p:spPr>
          <a:xfrm>
            <a:off x="1956310" y="2220690"/>
            <a:ext cx="2296371" cy="1353454"/>
          </a:xfrm>
          <a:custGeom>
            <a:avLst/>
            <a:gdLst>
              <a:gd name="connsiteX0" fmla="*/ 1019114 w 2296371"/>
              <a:gd name="connsiteY0" fmla="*/ 0 h 1770743"/>
              <a:gd name="connsiteX1" fmla="*/ 873971 w 2296371"/>
              <a:gd name="connsiteY1" fmla="*/ 420914 h 1770743"/>
              <a:gd name="connsiteX2" fmla="*/ 424029 w 2296371"/>
              <a:gd name="connsiteY2" fmla="*/ 696685 h 1770743"/>
              <a:gd name="connsiteX3" fmla="*/ 3114 w 2296371"/>
              <a:gd name="connsiteY3" fmla="*/ 1016000 h 1770743"/>
              <a:gd name="connsiteX4" fmla="*/ 293400 w 2296371"/>
              <a:gd name="connsiteY4" fmla="*/ 1509485 h 1770743"/>
              <a:gd name="connsiteX5" fmla="*/ 1323914 w 2296371"/>
              <a:gd name="connsiteY5" fmla="*/ 1262743 h 1770743"/>
              <a:gd name="connsiteX6" fmla="*/ 1773857 w 2296371"/>
              <a:gd name="connsiteY6" fmla="*/ 1074057 h 1770743"/>
              <a:gd name="connsiteX7" fmla="*/ 2122200 w 2296371"/>
              <a:gd name="connsiteY7" fmla="*/ 1451428 h 1770743"/>
              <a:gd name="connsiteX8" fmla="*/ 2296371 w 2296371"/>
              <a:gd name="connsiteY8" fmla="*/ 1770743 h 177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6371" h="1770743">
                <a:moveTo>
                  <a:pt x="1019114" y="0"/>
                </a:moveTo>
                <a:cubicBezTo>
                  <a:pt x="996133" y="152400"/>
                  <a:pt x="973152" y="304800"/>
                  <a:pt x="873971" y="420914"/>
                </a:cubicBezTo>
                <a:cubicBezTo>
                  <a:pt x="774790" y="537028"/>
                  <a:pt x="569172" y="597504"/>
                  <a:pt x="424029" y="696685"/>
                </a:cubicBezTo>
                <a:cubicBezTo>
                  <a:pt x="278886" y="795866"/>
                  <a:pt x="24885" y="880533"/>
                  <a:pt x="3114" y="1016000"/>
                </a:cubicBezTo>
                <a:cubicBezTo>
                  <a:pt x="-18657" y="1151467"/>
                  <a:pt x="73267" y="1468361"/>
                  <a:pt x="293400" y="1509485"/>
                </a:cubicBezTo>
                <a:cubicBezTo>
                  <a:pt x="513533" y="1550609"/>
                  <a:pt x="1077171" y="1335314"/>
                  <a:pt x="1323914" y="1262743"/>
                </a:cubicBezTo>
                <a:cubicBezTo>
                  <a:pt x="1570657" y="1190172"/>
                  <a:pt x="1640809" y="1042610"/>
                  <a:pt x="1773857" y="1074057"/>
                </a:cubicBezTo>
                <a:cubicBezTo>
                  <a:pt x="1906905" y="1105504"/>
                  <a:pt x="2035114" y="1335314"/>
                  <a:pt x="2122200" y="1451428"/>
                </a:cubicBezTo>
                <a:cubicBezTo>
                  <a:pt x="2209286" y="1567542"/>
                  <a:pt x="2252828" y="1669142"/>
                  <a:pt x="2296371" y="177074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C27F7DCC-1069-4244-B3D6-2683ADEE404A}"/>
              </a:ext>
            </a:extLst>
          </p:cNvPr>
          <p:cNvSpPr/>
          <p:nvPr/>
        </p:nvSpPr>
        <p:spPr>
          <a:xfrm>
            <a:off x="225082" y="2276992"/>
            <a:ext cx="1643418" cy="607726"/>
          </a:xfrm>
          <a:prstGeom prst="wedgeRectCallout">
            <a:avLst>
              <a:gd name="adj1" fmla="val 64075"/>
              <a:gd name="adj2" fmla="val 420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body</a:t>
            </a:r>
          </a:p>
        </p:txBody>
      </p:sp>
      <p:sp>
        <p:nvSpPr>
          <p:cNvPr id="17" name="テキスト ボックス 16">
            <a:extLst>
              <a:ext uri="{FF2B5EF4-FFF2-40B4-BE49-F238E27FC236}">
                <a16:creationId xmlns:a16="http://schemas.microsoft.com/office/drawing/2014/main" id="{3BF685A0-02A5-4D22-B7F8-41E90A186834}"/>
              </a:ext>
            </a:extLst>
          </p:cNvPr>
          <p:cNvSpPr txBox="1"/>
          <p:nvPr/>
        </p:nvSpPr>
        <p:spPr>
          <a:xfrm>
            <a:off x="282114" y="4379949"/>
            <a:ext cx="5741315" cy="1631216"/>
          </a:xfrm>
          <a:prstGeom prst="rect">
            <a:avLst/>
          </a:prstGeom>
          <a:noFill/>
        </p:spPr>
        <p:txBody>
          <a:bodyPr wrap="square" rtlCol="0">
            <a:spAutoFit/>
          </a:bodyPr>
          <a:lstStyle/>
          <a:p>
            <a:r>
              <a:rPr lang="en-US" altLang="ja-JP" sz="5000" dirty="0">
                <a:latin typeface="MS UI Gothic" panose="020B0600070205080204" pitchFamily="50" charset="-128"/>
                <a:ea typeface="MS UI Gothic" panose="020B0600070205080204" pitchFamily="50" charset="-128"/>
              </a:rPr>
              <a:t>pictograph of “</a:t>
            </a:r>
            <a:r>
              <a:rPr lang="en-US" altLang="ja-JP" sz="5000" b="1" dirty="0">
                <a:solidFill>
                  <a:srgbClr val="FF0000"/>
                </a:solidFill>
                <a:latin typeface="MS UI Gothic" panose="020B0600070205080204" pitchFamily="50" charset="-128"/>
                <a:ea typeface="MS UI Gothic" panose="020B0600070205080204" pitchFamily="50" charset="-128"/>
              </a:rPr>
              <a:t>bug/worm/insect</a:t>
            </a:r>
            <a:r>
              <a:rPr lang="en-US" altLang="ja-JP" sz="5000" dirty="0">
                <a:latin typeface="MS UI Gothic" panose="020B0600070205080204" pitchFamily="50" charset="-128"/>
                <a:ea typeface="MS UI Gothic" panose="020B0600070205080204" pitchFamily="50" charset="-128"/>
              </a:rPr>
              <a:t>”</a:t>
            </a:r>
          </a:p>
        </p:txBody>
      </p:sp>
      <p:sp>
        <p:nvSpPr>
          <p:cNvPr id="18" name="矢印: 右 17">
            <a:extLst>
              <a:ext uri="{FF2B5EF4-FFF2-40B4-BE49-F238E27FC236}">
                <a16:creationId xmlns:a16="http://schemas.microsoft.com/office/drawing/2014/main" id="{5A619445-25EB-488D-9602-8AFAB02951C8}"/>
              </a:ext>
            </a:extLst>
          </p:cNvPr>
          <p:cNvSpPr/>
          <p:nvPr/>
        </p:nvSpPr>
        <p:spPr>
          <a:xfrm rot="2410232">
            <a:off x="4707718" y="3652750"/>
            <a:ext cx="978408" cy="778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18988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3257</TotalTime>
  <Words>229</Words>
  <Application>Microsoft Office PowerPoint</Application>
  <PresentationFormat>画面に合わせる (4:3)</PresentationFormat>
  <Paragraphs>27</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MS UI Gothic</vt:lpstr>
      <vt:lpstr>游ゴシック</vt:lpstr>
      <vt:lpstr>Arial</vt:lpstr>
      <vt:lpstr>Calibri</vt:lpstr>
      <vt:lpstr>Calibri Light</vt:lpstr>
      <vt:lpstr>Wingdings</vt:lpstr>
      <vt:lpstr>Office テーマ</vt:lpstr>
      <vt:lpstr>Free Kanji Material  無料漢字教材 kanji0178-0180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96</cp:revision>
  <dcterms:created xsi:type="dcterms:W3CDTF">2022-02-04T14:29:48Z</dcterms:created>
  <dcterms:modified xsi:type="dcterms:W3CDTF">2022-03-05T05:45:25Z</dcterms:modified>
</cp:coreProperties>
</file>