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282" r:id="rId5"/>
    <p:sldId id="283" r:id="rId6"/>
    <p:sldId id="544" r:id="rId7"/>
    <p:sldId id="285" r:id="rId8"/>
    <p:sldId id="286" r:id="rId9"/>
    <p:sldId id="28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en.wikipedia.org/wiki/Chinese_hairpin"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kanji0028-0033</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a:t>ファイルをお渡しします）。</a:t>
            </a:r>
            <a:endParaRPr kumimoji="1" lang="ja-JP" altLang="en-US" dirty="0"/>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5CE08B7-6DF9-4276-A4CE-C9AD3BFB9773}"/>
              </a:ext>
            </a:extLst>
          </p:cNvPr>
          <p:cNvPicPr>
            <a:picLocks noChangeAspect="1"/>
          </p:cNvPicPr>
          <p:nvPr/>
        </p:nvPicPr>
        <p:blipFill rotWithShape="1">
          <a:blip r:embed="rId2"/>
          <a:srcRect b="65768"/>
          <a:stretch/>
        </p:blipFill>
        <p:spPr>
          <a:xfrm>
            <a:off x="1123950" y="387066"/>
            <a:ext cx="6480176" cy="2028330"/>
          </a:xfrm>
          <a:prstGeom prst="rect">
            <a:avLst/>
          </a:prstGeom>
        </p:spPr>
      </p:pic>
      <p:pic>
        <p:nvPicPr>
          <p:cNvPr id="3" name="図 2">
            <a:extLst>
              <a:ext uri="{FF2B5EF4-FFF2-40B4-BE49-F238E27FC236}">
                <a16:creationId xmlns:a16="http://schemas.microsoft.com/office/drawing/2014/main" id="{01E032C2-B41B-479E-A19C-1B27124FBAFA}"/>
              </a:ext>
            </a:extLst>
          </p:cNvPr>
          <p:cNvPicPr>
            <a:picLocks noChangeAspect="1"/>
          </p:cNvPicPr>
          <p:nvPr/>
        </p:nvPicPr>
        <p:blipFill>
          <a:blip r:embed="rId3"/>
          <a:stretch>
            <a:fillRect/>
          </a:stretch>
        </p:blipFill>
        <p:spPr>
          <a:xfrm>
            <a:off x="0" y="2854388"/>
            <a:ext cx="9144000" cy="3042303"/>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テキスト, ロゴ&#10;&#10;自動的に生成された説明">
            <a:extLst>
              <a:ext uri="{FF2B5EF4-FFF2-40B4-BE49-F238E27FC236}">
                <a16:creationId xmlns:a16="http://schemas.microsoft.com/office/drawing/2014/main" id="{6FD3A5BD-1E43-4729-B6BB-011A873F8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045" y="3358777"/>
            <a:ext cx="3389554" cy="3389554"/>
          </a:xfrm>
          <a:prstGeom prst="rect">
            <a:avLst/>
          </a:prstGeom>
        </p:spPr>
      </p:pic>
      <p:pic>
        <p:nvPicPr>
          <p:cNvPr id="3" name="図 2">
            <a:extLst>
              <a:ext uri="{FF2B5EF4-FFF2-40B4-BE49-F238E27FC236}">
                <a16:creationId xmlns:a16="http://schemas.microsoft.com/office/drawing/2014/main" id="{70F242D7-F01A-4C1B-8F05-5B38EF7FCC2E}"/>
              </a:ext>
            </a:extLst>
          </p:cNvPr>
          <p:cNvPicPr>
            <a:picLocks noChangeAspect="1"/>
          </p:cNvPicPr>
          <p:nvPr/>
        </p:nvPicPr>
        <p:blipFill>
          <a:blip r:embed="rId3"/>
          <a:stretch>
            <a:fillRect/>
          </a:stretch>
        </p:blipFill>
        <p:spPr>
          <a:xfrm>
            <a:off x="0" y="56353"/>
            <a:ext cx="9144000" cy="786949"/>
          </a:xfrm>
          <a:prstGeom prst="rect">
            <a:avLst/>
          </a:prstGeom>
        </p:spPr>
      </p:pic>
      <p:pic>
        <p:nvPicPr>
          <p:cNvPr id="4" name="図 3">
            <a:extLst>
              <a:ext uri="{FF2B5EF4-FFF2-40B4-BE49-F238E27FC236}">
                <a16:creationId xmlns:a16="http://schemas.microsoft.com/office/drawing/2014/main" id="{720AA038-09BE-4B74-926E-8501EA93CDF2}"/>
              </a:ext>
            </a:extLst>
          </p:cNvPr>
          <p:cNvPicPr>
            <a:picLocks noChangeAspect="1"/>
          </p:cNvPicPr>
          <p:nvPr/>
        </p:nvPicPr>
        <p:blipFill>
          <a:blip r:embed="rId4"/>
          <a:stretch>
            <a:fillRect/>
          </a:stretch>
        </p:blipFill>
        <p:spPr>
          <a:xfrm>
            <a:off x="211852" y="1025702"/>
            <a:ext cx="2144254" cy="2153870"/>
          </a:xfrm>
          <a:prstGeom prst="rect">
            <a:avLst/>
          </a:prstGeom>
        </p:spPr>
      </p:pic>
      <p:pic>
        <p:nvPicPr>
          <p:cNvPr id="5" name="図 4" descr="ロゴ&#10;&#10;自動的に生成された説明">
            <a:extLst>
              <a:ext uri="{FF2B5EF4-FFF2-40B4-BE49-F238E27FC236}">
                <a16:creationId xmlns:a16="http://schemas.microsoft.com/office/drawing/2014/main" id="{CE0C4BF5-9C8F-486A-BFD3-7F9C87D90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681776" y="1224299"/>
            <a:ext cx="1984769" cy="1984769"/>
          </a:xfrm>
          <a:prstGeom prst="rect">
            <a:avLst/>
          </a:prstGeom>
        </p:spPr>
      </p:pic>
      <p:grpSp>
        <p:nvGrpSpPr>
          <p:cNvPr id="7" name="グループ化 6">
            <a:extLst>
              <a:ext uri="{FF2B5EF4-FFF2-40B4-BE49-F238E27FC236}">
                <a16:creationId xmlns:a16="http://schemas.microsoft.com/office/drawing/2014/main" id="{49731A18-E558-4606-B3B4-12EF1FB97D82}"/>
              </a:ext>
            </a:extLst>
          </p:cNvPr>
          <p:cNvGrpSpPr/>
          <p:nvPr/>
        </p:nvGrpSpPr>
        <p:grpSpPr>
          <a:xfrm>
            <a:off x="2465261" y="1756527"/>
            <a:ext cx="1005661" cy="947057"/>
            <a:chOff x="3265714" y="2481943"/>
            <a:chExt cx="1615112" cy="1364343"/>
          </a:xfrm>
        </p:grpSpPr>
        <p:sp>
          <p:nvSpPr>
            <p:cNvPr id="8" name="フリーフォーム: 図形 7">
              <a:extLst>
                <a:ext uri="{FF2B5EF4-FFF2-40B4-BE49-F238E27FC236}">
                  <a16:creationId xmlns:a16="http://schemas.microsoft.com/office/drawing/2014/main" id="{2DFAC82D-8CBD-4DDE-BA12-4BE798E355C6}"/>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9F397E8D-D973-4E67-9D2C-98BC67F86741}"/>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03659595-EB1F-4E3D-967A-F5CCDD58EB43}"/>
              </a:ext>
            </a:extLst>
          </p:cNvPr>
          <p:cNvGrpSpPr/>
          <p:nvPr/>
        </p:nvGrpSpPr>
        <p:grpSpPr>
          <a:xfrm>
            <a:off x="4566960" y="1663999"/>
            <a:ext cx="1114816" cy="1578428"/>
            <a:chOff x="2861456" y="2666800"/>
            <a:chExt cx="1320800" cy="1930400"/>
          </a:xfrm>
        </p:grpSpPr>
        <p:sp>
          <p:nvSpPr>
            <p:cNvPr id="11" name="フリーフォーム: 図形 10">
              <a:extLst>
                <a:ext uri="{FF2B5EF4-FFF2-40B4-BE49-F238E27FC236}">
                  <a16:creationId xmlns:a16="http://schemas.microsoft.com/office/drawing/2014/main" id="{022A759F-FACE-4BB8-BEE5-0AA217A7C4D8}"/>
                </a:ext>
              </a:extLst>
            </p:cNvPr>
            <p:cNvSpPr/>
            <p:nvPr/>
          </p:nvSpPr>
          <p:spPr>
            <a:xfrm>
              <a:off x="3050142" y="2666800"/>
              <a:ext cx="1132114" cy="1930400"/>
            </a:xfrm>
            <a:custGeom>
              <a:avLst/>
              <a:gdLst>
                <a:gd name="connsiteX0" fmla="*/ 14514 w 1132114"/>
                <a:gd name="connsiteY0" fmla="*/ 0 h 1930400"/>
                <a:gd name="connsiteX1" fmla="*/ 348343 w 1132114"/>
                <a:gd name="connsiteY1" fmla="*/ 14514 h 1930400"/>
                <a:gd name="connsiteX2" fmla="*/ 508000 w 1132114"/>
                <a:gd name="connsiteY2" fmla="*/ 43543 h 1930400"/>
                <a:gd name="connsiteX3" fmla="*/ 624114 w 1132114"/>
                <a:gd name="connsiteY3" fmla="*/ 58057 h 1930400"/>
                <a:gd name="connsiteX4" fmla="*/ 696686 w 1132114"/>
                <a:gd name="connsiteY4" fmla="*/ 87086 h 1930400"/>
                <a:gd name="connsiteX5" fmla="*/ 740229 w 1132114"/>
                <a:gd name="connsiteY5" fmla="*/ 101600 h 1930400"/>
                <a:gd name="connsiteX6" fmla="*/ 870857 w 1132114"/>
                <a:gd name="connsiteY6" fmla="*/ 203200 h 1930400"/>
                <a:gd name="connsiteX7" fmla="*/ 1001486 w 1132114"/>
                <a:gd name="connsiteY7" fmla="*/ 319314 h 1930400"/>
                <a:gd name="connsiteX8" fmla="*/ 1045029 w 1132114"/>
                <a:gd name="connsiteY8" fmla="*/ 406400 h 1930400"/>
                <a:gd name="connsiteX9" fmla="*/ 1103086 w 1132114"/>
                <a:gd name="connsiteY9" fmla="*/ 522514 h 1930400"/>
                <a:gd name="connsiteX10" fmla="*/ 1132114 w 1132114"/>
                <a:gd name="connsiteY10" fmla="*/ 653143 h 1930400"/>
                <a:gd name="connsiteX11" fmla="*/ 1117600 w 1132114"/>
                <a:gd name="connsiteY11" fmla="*/ 943429 h 1930400"/>
                <a:gd name="connsiteX12" fmla="*/ 1088572 w 1132114"/>
                <a:gd name="connsiteY12" fmla="*/ 1030514 h 1930400"/>
                <a:gd name="connsiteX13" fmla="*/ 1045029 w 1132114"/>
                <a:gd name="connsiteY13" fmla="*/ 1161143 h 1930400"/>
                <a:gd name="connsiteX14" fmla="*/ 1030514 w 1132114"/>
                <a:gd name="connsiteY14" fmla="*/ 1204686 h 1930400"/>
                <a:gd name="connsiteX15" fmla="*/ 1016000 w 1132114"/>
                <a:gd name="connsiteY15" fmla="*/ 1277257 h 1930400"/>
                <a:gd name="connsiteX16" fmla="*/ 943429 w 1132114"/>
                <a:gd name="connsiteY16" fmla="*/ 1422400 h 1930400"/>
                <a:gd name="connsiteX17" fmla="*/ 914400 w 1132114"/>
                <a:gd name="connsiteY17" fmla="*/ 1480457 h 1930400"/>
                <a:gd name="connsiteX18" fmla="*/ 870857 w 1132114"/>
                <a:gd name="connsiteY18" fmla="*/ 1538514 h 1930400"/>
                <a:gd name="connsiteX19" fmla="*/ 841829 w 1132114"/>
                <a:gd name="connsiteY19" fmla="*/ 1596572 h 1930400"/>
                <a:gd name="connsiteX20" fmla="*/ 696686 w 1132114"/>
                <a:gd name="connsiteY20" fmla="*/ 1727200 h 1930400"/>
                <a:gd name="connsiteX21" fmla="*/ 566057 w 1132114"/>
                <a:gd name="connsiteY21" fmla="*/ 1814286 h 1930400"/>
                <a:gd name="connsiteX22" fmla="*/ 508000 w 1132114"/>
                <a:gd name="connsiteY22" fmla="*/ 1857829 h 1930400"/>
                <a:gd name="connsiteX23" fmla="*/ 362857 w 1132114"/>
                <a:gd name="connsiteY23" fmla="*/ 1930400 h 1930400"/>
                <a:gd name="connsiteX24" fmla="*/ 0 w 1132114"/>
                <a:gd name="connsiteY24" fmla="*/ 1930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2114" h="1930400">
                  <a:moveTo>
                    <a:pt x="14514" y="0"/>
                  </a:moveTo>
                  <a:cubicBezTo>
                    <a:pt x="125790" y="4838"/>
                    <a:pt x="237208" y="7105"/>
                    <a:pt x="348343" y="14514"/>
                  </a:cubicBezTo>
                  <a:cubicBezTo>
                    <a:pt x="507632" y="25133"/>
                    <a:pt x="394630" y="24648"/>
                    <a:pt x="508000" y="43543"/>
                  </a:cubicBezTo>
                  <a:cubicBezTo>
                    <a:pt x="546475" y="49955"/>
                    <a:pt x="585409" y="53219"/>
                    <a:pt x="624114" y="58057"/>
                  </a:cubicBezTo>
                  <a:cubicBezTo>
                    <a:pt x="648305" y="67733"/>
                    <a:pt x="672291" y="77938"/>
                    <a:pt x="696686" y="87086"/>
                  </a:cubicBezTo>
                  <a:cubicBezTo>
                    <a:pt x="711011" y="92458"/>
                    <a:pt x="727499" y="93113"/>
                    <a:pt x="740229" y="101600"/>
                  </a:cubicBezTo>
                  <a:cubicBezTo>
                    <a:pt x="786127" y="132199"/>
                    <a:pt x="824959" y="172601"/>
                    <a:pt x="870857" y="203200"/>
                  </a:cubicBezTo>
                  <a:cubicBezTo>
                    <a:pt x="937035" y="247319"/>
                    <a:pt x="929182" y="237973"/>
                    <a:pt x="1001486" y="319314"/>
                  </a:cubicBezTo>
                  <a:cubicBezTo>
                    <a:pt x="1042907" y="365912"/>
                    <a:pt x="1021571" y="354794"/>
                    <a:pt x="1045029" y="406400"/>
                  </a:cubicBezTo>
                  <a:cubicBezTo>
                    <a:pt x="1062936" y="445794"/>
                    <a:pt x="1103086" y="522514"/>
                    <a:pt x="1103086" y="522514"/>
                  </a:cubicBezTo>
                  <a:cubicBezTo>
                    <a:pt x="1108683" y="544904"/>
                    <a:pt x="1132114" y="634718"/>
                    <a:pt x="1132114" y="653143"/>
                  </a:cubicBezTo>
                  <a:cubicBezTo>
                    <a:pt x="1132114" y="750026"/>
                    <a:pt x="1128705" y="847185"/>
                    <a:pt x="1117600" y="943429"/>
                  </a:cubicBezTo>
                  <a:cubicBezTo>
                    <a:pt x="1114093" y="973826"/>
                    <a:pt x="1094573" y="1000510"/>
                    <a:pt x="1088572" y="1030514"/>
                  </a:cubicBezTo>
                  <a:cubicBezTo>
                    <a:pt x="1064104" y="1152848"/>
                    <a:pt x="1090097" y="1055985"/>
                    <a:pt x="1045029" y="1161143"/>
                  </a:cubicBezTo>
                  <a:cubicBezTo>
                    <a:pt x="1039002" y="1175205"/>
                    <a:pt x="1034225" y="1189843"/>
                    <a:pt x="1030514" y="1204686"/>
                  </a:cubicBezTo>
                  <a:cubicBezTo>
                    <a:pt x="1024531" y="1228619"/>
                    <a:pt x="1025162" y="1254352"/>
                    <a:pt x="1016000" y="1277257"/>
                  </a:cubicBezTo>
                  <a:cubicBezTo>
                    <a:pt x="995911" y="1327480"/>
                    <a:pt x="967619" y="1374019"/>
                    <a:pt x="943429" y="1422400"/>
                  </a:cubicBezTo>
                  <a:cubicBezTo>
                    <a:pt x="933753" y="1441752"/>
                    <a:pt x="927382" y="1463148"/>
                    <a:pt x="914400" y="1480457"/>
                  </a:cubicBezTo>
                  <a:cubicBezTo>
                    <a:pt x="899886" y="1499809"/>
                    <a:pt x="883678" y="1518000"/>
                    <a:pt x="870857" y="1538514"/>
                  </a:cubicBezTo>
                  <a:cubicBezTo>
                    <a:pt x="859390" y="1556862"/>
                    <a:pt x="855530" y="1579826"/>
                    <a:pt x="841829" y="1596572"/>
                  </a:cubicBezTo>
                  <a:cubicBezTo>
                    <a:pt x="741104" y="1719681"/>
                    <a:pt x="775269" y="1668264"/>
                    <a:pt x="696686" y="1727200"/>
                  </a:cubicBezTo>
                  <a:cubicBezTo>
                    <a:pt x="448612" y="1913253"/>
                    <a:pt x="762597" y="1691447"/>
                    <a:pt x="566057" y="1814286"/>
                  </a:cubicBezTo>
                  <a:cubicBezTo>
                    <a:pt x="545544" y="1827107"/>
                    <a:pt x="529003" y="1845827"/>
                    <a:pt x="508000" y="1857829"/>
                  </a:cubicBezTo>
                  <a:cubicBezTo>
                    <a:pt x="461035" y="1884666"/>
                    <a:pt x="416949" y="1930400"/>
                    <a:pt x="362857" y="1930400"/>
                  </a:cubicBezTo>
                  <a:lnTo>
                    <a:pt x="0" y="1930400"/>
                  </a:ln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84117CE-75E1-428F-8693-53E050A155D0}"/>
                </a:ext>
              </a:extLst>
            </p:cNvPr>
            <p:cNvSpPr/>
            <p:nvPr/>
          </p:nvSpPr>
          <p:spPr>
            <a:xfrm>
              <a:off x="2861456" y="2695831"/>
              <a:ext cx="428301" cy="1712686"/>
            </a:xfrm>
            <a:custGeom>
              <a:avLst/>
              <a:gdLst>
                <a:gd name="connsiteX0" fmla="*/ 174172 w 248625"/>
                <a:gd name="connsiteY0" fmla="*/ 0 h 1712686"/>
                <a:gd name="connsiteX1" fmla="*/ 203200 w 248625"/>
                <a:gd name="connsiteY1" fmla="*/ 609600 h 1712686"/>
                <a:gd name="connsiteX2" fmla="*/ 188686 w 248625"/>
                <a:gd name="connsiteY2" fmla="*/ 870857 h 1712686"/>
                <a:gd name="connsiteX3" fmla="*/ 159657 w 248625"/>
                <a:gd name="connsiteY3" fmla="*/ 1465943 h 1712686"/>
                <a:gd name="connsiteX4" fmla="*/ 145143 w 248625"/>
                <a:gd name="connsiteY4" fmla="*/ 1524000 h 1712686"/>
                <a:gd name="connsiteX5" fmla="*/ 43543 w 248625"/>
                <a:gd name="connsiteY5" fmla="*/ 1654629 h 1712686"/>
                <a:gd name="connsiteX6" fmla="*/ 0 w 248625"/>
                <a:gd name="connsiteY6" fmla="*/ 1712686 h 17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25" h="1712686">
                  <a:moveTo>
                    <a:pt x="174172" y="0"/>
                  </a:moveTo>
                  <a:cubicBezTo>
                    <a:pt x="309065" y="224820"/>
                    <a:pt x="223453" y="52663"/>
                    <a:pt x="203200" y="609600"/>
                  </a:cubicBezTo>
                  <a:cubicBezTo>
                    <a:pt x="200030" y="696762"/>
                    <a:pt x="192243" y="783710"/>
                    <a:pt x="188686" y="870857"/>
                  </a:cubicBezTo>
                  <a:cubicBezTo>
                    <a:pt x="182208" y="1029565"/>
                    <a:pt x="185992" y="1281599"/>
                    <a:pt x="159657" y="1465943"/>
                  </a:cubicBezTo>
                  <a:cubicBezTo>
                    <a:pt x="156836" y="1485690"/>
                    <a:pt x="153245" y="1505771"/>
                    <a:pt x="145143" y="1524000"/>
                  </a:cubicBezTo>
                  <a:cubicBezTo>
                    <a:pt x="106179" y="1611670"/>
                    <a:pt x="103445" y="1584743"/>
                    <a:pt x="43543" y="1654629"/>
                  </a:cubicBezTo>
                  <a:cubicBezTo>
                    <a:pt x="-54922" y="1769506"/>
                    <a:pt x="52598" y="1660088"/>
                    <a:pt x="0" y="1712686"/>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52F61621-73DB-4D99-91B1-2806284A4DD8}"/>
                </a:ext>
              </a:extLst>
            </p:cNvPr>
            <p:cNvSpPr/>
            <p:nvPr/>
          </p:nvSpPr>
          <p:spPr>
            <a:xfrm>
              <a:off x="3369455" y="3257120"/>
              <a:ext cx="498731" cy="64901"/>
            </a:xfrm>
            <a:custGeom>
              <a:avLst/>
              <a:gdLst>
                <a:gd name="connsiteX0" fmla="*/ 0 w 362896"/>
                <a:gd name="connsiteY0" fmla="*/ 33794 h 120880"/>
                <a:gd name="connsiteX1" fmla="*/ 188686 w 362896"/>
                <a:gd name="connsiteY1" fmla="*/ 19280 h 120880"/>
                <a:gd name="connsiteX2" fmla="*/ 275772 w 362896"/>
                <a:gd name="connsiteY2" fmla="*/ 77337 h 120880"/>
                <a:gd name="connsiteX3" fmla="*/ 362858 w 362896"/>
                <a:gd name="connsiteY3" fmla="*/ 120880 h 120880"/>
              </a:gdLst>
              <a:ahLst/>
              <a:cxnLst>
                <a:cxn ang="0">
                  <a:pos x="connsiteX0" y="connsiteY0"/>
                </a:cxn>
                <a:cxn ang="0">
                  <a:pos x="connsiteX1" y="connsiteY1"/>
                </a:cxn>
                <a:cxn ang="0">
                  <a:pos x="connsiteX2" y="connsiteY2"/>
                </a:cxn>
                <a:cxn ang="0">
                  <a:pos x="connsiteX3" y="connsiteY3"/>
                </a:cxn>
              </a:cxnLst>
              <a:rect l="l" t="t" r="r" b="b"/>
              <a:pathLst>
                <a:path w="362896" h="120880">
                  <a:moveTo>
                    <a:pt x="0" y="33794"/>
                  </a:moveTo>
                  <a:cubicBezTo>
                    <a:pt x="79713" y="1910"/>
                    <a:pt x="90247" y="-15876"/>
                    <a:pt x="188686" y="19280"/>
                  </a:cubicBezTo>
                  <a:cubicBezTo>
                    <a:pt x="221542" y="31014"/>
                    <a:pt x="242674" y="66304"/>
                    <a:pt x="275772" y="77337"/>
                  </a:cubicBezTo>
                  <a:cubicBezTo>
                    <a:pt x="367448" y="107896"/>
                    <a:pt x="362858" y="75767"/>
                    <a:pt x="362858" y="120880"/>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85F3EFA4-D3C6-4392-BD2D-E2D638D0F4A5}"/>
                </a:ext>
              </a:extLst>
            </p:cNvPr>
            <p:cNvSpPr/>
            <p:nvPr/>
          </p:nvSpPr>
          <p:spPr>
            <a:xfrm>
              <a:off x="3289757" y="3798679"/>
              <a:ext cx="578429" cy="45719"/>
            </a:xfrm>
            <a:custGeom>
              <a:avLst/>
              <a:gdLst>
                <a:gd name="connsiteX0" fmla="*/ 0 w 362896"/>
                <a:gd name="connsiteY0" fmla="*/ 33794 h 120880"/>
                <a:gd name="connsiteX1" fmla="*/ 188686 w 362896"/>
                <a:gd name="connsiteY1" fmla="*/ 19280 h 120880"/>
                <a:gd name="connsiteX2" fmla="*/ 275772 w 362896"/>
                <a:gd name="connsiteY2" fmla="*/ 77337 h 120880"/>
                <a:gd name="connsiteX3" fmla="*/ 362858 w 362896"/>
                <a:gd name="connsiteY3" fmla="*/ 120880 h 120880"/>
              </a:gdLst>
              <a:ahLst/>
              <a:cxnLst>
                <a:cxn ang="0">
                  <a:pos x="connsiteX0" y="connsiteY0"/>
                </a:cxn>
                <a:cxn ang="0">
                  <a:pos x="connsiteX1" y="connsiteY1"/>
                </a:cxn>
                <a:cxn ang="0">
                  <a:pos x="connsiteX2" y="connsiteY2"/>
                </a:cxn>
                <a:cxn ang="0">
                  <a:pos x="connsiteX3" y="connsiteY3"/>
                </a:cxn>
              </a:cxnLst>
              <a:rect l="l" t="t" r="r" b="b"/>
              <a:pathLst>
                <a:path w="362896" h="120880">
                  <a:moveTo>
                    <a:pt x="0" y="33794"/>
                  </a:moveTo>
                  <a:cubicBezTo>
                    <a:pt x="79713" y="1910"/>
                    <a:pt x="90247" y="-15876"/>
                    <a:pt x="188686" y="19280"/>
                  </a:cubicBezTo>
                  <a:cubicBezTo>
                    <a:pt x="221542" y="31014"/>
                    <a:pt x="242674" y="66304"/>
                    <a:pt x="275772" y="77337"/>
                  </a:cubicBezTo>
                  <a:cubicBezTo>
                    <a:pt x="367448" y="107896"/>
                    <a:pt x="362858" y="75767"/>
                    <a:pt x="362858" y="120880"/>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E4072F24-DE50-48CC-913D-EDB146B8F435}"/>
              </a:ext>
            </a:extLst>
          </p:cNvPr>
          <p:cNvSpPr txBox="1"/>
          <p:nvPr/>
        </p:nvSpPr>
        <p:spPr>
          <a:xfrm>
            <a:off x="2069485" y="930991"/>
            <a:ext cx="1909506" cy="646331"/>
          </a:xfrm>
          <a:prstGeom prst="rect">
            <a:avLst/>
          </a:prstGeom>
          <a:noFill/>
        </p:spPr>
        <p:txBody>
          <a:bodyPr wrap="square" rtlCol="0">
            <a:spAutoFit/>
          </a:bodyPr>
          <a:lstStyle/>
          <a:p>
            <a:pPr algn="ctr"/>
            <a:r>
              <a:rPr lang="en-US" altLang="ja-JP" sz="3600" dirty="0"/>
              <a:t>the Sun</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16" name="テキスト ボックス 15">
            <a:extLst>
              <a:ext uri="{FF2B5EF4-FFF2-40B4-BE49-F238E27FC236}">
                <a16:creationId xmlns:a16="http://schemas.microsoft.com/office/drawing/2014/main" id="{7BCF5697-502F-46FE-ADF6-A3ADDD911842}"/>
              </a:ext>
            </a:extLst>
          </p:cNvPr>
          <p:cNvSpPr txBox="1"/>
          <p:nvPr/>
        </p:nvSpPr>
        <p:spPr>
          <a:xfrm>
            <a:off x="4217822" y="960487"/>
            <a:ext cx="2378351" cy="646331"/>
          </a:xfrm>
          <a:prstGeom prst="rect">
            <a:avLst/>
          </a:prstGeom>
          <a:noFill/>
        </p:spPr>
        <p:txBody>
          <a:bodyPr wrap="square" rtlCol="0">
            <a:spAutoFit/>
          </a:bodyPr>
          <a:lstStyle/>
          <a:p>
            <a:pPr algn="ctr"/>
            <a:r>
              <a:rPr lang="en-US" altLang="ja-JP" sz="3600" dirty="0"/>
              <a:t>the Moon</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17" name="矢印: 右 16">
            <a:extLst>
              <a:ext uri="{FF2B5EF4-FFF2-40B4-BE49-F238E27FC236}">
                <a16:creationId xmlns:a16="http://schemas.microsoft.com/office/drawing/2014/main" id="{9A2335D9-0B8B-40D4-9F4F-7F7F381074F9}"/>
              </a:ext>
            </a:extLst>
          </p:cNvPr>
          <p:cNvSpPr/>
          <p:nvPr/>
        </p:nvSpPr>
        <p:spPr>
          <a:xfrm rot="4115033">
            <a:off x="2981909" y="293494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EE0CEEA2-55B1-40FC-8485-457CE223BF2B}"/>
              </a:ext>
            </a:extLst>
          </p:cNvPr>
          <p:cNvSpPr/>
          <p:nvPr/>
        </p:nvSpPr>
        <p:spPr>
          <a:xfrm rot="17484967" flipH="1">
            <a:off x="3736729" y="291668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4DBA7D9-3F50-420E-8D36-3B5FDEDD6882}"/>
              </a:ext>
            </a:extLst>
          </p:cNvPr>
          <p:cNvSpPr txBox="1"/>
          <p:nvPr/>
        </p:nvSpPr>
        <p:spPr>
          <a:xfrm>
            <a:off x="4457799" y="3769854"/>
            <a:ext cx="4432722" cy="1077218"/>
          </a:xfrm>
          <a:prstGeom prst="rect">
            <a:avLst/>
          </a:prstGeom>
          <a:noFill/>
        </p:spPr>
        <p:txBody>
          <a:bodyPr wrap="square" rtlCol="0">
            <a:spAutoFit/>
          </a:bodyPr>
          <a:lstStyle/>
          <a:p>
            <a:pPr>
              <a:lnSpc>
                <a:spcPct val="80000"/>
              </a:lnSpc>
            </a:pPr>
            <a:r>
              <a:rPr lang="en-US" altLang="ja-JP" sz="4000" dirty="0"/>
              <a:t>the Sun + the Moon</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bright, light</a:t>
            </a:r>
            <a:endParaRPr lang="en-US" altLang="ja-JP" sz="40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844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descr="アイコン&#10;&#10;自動的に生成された説明">
            <a:extLst>
              <a:ext uri="{FF2B5EF4-FFF2-40B4-BE49-F238E27FC236}">
                <a16:creationId xmlns:a16="http://schemas.microsoft.com/office/drawing/2014/main" id="{30AC5798-1C3D-40D3-9F57-B5E4C963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952" y="2991946"/>
            <a:ext cx="3621859" cy="3621859"/>
          </a:xfrm>
          <a:prstGeom prst="rect">
            <a:avLst/>
          </a:prstGeom>
        </p:spPr>
      </p:pic>
      <p:pic>
        <p:nvPicPr>
          <p:cNvPr id="3" name="図 2">
            <a:extLst>
              <a:ext uri="{FF2B5EF4-FFF2-40B4-BE49-F238E27FC236}">
                <a16:creationId xmlns:a16="http://schemas.microsoft.com/office/drawing/2014/main" id="{42BB1940-702E-4296-916D-DD652C5A4CC8}"/>
              </a:ext>
            </a:extLst>
          </p:cNvPr>
          <p:cNvPicPr>
            <a:picLocks noChangeAspect="1"/>
          </p:cNvPicPr>
          <p:nvPr/>
        </p:nvPicPr>
        <p:blipFill>
          <a:blip r:embed="rId3"/>
          <a:stretch>
            <a:fillRect/>
          </a:stretch>
        </p:blipFill>
        <p:spPr>
          <a:xfrm>
            <a:off x="0" y="37620"/>
            <a:ext cx="9144000" cy="470458"/>
          </a:xfrm>
          <a:prstGeom prst="rect">
            <a:avLst/>
          </a:prstGeom>
        </p:spPr>
      </p:pic>
      <p:sp>
        <p:nvSpPr>
          <p:cNvPr id="4" name="テキスト ボックス 10">
            <a:extLst>
              <a:ext uri="{FF2B5EF4-FFF2-40B4-BE49-F238E27FC236}">
                <a16:creationId xmlns:a16="http://schemas.microsoft.com/office/drawing/2014/main" id="{F0AD848C-D289-477A-A5B0-278BA6CB78AE}"/>
              </a:ext>
            </a:extLst>
          </p:cNvPr>
          <p:cNvSpPr txBox="1">
            <a:spLocks noChangeArrowheads="1"/>
          </p:cNvSpPr>
          <p:nvPr/>
        </p:nvSpPr>
        <p:spPr bwMode="auto">
          <a:xfrm>
            <a:off x="3318387" y="1071263"/>
            <a:ext cx="5715738"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Tx/>
              <a:buNone/>
            </a:pPr>
            <a:r>
              <a:rPr lang="en-US" altLang="ja-JP" sz="4000" dirty="0">
                <a:latin typeface="MS UI Gothic" panose="020B0600070205080204" pitchFamily="50" charset="-128"/>
                <a:ea typeface="MS UI Gothic" panose="020B0600070205080204" pitchFamily="50" charset="-128"/>
              </a:rPr>
              <a:t>the best timing for throwing a cast net.</a:t>
            </a:r>
          </a:p>
          <a:p>
            <a:pPr marL="571500" indent="-571500" eaLnBrk="1" hangingPunct="1">
              <a:lnSpc>
                <a:spcPct val="90000"/>
              </a:lnSpc>
              <a:spcBef>
                <a:spcPct val="0"/>
              </a:spcBef>
              <a:buFont typeface="Wingdings" panose="05000000000000000000" pitchFamily="2" charset="2"/>
              <a:buChar char="à"/>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now</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-or-never chance</a:t>
            </a:r>
          </a:p>
          <a:p>
            <a:pPr marL="571500" indent="-571500" eaLnBrk="1" hangingPunct="1">
              <a:lnSpc>
                <a:spcPct val="90000"/>
              </a:lnSpc>
              <a:spcBef>
                <a:spcPct val="0"/>
              </a:spcBef>
              <a:buFont typeface="Wingdings" panose="05000000000000000000" pitchFamily="2" charset="2"/>
              <a:buChar char="à"/>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now</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6" name="図 5" descr="水, 屋外, 男, 湖 が含まれている画像&#10;&#10;自動的に生成された説明">
            <a:extLst>
              <a:ext uri="{FF2B5EF4-FFF2-40B4-BE49-F238E27FC236}">
                <a16:creationId xmlns:a16="http://schemas.microsoft.com/office/drawing/2014/main" id="{887DB458-6825-43A7-9718-B47DFA713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6" y="962105"/>
            <a:ext cx="2869298" cy="3020313"/>
          </a:xfrm>
          <a:prstGeom prst="rect">
            <a:avLst/>
          </a:prstGeom>
        </p:spPr>
      </p:pic>
      <p:sp>
        <p:nvSpPr>
          <p:cNvPr id="8" name="テキスト ボックス 7">
            <a:extLst>
              <a:ext uri="{FF2B5EF4-FFF2-40B4-BE49-F238E27FC236}">
                <a16:creationId xmlns:a16="http://schemas.microsoft.com/office/drawing/2014/main" id="{BAB3D02A-3D99-443F-9700-91DD677F8FA1}"/>
              </a:ext>
            </a:extLst>
          </p:cNvPr>
          <p:cNvSpPr txBox="1"/>
          <p:nvPr/>
        </p:nvSpPr>
        <p:spPr>
          <a:xfrm>
            <a:off x="109875" y="500704"/>
            <a:ext cx="8694911" cy="646331"/>
          </a:xfrm>
          <a:prstGeom prst="rect">
            <a:avLst/>
          </a:prstGeom>
          <a:noFill/>
        </p:spPr>
        <p:txBody>
          <a:bodyPr wrap="square">
            <a:spAutoFit/>
          </a:bodyPr>
          <a:lstStyle/>
          <a:p>
            <a:r>
              <a:rPr lang="ja-JP" altLang="en-US" dirty="0"/>
              <a:t>مراد الداغستاني (Murad al-Daghistani), Public domain, via Wikimedia Commons</a:t>
            </a:r>
            <a:endParaRPr lang="en-US" altLang="ja-JP" dirty="0"/>
          </a:p>
          <a:p>
            <a:r>
              <a:rPr lang="ja-JP" altLang="en-US" dirty="0"/>
              <a:t>https://commons.wikimedia.org/wiki/File:Murad-Net_Casting.jpg</a:t>
            </a:r>
          </a:p>
        </p:txBody>
      </p:sp>
      <p:pic>
        <p:nvPicPr>
          <p:cNvPr id="10" name="図 9" descr="ぼやけた背景&#10;&#10;自動的に生成された説明">
            <a:extLst>
              <a:ext uri="{FF2B5EF4-FFF2-40B4-BE49-F238E27FC236}">
                <a16:creationId xmlns:a16="http://schemas.microsoft.com/office/drawing/2014/main" id="{850FFEAD-55A9-4975-8966-1130A5914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74077">
            <a:off x="1439184" y="5363494"/>
            <a:ext cx="449543" cy="1119643"/>
          </a:xfrm>
          <a:prstGeom prst="rect">
            <a:avLst/>
          </a:prstGeom>
        </p:spPr>
      </p:pic>
      <p:pic>
        <p:nvPicPr>
          <p:cNvPr id="12" name="図 11" descr="暗い, 水, ラケット, ボール が含まれている画像&#10;&#10;自動的に生成された説明">
            <a:extLst>
              <a:ext uri="{FF2B5EF4-FFF2-40B4-BE49-F238E27FC236}">
                <a16:creationId xmlns:a16="http://schemas.microsoft.com/office/drawing/2014/main" id="{2BBF740E-A39B-4764-ACDB-D9DFBC4A34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61007">
            <a:off x="1793384" y="5992167"/>
            <a:ext cx="393343" cy="900846"/>
          </a:xfrm>
          <a:prstGeom prst="rect">
            <a:avLst/>
          </a:prstGeom>
        </p:spPr>
      </p:pic>
      <p:pic>
        <p:nvPicPr>
          <p:cNvPr id="14" name="図 13" descr="男性の顔の絵&#10;&#10;低い精度で自動的に生成された説明">
            <a:extLst>
              <a:ext uri="{FF2B5EF4-FFF2-40B4-BE49-F238E27FC236}">
                <a16:creationId xmlns:a16="http://schemas.microsoft.com/office/drawing/2014/main" id="{B4D63DC3-7AA2-4CA1-BFB9-0AD2E5B2DE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747" y="3593496"/>
            <a:ext cx="2384494" cy="2135447"/>
          </a:xfrm>
          <a:prstGeom prst="rect">
            <a:avLst/>
          </a:prstGeom>
        </p:spPr>
      </p:pic>
      <p:cxnSp>
        <p:nvCxnSpPr>
          <p:cNvPr id="29" name="直線コネクタ 28">
            <a:extLst>
              <a:ext uri="{FF2B5EF4-FFF2-40B4-BE49-F238E27FC236}">
                <a16:creationId xmlns:a16="http://schemas.microsoft.com/office/drawing/2014/main" id="{8943C870-3944-4290-9047-8100B81364C7}"/>
              </a:ext>
            </a:extLst>
          </p:cNvPr>
          <p:cNvCxnSpPr/>
          <p:nvPr/>
        </p:nvCxnSpPr>
        <p:spPr>
          <a:xfrm>
            <a:off x="3442979" y="5640484"/>
            <a:ext cx="78166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DF4F784-F1EA-4DBB-BFE5-647A9ADC5983}"/>
              </a:ext>
            </a:extLst>
          </p:cNvPr>
          <p:cNvCxnSpPr>
            <a:cxnSpLocks/>
          </p:cNvCxnSpPr>
          <p:nvPr/>
        </p:nvCxnSpPr>
        <p:spPr>
          <a:xfrm flipV="1">
            <a:off x="3735319" y="5730780"/>
            <a:ext cx="596451" cy="5042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23362419-8607-434D-8E19-DFEF1A5749F2}"/>
              </a:ext>
            </a:extLst>
          </p:cNvPr>
          <p:cNvSpPr/>
          <p:nvPr/>
        </p:nvSpPr>
        <p:spPr>
          <a:xfrm rot="20847769">
            <a:off x="2572432" y="538598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66C3BEF9-7BE1-4E3C-93B7-29176F02BE31}"/>
              </a:ext>
            </a:extLst>
          </p:cNvPr>
          <p:cNvPicPr>
            <a:picLocks noChangeAspect="1"/>
          </p:cNvPicPr>
          <p:nvPr/>
        </p:nvPicPr>
        <p:blipFill>
          <a:blip r:embed="rId8"/>
          <a:stretch>
            <a:fillRect/>
          </a:stretch>
        </p:blipFill>
        <p:spPr>
          <a:xfrm>
            <a:off x="3139869" y="4445293"/>
            <a:ext cx="1476375" cy="1095375"/>
          </a:xfrm>
          <a:prstGeom prst="rect">
            <a:avLst/>
          </a:prstGeom>
        </p:spPr>
      </p:pic>
      <p:sp>
        <p:nvSpPr>
          <p:cNvPr id="38" name="矢印: 右 37">
            <a:extLst>
              <a:ext uri="{FF2B5EF4-FFF2-40B4-BE49-F238E27FC236}">
                <a16:creationId xmlns:a16="http://schemas.microsoft.com/office/drawing/2014/main" id="{DBC39E8A-483A-4B9D-8A7C-2ECEE96BC8D5}"/>
              </a:ext>
            </a:extLst>
          </p:cNvPr>
          <p:cNvSpPr/>
          <p:nvPr/>
        </p:nvSpPr>
        <p:spPr>
          <a:xfrm rot="20847769">
            <a:off x="4789606" y="485920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262AFC1-E5C0-4A0C-A2CB-4D0CEB741734}"/>
              </a:ext>
            </a:extLst>
          </p:cNvPr>
          <p:cNvSpPr txBox="1"/>
          <p:nvPr/>
        </p:nvSpPr>
        <p:spPr>
          <a:xfrm>
            <a:off x="2460116" y="5965492"/>
            <a:ext cx="1176045" cy="646331"/>
          </a:xfrm>
          <a:prstGeom prst="rect">
            <a:avLst/>
          </a:prstGeom>
          <a:noFill/>
        </p:spPr>
        <p:txBody>
          <a:bodyPr wrap="square" rtlCol="0">
            <a:spAutoFit/>
          </a:bodyPr>
          <a:lstStyle/>
          <a:p>
            <a:pPr algn="ctr"/>
            <a:r>
              <a:rPr lang="en-US" altLang="ja-JP" sz="3600" dirty="0"/>
              <a:t>fish</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42" name="テキスト ボックス 41">
            <a:extLst>
              <a:ext uri="{FF2B5EF4-FFF2-40B4-BE49-F238E27FC236}">
                <a16:creationId xmlns:a16="http://schemas.microsoft.com/office/drawing/2014/main" id="{7632BB80-2E2B-417A-B3C6-260CA2E6D35E}"/>
              </a:ext>
            </a:extLst>
          </p:cNvPr>
          <p:cNvSpPr txBox="1"/>
          <p:nvPr/>
        </p:nvSpPr>
        <p:spPr>
          <a:xfrm>
            <a:off x="2342190" y="3886184"/>
            <a:ext cx="1691354" cy="646331"/>
          </a:xfrm>
          <a:prstGeom prst="rect">
            <a:avLst/>
          </a:prstGeom>
          <a:noFill/>
        </p:spPr>
        <p:txBody>
          <a:bodyPr wrap="square" rtlCol="0">
            <a:spAutoFit/>
          </a:bodyPr>
          <a:lstStyle/>
          <a:p>
            <a:pPr algn="ctr"/>
            <a:r>
              <a:rPr lang="en-US" altLang="ja-JP" sz="3600" dirty="0"/>
              <a:t>cast net</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62580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C4424D9B-EEFE-4A90-8939-8ED372D3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162" y="3446311"/>
            <a:ext cx="3038481" cy="3038481"/>
          </a:xfrm>
          <a:prstGeom prst="rect">
            <a:avLst/>
          </a:prstGeom>
        </p:spPr>
      </p:pic>
      <p:pic>
        <p:nvPicPr>
          <p:cNvPr id="3" name="図 2">
            <a:extLst>
              <a:ext uri="{FF2B5EF4-FFF2-40B4-BE49-F238E27FC236}">
                <a16:creationId xmlns:a16="http://schemas.microsoft.com/office/drawing/2014/main" id="{816FE902-4C9A-45CC-88CB-6992DAFB6B42}"/>
              </a:ext>
            </a:extLst>
          </p:cNvPr>
          <p:cNvPicPr>
            <a:picLocks noChangeAspect="1"/>
          </p:cNvPicPr>
          <p:nvPr/>
        </p:nvPicPr>
        <p:blipFill>
          <a:blip r:embed="rId3"/>
          <a:stretch>
            <a:fillRect/>
          </a:stretch>
        </p:blipFill>
        <p:spPr>
          <a:xfrm>
            <a:off x="0" y="8124"/>
            <a:ext cx="9144000" cy="470458"/>
          </a:xfrm>
          <a:prstGeom prst="rect">
            <a:avLst/>
          </a:prstGeom>
        </p:spPr>
      </p:pic>
      <p:pic>
        <p:nvPicPr>
          <p:cNvPr id="5" name="図 4">
            <a:extLst>
              <a:ext uri="{FF2B5EF4-FFF2-40B4-BE49-F238E27FC236}">
                <a16:creationId xmlns:a16="http://schemas.microsoft.com/office/drawing/2014/main" id="{5C830509-D5B3-4256-BEF3-8FC2ABDC9DC0}"/>
              </a:ext>
            </a:extLst>
          </p:cNvPr>
          <p:cNvPicPr>
            <a:picLocks noChangeAspect="1"/>
          </p:cNvPicPr>
          <p:nvPr/>
        </p:nvPicPr>
        <p:blipFill>
          <a:blip r:embed="rId4"/>
          <a:stretch>
            <a:fillRect/>
          </a:stretch>
        </p:blipFill>
        <p:spPr>
          <a:xfrm>
            <a:off x="0" y="472701"/>
            <a:ext cx="9144000" cy="461905"/>
          </a:xfrm>
          <a:prstGeom prst="rect">
            <a:avLst/>
          </a:prstGeom>
        </p:spPr>
      </p:pic>
      <p:pic>
        <p:nvPicPr>
          <p:cNvPr id="10" name="図 9">
            <a:extLst>
              <a:ext uri="{FF2B5EF4-FFF2-40B4-BE49-F238E27FC236}">
                <a16:creationId xmlns:a16="http://schemas.microsoft.com/office/drawing/2014/main" id="{15563F9A-D1B8-42C1-99AD-AEB054D8F446}"/>
              </a:ext>
            </a:extLst>
          </p:cNvPr>
          <p:cNvPicPr>
            <a:picLocks noChangeAspect="1"/>
          </p:cNvPicPr>
          <p:nvPr/>
        </p:nvPicPr>
        <p:blipFill>
          <a:blip r:embed="rId5"/>
          <a:stretch>
            <a:fillRect/>
          </a:stretch>
        </p:blipFill>
        <p:spPr>
          <a:xfrm>
            <a:off x="0" y="921355"/>
            <a:ext cx="9144000" cy="470458"/>
          </a:xfrm>
          <a:prstGeom prst="rect">
            <a:avLst/>
          </a:prstGeom>
        </p:spPr>
      </p:pic>
      <p:pic>
        <p:nvPicPr>
          <p:cNvPr id="12" name="図 11">
            <a:extLst>
              <a:ext uri="{FF2B5EF4-FFF2-40B4-BE49-F238E27FC236}">
                <a16:creationId xmlns:a16="http://schemas.microsoft.com/office/drawing/2014/main" id="{63F73F8E-F293-4B30-8B4D-07537AC209BD}"/>
              </a:ext>
            </a:extLst>
          </p:cNvPr>
          <p:cNvPicPr>
            <a:picLocks noChangeAspect="1"/>
          </p:cNvPicPr>
          <p:nvPr/>
        </p:nvPicPr>
        <p:blipFill>
          <a:blip r:embed="rId6"/>
          <a:stretch>
            <a:fillRect/>
          </a:stretch>
        </p:blipFill>
        <p:spPr>
          <a:xfrm>
            <a:off x="174422" y="2704705"/>
            <a:ext cx="1190625" cy="1190625"/>
          </a:xfrm>
          <a:prstGeom prst="rect">
            <a:avLst/>
          </a:prstGeom>
        </p:spPr>
      </p:pic>
      <p:pic>
        <p:nvPicPr>
          <p:cNvPr id="14" name="図 13">
            <a:extLst>
              <a:ext uri="{FF2B5EF4-FFF2-40B4-BE49-F238E27FC236}">
                <a16:creationId xmlns:a16="http://schemas.microsoft.com/office/drawing/2014/main" id="{4933D610-3268-48EE-A169-9F5BBB5AA10F}"/>
              </a:ext>
            </a:extLst>
          </p:cNvPr>
          <p:cNvPicPr>
            <a:picLocks noChangeAspect="1"/>
          </p:cNvPicPr>
          <p:nvPr/>
        </p:nvPicPr>
        <p:blipFill>
          <a:blip r:embed="rId7"/>
          <a:stretch>
            <a:fillRect/>
          </a:stretch>
        </p:blipFill>
        <p:spPr>
          <a:xfrm>
            <a:off x="2083971" y="2617320"/>
            <a:ext cx="1370108" cy="1370108"/>
          </a:xfrm>
          <a:prstGeom prst="rect">
            <a:avLst/>
          </a:prstGeom>
        </p:spPr>
      </p:pic>
      <p:sp>
        <p:nvSpPr>
          <p:cNvPr id="15" name="矢印: 右 14">
            <a:extLst>
              <a:ext uri="{FF2B5EF4-FFF2-40B4-BE49-F238E27FC236}">
                <a16:creationId xmlns:a16="http://schemas.microsoft.com/office/drawing/2014/main" id="{B4882C41-3422-4461-839A-7B0047480BD8}"/>
              </a:ext>
            </a:extLst>
          </p:cNvPr>
          <p:cNvSpPr/>
          <p:nvPr/>
        </p:nvSpPr>
        <p:spPr>
          <a:xfrm>
            <a:off x="1384326" y="31564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5CE30170-313A-46B3-AE37-45C22861AAF3}"/>
              </a:ext>
            </a:extLst>
          </p:cNvPr>
          <p:cNvSpPr/>
          <p:nvPr/>
        </p:nvSpPr>
        <p:spPr>
          <a:xfrm>
            <a:off x="3822440" y="315649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8AEB3F5-8745-4290-9E2C-2754B37B1833}"/>
              </a:ext>
            </a:extLst>
          </p:cNvPr>
          <p:cNvPicPr>
            <a:picLocks noChangeAspect="1"/>
          </p:cNvPicPr>
          <p:nvPr/>
        </p:nvPicPr>
        <p:blipFill>
          <a:blip r:embed="rId8"/>
          <a:stretch>
            <a:fillRect/>
          </a:stretch>
        </p:blipFill>
        <p:spPr>
          <a:xfrm>
            <a:off x="4903852" y="1927749"/>
            <a:ext cx="1178939" cy="615421"/>
          </a:xfrm>
          <a:prstGeom prst="rect">
            <a:avLst/>
          </a:prstGeom>
        </p:spPr>
      </p:pic>
      <p:pic>
        <p:nvPicPr>
          <p:cNvPr id="20" name="図 19">
            <a:extLst>
              <a:ext uri="{FF2B5EF4-FFF2-40B4-BE49-F238E27FC236}">
                <a16:creationId xmlns:a16="http://schemas.microsoft.com/office/drawing/2014/main" id="{A42E7A53-86BB-4470-8A1C-E75F2F2C298D}"/>
              </a:ext>
            </a:extLst>
          </p:cNvPr>
          <p:cNvPicPr>
            <a:picLocks noChangeAspect="1"/>
          </p:cNvPicPr>
          <p:nvPr/>
        </p:nvPicPr>
        <p:blipFill>
          <a:blip r:embed="rId9"/>
          <a:stretch>
            <a:fillRect/>
          </a:stretch>
        </p:blipFill>
        <p:spPr>
          <a:xfrm>
            <a:off x="4833677" y="2843314"/>
            <a:ext cx="1387931" cy="1159984"/>
          </a:xfrm>
          <a:prstGeom prst="rect">
            <a:avLst/>
          </a:prstGeom>
        </p:spPr>
      </p:pic>
      <p:pic>
        <p:nvPicPr>
          <p:cNvPr id="22" name="図 21" descr="黒いバックグラウンドの前に座っている人形&#10;&#10;低い精度で自動的に生成された説明">
            <a:extLst>
              <a:ext uri="{FF2B5EF4-FFF2-40B4-BE49-F238E27FC236}">
                <a16:creationId xmlns:a16="http://schemas.microsoft.com/office/drawing/2014/main" id="{4AD6A7A9-2B0E-4B5A-B3B7-76954A36DA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0888" y="3806755"/>
            <a:ext cx="883683" cy="1182184"/>
          </a:xfrm>
          <a:prstGeom prst="rect">
            <a:avLst/>
          </a:prstGeom>
        </p:spPr>
      </p:pic>
      <p:pic>
        <p:nvPicPr>
          <p:cNvPr id="24" name="図 23" descr="白いバックグラウンドの前に座っている人形&#10;&#10;低い精度で自動的に生成された説明">
            <a:extLst>
              <a:ext uri="{FF2B5EF4-FFF2-40B4-BE49-F238E27FC236}">
                <a16:creationId xmlns:a16="http://schemas.microsoft.com/office/drawing/2014/main" id="{6BAC5E18-3FEC-40D2-9672-8C5D904F3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8593" y="3838590"/>
            <a:ext cx="839755" cy="1150349"/>
          </a:xfrm>
          <a:prstGeom prst="rect">
            <a:avLst/>
          </a:prstGeom>
        </p:spPr>
      </p:pic>
      <p:sp>
        <p:nvSpPr>
          <p:cNvPr id="27" name="テキスト ボックス 26">
            <a:extLst>
              <a:ext uri="{FF2B5EF4-FFF2-40B4-BE49-F238E27FC236}">
                <a16:creationId xmlns:a16="http://schemas.microsoft.com/office/drawing/2014/main" id="{01B8B2D3-EE19-4D4A-A503-6D03BB3B8F28}"/>
              </a:ext>
            </a:extLst>
          </p:cNvPr>
          <p:cNvSpPr txBox="1"/>
          <p:nvPr/>
        </p:nvSpPr>
        <p:spPr>
          <a:xfrm>
            <a:off x="24256" y="1943690"/>
            <a:ext cx="1691354" cy="989823"/>
          </a:xfrm>
          <a:prstGeom prst="rect">
            <a:avLst/>
          </a:prstGeom>
          <a:noFill/>
        </p:spPr>
        <p:txBody>
          <a:bodyPr wrap="square" rtlCol="0">
            <a:spAutoFit/>
          </a:bodyPr>
          <a:lstStyle/>
          <a:p>
            <a:pPr algn="ctr">
              <a:lnSpc>
                <a:spcPct val="80000"/>
              </a:lnSpc>
            </a:pPr>
            <a:r>
              <a:rPr lang="en-US" altLang="ja-JP" sz="3600" dirty="0"/>
              <a:t>woman, female</a:t>
            </a:r>
          </a:p>
        </p:txBody>
      </p:sp>
      <p:sp>
        <p:nvSpPr>
          <p:cNvPr id="28" name="テキスト ボックス 27">
            <a:extLst>
              <a:ext uri="{FF2B5EF4-FFF2-40B4-BE49-F238E27FC236}">
                <a16:creationId xmlns:a16="http://schemas.microsoft.com/office/drawing/2014/main" id="{48F320C8-DEEE-427C-91B1-A98A9C2B7420}"/>
              </a:ext>
            </a:extLst>
          </p:cNvPr>
          <p:cNvSpPr txBox="1"/>
          <p:nvPr/>
        </p:nvSpPr>
        <p:spPr>
          <a:xfrm>
            <a:off x="1892671" y="2372981"/>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29" name="テキスト ボックス 28">
            <a:extLst>
              <a:ext uri="{FF2B5EF4-FFF2-40B4-BE49-F238E27FC236}">
                <a16:creationId xmlns:a16="http://schemas.microsoft.com/office/drawing/2014/main" id="{5148023E-6E6A-4B2B-A6E4-461613B62FCA}"/>
              </a:ext>
            </a:extLst>
          </p:cNvPr>
          <p:cNvSpPr txBox="1"/>
          <p:nvPr/>
        </p:nvSpPr>
        <p:spPr>
          <a:xfrm>
            <a:off x="3608076" y="2730877"/>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30" name="テキスト ボックス 29">
            <a:extLst>
              <a:ext uri="{FF2B5EF4-FFF2-40B4-BE49-F238E27FC236}">
                <a16:creationId xmlns:a16="http://schemas.microsoft.com/office/drawing/2014/main" id="{C4B57D4B-3434-4E56-B3D5-7A5EBC155AC8}"/>
              </a:ext>
            </a:extLst>
          </p:cNvPr>
          <p:cNvSpPr txBox="1"/>
          <p:nvPr/>
        </p:nvSpPr>
        <p:spPr>
          <a:xfrm>
            <a:off x="5220951" y="2231855"/>
            <a:ext cx="1691354" cy="546625"/>
          </a:xfrm>
          <a:prstGeom prst="rect">
            <a:avLst/>
          </a:prstGeom>
          <a:noFill/>
        </p:spPr>
        <p:txBody>
          <a:bodyPr wrap="square" rtlCol="0">
            <a:spAutoFit/>
          </a:bodyPr>
          <a:lstStyle/>
          <a:p>
            <a:pPr algn="ctr">
              <a:lnSpc>
                <a:spcPct val="80000"/>
              </a:lnSpc>
            </a:pPr>
            <a:r>
              <a:rPr lang="en-US" altLang="ja-JP" sz="3600" dirty="0"/>
              <a:t>hairpin</a:t>
            </a:r>
          </a:p>
        </p:txBody>
      </p:sp>
      <p:pic>
        <p:nvPicPr>
          <p:cNvPr id="32" name="図 31" descr="木の枝&#10;&#10;中程度の精度で自動的に生成された説明">
            <a:extLst>
              <a:ext uri="{FF2B5EF4-FFF2-40B4-BE49-F238E27FC236}">
                <a16:creationId xmlns:a16="http://schemas.microsoft.com/office/drawing/2014/main" id="{02A5DAA9-8047-4017-BAD5-50E6C944F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6099" y="1997574"/>
            <a:ext cx="2249905" cy="1501812"/>
          </a:xfrm>
          <a:prstGeom prst="rect">
            <a:avLst/>
          </a:prstGeom>
        </p:spPr>
      </p:pic>
      <p:sp>
        <p:nvSpPr>
          <p:cNvPr id="34" name="テキスト ボックス 33">
            <a:extLst>
              <a:ext uri="{FF2B5EF4-FFF2-40B4-BE49-F238E27FC236}">
                <a16:creationId xmlns:a16="http://schemas.microsoft.com/office/drawing/2014/main" id="{083914C3-C8ED-4A7C-A955-38E98A432D3F}"/>
              </a:ext>
            </a:extLst>
          </p:cNvPr>
          <p:cNvSpPr txBox="1"/>
          <p:nvPr/>
        </p:nvSpPr>
        <p:spPr>
          <a:xfrm>
            <a:off x="5180364" y="1569813"/>
            <a:ext cx="3865640" cy="461665"/>
          </a:xfrm>
          <a:prstGeom prst="rect">
            <a:avLst/>
          </a:prstGeom>
          <a:noFill/>
        </p:spPr>
        <p:txBody>
          <a:bodyPr wrap="square">
            <a:spAutoFit/>
          </a:bodyPr>
          <a:lstStyle/>
          <a:p>
            <a:r>
              <a:rPr lang="ja-JP" altLang="en-US" sz="1200" dirty="0"/>
              <a:t>https://en.wikipedia.org/wiki/File:凤首金顶银簪03564.jpg</a:t>
            </a:r>
            <a:endParaRPr lang="en-US" altLang="ja-JP" sz="1200" dirty="0"/>
          </a:p>
          <a:p>
            <a:r>
              <a:rPr lang="ja-JP" altLang="en-US" sz="1200" dirty="0"/>
              <a:t>Augusthaiho</a:t>
            </a:r>
            <a:r>
              <a:rPr lang="en-US" altLang="ja-JP" sz="1200" dirty="0"/>
              <a:t>, CC  BY-SA</a:t>
            </a:r>
            <a:endParaRPr lang="ja-JP" altLang="en-US" sz="1200" dirty="0"/>
          </a:p>
        </p:txBody>
      </p:sp>
      <p:sp>
        <p:nvSpPr>
          <p:cNvPr id="37" name="テキスト ボックス 10">
            <a:extLst>
              <a:ext uri="{FF2B5EF4-FFF2-40B4-BE49-F238E27FC236}">
                <a16:creationId xmlns:a16="http://schemas.microsoft.com/office/drawing/2014/main" id="{D7E9CA85-3ECA-4A42-A17E-4FD9C5C38104}"/>
              </a:ext>
            </a:extLst>
          </p:cNvPr>
          <p:cNvSpPr txBox="1">
            <a:spLocks noChangeArrowheads="1"/>
          </p:cNvSpPr>
          <p:nvPr/>
        </p:nvSpPr>
        <p:spPr bwMode="auto">
          <a:xfrm>
            <a:off x="103067" y="5159063"/>
            <a:ext cx="68144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rPr>
              <a:t>Hairpins were used as </a:t>
            </a:r>
            <a:r>
              <a:rPr lang="en-US" altLang="ja-JP" sz="3600" dirty="0">
                <a:solidFill>
                  <a:srgbClr val="FF0000"/>
                </a:solidFill>
                <a:latin typeface="MS UI Gothic" panose="020B0600070205080204" pitchFamily="50" charset="-128"/>
                <a:ea typeface="MS UI Gothic" panose="020B0600070205080204" pitchFamily="50" charset="-128"/>
              </a:rPr>
              <a:t>every day </a:t>
            </a:r>
            <a:r>
              <a:rPr lang="en-US" altLang="ja-JP" sz="3600" dirty="0">
                <a:latin typeface="MS UI Gothic" panose="020B0600070205080204" pitchFamily="50" charset="-128"/>
                <a:ea typeface="MS UI Gothic" panose="020B0600070205080204" pitchFamily="50" charset="-128"/>
              </a:rPr>
              <a:t>hair ornaments in ancient China</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every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C6E80367-01C7-463D-BE69-75EF27B3D376}"/>
              </a:ext>
            </a:extLst>
          </p:cNvPr>
          <p:cNvSpPr txBox="1"/>
          <p:nvPr/>
        </p:nvSpPr>
        <p:spPr>
          <a:xfrm>
            <a:off x="4572000" y="1271778"/>
            <a:ext cx="4712108" cy="369332"/>
          </a:xfrm>
          <a:prstGeom prst="rect">
            <a:avLst/>
          </a:prstGeom>
          <a:noFill/>
        </p:spPr>
        <p:txBody>
          <a:bodyPr wrap="square">
            <a:spAutoFit/>
          </a:bodyPr>
          <a:lstStyle/>
          <a:p>
            <a:r>
              <a:rPr lang="ja-JP" altLang="en-US" dirty="0">
                <a:hlinkClick r:id="rId13"/>
              </a:rPr>
              <a:t>https://en.wikipedia.org/wiki/Chinese_hairpin</a:t>
            </a:r>
            <a:endParaRPr lang="ja-JP" altLang="en-US" dirty="0"/>
          </a:p>
        </p:txBody>
      </p:sp>
    </p:spTree>
    <p:extLst>
      <p:ext uri="{BB962C8B-B14F-4D97-AF65-F5344CB8AC3E}">
        <p14:creationId xmlns:p14="http://schemas.microsoft.com/office/powerpoint/2010/main" val="39873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770D12-C8AF-4051-841B-19FE711B7133}"/>
              </a:ext>
            </a:extLst>
          </p:cNvPr>
          <p:cNvPicPr>
            <a:picLocks noChangeAspect="1"/>
          </p:cNvPicPr>
          <p:nvPr/>
        </p:nvPicPr>
        <p:blipFill>
          <a:blip r:embed="rId2"/>
          <a:stretch>
            <a:fillRect/>
          </a:stretch>
        </p:blipFill>
        <p:spPr>
          <a:xfrm>
            <a:off x="0" y="8122"/>
            <a:ext cx="9144000" cy="470458"/>
          </a:xfrm>
          <a:prstGeom prst="rect">
            <a:avLst/>
          </a:prstGeom>
        </p:spPr>
      </p:pic>
      <p:pic>
        <p:nvPicPr>
          <p:cNvPr id="4" name="図 3" descr="テキスト, ロゴ&#10;&#10;自動的に生成された説明">
            <a:extLst>
              <a:ext uri="{FF2B5EF4-FFF2-40B4-BE49-F238E27FC236}">
                <a16:creationId xmlns:a16="http://schemas.microsoft.com/office/drawing/2014/main" id="{9806E5E8-2616-49A9-965E-9FAA79FA0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145" y="3429000"/>
            <a:ext cx="3216542" cy="3216542"/>
          </a:xfrm>
          <a:prstGeom prst="rect">
            <a:avLst/>
          </a:prstGeom>
        </p:spPr>
      </p:pic>
      <p:pic>
        <p:nvPicPr>
          <p:cNvPr id="10" name="図 9">
            <a:extLst>
              <a:ext uri="{FF2B5EF4-FFF2-40B4-BE49-F238E27FC236}">
                <a16:creationId xmlns:a16="http://schemas.microsoft.com/office/drawing/2014/main" id="{7972D2C8-802C-4299-8DE9-88800E0AED93}"/>
              </a:ext>
            </a:extLst>
          </p:cNvPr>
          <p:cNvPicPr>
            <a:picLocks noChangeAspect="1"/>
          </p:cNvPicPr>
          <p:nvPr/>
        </p:nvPicPr>
        <p:blipFill>
          <a:blip r:embed="rId4"/>
          <a:stretch>
            <a:fillRect/>
          </a:stretch>
        </p:blipFill>
        <p:spPr>
          <a:xfrm>
            <a:off x="90146" y="962421"/>
            <a:ext cx="3295240" cy="1294082"/>
          </a:xfrm>
          <a:prstGeom prst="rect">
            <a:avLst/>
          </a:prstGeom>
        </p:spPr>
      </p:pic>
      <p:sp>
        <p:nvSpPr>
          <p:cNvPr id="11" name="矢印: 右 10">
            <a:extLst>
              <a:ext uri="{FF2B5EF4-FFF2-40B4-BE49-F238E27FC236}">
                <a16:creationId xmlns:a16="http://schemas.microsoft.com/office/drawing/2014/main" id="{6F887850-AC9E-43A6-B0B9-AF8CE361E1B7}"/>
              </a:ext>
            </a:extLst>
          </p:cNvPr>
          <p:cNvSpPr/>
          <p:nvPr/>
        </p:nvSpPr>
        <p:spPr>
          <a:xfrm rot="2892692">
            <a:off x="3352261" y="242569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6197F60-8A22-4D38-9FCB-89AF5ACF3D47}"/>
              </a:ext>
            </a:extLst>
          </p:cNvPr>
          <p:cNvSpPr txBox="1"/>
          <p:nvPr/>
        </p:nvSpPr>
        <p:spPr>
          <a:xfrm>
            <a:off x="3559016" y="1791864"/>
            <a:ext cx="5644847" cy="587148"/>
          </a:xfrm>
          <a:prstGeom prst="rect">
            <a:avLst/>
          </a:prstGeom>
          <a:noFill/>
        </p:spPr>
        <p:txBody>
          <a:bodyPr wrap="square" rtlCol="0">
            <a:spAutoFit/>
          </a:bodyPr>
          <a:lstStyle/>
          <a:p>
            <a:pPr>
              <a:lnSpc>
                <a:spcPct val="80000"/>
              </a:lnSpc>
            </a:pPr>
            <a:r>
              <a:rPr lang="en-US" altLang="ja-JP" sz="4000" dirty="0"/>
              <a:t>pictograph of ‘</a:t>
            </a:r>
            <a:r>
              <a:rPr lang="en-US" altLang="ja-JP" sz="4000" dirty="0">
                <a:solidFill>
                  <a:srgbClr val="FF0000"/>
                </a:solidFill>
              </a:rPr>
              <a:t>mountain</a:t>
            </a:r>
            <a:r>
              <a:rPr lang="en-US" altLang="ja-JP" sz="4000" dirty="0"/>
              <a:t>’</a:t>
            </a:r>
            <a:endParaRPr lang="en-US" altLang="ja-JP" sz="4000" dirty="0">
              <a:latin typeface="MS UI Gothic" panose="020B0600070205080204" pitchFamily="50" charset="-128"/>
              <a:ea typeface="MS UI Gothic" panose="020B0600070205080204" pitchFamily="50" charset="-128"/>
            </a:endParaRPr>
          </a:p>
        </p:txBody>
      </p:sp>
      <p:sp>
        <p:nvSpPr>
          <p:cNvPr id="13" name="二等辺三角形 12">
            <a:extLst>
              <a:ext uri="{FF2B5EF4-FFF2-40B4-BE49-F238E27FC236}">
                <a16:creationId xmlns:a16="http://schemas.microsoft.com/office/drawing/2014/main" id="{D47B8004-109D-4061-A959-50FBF5946293}"/>
              </a:ext>
            </a:extLst>
          </p:cNvPr>
          <p:cNvSpPr/>
          <p:nvPr/>
        </p:nvSpPr>
        <p:spPr>
          <a:xfrm>
            <a:off x="3949918" y="2551433"/>
            <a:ext cx="833735" cy="1605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98EB782C-E0AF-4BA5-B89D-F37BF4A2F816}"/>
              </a:ext>
            </a:extLst>
          </p:cNvPr>
          <p:cNvSpPr/>
          <p:nvPr/>
        </p:nvSpPr>
        <p:spPr>
          <a:xfrm>
            <a:off x="3363895" y="3163128"/>
            <a:ext cx="833735" cy="97508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8985AE1D-C999-4D3D-AF62-A8AD12F517B7}"/>
              </a:ext>
            </a:extLst>
          </p:cNvPr>
          <p:cNvSpPr/>
          <p:nvPr/>
        </p:nvSpPr>
        <p:spPr>
          <a:xfrm>
            <a:off x="4522836" y="3163127"/>
            <a:ext cx="833735" cy="97508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97C6F6DC-B852-40F4-AE47-502D75F911A7}"/>
              </a:ext>
            </a:extLst>
          </p:cNvPr>
          <p:cNvSpPr/>
          <p:nvPr/>
        </p:nvSpPr>
        <p:spPr>
          <a:xfrm rot="2892692">
            <a:off x="5276034" y="418660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6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361F7E5-D993-457F-A925-07F2AF509349}"/>
              </a:ext>
            </a:extLst>
          </p:cNvPr>
          <p:cNvPicPr>
            <a:picLocks noChangeAspect="1"/>
          </p:cNvPicPr>
          <p:nvPr/>
        </p:nvPicPr>
        <p:blipFill>
          <a:blip r:embed="rId2"/>
          <a:stretch>
            <a:fillRect/>
          </a:stretch>
        </p:blipFill>
        <p:spPr>
          <a:xfrm>
            <a:off x="0" y="52366"/>
            <a:ext cx="9144000" cy="470458"/>
          </a:xfrm>
          <a:prstGeom prst="rect">
            <a:avLst/>
          </a:prstGeom>
        </p:spPr>
      </p:pic>
      <p:sp>
        <p:nvSpPr>
          <p:cNvPr id="4" name="矢印: 右 3">
            <a:extLst>
              <a:ext uri="{FF2B5EF4-FFF2-40B4-BE49-F238E27FC236}">
                <a16:creationId xmlns:a16="http://schemas.microsoft.com/office/drawing/2014/main" id="{0A4402E9-79F9-493C-899C-800C54AFE761}"/>
              </a:ext>
            </a:extLst>
          </p:cNvPr>
          <p:cNvSpPr/>
          <p:nvPr/>
        </p:nvSpPr>
        <p:spPr>
          <a:xfrm rot="2157614">
            <a:off x="5416744" y="381162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文字と絵が描かれた絵&#10;&#10;低い精度で自動的に生成された説明">
            <a:extLst>
              <a:ext uri="{FF2B5EF4-FFF2-40B4-BE49-F238E27FC236}">
                <a16:creationId xmlns:a16="http://schemas.microsoft.com/office/drawing/2014/main" id="{F219E4B3-A0B8-4224-B04D-215763591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51" y="573696"/>
            <a:ext cx="3025539" cy="2798624"/>
          </a:xfrm>
          <a:prstGeom prst="rect">
            <a:avLst/>
          </a:prstGeom>
        </p:spPr>
      </p:pic>
      <p:sp>
        <p:nvSpPr>
          <p:cNvPr id="7" name="矢印: 右 6">
            <a:extLst>
              <a:ext uri="{FF2B5EF4-FFF2-40B4-BE49-F238E27FC236}">
                <a16:creationId xmlns:a16="http://schemas.microsoft.com/office/drawing/2014/main" id="{2B29E4B7-CA12-4D19-920A-398EFDF5326B}"/>
              </a:ext>
            </a:extLst>
          </p:cNvPr>
          <p:cNvSpPr/>
          <p:nvPr/>
        </p:nvSpPr>
        <p:spPr>
          <a:xfrm rot="2157614">
            <a:off x="3256867" y="252022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335148C7-9D3B-4F32-B457-C5377622B6D3}"/>
              </a:ext>
            </a:extLst>
          </p:cNvPr>
          <p:cNvSpPr/>
          <p:nvPr/>
        </p:nvSpPr>
        <p:spPr>
          <a:xfrm rot="215446">
            <a:off x="4226589" y="2400708"/>
            <a:ext cx="552309" cy="2622430"/>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41EEFF20-86CF-43B2-9445-0193C9C64A86}"/>
              </a:ext>
            </a:extLst>
          </p:cNvPr>
          <p:cNvSpPr/>
          <p:nvPr/>
        </p:nvSpPr>
        <p:spPr>
          <a:xfrm rot="20122484">
            <a:off x="3978897" y="2644069"/>
            <a:ext cx="301467" cy="613729"/>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88D6153-49B1-4387-9CEB-C05DEA2E050A}"/>
              </a:ext>
            </a:extLst>
          </p:cNvPr>
          <p:cNvSpPr/>
          <p:nvPr/>
        </p:nvSpPr>
        <p:spPr>
          <a:xfrm rot="20744421">
            <a:off x="3546947" y="4072147"/>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F33F45C-3E6E-416F-A8BB-AAEB325E4DE8}"/>
              </a:ext>
            </a:extLst>
          </p:cNvPr>
          <p:cNvSpPr/>
          <p:nvPr/>
        </p:nvSpPr>
        <p:spPr>
          <a:xfrm rot="20615232">
            <a:off x="4783838" y="2590254"/>
            <a:ext cx="692612" cy="868061"/>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9F463718-8E94-4B4D-B6BB-3D67CE698AD7}"/>
              </a:ext>
            </a:extLst>
          </p:cNvPr>
          <p:cNvSpPr/>
          <p:nvPr/>
        </p:nvSpPr>
        <p:spPr>
          <a:xfrm rot="18253327">
            <a:off x="4602288" y="4198088"/>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3CFCB5D-C8E7-4D97-9131-98E8639426C9}"/>
              </a:ext>
            </a:extLst>
          </p:cNvPr>
          <p:cNvSpPr txBox="1"/>
          <p:nvPr/>
        </p:nvSpPr>
        <p:spPr>
          <a:xfrm>
            <a:off x="4129630" y="1427499"/>
            <a:ext cx="4440960" cy="587148"/>
          </a:xfrm>
          <a:prstGeom prst="rect">
            <a:avLst/>
          </a:prstGeom>
          <a:noFill/>
        </p:spPr>
        <p:txBody>
          <a:bodyPr wrap="square" rtlCol="0">
            <a:spAutoFit/>
          </a:bodyPr>
          <a:lstStyle/>
          <a:p>
            <a:pPr>
              <a:lnSpc>
                <a:spcPct val="80000"/>
              </a:lnSpc>
            </a:pPr>
            <a:r>
              <a:rPr lang="en-US" altLang="ja-JP" sz="4000" dirty="0"/>
              <a:t>pictograph of ‘</a:t>
            </a:r>
            <a:r>
              <a:rPr lang="en-US" altLang="ja-JP" sz="4000" dirty="0">
                <a:solidFill>
                  <a:srgbClr val="FF0000"/>
                </a:solidFill>
              </a:rPr>
              <a:t>river</a:t>
            </a:r>
            <a:r>
              <a:rPr lang="en-US" altLang="ja-JP" sz="4000" dirty="0"/>
              <a:t>’</a:t>
            </a:r>
            <a:endParaRPr lang="en-US" altLang="ja-JP" sz="4000" dirty="0">
              <a:latin typeface="MS UI Gothic" panose="020B0600070205080204" pitchFamily="50" charset="-128"/>
              <a:ea typeface="MS UI Gothic" panose="020B0600070205080204" pitchFamily="50" charset="-128"/>
            </a:endParaRPr>
          </a:p>
        </p:txBody>
      </p:sp>
      <p:pic>
        <p:nvPicPr>
          <p:cNvPr id="15" name="図 14" descr="ロゴ&#10;&#10;自動的に生成された説明">
            <a:extLst>
              <a:ext uri="{FF2B5EF4-FFF2-40B4-BE49-F238E27FC236}">
                <a16:creationId xmlns:a16="http://schemas.microsoft.com/office/drawing/2014/main" id="{FB00A4B2-D723-46EB-AB38-D86BAF110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404" y="3856701"/>
            <a:ext cx="2797357" cy="2797357"/>
          </a:xfrm>
          <a:prstGeom prst="rect">
            <a:avLst/>
          </a:prstGeom>
        </p:spPr>
      </p:pic>
    </p:spTree>
    <p:extLst>
      <p:ext uri="{BB962C8B-B14F-4D97-AF65-F5344CB8AC3E}">
        <p14:creationId xmlns:p14="http://schemas.microsoft.com/office/powerpoint/2010/main" val="328886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432590CE-430B-46B3-977D-1642F78A61E6}"/>
              </a:ext>
            </a:extLst>
          </p:cNvPr>
          <p:cNvPicPr>
            <a:picLocks noChangeAspect="1"/>
          </p:cNvPicPr>
          <p:nvPr/>
        </p:nvPicPr>
        <p:blipFill>
          <a:blip r:embed="rId2"/>
          <a:stretch>
            <a:fillRect/>
          </a:stretch>
        </p:blipFill>
        <p:spPr>
          <a:xfrm>
            <a:off x="4043282" y="2242598"/>
            <a:ext cx="2019300" cy="2372801"/>
          </a:xfrm>
          <a:prstGeom prst="rect">
            <a:avLst/>
          </a:prstGeom>
        </p:spPr>
      </p:pic>
      <p:pic>
        <p:nvPicPr>
          <p:cNvPr id="3" name="図 2">
            <a:extLst>
              <a:ext uri="{FF2B5EF4-FFF2-40B4-BE49-F238E27FC236}">
                <a16:creationId xmlns:a16="http://schemas.microsoft.com/office/drawing/2014/main" id="{8527E9E0-7C1B-4914-B3A8-6A8AEACC8A56}"/>
              </a:ext>
            </a:extLst>
          </p:cNvPr>
          <p:cNvPicPr>
            <a:picLocks noChangeAspect="1"/>
          </p:cNvPicPr>
          <p:nvPr/>
        </p:nvPicPr>
        <p:blipFill>
          <a:blip r:embed="rId3"/>
          <a:stretch>
            <a:fillRect/>
          </a:stretch>
        </p:blipFill>
        <p:spPr>
          <a:xfrm>
            <a:off x="0" y="52364"/>
            <a:ext cx="9144000" cy="470458"/>
          </a:xfrm>
          <a:prstGeom prst="rect">
            <a:avLst/>
          </a:prstGeom>
        </p:spPr>
      </p:pic>
      <p:pic>
        <p:nvPicPr>
          <p:cNvPr id="5" name="図 4" descr="屋内, 建物, 古い, 座る が含まれている画像&#10;&#10;自動的に生成された説明">
            <a:extLst>
              <a:ext uri="{FF2B5EF4-FFF2-40B4-BE49-F238E27FC236}">
                <a16:creationId xmlns:a16="http://schemas.microsoft.com/office/drawing/2014/main" id="{6F50B035-F541-498F-AD0B-1EB2D4C4B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6" y="1161778"/>
            <a:ext cx="3402958" cy="2267221"/>
          </a:xfrm>
          <a:prstGeom prst="rect">
            <a:avLst/>
          </a:prstGeom>
        </p:spPr>
      </p:pic>
      <p:sp>
        <p:nvSpPr>
          <p:cNvPr id="7" name="テキスト ボックス 6">
            <a:extLst>
              <a:ext uri="{FF2B5EF4-FFF2-40B4-BE49-F238E27FC236}">
                <a16:creationId xmlns:a16="http://schemas.microsoft.com/office/drawing/2014/main" id="{52DD3003-6C35-46C6-9D49-9A480797A132}"/>
              </a:ext>
            </a:extLst>
          </p:cNvPr>
          <p:cNvSpPr txBox="1"/>
          <p:nvPr/>
        </p:nvSpPr>
        <p:spPr>
          <a:xfrm>
            <a:off x="0" y="515448"/>
            <a:ext cx="7300452" cy="646331"/>
          </a:xfrm>
          <a:prstGeom prst="rect">
            <a:avLst/>
          </a:prstGeom>
          <a:noFill/>
        </p:spPr>
        <p:txBody>
          <a:bodyPr wrap="square">
            <a:spAutoFit/>
          </a:bodyPr>
          <a:lstStyle/>
          <a:p>
            <a:r>
              <a:rPr lang="ja-JP" altLang="en-US" dirty="0"/>
              <a:t>https://commons.wikimedia.org/wiki/File:Cart.jpg by Deps~commonswiki</a:t>
            </a:r>
          </a:p>
          <a:p>
            <a:r>
              <a:rPr lang="ja-JP" altLang="en-US" dirty="0"/>
              <a:t>Deps~commonswiki, Public domain, via Wikimedia Commons</a:t>
            </a:r>
          </a:p>
        </p:txBody>
      </p:sp>
      <p:sp>
        <p:nvSpPr>
          <p:cNvPr id="8" name="矢印: 右 7">
            <a:extLst>
              <a:ext uri="{FF2B5EF4-FFF2-40B4-BE49-F238E27FC236}">
                <a16:creationId xmlns:a16="http://schemas.microsoft.com/office/drawing/2014/main" id="{F46B0D2A-C6DC-4D98-B897-2A52370D4E5A}"/>
              </a:ext>
            </a:extLst>
          </p:cNvPr>
          <p:cNvSpPr/>
          <p:nvPr/>
        </p:nvSpPr>
        <p:spPr>
          <a:xfrm rot="2157614">
            <a:off x="3724260" y="213676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アイコン&#10;&#10;自動的に生成された説明">
            <a:extLst>
              <a:ext uri="{FF2B5EF4-FFF2-40B4-BE49-F238E27FC236}">
                <a16:creationId xmlns:a16="http://schemas.microsoft.com/office/drawing/2014/main" id="{10FBB39C-5035-4263-86DF-E9D88E147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806" y="4104578"/>
            <a:ext cx="2662083" cy="2662083"/>
          </a:xfrm>
          <a:prstGeom prst="rect">
            <a:avLst/>
          </a:prstGeom>
        </p:spPr>
      </p:pic>
      <p:sp>
        <p:nvSpPr>
          <p:cNvPr id="11" name="矢印: 右 10">
            <a:extLst>
              <a:ext uri="{FF2B5EF4-FFF2-40B4-BE49-F238E27FC236}">
                <a16:creationId xmlns:a16="http://schemas.microsoft.com/office/drawing/2014/main" id="{98AA4DF6-CD17-4BF2-A241-31F7107ABA59}"/>
              </a:ext>
            </a:extLst>
          </p:cNvPr>
          <p:cNvSpPr/>
          <p:nvPr/>
        </p:nvSpPr>
        <p:spPr>
          <a:xfrm rot="2157614">
            <a:off x="6177408" y="392623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B426064-68F1-47B0-A79D-93A3961E7E95}"/>
              </a:ext>
            </a:extLst>
          </p:cNvPr>
          <p:cNvSpPr txBox="1"/>
          <p:nvPr/>
        </p:nvSpPr>
        <p:spPr>
          <a:xfrm>
            <a:off x="206476" y="5047056"/>
            <a:ext cx="6135330" cy="1249573"/>
          </a:xfrm>
          <a:prstGeom prst="rect">
            <a:avLst/>
          </a:prstGeom>
          <a:noFill/>
        </p:spPr>
        <p:txBody>
          <a:bodyPr wrap="square" rtlCol="0">
            <a:spAutoFit/>
          </a:bodyPr>
          <a:lstStyle/>
          <a:p>
            <a:pPr>
              <a:lnSpc>
                <a:spcPct val="80000"/>
              </a:lnSpc>
            </a:pPr>
            <a:r>
              <a:rPr lang="en-US" altLang="ja-JP" sz="4000" dirty="0"/>
              <a:t>pictograph of ‘cart/wagon’</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car, wheel</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767663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2605</TotalTime>
  <Words>330</Words>
  <Application>Microsoft Office PowerPoint</Application>
  <PresentationFormat>画面に合わせる (4:3)</PresentationFormat>
  <Paragraphs>32</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MS UI Gothic</vt:lpstr>
      <vt:lpstr>Arial</vt:lpstr>
      <vt:lpstr>Calibri</vt:lpstr>
      <vt:lpstr>Calibri Light</vt:lpstr>
      <vt:lpstr>Wingdings</vt:lpstr>
      <vt:lpstr>Office テーマ</vt:lpstr>
      <vt:lpstr>Free Kanji Material  無料漢字教材 kanji0028-0033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74</cp:revision>
  <dcterms:created xsi:type="dcterms:W3CDTF">2022-02-04T14:29:48Z</dcterms:created>
  <dcterms:modified xsi:type="dcterms:W3CDTF">2022-03-12T07:34:11Z</dcterms:modified>
</cp:coreProperties>
</file>