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542" r:id="rId2"/>
    <p:sldId id="543" r:id="rId3"/>
    <p:sldId id="541" r:id="rId4"/>
    <p:sldId id="458" r:id="rId5"/>
    <p:sldId id="626" r:id="rId6"/>
    <p:sldId id="459" r:id="rId7"/>
    <p:sldId id="460" r:id="rId8"/>
    <p:sldId id="461" r:id="rId9"/>
    <p:sldId id="46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gif"/><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hyperlink" Target="https://en.wikipedia.org/wiki/Seal_script"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15.png"/><Relationship Id="rId15" Type="http://schemas.openxmlformats.org/officeDocument/2006/relationships/image" Target="../media/image19.png"/><Relationship Id="rId10" Type="http://schemas.openxmlformats.org/officeDocument/2006/relationships/hyperlink" Target="https://en.wikipedia.org/wiki/Chinese_bronze_inscriptions" TargetMode="External"/><Relationship Id="rId4" Type="http://schemas.openxmlformats.org/officeDocument/2006/relationships/image" Target="../media/image9.png"/><Relationship Id="rId9" Type="http://schemas.openxmlformats.org/officeDocument/2006/relationships/hyperlink" Target="https://en.wikipedia.org/wiki/Seal_script" TargetMode="External"/><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gif"/><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gif"/><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1.gif"/><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kanji0198-0202</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D063D70-A46C-4AF2-A210-AF668938B317}"/>
              </a:ext>
            </a:extLst>
          </p:cNvPr>
          <p:cNvPicPr>
            <a:picLocks noChangeAspect="1"/>
          </p:cNvPicPr>
          <p:nvPr/>
        </p:nvPicPr>
        <p:blipFill>
          <a:blip r:embed="rId2"/>
          <a:stretch>
            <a:fillRect/>
          </a:stretch>
        </p:blipFill>
        <p:spPr>
          <a:xfrm>
            <a:off x="1917597" y="784736"/>
            <a:ext cx="5593904" cy="1737237"/>
          </a:xfrm>
          <a:prstGeom prst="rect">
            <a:avLst/>
          </a:prstGeom>
        </p:spPr>
      </p:pic>
      <p:pic>
        <p:nvPicPr>
          <p:cNvPr id="7" name="図 6">
            <a:extLst>
              <a:ext uri="{FF2B5EF4-FFF2-40B4-BE49-F238E27FC236}">
                <a16:creationId xmlns:a16="http://schemas.microsoft.com/office/drawing/2014/main" id="{8C08B753-B6A6-4B66-A0D7-C90F904A4D94}"/>
              </a:ext>
            </a:extLst>
          </p:cNvPr>
          <p:cNvPicPr>
            <a:picLocks noChangeAspect="1"/>
          </p:cNvPicPr>
          <p:nvPr/>
        </p:nvPicPr>
        <p:blipFill>
          <a:blip r:embed="rId3"/>
          <a:stretch>
            <a:fillRect/>
          </a:stretch>
        </p:blipFill>
        <p:spPr>
          <a:xfrm>
            <a:off x="0" y="2858114"/>
            <a:ext cx="9144000" cy="2356437"/>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図 2050">
            <a:extLst>
              <a:ext uri="{FF2B5EF4-FFF2-40B4-BE49-F238E27FC236}">
                <a16:creationId xmlns:a16="http://schemas.microsoft.com/office/drawing/2014/main" id="{BC45E864-DF59-401A-AE58-26E64EEADB7A}"/>
              </a:ext>
            </a:extLst>
          </p:cNvPr>
          <p:cNvPicPr>
            <a:picLocks noChangeAspect="1"/>
          </p:cNvPicPr>
          <p:nvPr/>
        </p:nvPicPr>
        <p:blipFill>
          <a:blip r:embed="rId2"/>
          <a:stretch>
            <a:fillRect/>
          </a:stretch>
        </p:blipFill>
        <p:spPr>
          <a:xfrm>
            <a:off x="429432" y="3856845"/>
            <a:ext cx="2646222" cy="2867663"/>
          </a:xfrm>
          <a:prstGeom prst="rect">
            <a:avLst/>
          </a:prstGeom>
        </p:spPr>
      </p:pic>
      <p:pic>
        <p:nvPicPr>
          <p:cNvPr id="2048" name="図 2047">
            <a:extLst>
              <a:ext uri="{FF2B5EF4-FFF2-40B4-BE49-F238E27FC236}">
                <a16:creationId xmlns:a16="http://schemas.microsoft.com/office/drawing/2014/main" id="{C2371343-D105-4F5A-88E5-03AAE0C724AD}"/>
              </a:ext>
            </a:extLst>
          </p:cNvPr>
          <p:cNvPicPr>
            <a:picLocks noChangeAspect="1"/>
          </p:cNvPicPr>
          <p:nvPr/>
        </p:nvPicPr>
        <p:blipFill>
          <a:blip r:embed="rId3"/>
          <a:stretch>
            <a:fillRect/>
          </a:stretch>
        </p:blipFill>
        <p:spPr>
          <a:xfrm>
            <a:off x="2891634" y="3588692"/>
            <a:ext cx="1389175" cy="3176160"/>
          </a:xfrm>
          <a:prstGeom prst="rect">
            <a:avLst/>
          </a:prstGeom>
        </p:spPr>
      </p:pic>
      <p:pic>
        <p:nvPicPr>
          <p:cNvPr id="17" name="図 16">
            <a:extLst>
              <a:ext uri="{FF2B5EF4-FFF2-40B4-BE49-F238E27FC236}">
                <a16:creationId xmlns:a16="http://schemas.microsoft.com/office/drawing/2014/main" id="{4CF23DD2-F7D4-49DA-B425-45EC418A740C}"/>
              </a:ext>
            </a:extLst>
          </p:cNvPr>
          <p:cNvPicPr>
            <a:picLocks noChangeAspect="1"/>
          </p:cNvPicPr>
          <p:nvPr/>
        </p:nvPicPr>
        <p:blipFill>
          <a:blip r:embed="rId4"/>
          <a:stretch>
            <a:fillRect/>
          </a:stretch>
        </p:blipFill>
        <p:spPr>
          <a:xfrm>
            <a:off x="1499050" y="2458868"/>
            <a:ext cx="1009650" cy="1397977"/>
          </a:xfrm>
          <a:prstGeom prst="rect">
            <a:avLst/>
          </a:prstGeom>
        </p:spPr>
      </p:pic>
      <p:pic>
        <p:nvPicPr>
          <p:cNvPr id="3" name="図 2">
            <a:extLst>
              <a:ext uri="{FF2B5EF4-FFF2-40B4-BE49-F238E27FC236}">
                <a16:creationId xmlns:a16="http://schemas.microsoft.com/office/drawing/2014/main" id="{F1ED68E5-901D-4E64-8140-2676DB4A5EAD}"/>
              </a:ext>
            </a:extLst>
          </p:cNvPr>
          <p:cNvPicPr>
            <a:picLocks noChangeAspect="1"/>
          </p:cNvPicPr>
          <p:nvPr/>
        </p:nvPicPr>
        <p:blipFill>
          <a:blip r:embed="rId5"/>
          <a:stretch>
            <a:fillRect/>
          </a:stretch>
        </p:blipFill>
        <p:spPr>
          <a:xfrm>
            <a:off x="0" y="6409"/>
            <a:ext cx="9144000" cy="478564"/>
          </a:xfrm>
          <a:prstGeom prst="rect">
            <a:avLst/>
          </a:prstGeom>
        </p:spPr>
      </p:pic>
      <p:pic>
        <p:nvPicPr>
          <p:cNvPr id="4" name="図 3" descr="ロゴ, アイコン&#10;&#10;自動的に生成された説明">
            <a:extLst>
              <a:ext uri="{FF2B5EF4-FFF2-40B4-BE49-F238E27FC236}">
                <a16:creationId xmlns:a16="http://schemas.microsoft.com/office/drawing/2014/main" id="{F08AEFE1-A39E-4369-A06F-1E39EB7850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7343" y="3921715"/>
            <a:ext cx="2838734" cy="2838734"/>
          </a:xfrm>
          <a:prstGeom prst="rect">
            <a:avLst/>
          </a:prstGeom>
        </p:spPr>
      </p:pic>
      <p:pic>
        <p:nvPicPr>
          <p:cNvPr id="5" name="Picture 2" descr="塊肉のイラスト（脂身あり） | かわいいフリー素材集 いらすとや">
            <a:extLst>
              <a:ext uri="{FF2B5EF4-FFF2-40B4-BE49-F238E27FC236}">
                <a16:creationId xmlns:a16="http://schemas.microsoft.com/office/drawing/2014/main" id="{6020EECF-4EEE-4813-A30C-A8B5A227C8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58" y="525383"/>
            <a:ext cx="2016382" cy="189035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CDB8D770-CC4E-403F-A895-9A9803FB074B}"/>
              </a:ext>
            </a:extLst>
          </p:cNvPr>
          <p:cNvSpPr txBox="1"/>
          <p:nvPr/>
        </p:nvSpPr>
        <p:spPr>
          <a:xfrm>
            <a:off x="429432" y="1948680"/>
            <a:ext cx="1638734"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meat</a:t>
            </a:r>
          </a:p>
        </p:txBody>
      </p:sp>
      <p:sp>
        <p:nvSpPr>
          <p:cNvPr id="7" name="矢印: 右 6">
            <a:extLst>
              <a:ext uri="{FF2B5EF4-FFF2-40B4-BE49-F238E27FC236}">
                <a16:creationId xmlns:a16="http://schemas.microsoft.com/office/drawing/2014/main" id="{85C379C6-A759-4680-A399-AD18B53676C5}"/>
              </a:ext>
            </a:extLst>
          </p:cNvPr>
          <p:cNvSpPr/>
          <p:nvPr/>
        </p:nvSpPr>
        <p:spPr>
          <a:xfrm>
            <a:off x="2126209" y="1176569"/>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7B93DEFF-B451-43D9-B3DA-F87739859DB0}"/>
              </a:ext>
            </a:extLst>
          </p:cNvPr>
          <p:cNvPicPr>
            <a:picLocks noChangeAspect="1"/>
          </p:cNvPicPr>
          <p:nvPr/>
        </p:nvPicPr>
        <p:blipFill>
          <a:blip r:embed="rId8"/>
          <a:stretch>
            <a:fillRect/>
          </a:stretch>
        </p:blipFill>
        <p:spPr>
          <a:xfrm>
            <a:off x="2892114" y="840499"/>
            <a:ext cx="1009650" cy="1371600"/>
          </a:xfrm>
          <a:prstGeom prst="rect">
            <a:avLst/>
          </a:prstGeom>
        </p:spPr>
      </p:pic>
      <p:pic>
        <p:nvPicPr>
          <p:cNvPr id="9" name="図 8">
            <a:extLst>
              <a:ext uri="{FF2B5EF4-FFF2-40B4-BE49-F238E27FC236}">
                <a16:creationId xmlns:a16="http://schemas.microsoft.com/office/drawing/2014/main" id="{331E6CB8-1B6E-48C9-A73B-028A63844525}"/>
              </a:ext>
            </a:extLst>
          </p:cNvPr>
          <p:cNvPicPr>
            <a:picLocks noChangeAspect="1"/>
          </p:cNvPicPr>
          <p:nvPr/>
        </p:nvPicPr>
        <p:blipFill>
          <a:blip r:embed="rId9"/>
          <a:stretch>
            <a:fillRect/>
          </a:stretch>
        </p:blipFill>
        <p:spPr>
          <a:xfrm>
            <a:off x="5134704" y="941361"/>
            <a:ext cx="1019175" cy="1343025"/>
          </a:xfrm>
          <a:prstGeom prst="rect">
            <a:avLst/>
          </a:prstGeom>
        </p:spPr>
      </p:pic>
      <p:sp>
        <p:nvSpPr>
          <p:cNvPr id="10" name="テキスト ボックス 9">
            <a:extLst>
              <a:ext uri="{FF2B5EF4-FFF2-40B4-BE49-F238E27FC236}">
                <a16:creationId xmlns:a16="http://schemas.microsoft.com/office/drawing/2014/main" id="{BC8DE20E-40C7-4BF5-A00C-D0B37FEF8F13}"/>
              </a:ext>
            </a:extLst>
          </p:cNvPr>
          <p:cNvSpPr txBox="1"/>
          <p:nvPr/>
        </p:nvSpPr>
        <p:spPr>
          <a:xfrm>
            <a:off x="4016337" y="2328714"/>
            <a:ext cx="4315647" cy="461665"/>
          </a:xfrm>
          <a:prstGeom prst="rect">
            <a:avLst/>
          </a:prstGeom>
          <a:noFill/>
        </p:spPr>
        <p:txBody>
          <a:bodyPr wrap="square" rtlCol="0">
            <a:spAutoFit/>
          </a:bodyPr>
          <a:lstStyle/>
          <a:p>
            <a:r>
              <a:rPr kumimoji="1" lang="en-US" altLang="ja-JP" sz="2400" dirty="0">
                <a:latin typeface="MS UI Gothic" panose="020B0600070205080204" pitchFamily="50" charset="-128"/>
                <a:ea typeface="MS UI Gothic" panose="020B0600070205080204" pitchFamily="50" charset="-128"/>
              </a:rPr>
              <a:t>about BCE 100(2100 years ago)</a:t>
            </a:r>
          </a:p>
        </p:txBody>
      </p:sp>
      <p:sp>
        <p:nvSpPr>
          <p:cNvPr id="11" name="テキスト ボックス 10">
            <a:extLst>
              <a:ext uri="{FF2B5EF4-FFF2-40B4-BE49-F238E27FC236}">
                <a16:creationId xmlns:a16="http://schemas.microsoft.com/office/drawing/2014/main" id="{D661C710-50B1-4392-A3A5-E17C3740B903}"/>
              </a:ext>
            </a:extLst>
          </p:cNvPr>
          <p:cNvSpPr txBox="1"/>
          <p:nvPr/>
        </p:nvSpPr>
        <p:spPr>
          <a:xfrm>
            <a:off x="4212256" y="2106737"/>
            <a:ext cx="4265915" cy="369332"/>
          </a:xfrm>
          <a:prstGeom prst="rect">
            <a:avLst/>
          </a:prstGeom>
          <a:noFill/>
        </p:spPr>
        <p:txBody>
          <a:bodyPr wrap="square">
            <a:spAutoFit/>
          </a:bodyPr>
          <a:lstStyle/>
          <a:p>
            <a:pPr algn="ctr"/>
            <a:r>
              <a:rPr lang="ja-JP" altLang="en-US" dirty="0">
                <a:hlinkClick r:id="rId10"/>
              </a:rPr>
              <a:t>https://en.wikipedia.org/wiki/Seal_script</a:t>
            </a:r>
            <a:endParaRPr lang="ja-JP" altLang="en-US" dirty="0"/>
          </a:p>
        </p:txBody>
      </p:sp>
      <p:sp>
        <p:nvSpPr>
          <p:cNvPr id="12" name="テキスト ボックス 11">
            <a:extLst>
              <a:ext uri="{FF2B5EF4-FFF2-40B4-BE49-F238E27FC236}">
                <a16:creationId xmlns:a16="http://schemas.microsoft.com/office/drawing/2014/main" id="{B8DECD78-A901-46D6-8517-14982F623CC0}"/>
              </a:ext>
            </a:extLst>
          </p:cNvPr>
          <p:cNvSpPr txBox="1"/>
          <p:nvPr/>
        </p:nvSpPr>
        <p:spPr>
          <a:xfrm>
            <a:off x="1997079" y="484973"/>
            <a:ext cx="4716118" cy="461665"/>
          </a:xfrm>
          <a:prstGeom prst="rect">
            <a:avLst/>
          </a:prstGeom>
          <a:noFill/>
        </p:spPr>
        <p:txBody>
          <a:bodyPr wrap="square" rtlCol="0">
            <a:spAutoFit/>
          </a:bodyPr>
          <a:lstStyle/>
          <a:p>
            <a:r>
              <a:rPr kumimoji="1" lang="en-US" altLang="ja-JP" sz="2400" dirty="0">
                <a:latin typeface="MS UI Gothic" panose="020B0600070205080204" pitchFamily="50" charset="-128"/>
                <a:ea typeface="MS UI Gothic" panose="020B0600070205080204" pitchFamily="50" charset="-128"/>
              </a:rPr>
              <a:t>about BCE 1000(3000 years ago)</a:t>
            </a:r>
          </a:p>
        </p:txBody>
      </p:sp>
      <p:sp>
        <p:nvSpPr>
          <p:cNvPr id="13" name="矢印: 右 12">
            <a:extLst>
              <a:ext uri="{FF2B5EF4-FFF2-40B4-BE49-F238E27FC236}">
                <a16:creationId xmlns:a16="http://schemas.microsoft.com/office/drawing/2014/main" id="{5728A78B-F524-4121-88D1-650ACDF875B7}"/>
              </a:ext>
            </a:extLst>
          </p:cNvPr>
          <p:cNvSpPr/>
          <p:nvPr/>
        </p:nvSpPr>
        <p:spPr>
          <a:xfrm>
            <a:off x="4240513" y="1170150"/>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ACEF8DD8-92AB-4BEF-83D0-296DE797E66B}"/>
              </a:ext>
            </a:extLst>
          </p:cNvPr>
          <p:cNvSpPr/>
          <p:nvPr/>
        </p:nvSpPr>
        <p:spPr>
          <a:xfrm>
            <a:off x="6394813" y="1165149"/>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933F76EC-14F0-4D96-BE21-50D0EB676900}"/>
              </a:ext>
            </a:extLst>
          </p:cNvPr>
          <p:cNvPicPr>
            <a:picLocks noChangeAspect="1"/>
          </p:cNvPicPr>
          <p:nvPr/>
        </p:nvPicPr>
        <p:blipFill>
          <a:blip r:embed="rId11"/>
          <a:stretch>
            <a:fillRect/>
          </a:stretch>
        </p:blipFill>
        <p:spPr>
          <a:xfrm>
            <a:off x="7334181" y="488685"/>
            <a:ext cx="1300803" cy="1387001"/>
          </a:xfrm>
          <a:prstGeom prst="rect">
            <a:avLst/>
          </a:prstGeom>
        </p:spPr>
      </p:pic>
      <p:sp>
        <p:nvSpPr>
          <p:cNvPr id="16" name="テキスト ボックス 15">
            <a:extLst>
              <a:ext uri="{FF2B5EF4-FFF2-40B4-BE49-F238E27FC236}">
                <a16:creationId xmlns:a16="http://schemas.microsoft.com/office/drawing/2014/main" id="{CF34ED54-8276-4DA9-BC1A-98C08D576B8F}"/>
              </a:ext>
            </a:extLst>
          </p:cNvPr>
          <p:cNvSpPr txBox="1"/>
          <p:nvPr/>
        </p:nvSpPr>
        <p:spPr>
          <a:xfrm>
            <a:off x="7245959" y="1507119"/>
            <a:ext cx="1638734"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meat</a:t>
            </a:r>
          </a:p>
        </p:txBody>
      </p:sp>
      <p:sp>
        <p:nvSpPr>
          <p:cNvPr id="18" name="矢印: 右 17">
            <a:extLst>
              <a:ext uri="{FF2B5EF4-FFF2-40B4-BE49-F238E27FC236}">
                <a16:creationId xmlns:a16="http://schemas.microsoft.com/office/drawing/2014/main" id="{76E4FD3D-88CA-4184-BF6E-0B30B1869896}"/>
              </a:ext>
            </a:extLst>
          </p:cNvPr>
          <p:cNvSpPr/>
          <p:nvPr/>
        </p:nvSpPr>
        <p:spPr>
          <a:xfrm rot="7649369">
            <a:off x="2533802" y="2299216"/>
            <a:ext cx="742391"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753FDAE2-751C-432D-86FD-AC74FAA48CBC}"/>
              </a:ext>
            </a:extLst>
          </p:cNvPr>
          <p:cNvSpPr/>
          <p:nvPr/>
        </p:nvSpPr>
        <p:spPr>
          <a:xfrm rot="2579878">
            <a:off x="2289059" y="3427560"/>
            <a:ext cx="67823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9C57A0C6-1542-4F18-96BB-82AF6B6AD811}"/>
              </a:ext>
            </a:extLst>
          </p:cNvPr>
          <p:cNvSpPr txBox="1"/>
          <p:nvPr/>
        </p:nvSpPr>
        <p:spPr>
          <a:xfrm>
            <a:off x="3487352" y="2926072"/>
            <a:ext cx="4716118" cy="1298817"/>
          </a:xfrm>
          <a:prstGeom prst="rect">
            <a:avLst/>
          </a:prstGeom>
          <a:noFill/>
        </p:spPr>
        <p:txBody>
          <a:bodyPr wrap="square" rtlCol="0">
            <a:spAutoFit/>
          </a:bodyPr>
          <a:lstStyle/>
          <a:p>
            <a:pPr>
              <a:lnSpc>
                <a:spcPct val="80000"/>
              </a:lnSpc>
            </a:pPr>
            <a:r>
              <a:rPr kumimoji="1" lang="en-US" altLang="ja-JP" sz="4400" dirty="0">
                <a:latin typeface="MS UI Gothic" panose="020B0600070205080204" pitchFamily="50" charset="-128"/>
                <a:ea typeface="MS UI Gothic" panose="020B0600070205080204" pitchFamily="50" charset="-128"/>
              </a:rPr>
              <a:t>lots of meat</a:t>
            </a:r>
          </a:p>
          <a:p>
            <a:pPr>
              <a:lnSpc>
                <a:spcPct val="80000"/>
              </a:lnSpc>
            </a:pPr>
            <a:r>
              <a:rPr kumimoji="1"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many, much</a:t>
            </a:r>
            <a:endParaRPr kumimoji="1" lang="ja-JP" altLang="en-US" sz="54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984787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アイコン&#10;&#10;自動的に生成された説明">
            <a:extLst>
              <a:ext uri="{FF2B5EF4-FFF2-40B4-BE49-F238E27FC236}">
                <a16:creationId xmlns:a16="http://schemas.microsoft.com/office/drawing/2014/main" id="{8D3B9539-84B6-4AFD-8F92-B0A52CD57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489" y="3962264"/>
            <a:ext cx="1973915" cy="1973915"/>
          </a:xfrm>
          <a:prstGeom prst="rect">
            <a:avLst/>
          </a:prstGeom>
        </p:spPr>
      </p:pic>
      <p:pic>
        <p:nvPicPr>
          <p:cNvPr id="3" name="図 2">
            <a:extLst>
              <a:ext uri="{FF2B5EF4-FFF2-40B4-BE49-F238E27FC236}">
                <a16:creationId xmlns:a16="http://schemas.microsoft.com/office/drawing/2014/main" id="{57A680C4-BB11-4EF6-BDE0-60F33A593DA7}"/>
              </a:ext>
            </a:extLst>
          </p:cNvPr>
          <p:cNvPicPr>
            <a:picLocks noChangeAspect="1"/>
          </p:cNvPicPr>
          <p:nvPr/>
        </p:nvPicPr>
        <p:blipFill>
          <a:blip r:embed="rId3"/>
          <a:stretch>
            <a:fillRect/>
          </a:stretch>
        </p:blipFill>
        <p:spPr>
          <a:xfrm>
            <a:off x="0" y="15450"/>
            <a:ext cx="9144000" cy="530335"/>
          </a:xfrm>
          <a:prstGeom prst="rect">
            <a:avLst/>
          </a:prstGeom>
        </p:spPr>
      </p:pic>
      <p:pic>
        <p:nvPicPr>
          <p:cNvPr id="3074" name="Picture 2" descr="塊肉のイラスト（脂身あり） | かわいいフリー素材集 いらすとや">
            <a:extLst>
              <a:ext uri="{FF2B5EF4-FFF2-40B4-BE49-F238E27FC236}">
                <a16:creationId xmlns:a16="http://schemas.microsoft.com/office/drawing/2014/main" id="{E0CF3597-0745-4A03-9ADB-D71301FFD7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49" y="1766124"/>
            <a:ext cx="2016382" cy="189035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45C3D35F-19E9-4CEB-B6A4-D7F33027736A}"/>
              </a:ext>
            </a:extLst>
          </p:cNvPr>
          <p:cNvSpPr txBox="1"/>
          <p:nvPr/>
        </p:nvSpPr>
        <p:spPr>
          <a:xfrm>
            <a:off x="451323" y="3189421"/>
            <a:ext cx="1638734"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meat</a:t>
            </a:r>
          </a:p>
        </p:txBody>
      </p:sp>
      <p:pic>
        <p:nvPicPr>
          <p:cNvPr id="5" name="図 4">
            <a:extLst>
              <a:ext uri="{FF2B5EF4-FFF2-40B4-BE49-F238E27FC236}">
                <a16:creationId xmlns:a16="http://schemas.microsoft.com/office/drawing/2014/main" id="{83BB1CF7-35B5-4ACD-A6DA-3055CD823503}"/>
              </a:ext>
            </a:extLst>
          </p:cNvPr>
          <p:cNvPicPr>
            <a:picLocks noChangeAspect="1"/>
          </p:cNvPicPr>
          <p:nvPr/>
        </p:nvPicPr>
        <p:blipFill>
          <a:blip r:embed="rId5"/>
          <a:stretch>
            <a:fillRect/>
          </a:stretch>
        </p:blipFill>
        <p:spPr>
          <a:xfrm>
            <a:off x="0" y="547055"/>
            <a:ext cx="9144000" cy="478564"/>
          </a:xfrm>
          <a:prstGeom prst="rect">
            <a:avLst/>
          </a:prstGeom>
        </p:spPr>
      </p:pic>
      <p:pic>
        <p:nvPicPr>
          <p:cNvPr id="7" name="図 6">
            <a:extLst>
              <a:ext uri="{FF2B5EF4-FFF2-40B4-BE49-F238E27FC236}">
                <a16:creationId xmlns:a16="http://schemas.microsoft.com/office/drawing/2014/main" id="{9362DFAB-FF04-418E-A71E-31D789D5BF28}"/>
              </a:ext>
            </a:extLst>
          </p:cNvPr>
          <p:cNvPicPr>
            <a:picLocks noChangeAspect="1"/>
          </p:cNvPicPr>
          <p:nvPr/>
        </p:nvPicPr>
        <p:blipFill>
          <a:blip r:embed="rId6"/>
          <a:stretch>
            <a:fillRect/>
          </a:stretch>
        </p:blipFill>
        <p:spPr>
          <a:xfrm>
            <a:off x="0" y="1025619"/>
            <a:ext cx="9144000" cy="478118"/>
          </a:xfrm>
          <a:prstGeom prst="rect">
            <a:avLst/>
          </a:prstGeom>
        </p:spPr>
      </p:pic>
      <p:sp>
        <p:nvSpPr>
          <p:cNvPr id="9" name="矢印: 右 8">
            <a:extLst>
              <a:ext uri="{FF2B5EF4-FFF2-40B4-BE49-F238E27FC236}">
                <a16:creationId xmlns:a16="http://schemas.microsoft.com/office/drawing/2014/main" id="{A68742AF-0CAE-4C80-8E38-2CBF0AFC3B3F}"/>
              </a:ext>
            </a:extLst>
          </p:cNvPr>
          <p:cNvSpPr/>
          <p:nvPr/>
        </p:nvSpPr>
        <p:spPr>
          <a:xfrm>
            <a:off x="2148100" y="2417310"/>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3D67D436-9240-4906-AAB3-A6AC6EECA531}"/>
              </a:ext>
            </a:extLst>
          </p:cNvPr>
          <p:cNvPicPr>
            <a:picLocks noChangeAspect="1"/>
          </p:cNvPicPr>
          <p:nvPr/>
        </p:nvPicPr>
        <p:blipFill>
          <a:blip r:embed="rId7"/>
          <a:stretch>
            <a:fillRect/>
          </a:stretch>
        </p:blipFill>
        <p:spPr>
          <a:xfrm>
            <a:off x="2914005" y="2081240"/>
            <a:ext cx="1009650" cy="1371600"/>
          </a:xfrm>
          <a:prstGeom prst="rect">
            <a:avLst/>
          </a:prstGeom>
        </p:spPr>
      </p:pic>
      <p:pic>
        <p:nvPicPr>
          <p:cNvPr id="12" name="図 11">
            <a:extLst>
              <a:ext uri="{FF2B5EF4-FFF2-40B4-BE49-F238E27FC236}">
                <a16:creationId xmlns:a16="http://schemas.microsoft.com/office/drawing/2014/main" id="{D8BA5389-1237-4331-9AF9-2B19B83EFB4A}"/>
              </a:ext>
            </a:extLst>
          </p:cNvPr>
          <p:cNvPicPr>
            <a:picLocks noChangeAspect="1"/>
          </p:cNvPicPr>
          <p:nvPr/>
        </p:nvPicPr>
        <p:blipFill>
          <a:blip r:embed="rId8"/>
          <a:stretch>
            <a:fillRect/>
          </a:stretch>
        </p:blipFill>
        <p:spPr>
          <a:xfrm>
            <a:off x="5156595" y="2182102"/>
            <a:ext cx="1019175" cy="1343025"/>
          </a:xfrm>
          <a:prstGeom prst="rect">
            <a:avLst/>
          </a:prstGeom>
        </p:spPr>
      </p:pic>
      <p:sp>
        <p:nvSpPr>
          <p:cNvPr id="16" name="テキスト ボックス 15">
            <a:extLst>
              <a:ext uri="{FF2B5EF4-FFF2-40B4-BE49-F238E27FC236}">
                <a16:creationId xmlns:a16="http://schemas.microsoft.com/office/drawing/2014/main" id="{93C64194-98E8-4624-8F5C-027A5374A680}"/>
              </a:ext>
            </a:extLst>
          </p:cNvPr>
          <p:cNvSpPr txBox="1"/>
          <p:nvPr/>
        </p:nvSpPr>
        <p:spPr>
          <a:xfrm>
            <a:off x="4038228" y="3569455"/>
            <a:ext cx="4315647" cy="461665"/>
          </a:xfrm>
          <a:prstGeom prst="rect">
            <a:avLst/>
          </a:prstGeom>
          <a:noFill/>
        </p:spPr>
        <p:txBody>
          <a:bodyPr wrap="square" rtlCol="0">
            <a:spAutoFit/>
          </a:bodyPr>
          <a:lstStyle/>
          <a:p>
            <a:r>
              <a:rPr kumimoji="1" lang="en-US" altLang="ja-JP" sz="2400" dirty="0">
                <a:latin typeface="MS UI Gothic" panose="020B0600070205080204" pitchFamily="50" charset="-128"/>
                <a:ea typeface="MS UI Gothic" panose="020B0600070205080204" pitchFamily="50" charset="-128"/>
              </a:rPr>
              <a:t>about BCE 100(2100 years ago)</a:t>
            </a:r>
          </a:p>
        </p:txBody>
      </p:sp>
      <p:sp>
        <p:nvSpPr>
          <p:cNvPr id="18" name="テキスト ボックス 17">
            <a:extLst>
              <a:ext uri="{FF2B5EF4-FFF2-40B4-BE49-F238E27FC236}">
                <a16:creationId xmlns:a16="http://schemas.microsoft.com/office/drawing/2014/main" id="{681F4ACF-14AD-451C-BE0B-8AEEA238DAB2}"/>
              </a:ext>
            </a:extLst>
          </p:cNvPr>
          <p:cNvSpPr txBox="1"/>
          <p:nvPr/>
        </p:nvSpPr>
        <p:spPr>
          <a:xfrm>
            <a:off x="4234147" y="3347478"/>
            <a:ext cx="4265915" cy="369332"/>
          </a:xfrm>
          <a:prstGeom prst="rect">
            <a:avLst/>
          </a:prstGeom>
          <a:noFill/>
        </p:spPr>
        <p:txBody>
          <a:bodyPr wrap="square">
            <a:spAutoFit/>
          </a:bodyPr>
          <a:lstStyle/>
          <a:p>
            <a:pPr algn="ctr"/>
            <a:r>
              <a:rPr lang="ja-JP" altLang="en-US" dirty="0">
                <a:hlinkClick r:id="rId9"/>
              </a:rPr>
              <a:t>https://en.wikipedia.org/wiki/Seal_script</a:t>
            </a:r>
            <a:endParaRPr lang="ja-JP" altLang="en-US" dirty="0"/>
          </a:p>
        </p:txBody>
      </p:sp>
      <p:sp>
        <p:nvSpPr>
          <p:cNvPr id="20" name="テキスト ボックス 19">
            <a:extLst>
              <a:ext uri="{FF2B5EF4-FFF2-40B4-BE49-F238E27FC236}">
                <a16:creationId xmlns:a16="http://schemas.microsoft.com/office/drawing/2014/main" id="{17E3825D-6B3E-4D83-85C1-0DE804FC9898}"/>
              </a:ext>
            </a:extLst>
          </p:cNvPr>
          <p:cNvSpPr txBox="1"/>
          <p:nvPr/>
        </p:nvSpPr>
        <p:spPr>
          <a:xfrm>
            <a:off x="1410672" y="1499400"/>
            <a:ext cx="5932714" cy="369332"/>
          </a:xfrm>
          <a:prstGeom prst="rect">
            <a:avLst/>
          </a:prstGeom>
          <a:noFill/>
        </p:spPr>
        <p:txBody>
          <a:bodyPr wrap="square">
            <a:spAutoFit/>
          </a:bodyPr>
          <a:lstStyle/>
          <a:p>
            <a:r>
              <a:rPr lang="ja-JP" altLang="en-US" dirty="0">
                <a:hlinkClick r:id="rId10"/>
              </a:rPr>
              <a:t>https://en.wikipedia.org/wiki/Chinese_bronze_inscriptions</a:t>
            </a:r>
            <a:endParaRPr lang="ja-JP" altLang="en-US" dirty="0"/>
          </a:p>
        </p:txBody>
      </p:sp>
      <p:sp>
        <p:nvSpPr>
          <p:cNvPr id="21" name="テキスト ボックス 20">
            <a:extLst>
              <a:ext uri="{FF2B5EF4-FFF2-40B4-BE49-F238E27FC236}">
                <a16:creationId xmlns:a16="http://schemas.microsoft.com/office/drawing/2014/main" id="{4371B4B6-90C6-4DA0-AC29-492B510CCCA5}"/>
              </a:ext>
            </a:extLst>
          </p:cNvPr>
          <p:cNvSpPr txBox="1"/>
          <p:nvPr/>
        </p:nvSpPr>
        <p:spPr>
          <a:xfrm>
            <a:off x="2018970" y="1725714"/>
            <a:ext cx="4716118" cy="461665"/>
          </a:xfrm>
          <a:prstGeom prst="rect">
            <a:avLst/>
          </a:prstGeom>
          <a:noFill/>
        </p:spPr>
        <p:txBody>
          <a:bodyPr wrap="square" rtlCol="0">
            <a:spAutoFit/>
          </a:bodyPr>
          <a:lstStyle/>
          <a:p>
            <a:r>
              <a:rPr kumimoji="1" lang="en-US" altLang="ja-JP" sz="2400" dirty="0">
                <a:latin typeface="MS UI Gothic" panose="020B0600070205080204" pitchFamily="50" charset="-128"/>
                <a:ea typeface="MS UI Gothic" panose="020B0600070205080204" pitchFamily="50" charset="-128"/>
              </a:rPr>
              <a:t>about BCE 1000(3000 years ago)</a:t>
            </a:r>
          </a:p>
        </p:txBody>
      </p:sp>
      <p:sp>
        <p:nvSpPr>
          <p:cNvPr id="22" name="矢印: 右 21">
            <a:extLst>
              <a:ext uri="{FF2B5EF4-FFF2-40B4-BE49-F238E27FC236}">
                <a16:creationId xmlns:a16="http://schemas.microsoft.com/office/drawing/2014/main" id="{5211DABB-81A7-4A9B-AA92-035F7A27F81A}"/>
              </a:ext>
            </a:extLst>
          </p:cNvPr>
          <p:cNvSpPr/>
          <p:nvPr/>
        </p:nvSpPr>
        <p:spPr>
          <a:xfrm>
            <a:off x="4262404" y="2410891"/>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0AED19B2-DD1D-41BC-BFC6-17053C58F888}"/>
              </a:ext>
            </a:extLst>
          </p:cNvPr>
          <p:cNvSpPr/>
          <p:nvPr/>
        </p:nvSpPr>
        <p:spPr>
          <a:xfrm>
            <a:off x="6416704" y="2405890"/>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E24E3349-BFE9-4E38-AA14-753C55E76192}"/>
              </a:ext>
            </a:extLst>
          </p:cNvPr>
          <p:cNvPicPr>
            <a:picLocks noChangeAspect="1"/>
          </p:cNvPicPr>
          <p:nvPr/>
        </p:nvPicPr>
        <p:blipFill>
          <a:blip r:embed="rId11"/>
          <a:stretch>
            <a:fillRect/>
          </a:stretch>
        </p:blipFill>
        <p:spPr>
          <a:xfrm>
            <a:off x="7356072" y="1729426"/>
            <a:ext cx="1300803" cy="1387001"/>
          </a:xfrm>
          <a:prstGeom prst="rect">
            <a:avLst/>
          </a:prstGeom>
        </p:spPr>
      </p:pic>
      <p:sp>
        <p:nvSpPr>
          <p:cNvPr id="26" name="テキスト ボックス 25">
            <a:extLst>
              <a:ext uri="{FF2B5EF4-FFF2-40B4-BE49-F238E27FC236}">
                <a16:creationId xmlns:a16="http://schemas.microsoft.com/office/drawing/2014/main" id="{5A2C547B-C663-4CCB-B65C-7D85828CCC10}"/>
              </a:ext>
            </a:extLst>
          </p:cNvPr>
          <p:cNvSpPr txBox="1"/>
          <p:nvPr/>
        </p:nvSpPr>
        <p:spPr>
          <a:xfrm>
            <a:off x="7267850" y="2747860"/>
            <a:ext cx="1638734"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meat</a:t>
            </a:r>
          </a:p>
        </p:txBody>
      </p:sp>
      <p:pic>
        <p:nvPicPr>
          <p:cNvPr id="3076" name="Picture 4">
            <a:extLst>
              <a:ext uri="{FF2B5EF4-FFF2-40B4-BE49-F238E27FC236}">
                <a16:creationId xmlns:a16="http://schemas.microsoft.com/office/drawing/2014/main" id="{F902B4AD-4FD5-434B-A524-3FF3D837AC2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910" y="5160984"/>
            <a:ext cx="1451402" cy="1315333"/>
          </a:xfrm>
          <a:prstGeom prst="rect">
            <a:avLst/>
          </a:prstGeom>
          <a:noFill/>
          <a:extLst>
            <a:ext uri="{909E8E84-426E-40DD-AFC4-6F175D3DCCD1}">
              <a14:hiddenFill xmlns:a14="http://schemas.microsoft.com/office/drawing/2010/main">
                <a:solidFill>
                  <a:srgbClr val="FFFFFF"/>
                </a:solidFill>
              </a14:hiddenFill>
            </a:ext>
          </a:extLst>
        </p:spPr>
      </p:pic>
      <p:sp>
        <p:nvSpPr>
          <p:cNvPr id="28" name="矢印: 右 27">
            <a:extLst>
              <a:ext uri="{FF2B5EF4-FFF2-40B4-BE49-F238E27FC236}">
                <a16:creationId xmlns:a16="http://schemas.microsoft.com/office/drawing/2014/main" id="{6FA3C59F-8E04-40A1-BE1F-4A3699D04136}"/>
              </a:ext>
            </a:extLst>
          </p:cNvPr>
          <p:cNvSpPr/>
          <p:nvPr/>
        </p:nvSpPr>
        <p:spPr>
          <a:xfrm>
            <a:off x="1603079" y="5538300"/>
            <a:ext cx="685344"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75F4EBAC-2D70-4741-ACE9-8EBED5A9B4EF}"/>
              </a:ext>
            </a:extLst>
          </p:cNvPr>
          <p:cNvSpPr txBox="1"/>
          <p:nvPr/>
        </p:nvSpPr>
        <p:spPr>
          <a:xfrm>
            <a:off x="159229" y="6121031"/>
            <a:ext cx="1638734"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mouth</a:t>
            </a:r>
          </a:p>
        </p:txBody>
      </p:sp>
      <p:pic>
        <p:nvPicPr>
          <p:cNvPr id="27" name="図 26">
            <a:extLst>
              <a:ext uri="{FF2B5EF4-FFF2-40B4-BE49-F238E27FC236}">
                <a16:creationId xmlns:a16="http://schemas.microsoft.com/office/drawing/2014/main" id="{0BCFE2A6-0D8D-454C-B5FC-AA27618D3006}"/>
              </a:ext>
            </a:extLst>
          </p:cNvPr>
          <p:cNvPicPr>
            <a:picLocks noChangeAspect="1"/>
          </p:cNvPicPr>
          <p:nvPr/>
        </p:nvPicPr>
        <p:blipFill>
          <a:blip r:embed="rId13"/>
          <a:stretch>
            <a:fillRect/>
          </a:stretch>
        </p:blipFill>
        <p:spPr>
          <a:xfrm>
            <a:off x="2302252" y="5381856"/>
            <a:ext cx="1055373" cy="1094461"/>
          </a:xfrm>
          <a:prstGeom prst="rect">
            <a:avLst/>
          </a:prstGeom>
        </p:spPr>
      </p:pic>
      <p:sp>
        <p:nvSpPr>
          <p:cNvPr id="33" name="矢印: 右 32">
            <a:extLst>
              <a:ext uri="{FF2B5EF4-FFF2-40B4-BE49-F238E27FC236}">
                <a16:creationId xmlns:a16="http://schemas.microsoft.com/office/drawing/2014/main" id="{093A8A8D-FFF2-4623-AFC5-3B4FA044A571}"/>
              </a:ext>
            </a:extLst>
          </p:cNvPr>
          <p:cNvSpPr/>
          <p:nvPr/>
        </p:nvSpPr>
        <p:spPr>
          <a:xfrm rot="19655786">
            <a:off x="3399423" y="5283241"/>
            <a:ext cx="591276"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a:extLst>
              <a:ext uri="{FF2B5EF4-FFF2-40B4-BE49-F238E27FC236}">
                <a16:creationId xmlns:a16="http://schemas.microsoft.com/office/drawing/2014/main" id="{2FD8A24F-AE81-4DD4-A585-ECCC3B3E4B6A}"/>
              </a:ext>
            </a:extLst>
          </p:cNvPr>
          <p:cNvPicPr>
            <a:picLocks noChangeAspect="1"/>
          </p:cNvPicPr>
          <p:nvPr/>
        </p:nvPicPr>
        <p:blipFill>
          <a:blip r:embed="rId14"/>
          <a:stretch>
            <a:fillRect/>
          </a:stretch>
        </p:blipFill>
        <p:spPr>
          <a:xfrm>
            <a:off x="2890720" y="3452840"/>
            <a:ext cx="759826" cy="1052067"/>
          </a:xfrm>
          <a:prstGeom prst="rect">
            <a:avLst/>
          </a:prstGeom>
        </p:spPr>
      </p:pic>
      <p:pic>
        <p:nvPicPr>
          <p:cNvPr id="3078" name="Picture 6" descr="生まれたての赤ちゃんのイラスト | かわいいフリー素材集 いらすとや">
            <a:extLst>
              <a:ext uri="{FF2B5EF4-FFF2-40B4-BE49-F238E27FC236}">
                <a16:creationId xmlns:a16="http://schemas.microsoft.com/office/drawing/2014/main" id="{0BCCCCED-1B13-4821-B8EC-27BFA9D0665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6684" y="4878523"/>
            <a:ext cx="1248771" cy="1454095"/>
          </a:xfrm>
          <a:prstGeom prst="rect">
            <a:avLst/>
          </a:prstGeom>
          <a:noFill/>
          <a:extLst>
            <a:ext uri="{909E8E84-426E-40DD-AFC4-6F175D3DCCD1}">
              <a14:hiddenFill xmlns:a14="http://schemas.microsoft.com/office/drawing/2010/main">
                <a:solidFill>
                  <a:srgbClr val="FFFFFF"/>
                </a:solidFill>
              </a14:hiddenFill>
            </a:ext>
          </a:extLst>
        </p:spPr>
      </p:pic>
      <p:sp>
        <p:nvSpPr>
          <p:cNvPr id="32" name="矢印: 右 31">
            <a:extLst>
              <a:ext uri="{FF2B5EF4-FFF2-40B4-BE49-F238E27FC236}">
                <a16:creationId xmlns:a16="http://schemas.microsoft.com/office/drawing/2014/main" id="{CBE99A51-CEDB-4552-A8DF-C71F0190FFBD}"/>
              </a:ext>
            </a:extLst>
          </p:cNvPr>
          <p:cNvSpPr/>
          <p:nvPr/>
        </p:nvSpPr>
        <p:spPr>
          <a:xfrm rot="1447317">
            <a:off x="2197853" y="3277418"/>
            <a:ext cx="742391"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D2BDBD30-7F49-422C-A3DF-405E2ECE6C7C}"/>
              </a:ext>
            </a:extLst>
          </p:cNvPr>
          <p:cNvSpPr txBox="1"/>
          <p:nvPr/>
        </p:nvSpPr>
        <p:spPr>
          <a:xfrm>
            <a:off x="3239592" y="5586145"/>
            <a:ext cx="1638734"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crying</a:t>
            </a:r>
          </a:p>
        </p:txBody>
      </p:sp>
      <p:sp>
        <p:nvSpPr>
          <p:cNvPr id="39" name="テキスト ボックス 38">
            <a:extLst>
              <a:ext uri="{FF2B5EF4-FFF2-40B4-BE49-F238E27FC236}">
                <a16:creationId xmlns:a16="http://schemas.microsoft.com/office/drawing/2014/main" id="{94A12750-09EE-4F5E-A6AF-D47DA214AB00}"/>
              </a:ext>
            </a:extLst>
          </p:cNvPr>
          <p:cNvSpPr txBox="1"/>
          <p:nvPr/>
        </p:nvSpPr>
        <p:spPr>
          <a:xfrm>
            <a:off x="5773551" y="4174809"/>
            <a:ext cx="3207182" cy="954107"/>
          </a:xfrm>
          <a:prstGeom prst="rect">
            <a:avLst/>
          </a:prstGeom>
          <a:noFill/>
        </p:spPr>
        <p:txBody>
          <a:bodyPr wrap="square" rtlCol="0">
            <a:spAutoFit/>
          </a:bodyPr>
          <a:lstStyle/>
          <a:p>
            <a:pPr algn="ctr">
              <a:lnSpc>
                <a:spcPct val="70000"/>
              </a:lnSpc>
            </a:pPr>
            <a:r>
              <a:rPr kumimoji="1" lang="en-US" altLang="ja-JP" sz="4000" dirty="0">
                <a:latin typeface="MS UI Gothic" panose="020B0600070205080204" pitchFamily="50" charset="-128"/>
                <a:ea typeface="MS UI Gothic" panose="020B0600070205080204" pitchFamily="50" charset="-128"/>
              </a:rPr>
              <a:t>(crying) newborn baby</a:t>
            </a:r>
          </a:p>
        </p:txBody>
      </p:sp>
      <p:sp>
        <p:nvSpPr>
          <p:cNvPr id="40" name="矢印: 右 39">
            <a:extLst>
              <a:ext uri="{FF2B5EF4-FFF2-40B4-BE49-F238E27FC236}">
                <a16:creationId xmlns:a16="http://schemas.microsoft.com/office/drawing/2014/main" id="{91BE377E-86B4-4F20-A59D-C9CDB638D23B}"/>
              </a:ext>
            </a:extLst>
          </p:cNvPr>
          <p:cNvSpPr/>
          <p:nvPr/>
        </p:nvSpPr>
        <p:spPr>
          <a:xfrm rot="5400000">
            <a:off x="7419599" y="5044805"/>
            <a:ext cx="437587" cy="598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2DFF3F13-3FD1-4672-A067-7AC7C369C820}"/>
              </a:ext>
            </a:extLst>
          </p:cNvPr>
          <p:cNvSpPr txBox="1"/>
          <p:nvPr/>
        </p:nvSpPr>
        <p:spPr>
          <a:xfrm>
            <a:off x="6330714" y="5633852"/>
            <a:ext cx="2628376" cy="1040285"/>
          </a:xfrm>
          <a:prstGeom prst="rect">
            <a:avLst/>
          </a:prstGeom>
          <a:noFill/>
        </p:spPr>
        <p:txBody>
          <a:bodyPr wrap="square" rtlCol="0">
            <a:spAutoFit/>
          </a:bodyPr>
          <a:lstStyle/>
          <a:p>
            <a:pPr algn="ctr">
              <a:lnSpc>
                <a:spcPct val="70000"/>
              </a:lnSpc>
            </a:pPr>
            <a:r>
              <a:rPr kumimoji="1" lang="en-US" altLang="ja-JP" sz="4400" b="1" dirty="0">
                <a:solidFill>
                  <a:srgbClr val="FF0000"/>
                </a:solidFill>
                <a:highlight>
                  <a:srgbClr val="FFFF00"/>
                </a:highlight>
                <a:latin typeface="MS UI Gothic" panose="020B0600070205080204" pitchFamily="50" charset="-128"/>
                <a:ea typeface="MS UI Gothic" panose="020B0600070205080204" pitchFamily="50" charset="-128"/>
              </a:rPr>
              <a:t>Naming </a:t>
            </a:r>
            <a:r>
              <a:rPr kumimoji="1" lang="en-US" altLang="ja-JP" sz="4400" dirty="0">
                <a:highlight>
                  <a:srgbClr val="FFFF00"/>
                </a:highlight>
                <a:latin typeface="MS UI Gothic" panose="020B0600070205080204" pitchFamily="50" charset="-128"/>
                <a:ea typeface="MS UI Gothic" panose="020B0600070205080204" pitchFamily="50" charset="-128"/>
              </a:rPr>
              <a:t>ceremony</a:t>
            </a:r>
          </a:p>
        </p:txBody>
      </p:sp>
      <p:sp>
        <p:nvSpPr>
          <p:cNvPr id="34" name="テキスト ボックス 33">
            <a:extLst>
              <a:ext uri="{FF2B5EF4-FFF2-40B4-BE49-F238E27FC236}">
                <a16:creationId xmlns:a16="http://schemas.microsoft.com/office/drawing/2014/main" id="{3681E854-01AA-4781-BDB0-6F56D95DD674}"/>
              </a:ext>
            </a:extLst>
          </p:cNvPr>
          <p:cNvSpPr txBox="1"/>
          <p:nvPr/>
        </p:nvSpPr>
        <p:spPr>
          <a:xfrm>
            <a:off x="614677" y="4259465"/>
            <a:ext cx="3066846" cy="523220"/>
          </a:xfrm>
          <a:prstGeom prst="rect">
            <a:avLst/>
          </a:prstGeom>
          <a:noFill/>
        </p:spPr>
        <p:txBody>
          <a:bodyPr wrap="square" rtlCol="0">
            <a:spAutoFit/>
          </a:bodyPr>
          <a:lstStyle/>
          <a:p>
            <a:r>
              <a:rPr kumimoji="1" lang="en-US" altLang="ja-JP" sz="2800" dirty="0">
                <a:latin typeface="MS UI Gothic" panose="020B0600070205080204" pitchFamily="50" charset="-128"/>
                <a:ea typeface="MS UI Gothic" panose="020B0600070205080204" pitchFamily="50" charset="-128"/>
              </a:rPr>
              <a:t>unborn baby(fetus)</a:t>
            </a:r>
          </a:p>
        </p:txBody>
      </p:sp>
      <p:sp>
        <p:nvSpPr>
          <p:cNvPr id="35" name="矢印: 右 34">
            <a:extLst>
              <a:ext uri="{FF2B5EF4-FFF2-40B4-BE49-F238E27FC236}">
                <a16:creationId xmlns:a16="http://schemas.microsoft.com/office/drawing/2014/main" id="{3FF90F9F-6878-41BB-BE27-B5F88A3D75F0}"/>
              </a:ext>
            </a:extLst>
          </p:cNvPr>
          <p:cNvSpPr/>
          <p:nvPr/>
        </p:nvSpPr>
        <p:spPr>
          <a:xfrm rot="2706755">
            <a:off x="3563370" y="4005009"/>
            <a:ext cx="591276"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74394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68D32EB8-18D4-445A-AFF3-6D2CFDB10395}"/>
              </a:ext>
            </a:extLst>
          </p:cNvPr>
          <p:cNvPicPr>
            <a:picLocks noChangeAspect="1"/>
          </p:cNvPicPr>
          <p:nvPr/>
        </p:nvPicPr>
        <p:blipFill>
          <a:blip r:embed="rId2"/>
          <a:stretch>
            <a:fillRect/>
          </a:stretch>
        </p:blipFill>
        <p:spPr>
          <a:xfrm>
            <a:off x="2698905" y="4464772"/>
            <a:ext cx="1474070" cy="982713"/>
          </a:xfrm>
          <a:prstGeom prst="rect">
            <a:avLst/>
          </a:prstGeom>
        </p:spPr>
      </p:pic>
      <p:pic>
        <p:nvPicPr>
          <p:cNvPr id="1028" name="Picture 4">
            <a:extLst>
              <a:ext uri="{FF2B5EF4-FFF2-40B4-BE49-F238E27FC236}">
                <a16:creationId xmlns:a16="http://schemas.microsoft.com/office/drawing/2014/main" id="{A80BA205-FFEE-4EED-BB89-70C031ECC9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74" t="59580" r="25510" b="3987"/>
          <a:stretch/>
        </p:blipFill>
        <p:spPr bwMode="auto">
          <a:xfrm>
            <a:off x="254000" y="3347558"/>
            <a:ext cx="2783765" cy="3259222"/>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C50BE351-E14A-43CD-8F72-E2766992166D}"/>
              </a:ext>
            </a:extLst>
          </p:cNvPr>
          <p:cNvPicPr>
            <a:picLocks noChangeAspect="1"/>
          </p:cNvPicPr>
          <p:nvPr/>
        </p:nvPicPr>
        <p:blipFill>
          <a:blip r:embed="rId4"/>
          <a:stretch>
            <a:fillRect/>
          </a:stretch>
        </p:blipFill>
        <p:spPr>
          <a:xfrm>
            <a:off x="0" y="-5733"/>
            <a:ext cx="9144000" cy="461905"/>
          </a:xfrm>
          <a:prstGeom prst="rect">
            <a:avLst/>
          </a:prstGeom>
        </p:spPr>
      </p:pic>
      <p:pic>
        <p:nvPicPr>
          <p:cNvPr id="4" name="図 3">
            <a:extLst>
              <a:ext uri="{FF2B5EF4-FFF2-40B4-BE49-F238E27FC236}">
                <a16:creationId xmlns:a16="http://schemas.microsoft.com/office/drawing/2014/main" id="{3B7788A9-02A8-4026-9C13-2F97E798E7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360" y="1545228"/>
            <a:ext cx="2475188" cy="2475188"/>
          </a:xfrm>
          <a:prstGeom prst="rect">
            <a:avLst/>
          </a:prstGeom>
        </p:spPr>
      </p:pic>
      <p:pic>
        <p:nvPicPr>
          <p:cNvPr id="10" name="図 9">
            <a:extLst>
              <a:ext uri="{FF2B5EF4-FFF2-40B4-BE49-F238E27FC236}">
                <a16:creationId xmlns:a16="http://schemas.microsoft.com/office/drawing/2014/main" id="{EB1CD530-DADE-4C94-9454-E91B624E501A}"/>
              </a:ext>
            </a:extLst>
          </p:cNvPr>
          <p:cNvPicPr>
            <a:picLocks noChangeAspect="1"/>
          </p:cNvPicPr>
          <p:nvPr/>
        </p:nvPicPr>
        <p:blipFill>
          <a:blip r:embed="rId6"/>
          <a:stretch>
            <a:fillRect/>
          </a:stretch>
        </p:blipFill>
        <p:spPr>
          <a:xfrm>
            <a:off x="2106551" y="1315984"/>
            <a:ext cx="1338806" cy="1507782"/>
          </a:xfrm>
          <a:prstGeom prst="rect">
            <a:avLst/>
          </a:prstGeom>
        </p:spPr>
      </p:pic>
      <p:pic>
        <p:nvPicPr>
          <p:cNvPr id="11" name="図 10">
            <a:extLst>
              <a:ext uri="{FF2B5EF4-FFF2-40B4-BE49-F238E27FC236}">
                <a16:creationId xmlns:a16="http://schemas.microsoft.com/office/drawing/2014/main" id="{6FE64996-F90B-4B69-8A11-44D2DE398A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254" y="1315984"/>
            <a:ext cx="1532416" cy="1647759"/>
          </a:xfrm>
          <a:prstGeom prst="rect">
            <a:avLst/>
          </a:prstGeom>
        </p:spPr>
      </p:pic>
      <p:pic>
        <p:nvPicPr>
          <p:cNvPr id="12" name="図 11">
            <a:extLst>
              <a:ext uri="{FF2B5EF4-FFF2-40B4-BE49-F238E27FC236}">
                <a16:creationId xmlns:a16="http://schemas.microsoft.com/office/drawing/2014/main" id="{42E680F5-2A72-4CB9-A868-F99E518E2A31}"/>
              </a:ext>
            </a:extLst>
          </p:cNvPr>
          <p:cNvPicPr>
            <a:picLocks noChangeAspect="1"/>
          </p:cNvPicPr>
          <p:nvPr/>
        </p:nvPicPr>
        <p:blipFill>
          <a:blip r:embed="rId8"/>
          <a:stretch>
            <a:fillRect/>
          </a:stretch>
        </p:blipFill>
        <p:spPr>
          <a:xfrm>
            <a:off x="0" y="456172"/>
            <a:ext cx="9144000" cy="470458"/>
          </a:xfrm>
          <a:prstGeom prst="rect">
            <a:avLst/>
          </a:prstGeom>
        </p:spPr>
      </p:pic>
      <p:sp>
        <p:nvSpPr>
          <p:cNvPr id="13" name="矢印: 右 12">
            <a:extLst>
              <a:ext uri="{FF2B5EF4-FFF2-40B4-BE49-F238E27FC236}">
                <a16:creationId xmlns:a16="http://schemas.microsoft.com/office/drawing/2014/main" id="{FD12F852-D850-48A9-B060-F2CDCE5FD81F}"/>
              </a:ext>
            </a:extLst>
          </p:cNvPr>
          <p:cNvSpPr/>
          <p:nvPr/>
        </p:nvSpPr>
        <p:spPr>
          <a:xfrm>
            <a:off x="1497393" y="1718668"/>
            <a:ext cx="558177" cy="626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ED502A04-2CA8-4D98-A49D-20E300E8CE2E}"/>
              </a:ext>
            </a:extLst>
          </p:cNvPr>
          <p:cNvPicPr>
            <a:picLocks noChangeAspect="1"/>
          </p:cNvPicPr>
          <p:nvPr/>
        </p:nvPicPr>
        <p:blipFill>
          <a:blip r:embed="rId9"/>
          <a:stretch>
            <a:fillRect/>
          </a:stretch>
        </p:blipFill>
        <p:spPr>
          <a:xfrm>
            <a:off x="4054515" y="1294975"/>
            <a:ext cx="1785687" cy="1668768"/>
          </a:xfrm>
          <a:prstGeom prst="rect">
            <a:avLst/>
          </a:prstGeom>
        </p:spPr>
      </p:pic>
      <p:sp>
        <p:nvSpPr>
          <p:cNvPr id="17" name="テキスト ボックス 16">
            <a:extLst>
              <a:ext uri="{FF2B5EF4-FFF2-40B4-BE49-F238E27FC236}">
                <a16:creationId xmlns:a16="http://schemas.microsoft.com/office/drawing/2014/main" id="{DB376488-9A7B-46D5-AE30-884A9B21F907}"/>
              </a:ext>
            </a:extLst>
          </p:cNvPr>
          <p:cNvSpPr txBox="1"/>
          <p:nvPr/>
        </p:nvSpPr>
        <p:spPr>
          <a:xfrm>
            <a:off x="1114055" y="735687"/>
            <a:ext cx="5053546" cy="769441"/>
          </a:xfrm>
          <a:prstGeom prst="rect">
            <a:avLst/>
          </a:prstGeom>
          <a:noFill/>
        </p:spPr>
        <p:txBody>
          <a:bodyPr wrap="square" rtlCol="0">
            <a:spAutoFit/>
          </a:bodyPr>
          <a:lstStyle/>
          <a:p>
            <a:r>
              <a:rPr kumimoji="1" lang="en-US" altLang="ja-JP" sz="4400" dirty="0">
                <a:latin typeface="MS UI Gothic" panose="020B0600070205080204" pitchFamily="50" charset="-128"/>
                <a:ea typeface="MS UI Gothic" panose="020B0600070205080204" pitchFamily="50" charset="-128"/>
              </a:rPr>
              <a:t>baby </a:t>
            </a:r>
            <a:r>
              <a:rPr kumimoji="1"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little, small</a:t>
            </a:r>
            <a:endParaRPr kumimoji="1" lang="ja-JP" altLang="en-US" sz="4400" dirty="0">
              <a:solidFill>
                <a:srgbClr val="FF0000"/>
              </a:solidFill>
              <a:latin typeface="MS UI Gothic" panose="020B0600070205080204" pitchFamily="50" charset="-128"/>
              <a:ea typeface="MS UI Gothic" panose="020B0600070205080204" pitchFamily="50" charset="-128"/>
            </a:endParaRPr>
          </a:p>
        </p:txBody>
      </p:sp>
      <p:pic>
        <p:nvPicPr>
          <p:cNvPr id="1026" name="Picture 2">
            <a:extLst>
              <a:ext uri="{FF2B5EF4-FFF2-40B4-BE49-F238E27FC236}">
                <a16:creationId xmlns:a16="http://schemas.microsoft.com/office/drawing/2014/main" id="{3C17E6D0-06CE-4294-94CE-682090349B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577886" flipV="1">
            <a:off x="193344" y="4897489"/>
            <a:ext cx="1703309" cy="753901"/>
          </a:xfrm>
          <a:prstGeom prst="rect">
            <a:avLst/>
          </a:prstGeom>
          <a:noFill/>
          <a:extLst>
            <a:ext uri="{909E8E84-426E-40DD-AFC4-6F175D3DCCD1}">
              <a14:hiddenFill xmlns:a14="http://schemas.microsoft.com/office/drawing/2010/main">
                <a:solidFill>
                  <a:srgbClr val="FFFFFF"/>
                </a:solidFill>
              </a14:hiddenFill>
            </a:ext>
          </a:extLst>
        </p:spPr>
      </p:pic>
      <p:sp>
        <p:nvSpPr>
          <p:cNvPr id="18" name="月 17">
            <a:extLst>
              <a:ext uri="{FF2B5EF4-FFF2-40B4-BE49-F238E27FC236}">
                <a16:creationId xmlns:a16="http://schemas.microsoft.com/office/drawing/2014/main" id="{A7A8AFA2-D92E-4A2D-9999-B2474C60B8A2}"/>
              </a:ext>
            </a:extLst>
          </p:cNvPr>
          <p:cNvSpPr/>
          <p:nvPr/>
        </p:nvSpPr>
        <p:spPr>
          <a:xfrm rot="3103620" flipH="1">
            <a:off x="1522772" y="3766685"/>
            <a:ext cx="168319" cy="646253"/>
          </a:xfrm>
          <a:prstGeom prst="moon">
            <a:avLst/>
          </a:prstGeom>
          <a:solidFill>
            <a:schemeClr val="accent4">
              <a:lumMod val="60000"/>
              <a:lumOff val="4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BBB58E3B-E49D-4B27-8D4F-A371E9EC5468}"/>
              </a:ext>
            </a:extLst>
          </p:cNvPr>
          <p:cNvSpPr/>
          <p:nvPr/>
        </p:nvSpPr>
        <p:spPr>
          <a:xfrm>
            <a:off x="3497430" y="1713400"/>
            <a:ext cx="558177" cy="626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月 21">
            <a:extLst>
              <a:ext uri="{FF2B5EF4-FFF2-40B4-BE49-F238E27FC236}">
                <a16:creationId xmlns:a16="http://schemas.microsoft.com/office/drawing/2014/main" id="{18804AE3-AA37-4960-8413-B85ADB4BA9AC}"/>
              </a:ext>
            </a:extLst>
          </p:cNvPr>
          <p:cNvSpPr/>
          <p:nvPr/>
        </p:nvSpPr>
        <p:spPr>
          <a:xfrm rot="3103620" flipH="1">
            <a:off x="1542587" y="4038584"/>
            <a:ext cx="168319" cy="646253"/>
          </a:xfrm>
          <a:prstGeom prst="moon">
            <a:avLst/>
          </a:prstGeom>
          <a:solidFill>
            <a:schemeClr val="accent4">
              <a:lumMod val="60000"/>
              <a:lumOff val="4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月 22">
            <a:extLst>
              <a:ext uri="{FF2B5EF4-FFF2-40B4-BE49-F238E27FC236}">
                <a16:creationId xmlns:a16="http://schemas.microsoft.com/office/drawing/2014/main" id="{4A0F753A-B8F3-4617-82A0-E8E0BAD08BF0}"/>
              </a:ext>
            </a:extLst>
          </p:cNvPr>
          <p:cNvSpPr/>
          <p:nvPr/>
        </p:nvSpPr>
        <p:spPr>
          <a:xfrm rot="3103620" flipH="1">
            <a:off x="1562403" y="4337707"/>
            <a:ext cx="168319" cy="646253"/>
          </a:xfrm>
          <a:prstGeom prst="moon">
            <a:avLst/>
          </a:prstGeom>
          <a:solidFill>
            <a:schemeClr val="accent4">
              <a:lumMod val="60000"/>
              <a:lumOff val="4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吹き出し: 四角形 23">
            <a:extLst>
              <a:ext uri="{FF2B5EF4-FFF2-40B4-BE49-F238E27FC236}">
                <a16:creationId xmlns:a16="http://schemas.microsoft.com/office/drawing/2014/main" id="{CF71B9F6-340C-4829-98B4-1DB6E8BF090F}"/>
              </a:ext>
            </a:extLst>
          </p:cNvPr>
          <p:cNvSpPr/>
          <p:nvPr/>
        </p:nvSpPr>
        <p:spPr>
          <a:xfrm>
            <a:off x="5844482" y="988673"/>
            <a:ext cx="2475189" cy="694492"/>
          </a:xfrm>
          <a:prstGeom prst="wedgeRectCallout">
            <a:avLst>
              <a:gd name="adj1" fmla="val -63821"/>
              <a:gd name="adj2" fmla="val 560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kumimoji="1" lang="en-US" altLang="ja-JP" sz="4000" b="1" dirty="0">
                <a:solidFill>
                  <a:schemeClr val="tx1"/>
                </a:solidFill>
                <a:latin typeface="MS UI Gothic" panose="020B0600070205080204" pitchFamily="50" charset="-128"/>
                <a:ea typeface="MS UI Gothic" panose="020B0600070205080204" pitchFamily="50" charset="-128"/>
              </a:rPr>
              <a:t>small</a:t>
            </a:r>
            <a:r>
              <a:rPr kumimoji="1" lang="ja-JP" altLang="en-US" sz="4000" b="1" dirty="0">
                <a:solidFill>
                  <a:schemeClr val="tx1"/>
                </a:solidFill>
                <a:latin typeface="MS UI Gothic" panose="020B0600070205080204" pitchFamily="50" charset="-128"/>
                <a:ea typeface="MS UI Gothic" panose="020B0600070205080204" pitchFamily="50" charset="-128"/>
              </a:rPr>
              <a:t> </a:t>
            </a:r>
            <a:r>
              <a:rPr kumimoji="1" lang="en-US" altLang="ja-JP" sz="4000" b="1" dirty="0">
                <a:solidFill>
                  <a:schemeClr val="tx1"/>
                </a:solidFill>
                <a:latin typeface="MS UI Gothic" panose="020B0600070205080204" pitchFamily="50" charset="-128"/>
                <a:ea typeface="MS UI Gothic" panose="020B0600070205080204" pitchFamily="50" charset="-128"/>
              </a:rPr>
              <a:t>size</a:t>
            </a:r>
          </a:p>
        </p:txBody>
      </p:sp>
      <p:sp>
        <p:nvSpPr>
          <p:cNvPr id="25" name="矢印: 右 24">
            <a:extLst>
              <a:ext uri="{FF2B5EF4-FFF2-40B4-BE49-F238E27FC236}">
                <a16:creationId xmlns:a16="http://schemas.microsoft.com/office/drawing/2014/main" id="{47D16136-EA64-4745-B0B6-9AC44E5176CE}"/>
              </a:ext>
            </a:extLst>
          </p:cNvPr>
          <p:cNvSpPr/>
          <p:nvPr/>
        </p:nvSpPr>
        <p:spPr>
          <a:xfrm>
            <a:off x="2341080" y="4350275"/>
            <a:ext cx="558177" cy="626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B5EE4916-7666-4626-A2BB-B87485224B9C}"/>
              </a:ext>
            </a:extLst>
          </p:cNvPr>
          <p:cNvSpPr txBox="1"/>
          <p:nvPr/>
        </p:nvSpPr>
        <p:spPr>
          <a:xfrm>
            <a:off x="3445357" y="5283384"/>
            <a:ext cx="5444489" cy="1384995"/>
          </a:xfrm>
          <a:prstGeom prst="rect">
            <a:avLst/>
          </a:prstGeom>
          <a:noFill/>
        </p:spPr>
        <p:txBody>
          <a:bodyPr wrap="square" rtlCol="0">
            <a:spAutoFit/>
          </a:bodyPr>
          <a:lstStyle/>
          <a:p>
            <a:pPr>
              <a:lnSpc>
                <a:spcPct val="70000"/>
              </a:lnSpc>
            </a:pPr>
            <a:r>
              <a:rPr kumimoji="1" lang="en-US" altLang="ja-JP" sz="4000" dirty="0">
                <a:latin typeface="MS UI Gothic" panose="020B0600070205080204" pitchFamily="50" charset="-128"/>
                <a:ea typeface="MS UI Gothic" panose="020B0600070205080204" pitchFamily="50" charset="-128"/>
              </a:rPr>
              <a:t>to make a scratch on the tree to count how many livestock there are</a:t>
            </a:r>
            <a:endParaRPr kumimoji="1" lang="ja-JP" altLang="en-US" sz="4000" dirty="0">
              <a:solidFill>
                <a:srgbClr val="FF0000"/>
              </a:solidFill>
              <a:latin typeface="MS UI Gothic" panose="020B0600070205080204" pitchFamily="50" charset="-128"/>
              <a:ea typeface="MS UI Gothic" panose="020B0600070205080204" pitchFamily="50" charset="-128"/>
            </a:endParaRPr>
          </a:p>
        </p:txBody>
      </p:sp>
      <p:pic>
        <p:nvPicPr>
          <p:cNvPr id="1030" name="Picture 6" descr="クローン羊のイラスト">
            <a:extLst>
              <a:ext uri="{FF2B5EF4-FFF2-40B4-BE49-F238E27FC236}">
                <a16:creationId xmlns:a16="http://schemas.microsoft.com/office/drawing/2014/main" id="{4B8D362A-504B-4039-9717-590E2BDEE4D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3921" y="5278258"/>
            <a:ext cx="2025650" cy="15759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クローン羊のイラスト">
            <a:extLst>
              <a:ext uri="{FF2B5EF4-FFF2-40B4-BE49-F238E27FC236}">
                <a16:creationId xmlns:a16="http://schemas.microsoft.com/office/drawing/2014/main" id="{339F2597-E96E-4B11-BE0D-533F9ACE53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1369694" y="5472036"/>
            <a:ext cx="2025650" cy="1575956"/>
          </a:xfrm>
          <a:prstGeom prst="rect">
            <a:avLst/>
          </a:prstGeom>
          <a:noFill/>
          <a:extLst>
            <a:ext uri="{909E8E84-426E-40DD-AFC4-6F175D3DCCD1}">
              <a14:hiddenFill xmlns:a14="http://schemas.microsoft.com/office/drawing/2010/main">
                <a:solidFill>
                  <a:srgbClr val="FFFFFF"/>
                </a:solidFill>
              </a14:hiddenFill>
            </a:ext>
          </a:extLst>
        </p:spPr>
      </p:pic>
      <p:sp>
        <p:nvSpPr>
          <p:cNvPr id="31" name="矢印: 右 30">
            <a:extLst>
              <a:ext uri="{FF2B5EF4-FFF2-40B4-BE49-F238E27FC236}">
                <a16:creationId xmlns:a16="http://schemas.microsoft.com/office/drawing/2014/main" id="{4B576473-EF67-4B48-A812-5AE5F5993B00}"/>
              </a:ext>
            </a:extLst>
          </p:cNvPr>
          <p:cNvSpPr/>
          <p:nvPr/>
        </p:nvSpPr>
        <p:spPr>
          <a:xfrm rot="5400000">
            <a:off x="4606358" y="3006549"/>
            <a:ext cx="558177" cy="626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E6806B0A-9F20-4C9A-B31A-5E74EC8B0322}"/>
              </a:ext>
            </a:extLst>
          </p:cNvPr>
          <p:cNvSpPr/>
          <p:nvPr/>
        </p:nvSpPr>
        <p:spPr>
          <a:xfrm rot="19312262">
            <a:off x="4292911" y="4114599"/>
            <a:ext cx="558177" cy="626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D6931760-3CD8-4B05-A1D6-EC78F49D9A55}"/>
              </a:ext>
            </a:extLst>
          </p:cNvPr>
          <p:cNvSpPr txBox="1"/>
          <p:nvPr/>
        </p:nvSpPr>
        <p:spPr>
          <a:xfrm>
            <a:off x="4784296" y="3676249"/>
            <a:ext cx="4239425" cy="1508105"/>
          </a:xfrm>
          <a:prstGeom prst="rect">
            <a:avLst/>
          </a:prstGeom>
          <a:noFill/>
        </p:spPr>
        <p:txBody>
          <a:bodyPr wrap="square" rtlCol="0">
            <a:spAutoFit/>
          </a:bodyPr>
          <a:lstStyle/>
          <a:p>
            <a:r>
              <a:rPr kumimoji="1" lang="en-US" altLang="ja-JP" sz="4400" dirty="0">
                <a:latin typeface="MS UI Gothic" panose="020B0600070205080204" pitchFamily="50" charset="-128"/>
                <a:ea typeface="MS UI Gothic" panose="020B0600070205080204" pitchFamily="50" charset="-128"/>
              </a:rPr>
              <a:t>a small number</a:t>
            </a:r>
          </a:p>
          <a:p>
            <a:r>
              <a:rPr kumimoji="1"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few, little</a:t>
            </a:r>
            <a:endParaRPr kumimoji="1" lang="ja-JP" altLang="en-US" sz="48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99909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8F6840-24D2-4A0A-92AB-75BC18BD8F01}"/>
              </a:ext>
            </a:extLst>
          </p:cNvPr>
          <p:cNvPicPr>
            <a:picLocks noChangeAspect="1"/>
          </p:cNvPicPr>
          <p:nvPr/>
        </p:nvPicPr>
        <p:blipFill>
          <a:blip r:embed="rId2"/>
          <a:stretch>
            <a:fillRect/>
          </a:stretch>
        </p:blipFill>
        <p:spPr>
          <a:xfrm>
            <a:off x="0" y="-1190"/>
            <a:ext cx="9144000" cy="479012"/>
          </a:xfrm>
          <a:prstGeom prst="rect">
            <a:avLst/>
          </a:prstGeom>
        </p:spPr>
      </p:pic>
      <p:pic>
        <p:nvPicPr>
          <p:cNvPr id="4" name="図 3" descr="アイコン&#10;&#10;自動的に生成された説明">
            <a:extLst>
              <a:ext uri="{FF2B5EF4-FFF2-40B4-BE49-F238E27FC236}">
                <a16:creationId xmlns:a16="http://schemas.microsoft.com/office/drawing/2014/main" id="{1744B7BF-9FFF-4659-8F6A-38CD1EDB7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776" y="3691718"/>
            <a:ext cx="3070746" cy="3070746"/>
          </a:xfrm>
          <a:prstGeom prst="rect">
            <a:avLst/>
          </a:prstGeom>
        </p:spPr>
      </p:pic>
      <p:pic>
        <p:nvPicPr>
          <p:cNvPr id="5" name="図 4">
            <a:extLst>
              <a:ext uri="{FF2B5EF4-FFF2-40B4-BE49-F238E27FC236}">
                <a16:creationId xmlns:a16="http://schemas.microsoft.com/office/drawing/2014/main" id="{83404713-664D-4D16-9EFA-D5EAAADAD019}"/>
              </a:ext>
            </a:extLst>
          </p:cNvPr>
          <p:cNvPicPr>
            <a:picLocks noChangeAspect="1"/>
          </p:cNvPicPr>
          <p:nvPr/>
        </p:nvPicPr>
        <p:blipFill>
          <a:blip r:embed="rId4"/>
          <a:stretch>
            <a:fillRect/>
          </a:stretch>
        </p:blipFill>
        <p:spPr>
          <a:xfrm>
            <a:off x="4201723" y="4593439"/>
            <a:ext cx="1925985" cy="1564038"/>
          </a:xfrm>
          <a:prstGeom prst="rect">
            <a:avLst/>
          </a:prstGeom>
        </p:spPr>
      </p:pic>
      <p:pic>
        <p:nvPicPr>
          <p:cNvPr id="6" name="Picture 2">
            <a:extLst>
              <a:ext uri="{FF2B5EF4-FFF2-40B4-BE49-F238E27FC236}">
                <a16:creationId xmlns:a16="http://schemas.microsoft.com/office/drawing/2014/main" id="{8F29A69C-69C9-4CB1-9AF4-435D5E321A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4776699"/>
            <a:ext cx="1978798" cy="1978798"/>
          </a:xfrm>
          <a:prstGeom prst="rect">
            <a:avLst/>
          </a:prstGeom>
          <a:noFill/>
          <a:extLst>
            <a:ext uri="{909E8E84-426E-40DD-AFC4-6F175D3DCCD1}">
              <a14:hiddenFill xmlns:a14="http://schemas.microsoft.com/office/drawing/2010/main">
                <a:solidFill>
                  <a:srgbClr val="FFFFFF"/>
                </a:solidFill>
              </a14:hiddenFill>
            </a:ext>
          </a:extLst>
        </p:spPr>
      </p:pic>
      <p:sp>
        <p:nvSpPr>
          <p:cNvPr id="7" name="フリーフォーム: 図形 6">
            <a:extLst>
              <a:ext uri="{FF2B5EF4-FFF2-40B4-BE49-F238E27FC236}">
                <a16:creationId xmlns:a16="http://schemas.microsoft.com/office/drawing/2014/main" id="{CE2AD11B-85CD-4B32-BFF6-A125F3DFCB74}"/>
              </a:ext>
            </a:extLst>
          </p:cNvPr>
          <p:cNvSpPr/>
          <p:nvPr/>
        </p:nvSpPr>
        <p:spPr>
          <a:xfrm>
            <a:off x="2617157" y="5503251"/>
            <a:ext cx="1704975" cy="1146409"/>
          </a:xfrm>
          <a:custGeom>
            <a:avLst/>
            <a:gdLst>
              <a:gd name="connsiteX0" fmla="*/ 190500 w 2136504"/>
              <a:gd name="connsiteY0" fmla="*/ 0 h 1511300"/>
              <a:gd name="connsiteX1" fmla="*/ 292100 w 2136504"/>
              <a:gd name="connsiteY1" fmla="*/ 25400 h 1511300"/>
              <a:gd name="connsiteX2" fmla="*/ 342900 w 2136504"/>
              <a:gd name="connsiteY2" fmla="*/ 63500 h 1511300"/>
              <a:gd name="connsiteX3" fmla="*/ 419100 w 2136504"/>
              <a:gd name="connsiteY3" fmla="*/ 101600 h 1511300"/>
              <a:gd name="connsiteX4" fmla="*/ 469900 w 2136504"/>
              <a:gd name="connsiteY4" fmla="*/ 177800 h 1511300"/>
              <a:gd name="connsiteX5" fmla="*/ 444500 w 2136504"/>
              <a:gd name="connsiteY5" fmla="*/ 342900 h 1511300"/>
              <a:gd name="connsiteX6" fmla="*/ 355600 w 2136504"/>
              <a:gd name="connsiteY6" fmla="*/ 406400 h 1511300"/>
              <a:gd name="connsiteX7" fmla="*/ 215900 w 2136504"/>
              <a:gd name="connsiteY7" fmla="*/ 431800 h 1511300"/>
              <a:gd name="connsiteX8" fmla="*/ 152400 w 2136504"/>
              <a:gd name="connsiteY8" fmla="*/ 508000 h 1511300"/>
              <a:gd name="connsiteX9" fmla="*/ 203200 w 2136504"/>
              <a:gd name="connsiteY9" fmla="*/ 533400 h 1511300"/>
              <a:gd name="connsiteX10" fmla="*/ 317500 w 2136504"/>
              <a:gd name="connsiteY10" fmla="*/ 584200 h 1511300"/>
              <a:gd name="connsiteX11" fmla="*/ 355600 w 2136504"/>
              <a:gd name="connsiteY11" fmla="*/ 609600 h 1511300"/>
              <a:gd name="connsiteX12" fmla="*/ 419100 w 2136504"/>
              <a:gd name="connsiteY12" fmla="*/ 622300 h 1511300"/>
              <a:gd name="connsiteX13" fmla="*/ 469900 w 2136504"/>
              <a:gd name="connsiteY13" fmla="*/ 647700 h 1511300"/>
              <a:gd name="connsiteX14" fmla="*/ 508000 w 2136504"/>
              <a:gd name="connsiteY14" fmla="*/ 660400 h 1511300"/>
              <a:gd name="connsiteX15" fmla="*/ 596900 w 2136504"/>
              <a:gd name="connsiteY15" fmla="*/ 698500 h 1511300"/>
              <a:gd name="connsiteX16" fmla="*/ 622300 w 2136504"/>
              <a:gd name="connsiteY16" fmla="*/ 825500 h 1511300"/>
              <a:gd name="connsiteX17" fmla="*/ 596900 w 2136504"/>
              <a:gd name="connsiteY17" fmla="*/ 889000 h 1511300"/>
              <a:gd name="connsiteX18" fmla="*/ 546100 w 2136504"/>
              <a:gd name="connsiteY18" fmla="*/ 927100 h 1511300"/>
              <a:gd name="connsiteX19" fmla="*/ 469900 w 2136504"/>
              <a:gd name="connsiteY19" fmla="*/ 965200 h 1511300"/>
              <a:gd name="connsiteX20" fmla="*/ 431800 w 2136504"/>
              <a:gd name="connsiteY20" fmla="*/ 990600 h 1511300"/>
              <a:gd name="connsiteX21" fmla="*/ 393700 w 2136504"/>
              <a:gd name="connsiteY21" fmla="*/ 1003300 h 1511300"/>
              <a:gd name="connsiteX22" fmla="*/ 330200 w 2136504"/>
              <a:gd name="connsiteY22" fmla="*/ 1028700 h 1511300"/>
              <a:gd name="connsiteX23" fmla="*/ 203200 w 2136504"/>
              <a:gd name="connsiteY23" fmla="*/ 1130300 h 1511300"/>
              <a:gd name="connsiteX24" fmla="*/ 165100 w 2136504"/>
              <a:gd name="connsiteY24" fmla="*/ 1143000 h 1511300"/>
              <a:gd name="connsiteX25" fmla="*/ 127000 w 2136504"/>
              <a:gd name="connsiteY25" fmla="*/ 1181100 h 1511300"/>
              <a:gd name="connsiteX26" fmla="*/ 0 w 2136504"/>
              <a:gd name="connsiteY26" fmla="*/ 1244600 h 1511300"/>
              <a:gd name="connsiteX27" fmla="*/ 50800 w 2136504"/>
              <a:gd name="connsiteY27" fmla="*/ 1295400 h 1511300"/>
              <a:gd name="connsiteX28" fmla="*/ 101600 w 2136504"/>
              <a:gd name="connsiteY28" fmla="*/ 1308100 h 1511300"/>
              <a:gd name="connsiteX29" fmla="*/ 241300 w 2136504"/>
              <a:gd name="connsiteY29" fmla="*/ 1346200 h 1511300"/>
              <a:gd name="connsiteX30" fmla="*/ 368300 w 2136504"/>
              <a:gd name="connsiteY30" fmla="*/ 1371600 h 1511300"/>
              <a:gd name="connsiteX31" fmla="*/ 673100 w 2136504"/>
              <a:gd name="connsiteY31" fmla="*/ 1358900 h 1511300"/>
              <a:gd name="connsiteX32" fmla="*/ 723900 w 2136504"/>
              <a:gd name="connsiteY32" fmla="*/ 1346200 h 1511300"/>
              <a:gd name="connsiteX33" fmla="*/ 812800 w 2136504"/>
              <a:gd name="connsiteY33" fmla="*/ 1333500 h 1511300"/>
              <a:gd name="connsiteX34" fmla="*/ 1117600 w 2136504"/>
              <a:gd name="connsiteY34" fmla="*/ 1358900 h 1511300"/>
              <a:gd name="connsiteX35" fmla="*/ 1219200 w 2136504"/>
              <a:gd name="connsiteY35" fmla="*/ 1422400 h 1511300"/>
              <a:gd name="connsiteX36" fmla="*/ 1282700 w 2136504"/>
              <a:gd name="connsiteY36" fmla="*/ 1447800 h 1511300"/>
              <a:gd name="connsiteX37" fmla="*/ 1422400 w 2136504"/>
              <a:gd name="connsiteY37" fmla="*/ 1485900 h 1511300"/>
              <a:gd name="connsiteX38" fmla="*/ 1485900 w 2136504"/>
              <a:gd name="connsiteY38" fmla="*/ 1498600 h 1511300"/>
              <a:gd name="connsiteX39" fmla="*/ 1651000 w 2136504"/>
              <a:gd name="connsiteY39" fmla="*/ 1511300 h 1511300"/>
              <a:gd name="connsiteX40" fmla="*/ 2006600 w 2136504"/>
              <a:gd name="connsiteY40" fmla="*/ 1473200 h 1511300"/>
              <a:gd name="connsiteX41" fmla="*/ 2095500 w 2136504"/>
              <a:gd name="connsiteY41" fmla="*/ 1435100 h 1511300"/>
              <a:gd name="connsiteX42" fmla="*/ 2133600 w 2136504"/>
              <a:gd name="connsiteY42" fmla="*/ 1409700 h 1511300"/>
              <a:gd name="connsiteX43" fmla="*/ 2133600 w 2136504"/>
              <a:gd name="connsiteY43" fmla="*/ 137160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36504" h="1511300">
                <a:moveTo>
                  <a:pt x="190500" y="0"/>
                </a:moveTo>
                <a:cubicBezTo>
                  <a:pt x="206579" y="3216"/>
                  <a:pt x="271072" y="13384"/>
                  <a:pt x="292100" y="25400"/>
                </a:cubicBezTo>
                <a:cubicBezTo>
                  <a:pt x="310478" y="35902"/>
                  <a:pt x="324750" y="52610"/>
                  <a:pt x="342900" y="63500"/>
                </a:cubicBezTo>
                <a:cubicBezTo>
                  <a:pt x="367251" y="78111"/>
                  <a:pt x="393700" y="88900"/>
                  <a:pt x="419100" y="101600"/>
                </a:cubicBezTo>
                <a:cubicBezTo>
                  <a:pt x="436033" y="127000"/>
                  <a:pt x="474542" y="147628"/>
                  <a:pt x="469900" y="177800"/>
                </a:cubicBezTo>
                <a:cubicBezTo>
                  <a:pt x="461433" y="232833"/>
                  <a:pt x="458005" y="288882"/>
                  <a:pt x="444500" y="342900"/>
                </a:cubicBezTo>
                <a:cubicBezTo>
                  <a:pt x="433566" y="386634"/>
                  <a:pt x="392778" y="395247"/>
                  <a:pt x="355600" y="406400"/>
                </a:cubicBezTo>
                <a:cubicBezTo>
                  <a:pt x="333412" y="413056"/>
                  <a:pt x="233988" y="428785"/>
                  <a:pt x="215900" y="431800"/>
                </a:cubicBezTo>
                <a:cubicBezTo>
                  <a:pt x="194501" y="442499"/>
                  <a:pt x="128192" y="459583"/>
                  <a:pt x="152400" y="508000"/>
                </a:cubicBezTo>
                <a:cubicBezTo>
                  <a:pt x="160867" y="524933"/>
                  <a:pt x="185900" y="525711"/>
                  <a:pt x="203200" y="533400"/>
                </a:cubicBezTo>
                <a:cubicBezTo>
                  <a:pt x="264435" y="560616"/>
                  <a:pt x="262788" y="552936"/>
                  <a:pt x="317500" y="584200"/>
                </a:cubicBezTo>
                <a:cubicBezTo>
                  <a:pt x="330752" y="591773"/>
                  <a:pt x="341308" y="604241"/>
                  <a:pt x="355600" y="609600"/>
                </a:cubicBezTo>
                <a:cubicBezTo>
                  <a:pt x="375811" y="617179"/>
                  <a:pt x="397933" y="618067"/>
                  <a:pt x="419100" y="622300"/>
                </a:cubicBezTo>
                <a:cubicBezTo>
                  <a:pt x="436033" y="630767"/>
                  <a:pt x="452499" y="640242"/>
                  <a:pt x="469900" y="647700"/>
                </a:cubicBezTo>
                <a:cubicBezTo>
                  <a:pt x="482205" y="652973"/>
                  <a:pt x="495695" y="655127"/>
                  <a:pt x="508000" y="660400"/>
                </a:cubicBezTo>
                <a:cubicBezTo>
                  <a:pt x="617854" y="707480"/>
                  <a:pt x="507549" y="668716"/>
                  <a:pt x="596900" y="698500"/>
                </a:cubicBezTo>
                <a:cubicBezTo>
                  <a:pt x="605367" y="740833"/>
                  <a:pt x="638334" y="785416"/>
                  <a:pt x="622300" y="825500"/>
                </a:cubicBezTo>
                <a:cubicBezTo>
                  <a:pt x="613833" y="846667"/>
                  <a:pt x="610578" y="870762"/>
                  <a:pt x="596900" y="889000"/>
                </a:cubicBezTo>
                <a:cubicBezTo>
                  <a:pt x="584200" y="905933"/>
                  <a:pt x="563324" y="914797"/>
                  <a:pt x="546100" y="927100"/>
                </a:cubicBezTo>
                <a:cubicBezTo>
                  <a:pt x="461175" y="987761"/>
                  <a:pt x="553779" y="923260"/>
                  <a:pt x="469900" y="965200"/>
                </a:cubicBezTo>
                <a:cubicBezTo>
                  <a:pt x="456248" y="972026"/>
                  <a:pt x="445452" y="983774"/>
                  <a:pt x="431800" y="990600"/>
                </a:cubicBezTo>
                <a:cubicBezTo>
                  <a:pt x="419826" y="996587"/>
                  <a:pt x="406235" y="998600"/>
                  <a:pt x="393700" y="1003300"/>
                </a:cubicBezTo>
                <a:cubicBezTo>
                  <a:pt x="372354" y="1011305"/>
                  <a:pt x="350214" y="1017784"/>
                  <a:pt x="330200" y="1028700"/>
                </a:cubicBezTo>
                <a:cubicBezTo>
                  <a:pt x="146931" y="1128665"/>
                  <a:pt x="343947" y="1029767"/>
                  <a:pt x="203200" y="1130300"/>
                </a:cubicBezTo>
                <a:cubicBezTo>
                  <a:pt x="192307" y="1138081"/>
                  <a:pt x="177800" y="1138767"/>
                  <a:pt x="165100" y="1143000"/>
                </a:cubicBezTo>
                <a:cubicBezTo>
                  <a:pt x="152400" y="1155700"/>
                  <a:pt x="142296" y="1171687"/>
                  <a:pt x="127000" y="1181100"/>
                </a:cubicBezTo>
                <a:cubicBezTo>
                  <a:pt x="86691" y="1205906"/>
                  <a:pt x="0" y="1244600"/>
                  <a:pt x="0" y="1244600"/>
                </a:cubicBezTo>
                <a:cubicBezTo>
                  <a:pt x="16933" y="1261533"/>
                  <a:pt x="30493" y="1282708"/>
                  <a:pt x="50800" y="1295400"/>
                </a:cubicBezTo>
                <a:cubicBezTo>
                  <a:pt x="65601" y="1304651"/>
                  <a:pt x="85041" y="1302580"/>
                  <a:pt x="101600" y="1308100"/>
                </a:cubicBezTo>
                <a:cubicBezTo>
                  <a:pt x="241448" y="1354716"/>
                  <a:pt x="83380" y="1316590"/>
                  <a:pt x="241300" y="1346200"/>
                </a:cubicBezTo>
                <a:cubicBezTo>
                  <a:pt x="283732" y="1354156"/>
                  <a:pt x="368300" y="1371600"/>
                  <a:pt x="368300" y="1371600"/>
                </a:cubicBezTo>
                <a:cubicBezTo>
                  <a:pt x="469900" y="1367367"/>
                  <a:pt x="571670" y="1366145"/>
                  <a:pt x="673100" y="1358900"/>
                </a:cubicBezTo>
                <a:cubicBezTo>
                  <a:pt x="690510" y="1357656"/>
                  <a:pt x="706727" y="1349322"/>
                  <a:pt x="723900" y="1346200"/>
                </a:cubicBezTo>
                <a:cubicBezTo>
                  <a:pt x="753351" y="1340845"/>
                  <a:pt x="783167" y="1337733"/>
                  <a:pt x="812800" y="1333500"/>
                </a:cubicBezTo>
                <a:cubicBezTo>
                  <a:pt x="914400" y="1341967"/>
                  <a:pt x="1016604" y="1344970"/>
                  <a:pt x="1117600" y="1358900"/>
                </a:cubicBezTo>
                <a:cubicBezTo>
                  <a:pt x="1207623" y="1371317"/>
                  <a:pt x="1157222" y="1383664"/>
                  <a:pt x="1219200" y="1422400"/>
                </a:cubicBezTo>
                <a:cubicBezTo>
                  <a:pt x="1238532" y="1434482"/>
                  <a:pt x="1261073" y="1440591"/>
                  <a:pt x="1282700" y="1447800"/>
                </a:cubicBezTo>
                <a:cubicBezTo>
                  <a:pt x="1307468" y="1456056"/>
                  <a:pt x="1387527" y="1478151"/>
                  <a:pt x="1422400" y="1485900"/>
                </a:cubicBezTo>
                <a:cubicBezTo>
                  <a:pt x="1443472" y="1490583"/>
                  <a:pt x="1464446" y="1496216"/>
                  <a:pt x="1485900" y="1498600"/>
                </a:cubicBezTo>
                <a:cubicBezTo>
                  <a:pt x="1540758" y="1504695"/>
                  <a:pt x="1595967" y="1507067"/>
                  <a:pt x="1651000" y="1511300"/>
                </a:cubicBezTo>
                <a:cubicBezTo>
                  <a:pt x="1870460" y="1501325"/>
                  <a:pt x="1866850" y="1526950"/>
                  <a:pt x="2006600" y="1473200"/>
                </a:cubicBezTo>
                <a:cubicBezTo>
                  <a:pt x="2036691" y="1461626"/>
                  <a:pt x="2066664" y="1449518"/>
                  <a:pt x="2095500" y="1435100"/>
                </a:cubicBezTo>
                <a:cubicBezTo>
                  <a:pt x="2109152" y="1428274"/>
                  <a:pt x="2125747" y="1422788"/>
                  <a:pt x="2133600" y="1409700"/>
                </a:cubicBezTo>
                <a:cubicBezTo>
                  <a:pt x="2140134" y="1398810"/>
                  <a:pt x="2133600" y="1384300"/>
                  <a:pt x="2133600" y="1371600"/>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2416A8EE-9D07-413B-BB34-D12BE605E86A}"/>
              </a:ext>
            </a:extLst>
          </p:cNvPr>
          <p:cNvSpPr/>
          <p:nvPr/>
        </p:nvSpPr>
        <p:spPr>
          <a:xfrm>
            <a:off x="1785845" y="5819589"/>
            <a:ext cx="764032"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CA70E54-E482-4926-87D0-41DAF9D0E669}"/>
              </a:ext>
            </a:extLst>
          </p:cNvPr>
          <p:cNvSpPr txBox="1"/>
          <p:nvPr/>
        </p:nvSpPr>
        <p:spPr>
          <a:xfrm>
            <a:off x="1224042" y="4538373"/>
            <a:ext cx="3863758" cy="769441"/>
          </a:xfrm>
          <a:prstGeom prst="rect">
            <a:avLst/>
          </a:prstGeom>
          <a:noFill/>
        </p:spPr>
        <p:txBody>
          <a:bodyPr wrap="square" rtlCol="0">
            <a:spAutoFit/>
          </a:bodyPr>
          <a:lstStyle/>
          <a:p>
            <a:r>
              <a:rPr kumimoji="1" lang="en-US" altLang="ja-JP" sz="4400" b="1" dirty="0">
                <a:latin typeface="MS UI Gothic" panose="020B0600070205080204" pitchFamily="50" charset="-128"/>
                <a:ea typeface="MS UI Gothic" panose="020B0600070205080204" pitchFamily="50" charset="-128"/>
              </a:rPr>
              <a:t>radical “</a:t>
            </a:r>
            <a:r>
              <a:rPr kumimoji="1" lang="en-US" altLang="ja-JP" sz="4400" b="1" dirty="0">
                <a:solidFill>
                  <a:srgbClr val="FF0000"/>
                </a:solidFill>
                <a:latin typeface="MS UI Gothic" panose="020B0600070205080204" pitchFamily="50" charset="-128"/>
                <a:ea typeface="MS UI Gothic" panose="020B0600070205080204" pitchFamily="50" charset="-128"/>
              </a:rPr>
              <a:t>road</a:t>
            </a:r>
            <a:r>
              <a:rPr kumimoji="1" lang="en-US" altLang="ja-JP" sz="4400" b="1" dirty="0">
                <a:latin typeface="MS UI Gothic" panose="020B0600070205080204" pitchFamily="50" charset="-128"/>
                <a:ea typeface="MS UI Gothic" panose="020B0600070205080204" pitchFamily="50" charset="-128"/>
              </a:rPr>
              <a:t>”</a:t>
            </a:r>
          </a:p>
        </p:txBody>
      </p:sp>
      <p:sp>
        <p:nvSpPr>
          <p:cNvPr id="12" name="矢印: 右 11">
            <a:extLst>
              <a:ext uri="{FF2B5EF4-FFF2-40B4-BE49-F238E27FC236}">
                <a16:creationId xmlns:a16="http://schemas.microsoft.com/office/drawing/2014/main" id="{FC64D991-D4AB-455E-B960-B0B3D94AD321}"/>
              </a:ext>
            </a:extLst>
          </p:cNvPr>
          <p:cNvSpPr/>
          <p:nvPr/>
        </p:nvSpPr>
        <p:spPr>
          <a:xfrm rot="19150281">
            <a:off x="3382626" y="5595393"/>
            <a:ext cx="764032"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13" name="図 12" descr="半分に切られたサンドイッチ&#10;&#10;中程度の精度で自動的に生成された説明">
            <a:extLst>
              <a:ext uri="{FF2B5EF4-FFF2-40B4-BE49-F238E27FC236}">
                <a16:creationId xmlns:a16="http://schemas.microsoft.com/office/drawing/2014/main" id="{D0F0578F-4234-40AA-925E-ADD6DA7678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036" y="556232"/>
            <a:ext cx="1753165" cy="1118002"/>
          </a:xfrm>
          <a:prstGeom prst="rect">
            <a:avLst/>
          </a:prstGeom>
        </p:spPr>
      </p:pic>
      <p:pic>
        <p:nvPicPr>
          <p:cNvPr id="14" name="図 13">
            <a:extLst>
              <a:ext uri="{FF2B5EF4-FFF2-40B4-BE49-F238E27FC236}">
                <a16:creationId xmlns:a16="http://schemas.microsoft.com/office/drawing/2014/main" id="{A632FFFE-37B0-4C72-9CD1-031261074011}"/>
              </a:ext>
            </a:extLst>
          </p:cNvPr>
          <p:cNvPicPr>
            <a:picLocks noChangeAspect="1"/>
          </p:cNvPicPr>
          <p:nvPr/>
        </p:nvPicPr>
        <p:blipFill>
          <a:blip r:embed="rId7"/>
          <a:stretch>
            <a:fillRect/>
          </a:stretch>
        </p:blipFill>
        <p:spPr>
          <a:xfrm>
            <a:off x="2088274" y="595934"/>
            <a:ext cx="1440051" cy="853579"/>
          </a:xfrm>
          <a:prstGeom prst="rect">
            <a:avLst/>
          </a:prstGeom>
        </p:spPr>
      </p:pic>
      <p:sp>
        <p:nvSpPr>
          <p:cNvPr id="15" name="矢印: 右 14">
            <a:extLst>
              <a:ext uri="{FF2B5EF4-FFF2-40B4-BE49-F238E27FC236}">
                <a16:creationId xmlns:a16="http://schemas.microsoft.com/office/drawing/2014/main" id="{1C443308-B28D-49A9-8D20-63C303A05264}"/>
              </a:ext>
            </a:extLst>
          </p:cNvPr>
          <p:cNvSpPr/>
          <p:nvPr/>
        </p:nvSpPr>
        <p:spPr>
          <a:xfrm>
            <a:off x="1703581" y="669049"/>
            <a:ext cx="563314"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84C50B69-9172-4DB6-BDA1-69609600ECD5}"/>
              </a:ext>
            </a:extLst>
          </p:cNvPr>
          <p:cNvPicPr>
            <a:picLocks noChangeAspect="1"/>
          </p:cNvPicPr>
          <p:nvPr/>
        </p:nvPicPr>
        <p:blipFill>
          <a:blip r:embed="rId8"/>
          <a:stretch>
            <a:fillRect/>
          </a:stretch>
        </p:blipFill>
        <p:spPr>
          <a:xfrm>
            <a:off x="3997480" y="612241"/>
            <a:ext cx="1280803" cy="807797"/>
          </a:xfrm>
          <a:prstGeom prst="rect">
            <a:avLst/>
          </a:prstGeom>
        </p:spPr>
      </p:pic>
      <p:sp>
        <p:nvSpPr>
          <p:cNvPr id="19" name="テキスト ボックス 18">
            <a:extLst>
              <a:ext uri="{FF2B5EF4-FFF2-40B4-BE49-F238E27FC236}">
                <a16:creationId xmlns:a16="http://schemas.microsoft.com/office/drawing/2014/main" id="{0C376AA7-C36B-4E80-897B-813C249608EA}"/>
              </a:ext>
            </a:extLst>
          </p:cNvPr>
          <p:cNvSpPr txBox="1"/>
          <p:nvPr/>
        </p:nvSpPr>
        <p:spPr>
          <a:xfrm>
            <a:off x="165635" y="1283211"/>
            <a:ext cx="6124835" cy="646331"/>
          </a:xfrm>
          <a:prstGeom prst="rect">
            <a:avLst/>
          </a:prstGeom>
          <a:noFill/>
        </p:spPr>
        <p:txBody>
          <a:bodyPr wrap="square" rtlCol="0">
            <a:spAutoFit/>
          </a:bodyPr>
          <a:lstStyle/>
          <a:p>
            <a:r>
              <a:rPr kumimoji="1" lang="en-US" altLang="ja-JP" sz="3600" b="1" dirty="0">
                <a:latin typeface="MS UI Gothic" panose="020B0600070205080204" pitchFamily="50" charset="-128"/>
                <a:ea typeface="MS UI Gothic" panose="020B0600070205080204" pitchFamily="50" charset="-128"/>
              </a:rPr>
              <a:t>earth mound (grave mound)</a:t>
            </a:r>
          </a:p>
        </p:txBody>
      </p:sp>
      <p:pic>
        <p:nvPicPr>
          <p:cNvPr id="5122" name="Picture 2" descr="棺・棺桶のイラスト（和式）">
            <a:extLst>
              <a:ext uri="{FF2B5EF4-FFF2-40B4-BE49-F238E27FC236}">
                <a16:creationId xmlns:a16="http://schemas.microsoft.com/office/drawing/2014/main" id="{681ABF55-CA66-46AD-92E2-73540CBC09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930" y="1631513"/>
            <a:ext cx="1806130" cy="1513135"/>
          </a:xfrm>
          <a:prstGeom prst="rect">
            <a:avLst/>
          </a:prstGeom>
          <a:noFill/>
          <a:extLst>
            <a:ext uri="{909E8E84-426E-40DD-AFC4-6F175D3DCCD1}">
              <a14:hiddenFill xmlns:a14="http://schemas.microsoft.com/office/drawing/2010/main">
                <a:solidFill>
                  <a:srgbClr val="FFFFFF"/>
                </a:solidFill>
              </a14:hiddenFill>
            </a:ext>
          </a:extLst>
        </p:spPr>
      </p:pic>
      <p:sp>
        <p:nvSpPr>
          <p:cNvPr id="21" name="矢印: 右 20">
            <a:extLst>
              <a:ext uri="{FF2B5EF4-FFF2-40B4-BE49-F238E27FC236}">
                <a16:creationId xmlns:a16="http://schemas.microsoft.com/office/drawing/2014/main" id="{DDF528F5-C5F7-4EF2-A2E0-3DC10902126F}"/>
              </a:ext>
            </a:extLst>
          </p:cNvPr>
          <p:cNvSpPr/>
          <p:nvPr/>
        </p:nvSpPr>
        <p:spPr>
          <a:xfrm>
            <a:off x="1997121" y="1983911"/>
            <a:ext cx="608465"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87B49841-86DF-452D-95C2-996ADF8C0DA7}"/>
              </a:ext>
            </a:extLst>
          </p:cNvPr>
          <p:cNvPicPr>
            <a:picLocks noChangeAspect="1"/>
          </p:cNvPicPr>
          <p:nvPr/>
        </p:nvPicPr>
        <p:blipFill>
          <a:blip r:embed="rId10"/>
          <a:stretch>
            <a:fillRect/>
          </a:stretch>
        </p:blipFill>
        <p:spPr>
          <a:xfrm>
            <a:off x="2700256" y="2023139"/>
            <a:ext cx="1154732" cy="589149"/>
          </a:xfrm>
          <a:prstGeom prst="rect">
            <a:avLst/>
          </a:prstGeom>
        </p:spPr>
      </p:pic>
      <p:sp>
        <p:nvSpPr>
          <p:cNvPr id="24" name="テキスト ボックス 23">
            <a:extLst>
              <a:ext uri="{FF2B5EF4-FFF2-40B4-BE49-F238E27FC236}">
                <a16:creationId xmlns:a16="http://schemas.microsoft.com/office/drawing/2014/main" id="{17875A9A-A1D8-4877-B0A4-6D0DB5EC3E19}"/>
              </a:ext>
            </a:extLst>
          </p:cNvPr>
          <p:cNvSpPr txBox="1"/>
          <p:nvPr/>
        </p:nvSpPr>
        <p:spPr>
          <a:xfrm>
            <a:off x="3789623" y="1785999"/>
            <a:ext cx="1759227" cy="707886"/>
          </a:xfrm>
          <a:prstGeom prst="rect">
            <a:avLst/>
          </a:prstGeom>
          <a:noFill/>
        </p:spPr>
        <p:txBody>
          <a:bodyPr wrap="square" rtlCol="0">
            <a:spAutoFit/>
          </a:bodyPr>
          <a:lstStyle/>
          <a:p>
            <a:r>
              <a:rPr kumimoji="1" lang="en-US" altLang="ja-JP" sz="4000" b="1" dirty="0">
                <a:latin typeface="MS UI Gothic" panose="020B0600070205080204" pitchFamily="50" charset="-128"/>
                <a:ea typeface="MS UI Gothic" panose="020B0600070205080204" pitchFamily="50" charset="-128"/>
              </a:rPr>
              <a:t>coffin</a:t>
            </a:r>
          </a:p>
        </p:txBody>
      </p:sp>
      <p:pic>
        <p:nvPicPr>
          <p:cNvPr id="25" name="図 24">
            <a:extLst>
              <a:ext uri="{FF2B5EF4-FFF2-40B4-BE49-F238E27FC236}">
                <a16:creationId xmlns:a16="http://schemas.microsoft.com/office/drawing/2014/main" id="{F5F70C3A-9D96-45A1-B734-C929B7A28B17}"/>
              </a:ext>
            </a:extLst>
          </p:cNvPr>
          <p:cNvPicPr>
            <a:picLocks noChangeAspect="1"/>
          </p:cNvPicPr>
          <p:nvPr/>
        </p:nvPicPr>
        <p:blipFill>
          <a:blip r:embed="rId11"/>
          <a:stretch>
            <a:fillRect/>
          </a:stretch>
        </p:blipFill>
        <p:spPr>
          <a:xfrm>
            <a:off x="395776" y="2934404"/>
            <a:ext cx="1217972" cy="1712774"/>
          </a:xfrm>
          <a:prstGeom prst="rect">
            <a:avLst/>
          </a:prstGeom>
        </p:spPr>
      </p:pic>
      <p:sp>
        <p:nvSpPr>
          <p:cNvPr id="16" name="矢印: 右 15">
            <a:extLst>
              <a:ext uri="{FF2B5EF4-FFF2-40B4-BE49-F238E27FC236}">
                <a16:creationId xmlns:a16="http://schemas.microsoft.com/office/drawing/2014/main" id="{E2083CBF-E64D-44C2-B097-899057087997}"/>
              </a:ext>
            </a:extLst>
          </p:cNvPr>
          <p:cNvSpPr/>
          <p:nvPr/>
        </p:nvSpPr>
        <p:spPr>
          <a:xfrm>
            <a:off x="3456746" y="669049"/>
            <a:ext cx="563314"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2BE82EE5-9A87-48A0-B09F-101037742F22}"/>
              </a:ext>
            </a:extLst>
          </p:cNvPr>
          <p:cNvSpPr txBox="1"/>
          <p:nvPr/>
        </p:nvSpPr>
        <p:spPr>
          <a:xfrm>
            <a:off x="1014961" y="2476847"/>
            <a:ext cx="3956511" cy="830997"/>
          </a:xfrm>
          <a:prstGeom prst="rect">
            <a:avLst/>
          </a:prstGeom>
          <a:noFill/>
        </p:spPr>
        <p:txBody>
          <a:bodyPr wrap="square" rtlCol="0">
            <a:spAutoFit/>
          </a:bodyPr>
          <a:lstStyle/>
          <a:p>
            <a:r>
              <a:rPr kumimoji="1" lang="en-US" altLang="ja-JP" sz="4800" b="1" dirty="0">
                <a:latin typeface="MS UI Gothic" panose="020B0600070205080204" pitchFamily="50" charset="-128"/>
                <a:ea typeface="MS UI Gothic" panose="020B0600070205080204" pitchFamily="50" charset="-128"/>
              </a:rPr>
              <a:t>burial clothes</a:t>
            </a:r>
          </a:p>
        </p:txBody>
      </p:sp>
      <p:cxnSp>
        <p:nvCxnSpPr>
          <p:cNvPr id="30" name="直線コネクタ 29">
            <a:extLst>
              <a:ext uri="{FF2B5EF4-FFF2-40B4-BE49-F238E27FC236}">
                <a16:creationId xmlns:a16="http://schemas.microsoft.com/office/drawing/2014/main" id="{0DB78D16-12DE-4711-9DA2-D52CF1826566}"/>
              </a:ext>
            </a:extLst>
          </p:cNvPr>
          <p:cNvCxnSpPr>
            <a:cxnSpLocks/>
          </p:cNvCxnSpPr>
          <p:nvPr/>
        </p:nvCxnSpPr>
        <p:spPr>
          <a:xfrm flipV="1">
            <a:off x="2234250" y="3843734"/>
            <a:ext cx="241667" cy="583296"/>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695A55D-BEBA-4C36-B42E-6823A039F9A0}"/>
              </a:ext>
            </a:extLst>
          </p:cNvPr>
          <p:cNvCxnSpPr>
            <a:cxnSpLocks/>
          </p:cNvCxnSpPr>
          <p:nvPr/>
        </p:nvCxnSpPr>
        <p:spPr>
          <a:xfrm flipH="1" flipV="1">
            <a:off x="2525335" y="3879687"/>
            <a:ext cx="16162" cy="673577"/>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752ABF4-3654-45CA-ADB4-FCB4A692C6F5}"/>
              </a:ext>
            </a:extLst>
          </p:cNvPr>
          <p:cNvCxnSpPr>
            <a:cxnSpLocks/>
          </p:cNvCxnSpPr>
          <p:nvPr/>
        </p:nvCxnSpPr>
        <p:spPr>
          <a:xfrm flipV="1">
            <a:off x="2838170" y="3771152"/>
            <a:ext cx="340465" cy="326036"/>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69C96C7-BF16-4B84-ADE9-B5D393889576}"/>
              </a:ext>
            </a:extLst>
          </p:cNvPr>
          <p:cNvCxnSpPr>
            <a:cxnSpLocks/>
          </p:cNvCxnSpPr>
          <p:nvPr/>
        </p:nvCxnSpPr>
        <p:spPr>
          <a:xfrm>
            <a:off x="2541497" y="3799919"/>
            <a:ext cx="534186" cy="573466"/>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52DEBA02-ADE6-4238-A5D1-B0AD574E22F6}"/>
              </a:ext>
            </a:extLst>
          </p:cNvPr>
          <p:cNvCxnSpPr>
            <a:cxnSpLocks/>
          </p:cNvCxnSpPr>
          <p:nvPr/>
        </p:nvCxnSpPr>
        <p:spPr>
          <a:xfrm flipV="1">
            <a:off x="3228053" y="3897022"/>
            <a:ext cx="0" cy="638906"/>
          </a:xfrm>
          <a:prstGeom prst="line">
            <a:avLst/>
          </a:prstGeom>
          <a:ln w="165100" cap="rnd">
            <a:solidFill>
              <a:schemeClr val="bg1">
                <a:lumMod val="5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12F1CDEB-EFAE-4886-829E-EA897A3C5D34}"/>
              </a:ext>
            </a:extLst>
          </p:cNvPr>
          <p:cNvCxnSpPr>
            <a:cxnSpLocks/>
          </p:cNvCxnSpPr>
          <p:nvPr/>
        </p:nvCxnSpPr>
        <p:spPr>
          <a:xfrm flipH="1" flipV="1">
            <a:off x="3307393" y="3843734"/>
            <a:ext cx="239981" cy="574604"/>
          </a:xfrm>
          <a:prstGeom prst="line">
            <a:avLst/>
          </a:prstGeom>
          <a:ln w="165100" cap="rnd">
            <a:solidFill>
              <a:schemeClr val="bg1">
                <a:lumMod val="50000"/>
                <a:alpha val="60000"/>
              </a:schemeClr>
            </a:solidFill>
          </a:ln>
        </p:spPr>
        <p:style>
          <a:lnRef idx="1">
            <a:schemeClr val="accent1"/>
          </a:lnRef>
          <a:fillRef idx="0">
            <a:schemeClr val="accent1"/>
          </a:fillRef>
          <a:effectRef idx="0">
            <a:schemeClr val="accent1"/>
          </a:effectRef>
          <a:fontRef idx="minor">
            <a:schemeClr val="tx1"/>
          </a:fontRef>
        </p:style>
      </p:cxnSp>
      <p:sp>
        <p:nvSpPr>
          <p:cNvPr id="48" name="矢印: 右 47">
            <a:extLst>
              <a:ext uri="{FF2B5EF4-FFF2-40B4-BE49-F238E27FC236}">
                <a16:creationId xmlns:a16="http://schemas.microsoft.com/office/drawing/2014/main" id="{3E7C589B-056F-426B-AB5E-C176586020B2}"/>
              </a:ext>
            </a:extLst>
          </p:cNvPr>
          <p:cNvSpPr/>
          <p:nvPr/>
        </p:nvSpPr>
        <p:spPr>
          <a:xfrm>
            <a:off x="1478263" y="3717455"/>
            <a:ext cx="764032"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49" name="矢印: 右 48">
            <a:extLst>
              <a:ext uri="{FF2B5EF4-FFF2-40B4-BE49-F238E27FC236}">
                <a16:creationId xmlns:a16="http://schemas.microsoft.com/office/drawing/2014/main" id="{886F1773-C3B3-4168-9D2F-6CBA57FDD2BF}"/>
              </a:ext>
            </a:extLst>
          </p:cNvPr>
          <p:cNvSpPr/>
          <p:nvPr/>
        </p:nvSpPr>
        <p:spPr>
          <a:xfrm>
            <a:off x="3575771" y="3717482"/>
            <a:ext cx="764032"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66A3D818-E793-42C2-A934-297F4D423F05}"/>
              </a:ext>
            </a:extLst>
          </p:cNvPr>
          <p:cNvCxnSpPr>
            <a:cxnSpLocks/>
          </p:cNvCxnSpPr>
          <p:nvPr/>
        </p:nvCxnSpPr>
        <p:spPr>
          <a:xfrm flipV="1">
            <a:off x="4423460" y="3725599"/>
            <a:ext cx="241667" cy="583296"/>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EA12C8BC-19B8-4AFE-8FFE-A4C734F85A4D}"/>
              </a:ext>
            </a:extLst>
          </p:cNvPr>
          <p:cNvCxnSpPr>
            <a:cxnSpLocks/>
          </p:cNvCxnSpPr>
          <p:nvPr/>
        </p:nvCxnSpPr>
        <p:spPr>
          <a:xfrm flipH="1" flipV="1">
            <a:off x="4714545" y="3761552"/>
            <a:ext cx="16162" cy="673577"/>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94FF6D3-3574-4F0C-ABA3-80E2777A0CF0}"/>
              </a:ext>
            </a:extLst>
          </p:cNvPr>
          <p:cNvCxnSpPr>
            <a:cxnSpLocks/>
          </p:cNvCxnSpPr>
          <p:nvPr/>
        </p:nvCxnSpPr>
        <p:spPr>
          <a:xfrm flipV="1">
            <a:off x="5027380" y="3653017"/>
            <a:ext cx="340465" cy="326036"/>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1F44F8B5-9C85-445D-9AB5-26A0EB23A3AF}"/>
              </a:ext>
            </a:extLst>
          </p:cNvPr>
          <p:cNvCxnSpPr>
            <a:cxnSpLocks/>
          </p:cNvCxnSpPr>
          <p:nvPr/>
        </p:nvCxnSpPr>
        <p:spPr>
          <a:xfrm>
            <a:off x="4730707" y="3681784"/>
            <a:ext cx="534186" cy="573466"/>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45" name="楕円 44">
            <a:extLst>
              <a:ext uri="{FF2B5EF4-FFF2-40B4-BE49-F238E27FC236}">
                <a16:creationId xmlns:a16="http://schemas.microsoft.com/office/drawing/2014/main" id="{092B5AE3-4D0B-463B-8206-5BA76881C545}"/>
              </a:ext>
            </a:extLst>
          </p:cNvPr>
          <p:cNvSpPr/>
          <p:nvPr/>
        </p:nvSpPr>
        <p:spPr>
          <a:xfrm>
            <a:off x="2547530" y="3151741"/>
            <a:ext cx="536984" cy="591690"/>
          </a:xfrm>
          <a:prstGeom prst="ellipse">
            <a:avLst/>
          </a:prstGeom>
          <a:noFill/>
          <a:ln w="165100">
            <a:solidFill>
              <a:schemeClr val="bg1">
                <a:lumMod val="50000"/>
                <a:alpha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5" name="矢印: 右 54">
            <a:extLst>
              <a:ext uri="{FF2B5EF4-FFF2-40B4-BE49-F238E27FC236}">
                <a16:creationId xmlns:a16="http://schemas.microsoft.com/office/drawing/2014/main" id="{C089E9B9-2BCF-41DA-82B4-428E4178CFD0}"/>
              </a:ext>
            </a:extLst>
          </p:cNvPr>
          <p:cNvSpPr/>
          <p:nvPr/>
        </p:nvSpPr>
        <p:spPr>
          <a:xfrm rot="19100159">
            <a:off x="4883376" y="2901984"/>
            <a:ext cx="794363"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56" name="矢印: 右 55">
            <a:extLst>
              <a:ext uri="{FF2B5EF4-FFF2-40B4-BE49-F238E27FC236}">
                <a16:creationId xmlns:a16="http://schemas.microsoft.com/office/drawing/2014/main" id="{C6905C81-61A5-4191-825C-B47F6FDEA40D}"/>
              </a:ext>
            </a:extLst>
          </p:cNvPr>
          <p:cNvSpPr/>
          <p:nvPr/>
        </p:nvSpPr>
        <p:spPr>
          <a:xfrm rot="18909969">
            <a:off x="4766388" y="4107847"/>
            <a:ext cx="1682325"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57" name="矢印: 右 56">
            <a:extLst>
              <a:ext uri="{FF2B5EF4-FFF2-40B4-BE49-F238E27FC236}">
                <a16:creationId xmlns:a16="http://schemas.microsoft.com/office/drawing/2014/main" id="{3076467E-3095-45BC-B60B-5441085FDCF7}"/>
              </a:ext>
            </a:extLst>
          </p:cNvPr>
          <p:cNvSpPr/>
          <p:nvPr/>
        </p:nvSpPr>
        <p:spPr>
          <a:xfrm>
            <a:off x="5150680" y="1921524"/>
            <a:ext cx="549731"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58" name="矢印: 右 57">
            <a:extLst>
              <a:ext uri="{FF2B5EF4-FFF2-40B4-BE49-F238E27FC236}">
                <a16:creationId xmlns:a16="http://schemas.microsoft.com/office/drawing/2014/main" id="{0ACE4F9F-7A30-450A-A38E-5BD3AB5602DF}"/>
              </a:ext>
            </a:extLst>
          </p:cNvPr>
          <p:cNvSpPr/>
          <p:nvPr/>
        </p:nvSpPr>
        <p:spPr>
          <a:xfrm>
            <a:off x="5264893" y="654059"/>
            <a:ext cx="511975"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2D0275D8-2055-4121-A499-70B339A4C95A}"/>
              </a:ext>
            </a:extLst>
          </p:cNvPr>
          <p:cNvSpPr txBox="1"/>
          <p:nvPr/>
        </p:nvSpPr>
        <p:spPr>
          <a:xfrm>
            <a:off x="5704298" y="576411"/>
            <a:ext cx="3367132" cy="3145476"/>
          </a:xfrm>
          <a:prstGeom prst="rect">
            <a:avLst/>
          </a:prstGeom>
          <a:noFill/>
        </p:spPr>
        <p:txBody>
          <a:bodyPr wrap="square">
            <a:spAutoFit/>
          </a:bodyPr>
          <a:lstStyle/>
          <a:p>
            <a:pPr>
              <a:lnSpc>
                <a:spcPct val="80000"/>
              </a:lnSpc>
            </a:pPr>
            <a:r>
              <a:rPr kumimoji="1" lang="en-US" altLang="ja-JP" sz="3800" b="1" dirty="0">
                <a:solidFill>
                  <a:schemeClr val="tx1"/>
                </a:solidFill>
                <a:latin typeface="MS UI Gothic" panose="020B0600070205080204" pitchFamily="50" charset="-128"/>
                <a:ea typeface="MS UI Gothic" panose="020B0600070205080204" pitchFamily="50" charset="-128"/>
              </a:rPr>
              <a:t>The journey to the death world</a:t>
            </a:r>
          </a:p>
          <a:p>
            <a:pPr>
              <a:lnSpc>
                <a:spcPct val="80000"/>
              </a:lnSpc>
            </a:pPr>
            <a:r>
              <a:rPr kumimoji="1" lang="en-US" altLang="ja-JP" sz="3800" b="1" dirty="0">
                <a:latin typeface="MS UI Gothic" panose="020B0600070205080204" pitchFamily="50" charset="-128"/>
                <a:ea typeface="MS UI Gothic" panose="020B0600070205080204" pitchFamily="50" charset="-128"/>
                <a:sym typeface="Wingdings" panose="05000000000000000000" pitchFamily="2" charset="2"/>
              </a:rPr>
              <a:t> a place </a:t>
            </a:r>
            <a:r>
              <a:rPr kumimoji="1" lang="en-US" altLang="ja-JP" sz="3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far</a:t>
            </a:r>
            <a:r>
              <a:rPr kumimoji="1" lang="en-US" altLang="ja-JP" sz="3800" b="1" dirty="0">
                <a:latin typeface="MS UI Gothic" panose="020B0600070205080204" pitchFamily="50" charset="-128"/>
                <a:ea typeface="MS UI Gothic" panose="020B0600070205080204" pitchFamily="50" charset="-128"/>
                <a:sym typeface="Wingdings" panose="05000000000000000000" pitchFamily="2" charset="2"/>
              </a:rPr>
              <a:t> from this world</a:t>
            </a:r>
            <a:endParaRPr kumimoji="1" lang="en-US" altLang="ja-JP" sz="3800" b="1" dirty="0">
              <a:solidFill>
                <a:schemeClr val="tx1"/>
              </a:solidFill>
              <a:latin typeface="MS UI Gothic" panose="020B0600070205080204" pitchFamily="50" charset="-128"/>
              <a:ea typeface="MS UI Gothic" panose="020B0600070205080204" pitchFamily="50" charset="-128"/>
            </a:endParaRPr>
          </a:p>
          <a:p>
            <a:pPr>
              <a:lnSpc>
                <a:spcPct val="80000"/>
              </a:lnSpc>
            </a:pPr>
            <a:r>
              <a:rPr kumimoji="1" lang="en-US" altLang="ja-JP" sz="4000" b="1" dirty="0">
                <a:solidFill>
                  <a:schemeClr val="tx1"/>
                </a:solidFill>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4800" b="1" dirty="0">
                <a:solidFill>
                  <a:srgbClr val="FF0000"/>
                </a:solidFill>
                <a:latin typeface="MS UI Gothic" panose="020B0600070205080204" pitchFamily="50" charset="-128"/>
                <a:ea typeface="MS UI Gothic" panose="020B0600070205080204" pitchFamily="50" charset="-128"/>
              </a:rPr>
              <a:t>far away, distant</a:t>
            </a:r>
          </a:p>
        </p:txBody>
      </p:sp>
    </p:spTree>
    <p:extLst>
      <p:ext uri="{BB962C8B-B14F-4D97-AF65-F5344CB8AC3E}">
        <p14:creationId xmlns:p14="http://schemas.microsoft.com/office/powerpoint/2010/main" val="957077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D6EE3C-7525-482C-A5CE-53D3A87B1A19}"/>
              </a:ext>
            </a:extLst>
          </p:cNvPr>
          <p:cNvPicPr>
            <a:picLocks noChangeAspect="1"/>
          </p:cNvPicPr>
          <p:nvPr/>
        </p:nvPicPr>
        <p:blipFill>
          <a:blip r:embed="rId2"/>
          <a:stretch>
            <a:fillRect/>
          </a:stretch>
        </p:blipFill>
        <p:spPr>
          <a:xfrm>
            <a:off x="0" y="-3584"/>
            <a:ext cx="9144000" cy="470458"/>
          </a:xfrm>
          <a:prstGeom prst="rect">
            <a:avLst/>
          </a:prstGeom>
        </p:spPr>
      </p:pic>
      <p:pic>
        <p:nvPicPr>
          <p:cNvPr id="4" name="図 3" descr="ロゴ&#10;&#10;自動的に生成された説明">
            <a:extLst>
              <a:ext uri="{FF2B5EF4-FFF2-40B4-BE49-F238E27FC236}">
                <a16:creationId xmlns:a16="http://schemas.microsoft.com/office/drawing/2014/main" id="{A33D79A1-5B8A-445D-9DF1-9D2E9E0C3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452" y="2527496"/>
            <a:ext cx="3325248" cy="3325248"/>
          </a:xfrm>
          <a:prstGeom prst="rect">
            <a:avLst/>
          </a:prstGeom>
        </p:spPr>
      </p:pic>
      <p:pic>
        <p:nvPicPr>
          <p:cNvPr id="6" name="図 5">
            <a:extLst>
              <a:ext uri="{FF2B5EF4-FFF2-40B4-BE49-F238E27FC236}">
                <a16:creationId xmlns:a16="http://schemas.microsoft.com/office/drawing/2014/main" id="{554AD552-908C-4B83-A86C-D4FCFC240EF1}"/>
              </a:ext>
            </a:extLst>
          </p:cNvPr>
          <p:cNvPicPr>
            <a:picLocks noChangeAspect="1"/>
          </p:cNvPicPr>
          <p:nvPr/>
        </p:nvPicPr>
        <p:blipFill>
          <a:blip r:embed="rId4"/>
          <a:stretch>
            <a:fillRect/>
          </a:stretch>
        </p:blipFill>
        <p:spPr>
          <a:xfrm>
            <a:off x="4215558" y="4883250"/>
            <a:ext cx="1704976" cy="1384563"/>
          </a:xfrm>
          <a:prstGeom prst="rect">
            <a:avLst/>
          </a:prstGeom>
        </p:spPr>
      </p:pic>
      <p:pic>
        <p:nvPicPr>
          <p:cNvPr id="7" name="Picture 2">
            <a:extLst>
              <a:ext uri="{FF2B5EF4-FFF2-40B4-BE49-F238E27FC236}">
                <a16:creationId xmlns:a16="http://schemas.microsoft.com/office/drawing/2014/main" id="{0AF626FC-C134-4744-9506-7427621980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 y="4553992"/>
            <a:ext cx="2201505" cy="2201505"/>
          </a:xfrm>
          <a:prstGeom prst="rect">
            <a:avLst/>
          </a:prstGeom>
          <a:noFill/>
          <a:extLst>
            <a:ext uri="{909E8E84-426E-40DD-AFC4-6F175D3DCCD1}">
              <a14:hiddenFill xmlns:a14="http://schemas.microsoft.com/office/drawing/2010/main">
                <a:solidFill>
                  <a:srgbClr val="FFFFFF"/>
                </a:solidFill>
              </a14:hiddenFill>
            </a:ext>
          </a:extLst>
        </p:spPr>
      </p:pic>
      <p:sp>
        <p:nvSpPr>
          <p:cNvPr id="8" name="フリーフォーム: 図形 7">
            <a:extLst>
              <a:ext uri="{FF2B5EF4-FFF2-40B4-BE49-F238E27FC236}">
                <a16:creationId xmlns:a16="http://schemas.microsoft.com/office/drawing/2014/main" id="{B4D18EAD-B075-4E3B-AEF0-48215DBF7642}"/>
              </a:ext>
            </a:extLst>
          </p:cNvPr>
          <p:cNvSpPr/>
          <p:nvPr/>
        </p:nvSpPr>
        <p:spPr>
          <a:xfrm>
            <a:off x="2617157" y="5503251"/>
            <a:ext cx="1704975" cy="1146409"/>
          </a:xfrm>
          <a:custGeom>
            <a:avLst/>
            <a:gdLst>
              <a:gd name="connsiteX0" fmla="*/ 190500 w 2136504"/>
              <a:gd name="connsiteY0" fmla="*/ 0 h 1511300"/>
              <a:gd name="connsiteX1" fmla="*/ 292100 w 2136504"/>
              <a:gd name="connsiteY1" fmla="*/ 25400 h 1511300"/>
              <a:gd name="connsiteX2" fmla="*/ 342900 w 2136504"/>
              <a:gd name="connsiteY2" fmla="*/ 63500 h 1511300"/>
              <a:gd name="connsiteX3" fmla="*/ 419100 w 2136504"/>
              <a:gd name="connsiteY3" fmla="*/ 101600 h 1511300"/>
              <a:gd name="connsiteX4" fmla="*/ 469900 w 2136504"/>
              <a:gd name="connsiteY4" fmla="*/ 177800 h 1511300"/>
              <a:gd name="connsiteX5" fmla="*/ 444500 w 2136504"/>
              <a:gd name="connsiteY5" fmla="*/ 342900 h 1511300"/>
              <a:gd name="connsiteX6" fmla="*/ 355600 w 2136504"/>
              <a:gd name="connsiteY6" fmla="*/ 406400 h 1511300"/>
              <a:gd name="connsiteX7" fmla="*/ 215900 w 2136504"/>
              <a:gd name="connsiteY7" fmla="*/ 431800 h 1511300"/>
              <a:gd name="connsiteX8" fmla="*/ 152400 w 2136504"/>
              <a:gd name="connsiteY8" fmla="*/ 508000 h 1511300"/>
              <a:gd name="connsiteX9" fmla="*/ 203200 w 2136504"/>
              <a:gd name="connsiteY9" fmla="*/ 533400 h 1511300"/>
              <a:gd name="connsiteX10" fmla="*/ 317500 w 2136504"/>
              <a:gd name="connsiteY10" fmla="*/ 584200 h 1511300"/>
              <a:gd name="connsiteX11" fmla="*/ 355600 w 2136504"/>
              <a:gd name="connsiteY11" fmla="*/ 609600 h 1511300"/>
              <a:gd name="connsiteX12" fmla="*/ 419100 w 2136504"/>
              <a:gd name="connsiteY12" fmla="*/ 622300 h 1511300"/>
              <a:gd name="connsiteX13" fmla="*/ 469900 w 2136504"/>
              <a:gd name="connsiteY13" fmla="*/ 647700 h 1511300"/>
              <a:gd name="connsiteX14" fmla="*/ 508000 w 2136504"/>
              <a:gd name="connsiteY14" fmla="*/ 660400 h 1511300"/>
              <a:gd name="connsiteX15" fmla="*/ 596900 w 2136504"/>
              <a:gd name="connsiteY15" fmla="*/ 698500 h 1511300"/>
              <a:gd name="connsiteX16" fmla="*/ 622300 w 2136504"/>
              <a:gd name="connsiteY16" fmla="*/ 825500 h 1511300"/>
              <a:gd name="connsiteX17" fmla="*/ 596900 w 2136504"/>
              <a:gd name="connsiteY17" fmla="*/ 889000 h 1511300"/>
              <a:gd name="connsiteX18" fmla="*/ 546100 w 2136504"/>
              <a:gd name="connsiteY18" fmla="*/ 927100 h 1511300"/>
              <a:gd name="connsiteX19" fmla="*/ 469900 w 2136504"/>
              <a:gd name="connsiteY19" fmla="*/ 965200 h 1511300"/>
              <a:gd name="connsiteX20" fmla="*/ 431800 w 2136504"/>
              <a:gd name="connsiteY20" fmla="*/ 990600 h 1511300"/>
              <a:gd name="connsiteX21" fmla="*/ 393700 w 2136504"/>
              <a:gd name="connsiteY21" fmla="*/ 1003300 h 1511300"/>
              <a:gd name="connsiteX22" fmla="*/ 330200 w 2136504"/>
              <a:gd name="connsiteY22" fmla="*/ 1028700 h 1511300"/>
              <a:gd name="connsiteX23" fmla="*/ 203200 w 2136504"/>
              <a:gd name="connsiteY23" fmla="*/ 1130300 h 1511300"/>
              <a:gd name="connsiteX24" fmla="*/ 165100 w 2136504"/>
              <a:gd name="connsiteY24" fmla="*/ 1143000 h 1511300"/>
              <a:gd name="connsiteX25" fmla="*/ 127000 w 2136504"/>
              <a:gd name="connsiteY25" fmla="*/ 1181100 h 1511300"/>
              <a:gd name="connsiteX26" fmla="*/ 0 w 2136504"/>
              <a:gd name="connsiteY26" fmla="*/ 1244600 h 1511300"/>
              <a:gd name="connsiteX27" fmla="*/ 50800 w 2136504"/>
              <a:gd name="connsiteY27" fmla="*/ 1295400 h 1511300"/>
              <a:gd name="connsiteX28" fmla="*/ 101600 w 2136504"/>
              <a:gd name="connsiteY28" fmla="*/ 1308100 h 1511300"/>
              <a:gd name="connsiteX29" fmla="*/ 241300 w 2136504"/>
              <a:gd name="connsiteY29" fmla="*/ 1346200 h 1511300"/>
              <a:gd name="connsiteX30" fmla="*/ 368300 w 2136504"/>
              <a:gd name="connsiteY30" fmla="*/ 1371600 h 1511300"/>
              <a:gd name="connsiteX31" fmla="*/ 673100 w 2136504"/>
              <a:gd name="connsiteY31" fmla="*/ 1358900 h 1511300"/>
              <a:gd name="connsiteX32" fmla="*/ 723900 w 2136504"/>
              <a:gd name="connsiteY32" fmla="*/ 1346200 h 1511300"/>
              <a:gd name="connsiteX33" fmla="*/ 812800 w 2136504"/>
              <a:gd name="connsiteY33" fmla="*/ 1333500 h 1511300"/>
              <a:gd name="connsiteX34" fmla="*/ 1117600 w 2136504"/>
              <a:gd name="connsiteY34" fmla="*/ 1358900 h 1511300"/>
              <a:gd name="connsiteX35" fmla="*/ 1219200 w 2136504"/>
              <a:gd name="connsiteY35" fmla="*/ 1422400 h 1511300"/>
              <a:gd name="connsiteX36" fmla="*/ 1282700 w 2136504"/>
              <a:gd name="connsiteY36" fmla="*/ 1447800 h 1511300"/>
              <a:gd name="connsiteX37" fmla="*/ 1422400 w 2136504"/>
              <a:gd name="connsiteY37" fmla="*/ 1485900 h 1511300"/>
              <a:gd name="connsiteX38" fmla="*/ 1485900 w 2136504"/>
              <a:gd name="connsiteY38" fmla="*/ 1498600 h 1511300"/>
              <a:gd name="connsiteX39" fmla="*/ 1651000 w 2136504"/>
              <a:gd name="connsiteY39" fmla="*/ 1511300 h 1511300"/>
              <a:gd name="connsiteX40" fmla="*/ 2006600 w 2136504"/>
              <a:gd name="connsiteY40" fmla="*/ 1473200 h 1511300"/>
              <a:gd name="connsiteX41" fmla="*/ 2095500 w 2136504"/>
              <a:gd name="connsiteY41" fmla="*/ 1435100 h 1511300"/>
              <a:gd name="connsiteX42" fmla="*/ 2133600 w 2136504"/>
              <a:gd name="connsiteY42" fmla="*/ 1409700 h 1511300"/>
              <a:gd name="connsiteX43" fmla="*/ 2133600 w 2136504"/>
              <a:gd name="connsiteY43" fmla="*/ 137160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36504" h="1511300">
                <a:moveTo>
                  <a:pt x="190500" y="0"/>
                </a:moveTo>
                <a:cubicBezTo>
                  <a:pt x="206579" y="3216"/>
                  <a:pt x="271072" y="13384"/>
                  <a:pt x="292100" y="25400"/>
                </a:cubicBezTo>
                <a:cubicBezTo>
                  <a:pt x="310478" y="35902"/>
                  <a:pt x="324750" y="52610"/>
                  <a:pt x="342900" y="63500"/>
                </a:cubicBezTo>
                <a:cubicBezTo>
                  <a:pt x="367251" y="78111"/>
                  <a:pt x="393700" y="88900"/>
                  <a:pt x="419100" y="101600"/>
                </a:cubicBezTo>
                <a:cubicBezTo>
                  <a:pt x="436033" y="127000"/>
                  <a:pt x="474542" y="147628"/>
                  <a:pt x="469900" y="177800"/>
                </a:cubicBezTo>
                <a:cubicBezTo>
                  <a:pt x="461433" y="232833"/>
                  <a:pt x="458005" y="288882"/>
                  <a:pt x="444500" y="342900"/>
                </a:cubicBezTo>
                <a:cubicBezTo>
                  <a:pt x="433566" y="386634"/>
                  <a:pt x="392778" y="395247"/>
                  <a:pt x="355600" y="406400"/>
                </a:cubicBezTo>
                <a:cubicBezTo>
                  <a:pt x="333412" y="413056"/>
                  <a:pt x="233988" y="428785"/>
                  <a:pt x="215900" y="431800"/>
                </a:cubicBezTo>
                <a:cubicBezTo>
                  <a:pt x="194501" y="442499"/>
                  <a:pt x="128192" y="459583"/>
                  <a:pt x="152400" y="508000"/>
                </a:cubicBezTo>
                <a:cubicBezTo>
                  <a:pt x="160867" y="524933"/>
                  <a:pt x="185900" y="525711"/>
                  <a:pt x="203200" y="533400"/>
                </a:cubicBezTo>
                <a:cubicBezTo>
                  <a:pt x="264435" y="560616"/>
                  <a:pt x="262788" y="552936"/>
                  <a:pt x="317500" y="584200"/>
                </a:cubicBezTo>
                <a:cubicBezTo>
                  <a:pt x="330752" y="591773"/>
                  <a:pt x="341308" y="604241"/>
                  <a:pt x="355600" y="609600"/>
                </a:cubicBezTo>
                <a:cubicBezTo>
                  <a:pt x="375811" y="617179"/>
                  <a:pt x="397933" y="618067"/>
                  <a:pt x="419100" y="622300"/>
                </a:cubicBezTo>
                <a:cubicBezTo>
                  <a:pt x="436033" y="630767"/>
                  <a:pt x="452499" y="640242"/>
                  <a:pt x="469900" y="647700"/>
                </a:cubicBezTo>
                <a:cubicBezTo>
                  <a:pt x="482205" y="652973"/>
                  <a:pt x="495695" y="655127"/>
                  <a:pt x="508000" y="660400"/>
                </a:cubicBezTo>
                <a:cubicBezTo>
                  <a:pt x="617854" y="707480"/>
                  <a:pt x="507549" y="668716"/>
                  <a:pt x="596900" y="698500"/>
                </a:cubicBezTo>
                <a:cubicBezTo>
                  <a:pt x="605367" y="740833"/>
                  <a:pt x="638334" y="785416"/>
                  <a:pt x="622300" y="825500"/>
                </a:cubicBezTo>
                <a:cubicBezTo>
                  <a:pt x="613833" y="846667"/>
                  <a:pt x="610578" y="870762"/>
                  <a:pt x="596900" y="889000"/>
                </a:cubicBezTo>
                <a:cubicBezTo>
                  <a:pt x="584200" y="905933"/>
                  <a:pt x="563324" y="914797"/>
                  <a:pt x="546100" y="927100"/>
                </a:cubicBezTo>
                <a:cubicBezTo>
                  <a:pt x="461175" y="987761"/>
                  <a:pt x="553779" y="923260"/>
                  <a:pt x="469900" y="965200"/>
                </a:cubicBezTo>
                <a:cubicBezTo>
                  <a:pt x="456248" y="972026"/>
                  <a:pt x="445452" y="983774"/>
                  <a:pt x="431800" y="990600"/>
                </a:cubicBezTo>
                <a:cubicBezTo>
                  <a:pt x="419826" y="996587"/>
                  <a:pt x="406235" y="998600"/>
                  <a:pt x="393700" y="1003300"/>
                </a:cubicBezTo>
                <a:cubicBezTo>
                  <a:pt x="372354" y="1011305"/>
                  <a:pt x="350214" y="1017784"/>
                  <a:pt x="330200" y="1028700"/>
                </a:cubicBezTo>
                <a:cubicBezTo>
                  <a:pt x="146931" y="1128665"/>
                  <a:pt x="343947" y="1029767"/>
                  <a:pt x="203200" y="1130300"/>
                </a:cubicBezTo>
                <a:cubicBezTo>
                  <a:pt x="192307" y="1138081"/>
                  <a:pt x="177800" y="1138767"/>
                  <a:pt x="165100" y="1143000"/>
                </a:cubicBezTo>
                <a:cubicBezTo>
                  <a:pt x="152400" y="1155700"/>
                  <a:pt x="142296" y="1171687"/>
                  <a:pt x="127000" y="1181100"/>
                </a:cubicBezTo>
                <a:cubicBezTo>
                  <a:pt x="86691" y="1205906"/>
                  <a:pt x="0" y="1244600"/>
                  <a:pt x="0" y="1244600"/>
                </a:cubicBezTo>
                <a:cubicBezTo>
                  <a:pt x="16933" y="1261533"/>
                  <a:pt x="30493" y="1282708"/>
                  <a:pt x="50800" y="1295400"/>
                </a:cubicBezTo>
                <a:cubicBezTo>
                  <a:pt x="65601" y="1304651"/>
                  <a:pt x="85041" y="1302580"/>
                  <a:pt x="101600" y="1308100"/>
                </a:cubicBezTo>
                <a:cubicBezTo>
                  <a:pt x="241448" y="1354716"/>
                  <a:pt x="83380" y="1316590"/>
                  <a:pt x="241300" y="1346200"/>
                </a:cubicBezTo>
                <a:cubicBezTo>
                  <a:pt x="283732" y="1354156"/>
                  <a:pt x="368300" y="1371600"/>
                  <a:pt x="368300" y="1371600"/>
                </a:cubicBezTo>
                <a:cubicBezTo>
                  <a:pt x="469900" y="1367367"/>
                  <a:pt x="571670" y="1366145"/>
                  <a:pt x="673100" y="1358900"/>
                </a:cubicBezTo>
                <a:cubicBezTo>
                  <a:pt x="690510" y="1357656"/>
                  <a:pt x="706727" y="1349322"/>
                  <a:pt x="723900" y="1346200"/>
                </a:cubicBezTo>
                <a:cubicBezTo>
                  <a:pt x="753351" y="1340845"/>
                  <a:pt x="783167" y="1337733"/>
                  <a:pt x="812800" y="1333500"/>
                </a:cubicBezTo>
                <a:cubicBezTo>
                  <a:pt x="914400" y="1341967"/>
                  <a:pt x="1016604" y="1344970"/>
                  <a:pt x="1117600" y="1358900"/>
                </a:cubicBezTo>
                <a:cubicBezTo>
                  <a:pt x="1207623" y="1371317"/>
                  <a:pt x="1157222" y="1383664"/>
                  <a:pt x="1219200" y="1422400"/>
                </a:cubicBezTo>
                <a:cubicBezTo>
                  <a:pt x="1238532" y="1434482"/>
                  <a:pt x="1261073" y="1440591"/>
                  <a:pt x="1282700" y="1447800"/>
                </a:cubicBezTo>
                <a:cubicBezTo>
                  <a:pt x="1307468" y="1456056"/>
                  <a:pt x="1387527" y="1478151"/>
                  <a:pt x="1422400" y="1485900"/>
                </a:cubicBezTo>
                <a:cubicBezTo>
                  <a:pt x="1443472" y="1490583"/>
                  <a:pt x="1464446" y="1496216"/>
                  <a:pt x="1485900" y="1498600"/>
                </a:cubicBezTo>
                <a:cubicBezTo>
                  <a:pt x="1540758" y="1504695"/>
                  <a:pt x="1595967" y="1507067"/>
                  <a:pt x="1651000" y="1511300"/>
                </a:cubicBezTo>
                <a:cubicBezTo>
                  <a:pt x="1870460" y="1501325"/>
                  <a:pt x="1866850" y="1526950"/>
                  <a:pt x="2006600" y="1473200"/>
                </a:cubicBezTo>
                <a:cubicBezTo>
                  <a:pt x="2036691" y="1461626"/>
                  <a:pt x="2066664" y="1449518"/>
                  <a:pt x="2095500" y="1435100"/>
                </a:cubicBezTo>
                <a:cubicBezTo>
                  <a:pt x="2109152" y="1428274"/>
                  <a:pt x="2125747" y="1422788"/>
                  <a:pt x="2133600" y="1409700"/>
                </a:cubicBezTo>
                <a:cubicBezTo>
                  <a:pt x="2140134" y="1398810"/>
                  <a:pt x="2133600" y="1384300"/>
                  <a:pt x="2133600" y="1371600"/>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DDA84A7C-B9E6-441A-B7A0-9C68D44F78BB}"/>
              </a:ext>
            </a:extLst>
          </p:cNvPr>
          <p:cNvSpPr/>
          <p:nvPr/>
        </p:nvSpPr>
        <p:spPr>
          <a:xfrm>
            <a:off x="1785845" y="5819589"/>
            <a:ext cx="764032"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1C2FBEDB-1AA6-4D27-8B38-FDFFC95E722F}"/>
              </a:ext>
            </a:extLst>
          </p:cNvPr>
          <p:cNvSpPr txBox="1"/>
          <p:nvPr/>
        </p:nvSpPr>
        <p:spPr>
          <a:xfrm>
            <a:off x="975827" y="4527328"/>
            <a:ext cx="3863758" cy="769441"/>
          </a:xfrm>
          <a:prstGeom prst="rect">
            <a:avLst/>
          </a:prstGeom>
          <a:noFill/>
        </p:spPr>
        <p:txBody>
          <a:bodyPr wrap="square" rtlCol="0">
            <a:spAutoFit/>
          </a:bodyPr>
          <a:lstStyle/>
          <a:p>
            <a:r>
              <a:rPr kumimoji="1" lang="en-US" altLang="ja-JP" sz="4400" b="1" dirty="0">
                <a:latin typeface="MS UI Gothic" panose="020B0600070205080204" pitchFamily="50" charset="-128"/>
                <a:ea typeface="MS UI Gothic" panose="020B0600070205080204" pitchFamily="50" charset="-128"/>
              </a:rPr>
              <a:t>radical “</a:t>
            </a:r>
            <a:r>
              <a:rPr kumimoji="1" lang="en-US" altLang="ja-JP" sz="4400" b="1" dirty="0">
                <a:solidFill>
                  <a:srgbClr val="FF0000"/>
                </a:solidFill>
                <a:latin typeface="MS UI Gothic" panose="020B0600070205080204" pitchFamily="50" charset="-128"/>
                <a:ea typeface="MS UI Gothic" panose="020B0600070205080204" pitchFamily="50" charset="-128"/>
              </a:rPr>
              <a:t>road</a:t>
            </a:r>
            <a:r>
              <a:rPr kumimoji="1" lang="en-US" altLang="ja-JP" sz="4400" b="1" dirty="0">
                <a:latin typeface="MS UI Gothic" panose="020B0600070205080204" pitchFamily="50" charset="-128"/>
                <a:ea typeface="MS UI Gothic" panose="020B0600070205080204" pitchFamily="50" charset="-128"/>
              </a:rPr>
              <a:t>”</a:t>
            </a:r>
          </a:p>
        </p:txBody>
      </p:sp>
      <p:sp>
        <p:nvSpPr>
          <p:cNvPr id="11" name="矢印: 右 10">
            <a:extLst>
              <a:ext uri="{FF2B5EF4-FFF2-40B4-BE49-F238E27FC236}">
                <a16:creationId xmlns:a16="http://schemas.microsoft.com/office/drawing/2014/main" id="{0B0D516C-5EC3-42CA-8F32-4236D9F0F7F5}"/>
              </a:ext>
            </a:extLst>
          </p:cNvPr>
          <p:cNvSpPr/>
          <p:nvPr/>
        </p:nvSpPr>
        <p:spPr>
          <a:xfrm rot="20772629">
            <a:off x="3454216" y="5438439"/>
            <a:ext cx="764032"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5300D85B-ED60-4D99-9892-DD521CBE31F0}"/>
              </a:ext>
            </a:extLst>
          </p:cNvPr>
          <p:cNvPicPr>
            <a:picLocks noChangeAspect="1"/>
          </p:cNvPicPr>
          <p:nvPr/>
        </p:nvPicPr>
        <p:blipFill>
          <a:blip r:embed="rId6"/>
          <a:stretch>
            <a:fillRect/>
          </a:stretch>
        </p:blipFill>
        <p:spPr>
          <a:xfrm flipH="1">
            <a:off x="131468" y="592347"/>
            <a:ext cx="1078602" cy="1897184"/>
          </a:xfrm>
          <a:prstGeom prst="rect">
            <a:avLst/>
          </a:prstGeom>
        </p:spPr>
      </p:pic>
      <p:cxnSp>
        <p:nvCxnSpPr>
          <p:cNvPr id="13" name="直線コネクタ 12">
            <a:extLst>
              <a:ext uri="{FF2B5EF4-FFF2-40B4-BE49-F238E27FC236}">
                <a16:creationId xmlns:a16="http://schemas.microsoft.com/office/drawing/2014/main" id="{FBE5CF1E-9FFD-4E62-AA9F-46F402F5DF45}"/>
              </a:ext>
            </a:extLst>
          </p:cNvPr>
          <p:cNvCxnSpPr>
            <a:cxnSpLocks/>
          </p:cNvCxnSpPr>
          <p:nvPr/>
        </p:nvCxnSpPr>
        <p:spPr>
          <a:xfrm>
            <a:off x="1571890" y="696007"/>
            <a:ext cx="839431"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8734DEB5-2760-430E-AFC7-CB740C486C12}"/>
              </a:ext>
            </a:extLst>
          </p:cNvPr>
          <p:cNvCxnSpPr>
            <a:cxnSpLocks/>
          </p:cNvCxnSpPr>
          <p:nvPr/>
        </p:nvCxnSpPr>
        <p:spPr>
          <a:xfrm>
            <a:off x="1571890" y="1203966"/>
            <a:ext cx="839431"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72E615C-6F74-4C07-97E9-EC97F81FD6EA}"/>
              </a:ext>
            </a:extLst>
          </p:cNvPr>
          <p:cNvCxnSpPr>
            <a:cxnSpLocks/>
          </p:cNvCxnSpPr>
          <p:nvPr/>
        </p:nvCxnSpPr>
        <p:spPr>
          <a:xfrm flipV="1">
            <a:off x="1550503" y="836508"/>
            <a:ext cx="0" cy="234991"/>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16" name="アーチ 15">
            <a:extLst>
              <a:ext uri="{FF2B5EF4-FFF2-40B4-BE49-F238E27FC236}">
                <a16:creationId xmlns:a16="http://schemas.microsoft.com/office/drawing/2014/main" id="{0338B773-E84B-4FC7-8BB6-180DBBF48392}"/>
              </a:ext>
            </a:extLst>
          </p:cNvPr>
          <p:cNvSpPr/>
          <p:nvPr/>
        </p:nvSpPr>
        <p:spPr>
          <a:xfrm rot="11677962">
            <a:off x="1106243" y="955394"/>
            <a:ext cx="673102" cy="988473"/>
          </a:xfrm>
          <a:prstGeom prst="blockArc">
            <a:avLst>
              <a:gd name="adj1" fmla="val 10800000"/>
              <a:gd name="adj2" fmla="val 21545892"/>
              <a:gd name="adj3" fmla="val 27650"/>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7" name="直線コネクタ 16">
            <a:extLst>
              <a:ext uri="{FF2B5EF4-FFF2-40B4-BE49-F238E27FC236}">
                <a16:creationId xmlns:a16="http://schemas.microsoft.com/office/drawing/2014/main" id="{B3EE884B-F2CF-46EC-95DA-252948523812}"/>
              </a:ext>
            </a:extLst>
          </p:cNvPr>
          <p:cNvCxnSpPr>
            <a:cxnSpLocks/>
          </p:cNvCxnSpPr>
          <p:nvPr/>
        </p:nvCxnSpPr>
        <p:spPr>
          <a:xfrm flipV="1">
            <a:off x="1847182" y="1372157"/>
            <a:ext cx="0" cy="1099645"/>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B2F46F7D-E8C8-4B17-A684-9549B2314CC1}"/>
              </a:ext>
            </a:extLst>
          </p:cNvPr>
          <p:cNvCxnSpPr>
            <a:cxnSpLocks/>
          </p:cNvCxnSpPr>
          <p:nvPr/>
        </p:nvCxnSpPr>
        <p:spPr>
          <a:xfrm flipV="1">
            <a:off x="1179169" y="1395038"/>
            <a:ext cx="283017" cy="1111271"/>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94B7F810-75E6-43C7-B8AA-2BCFCB8A1653}"/>
              </a:ext>
            </a:extLst>
          </p:cNvPr>
          <p:cNvSpPr txBox="1"/>
          <p:nvPr/>
        </p:nvSpPr>
        <p:spPr>
          <a:xfrm>
            <a:off x="145780" y="2433242"/>
            <a:ext cx="1709399" cy="925190"/>
          </a:xfrm>
          <a:prstGeom prst="rect">
            <a:avLst/>
          </a:prstGeom>
          <a:noFill/>
        </p:spPr>
        <p:txBody>
          <a:bodyPr wrap="square" rtlCol="0">
            <a:spAutoFit/>
          </a:bodyPr>
          <a:lstStyle/>
          <a:p>
            <a:pPr algn="ctr">
              <a:lnSpc>
                <a:spcPct val="80000"/>
              </a:lnSpc>
            </a:pPr>
            <a:r>
              <a:rPr lang="en-US" altLang="ja-JP" sz="6600" dirty="0"/>
              <a:t>axe</a:t>
            </a:r>
            <a:endParaRPr lang="ja-JP" altLang="en-US" sz="6600" dirty="0"/>
          </a:p>
        </p:txBody>
      </p:sp>
      <p:cxnSp>
        <p:nvCxnSpPr>
          <p:cNvPr id="21" name="直線コネクタ 20">
            <a:extLst>
              <a:ext uri="{FF2B5EF4-FFF2-40B4-BE49-F238E27FC236}">
                <a16:creationId xmlns:a16="http://schemas.microsoft.com/office/drawing/2014/main" id="{26923662-D27B-4564-848E-123CA88E9FFE}"/>
              </a:ext>
            </a:extLst>
          </p:cNvPr>
          <p:cNvCxnSpPr>
            <a:cxnSpLocks/>
          </p:cNvCxnSpPr>
          <p:nvPr/>
        </p:nvCxnSpPr>
        <p:spPr>
          <a:xfrm>
            <a:off x="2929093" y="682981"/>
            <a:ext cx="839431"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8DEABB9-CB05-424F-A367-B688AC547E39}"/>
              </a:ext>
            </a:extLst>
          </p:cNvPr>
          <p:cNvCxnSpPr>
            <a:cxnSpLocks/>
          </p:cNvCxnSpPr>
          <p:nvPr/>
        </p:nvCxnSpPr>
        <p:spPr>
          <a:xfrm>
            <a:off x="2929093" y="1190940"/>
            <a:ext cx="839431"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EB307E6-F956-4161-9DCF-B59462617844}"/>
              </a:ext>
            </a:extLst>
          </p:cNvPr>
          <p:cNvCxnSpPr>
            <a:cxnSpLocks/>
          </p:cNvCxnSpPr>
          <p:nvPr/>
        </p:nvCxnSpPr>
        <p:spPr>
          <a:xfrm flipV="1">
            <a:off x="2907706" y="823482"/>
            <a:ext cx="0" cy="234991"/>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3F0F22C-2831-4E54-94F5-8D9C53761FE2}"/>
              </a:ext>
            </a:extLst>
          </p:cNvPr>
          <p:cNvCxnSpPr>
            <a:cxnSpLocks/>
          </p:cNvCxnSpPr>
          <p:nvPr/>
        </p:nvCxnSpPr>
        <p:spPr>
          <a:xfrm flipV="1">
            <a:off x="3204385" y="1359131"/>
            <a:ext cx="0" cy="1099645"/>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FBDCEABE-B6AA-48CE-A136-1139CE8E4F15}"/>
              </a:ext>
            </a:extLst>
          </p:cNvPr>
          <p:cNvCxnSpPr>
            <a:cxnSpLocks/>
          </p:cNvCxnSpPr>
          <p:nvPr/>
        </p:nvCxnSpPr>
        <p:spPr>
          <a:xfrm flipV="1">
            <a:off x="2657869" y="1347393"/>
            <a:ext cx="283017" cy="1111271"/>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27" name="矢印: 右 26">
            <a:extLst>
              <a:ext uri="{FF2B5EF4-FFF2-40B4-BE49-F238E27FC236}">
                <a16:creationId xmlns:a16="http://schemas.microsoft.com/office/drawing/2014/main" id="{8ED731FB-45D4-4DB7-931F-2EAE9C28992C}"/>
              </a:ext>
            </a:extLst>
          </p:cNvPr>
          <p:cNvSpPr/>
          <p:nvPr/>
        </p:nvSpPr>
        <p:spPr>
          <a:xfrm>
            <a:off x="2086124" y="1446111"/>
            <a:ext cx="585311"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DB102191-40E1-4AA0-B887-60CFE8D272C4}"/>
              </a:ext>
            </a:extLst>
          </p:cNvPr>
          <p:cNvSpPr/>
          <p:nvPr/>
        </p:nvSpPr>
        <p:spPr>
          <a:xfrm rot="16200000">
            <a:off x="4911927" y="5033588"/>
            <a:ext cx="962536"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67C6DCF-C781-4091-87BC-BFFB3E790139}"/>
              </a:ext>
            </a:extLst>
          </p:cNvPr>
          <p:cNvSpPr txBox="1"/>
          <p:nvPr/>
        </p:nvSpPr>
        <p:spPr>
          <a:xfrm>
            <a:off x="3908482" y="473831"/>
            <a:ext cx="5104050" cy="2332946"/>
          </a:xfrm>
          <a:prstGeom prst="rect">
            <a:avLst/>
          </a:prstGeom>
          <a:noFill/>
        </p:spPr>
        <p:txBody>
          <a:bodyPr wrap="square">
            <a:spAutoFit/>
          </a:bodyPr>
          <a:lstStyle/>
          <a:p>
            <a:pPr>
              <a:lnSpc>
                <a:spcPct val="70000"/>
              </a:lnSpc>
            </a:pPr>
            <a:r>
              <a:rPr kumimoji="1" lang="en-US" altLang="ja-JP" sz="3600" b="1" dirty="0">
                <a:solidFill>
                  <a:schemeClr val="tx1"/>
                </a:solidFill>
                <a:latin typeface="MS UI Gothic" panose="020B0600070205080204" pitchFamily="50" charset="-128"/>
                <a:ea typeface="MS UI Gothic" panose="020B0600070205080204" pitchFamily="50" charset="-128"/>
              </a:rPr>
              <a:t>to cut the trees with an </a:t>
            </a:r>
            <a:r>
              <a:rPr kumimoji="1" lang="en-US" altLang="ja-JP" sz="3600" b="1" dirty="0">
                <a:solidFill>
                  <a:srgbClr val="FF0000"/>
                </a:solidFill>
                <a:latin typeface="MS UI Gothic" panose="020B0600070205080204" pitchFamily="50" charset="-128"/>
                <a:ea typeface="MS UI Gothic" panose="020B0600070205080204" pitchFamily="50" charset="-128"/>
              </a:rPr>
              <a:t>axe</a:t>
            </a:r>
            <a:r>
              <a:rPr kumimoji="1" lang="en-US" altLang="ja-JP" sz="3600" b="1" dirty="0">
                <a:solidFill>
                  <a:schemeClr val="tx1"/>
                </a:solidFill>
                <a:latin typeface="MS UI Gothic" panose="020B0600070205080204" pitchFamily="50" charset="-128"/>
                <a:ea typeface="MS UI Gothic" panose="020B0600070205080204" pitchFamily="50" charset="-128"/>
              </a:rPr>
              <a:t> and make a </a:t>
            </a:r>
            <a:r>
              <a:rPr kumimoji="1" lang="en-US" altLang="ja-JP" sz="3600" b="1" dirty="0">
                <a:solidFill>
                  <a:srgbClr val="FF0000"/>
                </a:solidFill>
                <a:latin typeface="MS UI Gothic" panose="020B0600070205080204" pitchFamily="50" charset="-128"/>
                <a:ea typeface="MS UI Gothic" panose="020B0600070205080204" pitchFamily="50" charset="-128"/>
              </a:rPr>
              <a:t>shortcut</a:t>
            </a:r>
            <a:r>
              <a:rPr kumimoji="1" lang="en-US" altLang="ja-JP" sz="3600" b="1" dirty="0">
                <a:solidFill>
                  <a:schemeClr val="tx1"/>
                </a:solidFill>
                <a:latin typeface="MS UI Gothic" panose="020B0600070205080204" pitchFamily="50" charset="-128"/>
                <a:ea typeface="MS UI Gothic" panose="020B0600070205080204" pitchFamily="50" charset="-128"/>
              </a:rPr>
              <a:t> through the forest</a:t>
            </a:r>
          </a:p>
          <a:p>
            <a:pPr>
              <a:lnSpc>
                <a:spcPct val="70000"/>
              </a:lnSpc>
            </a:pPr>
            <a:r>
              <a:rPr kumimoji="1" lang="en-US" altLang="ja-JP" sz="4000" b="1" dirty="0">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4000" b="1" dirty="0">
                <a:latin typeface="MS UI Gothic" panose="020B0600070205080204" pitchFamily="50" charset="-128"/>
                <a:ea typeface="MS UI Gothic" panose="020B0600070205080204" pitchFamily="50" charset="-128"/>
              </a:rPr>
              <a:t> to become closer</a:t>
            </a:r>
            <a:endParaRPr kumimoji="1" lang="en-US" altLang="ja-JP" sz="4000" b="1" dirty="0">
              <a:solidFill>
                <a:schemeClr val="tx1"/>
              </a:solidFill>
              <a:latin typeface="MS UI Gothic" panose="020B0600070205080204" pitchFamily="50" charset="-128"/>
              <a:ea typeface="MS UI Gothic" panose="020B0600070205080204" pitchFamily="50" charset="-128"/>
            </a:endParaRPr>
          </a:p>
          <a:p>
            <a:pPr marL="685800" indent="-685800">
              <a:lnSpc>
                <a:spcPct val="70000"/>
              </a:lnSpc>
              <a:buFont typeface="Wingdings" panose="05000000000000000000" pitchFamily="2" charset="2"/>
              <a:buChar char="à"/>
            </a:pPr>
            <a:r>
              <a:rPr kumimoji="1"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close, near</a:t>
            </a:r>
            <a:endParaRPr kumimoji="1" lang="en-US" altLang="ja-JP" sz="7200" b="1" dirty="0">
              <a:solidFill>
                <a:srgbClr val="FF0000"/>
              </a:solidFill>
              <a:latin typeface="MS UI Gothic" panose="020B0600070205080204" pitchFamily="50" charset="-128"/>
              <a:ea typeface="MS UI Gothic" panose="020B0600070205080204" pitchFamily="50" charset="-128"/>
            </a:endParaRPr>
          </a:p>
        </p:txBody>
      </p:sp>
      <p:pic>
        <p:nvPicPr>
          <p:cNvPr id="34" name="図 33">
            <a:extLst>
              <a:ext uri="{FF2B5EF4-FFF2-40B4-BE49-F238E27FC236}">
                <a16:creationId xmlns:a16="http://schemas.microsoft.com/office/drawing/2014/main" id="{CF63907B-5F9A-483B-8B57-3BD9E4AD6245}"/>
              </a:ext>
            </a:extLst>
          </p:cNvPr>
          <p:cNvPicPr>
            <a:picLocks noChangeAspect="1"/>
          </p:cNvPicPr>
          <p:nvPr/>
        </p:nvPicPr>
        <p:blipFill>
          <a:blip r:embed="rId7"/>
          <a:stretch>
            <a:fillRect/>
          </a:stretch>
        </p:blipFill>
        <p:spPr>
          <a:xfrm>
            <a:off x="3137407" y="2614827"/>
            <a:ext cx="2726114" cy="2058784"/>
          </a:xfrm>
          <a:prstGeom prst="rect">
            <a:avLst/>
          </a:prstGeom>
        </p:spPr>
      </p:pic>
      <p:sp>
        <p:nvSpPr>
          <p:cNvPr id="47" name="矢印: 右 46">
            <a:extLst>
              <a:ext uri="{FF2B5EF4-FFF2-40B4-BE49-F238E27FC236}">
                <a16:creationId xmlns:a16="http://schemas.microsoft.com/office/drawing/2014/main" id="{ADBB2F3B-0532-419A-AAA9-5B3D9D4AB4D2}"/>
              </a:ext>
            </a:extLst>
          </p:cNvPr>
          <p:cNvSpPr/>
          <p:nvPr/>
        </p:nvSpPr>
        <p:spPr>
          <a:xfrm>
            <a:off x="3385842" y="1403840"/>
            <a:ext cx="585311"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9666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54539F3-35C7-4FCF-A0CD-206584BEE5F3}"/>
              </a:ext>
            </a:extLst>
          </p:cNvPr>
          <p:cNvPicPr>
            <a:picLocks noChangeAspect="1"/>
          </p:cNvPicPr>
          <p:nvPr/>
        </p:nvPicPr>
        <p:blipFill>
          <a:blip r:embed="rId2"/>
          <a:stretch>
            <a:fillRect/>
          </a:stretch>
        </p:blipFill>
        <p:spPr>
          <a:xfrm>
            <a:off x="0" y="6230"/>
            <a:ext cx="9144000" cy="538385"/>
          </a:xfrm>
          <a:prstGeom prst="rect">
            <a:avLst/>
          </a:prstGeom>
        </p:spPr>
      </p:pic>
      <p:pic>
        <p:nvPicPr>
          <p:cNvPr id="4" name="図 3" descr="ロゴ&#10;&#10;自動的に生成された説明">
            <a:extLst>
              <a:ext uri="{FF2B5EF4-FFF2-40B4-BE49-F238E27FC236}">
                <a16:creationId xmlns:a16="http://schemas.microsoft.com/office/drawing/2014/main" id="{C95A8F64-75DE-4AA5-A4B5-F0DCBC5AF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923" y="3674391"/>
            <a:ext cx="3070746" cy="3070746"/>
          </a:xfrm>
          <a:prstGeom prst="rect">
            <a:avLst/>
          </a:prstGeom>
        </p:spPr>
      </p:pic>
      <p:cxnSp>
        <p:nvCxnSpPr>
          <p:cNvPr id="8" name="直線コネクタ 7">
            <a:extLst>
              <a:ext uri="{FF2B5EF4-FFF2-40B4-BE49-F238E27FC236}">
                <a16:creationId xmlns:a16="http://schemas.microsoft.com/office/drawing/2014/main" id="{DCA4DEAC-84DB-48DC-A946-B245268F0601}"/>
              </a:ext>
            </a:extLst>
          </p:cNvPr>
          <p:cNvCxnSpPr>
            <a:cxnSpLocks/>
          </p:cNvCxnSpPr>
          <p:nvPr/>
        </p:nvCxnSpPr>
        <p:spPr>
          <a:xfrm flipV="1">
            <a:off x="1538346" y="3350371"/>
            <a:ext cx="0" cy="407244"/>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9AE5310-2C6B-4C82-8C4E-FF134BE6EAB7}"/>
              </a:ext>
            </a:extLst>
          </p:cNvPr>
          <p:cNvCxnSpPr>
            <a:cxnSpLocks/>
          </p:cNvCxnSpPr>
          <p:nvPr/>
        </p:nvCxnSpPr>
        <p:spPr>
          <a:xfrm flipV="1">
            <a:off x="769319" y="3893075"/>
            <a:ext cx="1483462" cy="10172"/>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16" name="フリーフォーム: 図形 15">
            <a:extLst>
              <a:ext uri="{FF2B5EF4-FFF2-40B4-BE49-F238E27FC236}">
                <a16:creationId xmlns:a16="http://schemas.microsoft.com/office/drawing/2014/main" id="{B6580C94-6156-4A18-988F-14B8B49B7E3A}"/>
              </a:ext>
            </a:extLst>
          </p:cNvPr>
          <p:cNvSpPr/>
          <p:nvPr/>
        </p:nvSpPr>
        <p:spPr>
          <a:xfrm>
            <a:off x="192177" y="4111439"/>
            <a:ext cx="538846" cy="1078236"/>
          </a:xfrm>
          <a:custGeom>
            <a:avLst/>
            <a:gdLst>
              <a:gd name="connsiteX0" fmla="*/ 532262 w 538846"/>
              <a:gd name="connsiteY0" fmla="*/ 0 h 1760561"/>
              <a:gd name="connsiteX1" fmla="*/ 464024 w 538846"/>
              <a:gd name="connsiteY1" fmla="*/ 1064525 h 1760561"/>
              <a:gd name="connsiteX2" fmla="*/ 0 w 538846"/>
              <a:gd name="connsiteY2" fmla="*/ 1760561 h 1760561"/>
            </a:gdLst>
            <a:ahLst/>
            <a:cxnLst>
              <a:cxn ang="0">
                <a:pos x="connsiteX0" y="connsiteY0"/>
              </a:cxn>
              <a:cxn ang="0">
                <a:pos x="connsiteX1" y="connsiteY1"/>
              </a:cxn>
              <a:cxn ang="0">
                <a:pos x="connsiteX2" y="connsiteY2"/>
              </a:cxn>
            </a:cxnLst>
            <a:rect l="l" t="t" r="r" b="b"/>
            <a:pathLst>
              <a:path w="538846" h="1760561">
                <a:moveTo>
                  <a:pt x="532262" y="0"/>
                </a:moveTo>
                <a:cubicBezTo>
                  <a:pt x="542498" y="385549"/>
                  <a:pt x="552734" y="771098"/>
                  <a:pt x="464024" y="1064525"/>
                </a:cubicBezTo>
                <a:cubicBezTo>
                  <a:pt x="375314" y="1357952"/>
                  <a:pt x="187657" y="1559256"/>
                  <a:pt x="0" y="1760561"/>
                </a:cubicBezTo>
              </a:path>
            </a:pathLst>
          </a:custGeom>
          <a:noFill/>
          <a:ln w="203200" cap="rnd">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867BF1A1-CD0E-4BE4-9E9C-583F6904B472}"/>
              </a:ext>
            </a:extLst>
          </p:cNvPr>
          <p:cNvSpPr txBox="1"/>
          <p:nvPr/>
        </p:nvSpPr>
        <p:spPr>
          <a:xfrm>
            <a:off x="131699" y="504353"/>
            <a:ext cx="8479971"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https://commons.wikimedia.org/wiki/File:Hakogike_house10.jpg</a:t>
            </a:r>
          </a:p>
          <a:p>
            <a:r>
              <a:rPr lang="ja-JP" altLang="en-US" sz="1200" dirty="0">
                <a:latin typeface="MS UI Gothic" panose="020B0600070205080204" pitchFamily="50" charset="-128"/>
                <a:ea typeface="MS UI Gothic" panose="020B0600070205080204" pitchFamily="50" charset="-128"/>
              </a:rPr>
              <a:t>No machine-readable author provided. S kitahashi assumed (based on copyright claims)., CC BY-SA 3.0, via Wikimedia Commons</a:t>
            </a:r>
          </a:p>
        </p:txBody>
      </p:sp>
      <p:pic>
        <p:nvPicPr>
          <p:cNvPr id="7170" name="Picture 2">
            <a:extLst>
              <a:ext uri="{FF2B5EF4-FFF2-40B4-BE49-F238E27FC236}">
                <a16:creationId xmlns:a16="http://schemas.microsoft.com/office/drawing/2014/main" id="{74544DF2-AD83-4BBC-89B9-B94A66939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9440" y="966018"/>
            <a:ext cx="3722128" cy="2791597"/>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C541F2CE-913F-4EA5-9277-1C86D9E34877}"/>
              </a:ext>
            </a:extLst>
          </p:cNvPr>
          <p:cNvPicPr>
            <a:picLocks noChangeAspect="1"/>
          </p:cNvPicPr>
          <p:nvPr/>
        </p:nvPicPr>
        <p:blipFill>
          <a:blip r:embed="rId5"/>
          <a:stretch>
            <a:fillRect/>
          </a:stretch>
        </p:blipFill>
        <p:spPr>
          <a:xfrm>
            <a:off x="54182" y="1202406"/>
            <a:ext cx="2451338" cy="1639433"/>
          </a:xfrm>
          <a:prstGeom prst="rect">
            <a:avLst/>
          </a:prstGeom>
        </p:spPr>
      </p:pic>
      <p:pic>
        <p:nvPicPr>
          <p:cNvPr id="31" name="図 30">
            <a:extLst>
              <a:ext uri="{FF2B5EF4-FFF2-40B4-BE49-F238E27FC236}">
                <a16:creationId xmlns:a16="http://schemas.microsoft.com/office/drawing/2014/main" id="{B526C6A7-3BBD-4684-934D-B2AFB496EF91}"/>
              </a:ext>
            </a:extLst>
          </p:cNvPr>
          <p:cNvPicPr>
            <a:picLocks noChangeAspect="1"/>
          </p:cNvPicPr>
          <p:nvPr/>
        </p:nvPicPr>
        <p:blipFill>
          <a:blip r:embed="rId5"/>
          <a:stretch>
            <a:fillRect/>
          </a:stretch>
        </p:blipFill>
        <p:spPr>
          <a:xfrm>
            <a:off x="2610888" y="1220066"/>
            <a:ext cx="2451338" cy="1639433"/>
          </a:xfrm>
          <a:prstGeom prst="rect">
            <a:avLst/>
          </a:prstGeom>
        </p:spPr>
      </p:pic>
      <p:cxnSp>
        <p:nvCxnSpPr>
          <p:cNvPr id="32" name="直線コネクタ 31">
            <a:extLst>
              <a:ext uri="{FF2B5EF4-FFF2-40B4-BE49-F238E27FC236}">
                <a16:creationId xmlns:a16="http://schemas.microsoft.com/office/drawing/2014/main" id="{9012A3A0-F302-4FDA-AD3C-4CF5826D2158}"/>
              </a:ext>
            </a:extLst>
          </p:cNvPr>
          <p:cNvCxnSpPr>
            <a:cxnSpLocks/>
          </p:cNvCxnSpPr>
          <p:nvPr/>
        </p:nvCxnSpPr>
        <p:spPr>
          <a:xfrm>
            <a:off x="3063923" y="1754593"/>
            <a:ext cx="1557294" cy="0"/>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EACA94F6-154F-448C-980D-AA16C185A6FC}"/>
              </a:ext>
            </a:extLst>
          </p:cNvPr>
          <p:cNvCxnSpPr>
            <a:cxnSpLocks/>
          </p:cNvCxnSpPr>
          <p:nvPr/>
        </p:nvCxnSpPr>
        <p:spPr>
          <a:xfrm flipV="1">
            <a:off x="3281877" y="1042738"/>
            <a:ext cx="623938" cy="534615"/>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4B72D55-9BA4-4267-9B68-295A16D42A3D}"/>
              </a:ext>
            </a:extLst>
          </p:cNvPr>
          <p:cNvCxnSpPr>
            <a:cxnSpLocks/>
          </p:cNvCxnSpPr>
          <p:nvPr/>
        </p:nvCxnSpPr>
        <p:spPr>
          <a:xfrm>
            <a:off x="4011183" y="1130670"/>
            <a:ext cx="655379" cy="485067"/>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40" name="フリーフォーム: 図形 39">
            <a:extLst>
              <a:ext uri="{FF2B5EF4-FFF2-40B4-BE49-F238E27FC236}">
                <a16:creationId xmlns:a16="http://schemas.microsoft.com/office/drawing/2014/main" id="{96908ACB-9C2D-467C-9137-1DFA207AB644}"/>
              </a:ext>
            </a:extLst>
          </p:cNvPr>
          <p:cNvSpPr/>
          <p:nvPr/>
        </p:nvSpPr>
        <p:spPr>
          <a:xfrm>
            <a:off x="2585379" y="1763603"/>
            <a:ext cx="332840" cy="1078236"/>
          </a:xfrm>
          <a:custGeom>
            <a:avLst/>
            <a:gdLst>
              <a:gd name="connsiteX0" fmla="*/ 532262 w 538846"/>
              <a:gd name="connsiteY0" fmla="*/ 0 h 1760561"/>
              <a:gd name="connsiteX1" fmla="*/ 464024 w 538846"/>
              <a:gd name="connsiteY1" fmla="*/ 1064525 h 1760561"/>
              <a:gd name="connsiteX2" fmla="*/ 0 w 538846"/>
              <a:gd name="connsiteY2" fmla="*/ 1760561 h 1760561"/>
            </a:gdLst>
            <a:ahLst/>
            <a:cxnLst>
              <a:cxn ang="0">
                <a:pos x="connsiteX0" y="connsiteY0"/>
              </a:cxn>
              <a:cxn ang="0">
                <a:pos x="connsiteX1" y="connsiteY1"/>
              </a:cxn>
              <a:cxn ang="0">
                <a:pos x="connsiteX2" y="connsiteY2"/>
              </a:cxn>
            </a:cxnLst>
            <a:rect l="l" t="t" r="r" b="b"/>
            <a:pathLst>
              <a:path w="538846" h="1760561">
                <a:moveTo>
                  <a:pt x="532262" y="0"/>
                </a:moveTo>
                <a:cubicBezTo>
                  <a:pt x="542498" y="385549"/>
                  <a:pt x="552734" y="771098"/>
                  <a:pt x="464024" y="1064525"/>
                </a:cubicBezTo>
                <a:cubicBezTo>
                  <a:pt x="375314" y="1357952"/>
                  <a:pt x="187657" y="1559256"/>
                  <a:pt x="0" y="1760561"/>
                </a:cubicBezTo>
              </a:path>
            </a:pathLst>
          </a:custGeom>
          <a:noFill/>
          <a:ln w="203200" cap="rnd">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B223B715-61BB-4327-9EE0-CE75DB839A0B}"/>
              </a:ext>
            </a:extLst>
          </p:cNvPr>
          <p:cNvSpPr/>
          <p:nvPr/>
        </p:nvSpPr>
        <p:spPr>
          <a:xfrm flipH="1">
            <a:off x="4747850" y="1746882"/>
            <a:ext cx="332840" cy="1078236"/>
          </a:xfrm>
          <a:custGeom>
            <a:avLst/>
            <a:gdLst>
              <a:gd name="connsiteX0" fmla="*/ 532262 w 538846"/>
              <a:gd name="connsiteY0" fmla="*/ 0 h 1760561"/>
              <a:gd name="connsiteX1" fmla="*/ 464024 w 538846"/>
              <a:gd name="connsiteY1" fmla="*/ 1064525 h 1760561"/>
              <a:gd name="connsiteX2" fmla="*/ 0 w 538846"/>
              <a:gd name="connsiteY2" fmla="*/ 1760561 h 1760561"/>
            </a:gdLst>
            <a:ahLst/>
            <a:cxnLst>
              <a:cxn ang="0">
                <a:pos x="connsiteX0" y="connsiteY0"/>
              </a:cxn>
              <a:cxn ang="0">
                <a:pos x="connsiteX1" y="connsiteY1"/>
              </a:cxn>
              <a:cxn ang="0">
                <a:pos x="connsiteX2" y="connsiteY2"/>
              </a:cxn>
            </a:cxnLst>
            <a:rect l="l" t="t" r="r" b="b"/>
            <a:pathLst>
              <a:path w="538846" h="1760561">
                <a:moveTo>
                  <a:pt x="532262" y="0"/>
                </a:moveTo>
                <a:cubicBezTo>
                  <a:pt x="542498" y="385549"/>
                  <a:pt x="552734" y="771098"/>
                  <a:pt x="464024" y="1064525"/>
                </a:cubicBezTo>
                <a:cubicBezTo>
                  <a:pt x="375314" y="1357952"/>
                  <a:pt x="187657" y="1559256"/>
                  <a:pt x="0" y="1760561"/>
                </a:cubicBezTo>
              </a:path>
            </a:pathLst>
          </a:custGeom>
          <a:noFill/>
          <a:ln w="203200" cap="rnd">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右 41">
            <a:extLst>
              <a:ext uri="{FF2B5EF4-FFF2-40B4-BE49-F238E27FC236}">
                <a16:creationId xmlns:a16="http://schemas.microsoft.com/office/drawing/2014/main" id="{1D788C5C-4F87-4AEE-8BB2-5ECAE5917BEC}"/>
              </a:ext>
            </a:extLst>
          </p:cNvPr>
          <p:cNvSpPr/>
          <p:nvPr/>
        </p:nvSpPr>
        <p:spPr>
          <a:xfrm>
            <a:off x="2166488" y="1837005"/>
            <a:ext cx="585311"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a16="http://schemas.microsoft.com/office/drawing/2014/main" id="{0FB452AF-DF90-481B-9BFE-47EF293A07C0}"/>
              </a:ext>
            </a:extLst>
          </p:cNvPr>
          <p:cNvSpPr/>
          <p:nvPr/>
        </p:nvSpPr>
        <p:spPr>
          <a:xfrm rot="8670784">
            <a:off x="1712764" y="3038036"/>
            <a:ext cx="868875"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8372DE7F-A174-493E-9092-069FF74FEB19}"/>
              </a:ext>
            </a:extLst>
          </p:cNvPr>
          <p:cNvSpPr txBox="1"/>
          <p:nvPr/>
        </p:nvSpPr>
        <p:spPr>
          <a:xfrm>
            <a:off x="2520363" y="2918413"/>
            <a:ext cx="2799077" cy="954107"/>
          </a:xfrm>
          <a:prstGeom prst="rect">
            <a:avLst/>
          </a:prstGeom>
          <a:noFill/>
        </p:spPr>
        <p:txBody>
          <a:bodyPr wrap="square" rtlCol="0">
            <a:spAutoFit/>
          </a:bodyPr>
          <a:lstStyle/>
          <a:p>
            <a:pPr>
              <a:lnSpc>
                <a:spcPct val="70000"/>
              </a:lnSpc>
            </a:pPr>
            <a:r>
              <a:rPr kumimoji="1" lang="en-US" altLang="ja-JP" sz="4000" b="1" dirty="0">
                <a:latin typeface="MS UI Gothic" panose="020B0600070205080204" pitchFamily="50" charset="-128"/>
                <a:ea typeface="MS UI Gothic" panose="020B0600070205080204" pitchFamily="50" charset="-128"/>
              </a:rPr>
              <a:t>a work area with a roof</a:t>
            </a:r>
          </a:p>
        </p:txBody>
      </p:sp>
      <p:pic>
        <p:nvPicPr>
          <p:cNvPr id="45" name="図 44">
            <a:extLst>
              <a:ext uri="{FF2B5EF4-FFF2-40B4-BE49-F238E27FC236}">
                <a16:creationId xmlns:a16="http://schemas.microsoft.com/office/drawing/2014/main" id="{A349DB69-ABA1-4E30-A63C-BE3F1F82D775}"/>
              </a:ext>
            </a:extLst>
          </p:cNvPr>
          <p:cNvPicPr>
            <a:picLocks noChangeAspect="1"/>
          </p:cNvPicPr>
          <p:nvPr/>
        </p:nvPicPr>
        <p:blipFill>
          <a:blip r:embed="rId6"/>
          <a:stretch>
            <a:fillRect/>
          </a:stretch>
        </p:blipFill>
        <p:spPr>
          <a:xfrm>
            <a:off x="192177" y="5264299"/>
            <a:ext cx="1254884" cy="1481240"/>
          </a:xfrm>
          <a:prstGeom prst="rect">
            <a:avLst/>
          </a:prstGeom>
        </p:spPr>
      </p:pic>
      <p:sp>
        <p:nvSpPr>
          <p:cNvPr id="46" name="テキスト ボックス 45">
            <a:extLst>
              <a:ext uri="{FF2B5EF4-FFF2-40B4-BE49-F238E27FC236}">
                <a16:creationId xmlns:a16="http://schemas.microsoft.com/office/drawing/2014/main" id="{A424202F-041B-4E0E-B31D-216831770C5D}"/>
              </a:ext>
            </a:extLst>
          </p:cNvPr>
          <p:cNvSpPr txBox="1"/>
          <p:nvPr/>
        </p:nvSpPr>
        <p:spPr>
          <a:xfrm>
            <a:off x="920618" y="4918895"/>
            <a:ext cx="1468220" cy="683264"/>
          </a:xfrm>
          <a:prstGeom prst="rect">
            <a:avLst/>
          </a:prstGeom>
          <a:noFill/>
        </p:spPr>
        <p:txBody>
          <a:bodyPr wrap="square" rtlCol="0">
            <a:spAutoFit/>
          </a:bodyPr>
          <a:lstStyle/>
          <a:p>
            <a:pPr>
              <a:lnSpc>
                <a:spcPct val="80000"/>
              </a:lnSpc>
            </a:pPr>
            <a:r>
              <a:rPr lang="en-US" altLang="ja-JP" sz="4800" b="1" dirty="0">
                <a:latin typeface="MS UI Gothic" panose="020B0600070205080204" pitchFamily="50" charset="-128"/>
                <a:ea typeface="MS UI Gothic" panose="020B0600070205080204" pitchFamily="50" charset="-128"/>
              </a:rPr>
              <a:t>hoe</a:t>
            </a:r>
          </a:p>
        </p:txBody>
      </p:sp>
      <p:cxnSp>
        <p:nvCxnSpPr>
          <p:cNvPr id="47" name="直線コネクタ 46">
            <a:extLst>
              <a:ext uri="{FF2B5EF4-FFF2-40B4-BE49-F238E27FC236}">
                <a16:creationId xmlns:a16="http://schemas.microsoft.com/office/drawing/2014/main" id="{52B447A8-ABA8-4C9E-8C41-7913F248B92D}"/>
              </a:ext>
            </a:extLst>
          </p:cNvPr>
          <p:cNvCxnSpPr>
            <a:cxnSpLocks/>
          </p:cNvCxnSpPr>
          <p:nvPr/>
        </p:nvCxnSpPr>
        <p:spPr>
          <a:xfrm flipV="1">
            <a:off x="1072067" y="5324869"/>
            <a:ext cx="1153585" cy="120150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EA1D7A94-1CE2-4EC8-9F52-B68311A44283}"/>
              </a:ext>
            </a:extLst>
          </p:cNvPr>
          <p:cNvCxnSpPr>
            <a:cxnSpLocks/>
          </p:cNvCxnSpPr>
          <p:nvPr/>
        </p:nvCxnSpPr>
        <p:spPr>
          <a:xfrm>
            <a:off x="1072067" y="6569376"/>
            <a:ext cx="843868" cy="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A91B193D-F773-462A-8B93-77237052BB0E}"/>
              </a:ext>
            </a:extLst>
          </p:cNvPr>
          <p:cNvCxnSpPr>
            <a:cxnSpLocks/>
          </p:cNvCxnSpPr>
          <p:nvPr/>
        </p:nvCxnSpPr>
        <p:spPr>
          <a:xfrm>
            <a:off x="1869226" y="6397033"/>
            <a:ext cx="239180" cy="269961"/>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sp>
        <p:nvSpPr>
          <p:cNvPr id="50" name="矢印: 右 49">
            <a:extLst>
              <a:ext uri="{FF2B5EF4-FFF2-40B4-BE49-F238E27FC236}">
                <a16:creationId xmlns:a16="http://schemas.microsoft.com/office/drawing/2014/main" id="{4AD1F2BB-F1CD-4AFD-BDA6-099CE215836C}"/>
              </a:ext>
            </a:extLst>
          </p:cNvPr>
          <p:cNvSpPr/>
          <p:nvPr/>
        </p:nvSpPr>
        <p:spPr>
          <a:xfrm rot="19014631">
            <a:off x="2019906" y="5605574"/>
            <a:ext cx="594307"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51" name="矢印: 右 50">
            <a:extLst>
              <a:ext uri="{FF2B5EF4-FFF2-40B4-BE49-F238E27FC236}">
                <a16:creationId xmlns:a16="http://schemas.microsoft.com/office/drawing/2014/main" id="{B81310D2-01C0-47BA-92B5-0F8C4183D181}"/>
              </a:ext>
            </a:extLst>
          </p:cNvPr>
          <p:cNvSpPr/>
          <p:nvPr/>
        </p:nvSpPr>
        <p:spPr>
          <a:xfrm rot="2147483">
            <a:off x="1884370" y="4153033"/>
            <a:ext cx="679251"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8738EAC5-9D52-4F08-8A09-1A5C346B7F28}"/>
              </a:ext>
            </a:extLst>
          </p:cNvPr>
          <p:cNvSpPr txBox="1"/>
          <p:nvPr/>
        </p:nvSpPr>
        <p:spPr>
          <a:xfrm>
            <a:off x="2503108" y="3962162"/>
            <a:ext cx="3997055" cy="2763834"/>
          </a:xfrm>
          <a:prstGeom prst="rect">
            <a:avLst/>
          </a:prstGeom>
          <a:noFill/>
        </p:spPr>
        <p:txBody>
          <a:bodyPr wrap="square" rtlCol="0">
            <a:spAutoFit/>
          </a:bodyPr>
          <a:lstStyle/>
          <a:p>
            <a:pPr>
              <a:lnSpc>
                <a:spcPct val="70000"/>
              </a:lnSpc>
            </a:pPr>
            <a:r>
              <a:rPr kumimoji="1" lang="en-US" altLang="ja-JP" sz="4000" b="1" dirty="0">
                <a:latin typeface="MS UI Gothic" panose="020B0600070205080204" pitchFamily="50" charset="-128"/>
                <a:ea typeface="MS UI Gothic" panose="020B0600070205080204" pitchFamily="50" charset="-128"/>
              </a:rPr>
              <a:t>a place to work and to store many farm tools</a:t>
            </a:r>
          </a:p>
          <a:p>
            <a:pPr marL="571500" indent="-571500">
              <a:lnSpc>
                <a:spcPct val="70000"/>
              </a:lnSpc>
              <a:buFont typeface="Wingdings" panose="05000000000000000000" pitchFamily="2" charset="2"/>
              <a:buChar char="à"/>
            </a:pPr>
            <a:r>
              <a:rPr kumimoji="1" lang="en-US" altLang="ja-JP" sz="4000" b="1" dirty="0">
                <a:latin typeface="MS UI Gothic" panose="020B0600070205080204" pitchFamily="50" charset="-128"/>
                <a:ea typeface="MS UI Gothic" panose="020B0600070205080204" pitchFamily="50" charset="-128"/>
                <a:sym typeface="Wingdings" panose="05000000000000000000" pitchFamily="2" charset="2"/>
              </a:rPr>
              <a:t>a large space</a:t>
            </a:r>
          </a:p>
          <a:p>
            <a:pPr marL="571500" indent="-571500">
              <a:lnSpc>
                <a:spcPct val="70000"/>
              </a:lnSpc>
              <a:buFont typeface="Wingdings" panose="05000000000000000000" pitchFamily="2" charset="2"/>
              <a:buChar char="à"/>
            </a:pPr>
            <a:r>
              <a:rPr kumimoji="1"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spacious, broad, wide</a:t>
            </a:r>
            <a:endParaRPr kumimoji="1" lang="en-US" altLang="ja-JP" sz="44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0208021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3265</TotalTime>
  <Words>405</Words>
  <Application>Microsoft Office PowerPoint</Application>
  <PresentationFormat>画面に合わせる (4:3)</PresentationFormat>
  <Paragraphs>48</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MS UI Gothic</vt:lpstr>
      <vt:lpstr>游ゴシック</vt:lpstr>
      <vt:lpstr>Arial</vt:lpstr>
      <vt:lpstr>Calibri</vt:lpstr>
      <vt:lpstr>Calibri Light</vt:lpstr>
      <vt:lpstr>Wingdings</vt:lpstr>
      <vt:lpstr>Office テーマ</vt:lpstr>
      <vt:lpstr>Free Kanji Material  無料漢字教材 kanji0198-0202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100</cp:revision>
  <dcterms:created xsi:type="dcterms:W3CDTF">2022-02-04T14:29:48Z</dcterms:created>
  <dcterms:modified xsi:type="dcterms:W3CDTF">2022-03-07T16:49:46Z</dcterms:modified>
</cp:coreProperties>
</file>