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542" r:id="rId2"/>
    <p:sldId id="543" r:id="rId3"/>
    <p:sldId id="541" r:id="rId4"/>
    <p:sldId id="687" r:id="rId5"/>
    <p:sldId id="775" r:id="rId6"/>
    <p:sldId id="778" r:id="rId7"/>
    <p:sldId id="688" r:id="rId8"/>
    <p:sldId id="783" r:id="rId9"/>
    <p:sldId id="689" r:id="rId10"/>
    <p:sldId id="69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58" autoAdjust="0"/>
    <p:restoredTop sz="94343" autoAdjust="0"/>
  </p:normalViewPr>
  <p:slideViewPr>
    <p:cSldViewPr snapToGrid="0">
      <p:cViewPr varScale="1">
        <p:scale>
          <a:sx n="65" d="100"/>
          <a:sy n="65"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37.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5.gif"/><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g"/><Relationship Id="rId11" Type="http://schemas.openxmlformats.org/officeDocument/2006/relationships/image" Target="../media/image32.jpe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33.gif"/><Relationship Id="rId7"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kanji0288-0291</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B782B691-3CF6-435F-AF41-8953A8B1661C}"/>
              </a:ext>
            </a:extLst>
          </p:cNvPr>
          <p:cNvPicPr>
            <a:picLocks noChangeAspect="1"/>
          </p:cNvPicPr>
          <p:nvPr/>
        </p:nvPicPr>
        <p:blipFill>
          <a:blip r:embed="rId2"/>
          <a:stretch>
            <a:fillRect/>
          </a:stretch>
        </p:blipFill>
        <p:spPr>
          <a:xfrm>
            <a:off x="3303732" y="1499122"/>
            <a:ext cx="1103156" cy="2355697"/>
          </a:xfrm>
          <a:prstGeom prst="rect">
            <a:avLst/>
          </a:prstGeom>
        </p:spPr>
      </p:pic>
      <p:pic>
        <p:nvPicPr>
          <p:cNvPr id="3" name="図 2">
            <a:extLst>
              <a:ext uri="{FF2B5EF4-FFF2-40B4-BE49-F238E27FC236}">
                <a16:creationId xmlns:a16="http://schemas.microsoft.com/office/drawing/2014/main" id="{E935E95F-FC88-4433-A83F-479EB08B3BB7}"/>
              </a:ext>
            </a:extLst>
          </p:cNvPr>
          <p:cNvPicPr>
            <a:picLocks noChangeAspect="1"/>
          </p:cNvPicPr>
          <p:nvPr/>
        </p:nvPicPr>
        <p:blipFill>
          <a:blip r:embed="rId3"/>
          <a:stretch>
            <a:fillRect/>
          </a:stretch>
        </p:blipFill>
        <p:spPr>
          <a:xfrm>
            <a:off x="0" y="0"/>
            <a:ext cx="9144000" cy="794759"/>
          </a:xfrm>
          <a:prstGeom prst="rect">
            <a:avLst/>
          </a:prstGeom>
        </p:spPr>
      </p:pic>
      <p:pic>
        <p:nvPicPr>
          <p:cNvPr id="4" name="Picture 4" descr="燭台のイラスト">
            <a:extLst>
              <a:ext uri="{FF2B5EF4-FFF2-40B4-BE49-F238E27FC236}">
                <a16:creationId xmlns:a16="http://schemas.microsoft.com/office/drawing/2014/main" id="{85260CBF-2C7B-4BD0-B112-CFCB39F908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426" y="1427747"/>
            <a:ext cx="1924262" cy="2425541"/>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01E9D196-252B-4ED0-93D8-6629062583D6}"/>
              </a:ext>
            </a:extLst>
          </p:cNvPr>
          <p:cNvPicPr>
            <a:picLocks noChangeAspect="1"/>
          </p:cNvPicPr>
          <p:nvPr/>
        </p:nvPicPr>
        <p:blipFill>
          <a:blip r:embed="rId5"/>
          <a:stretch>
            <a:fillRect/>
          </a:stretch>
        </p:blipFill>
        <p:spPr>
          <a:xfrm>
            <a:off x="0" y="762675"/>
            <a:ext cx="9144000" cy="546420"/>
          </a:xfrm>
          <a:prstGeom prst="rect">
            <a:avLst/>
          </a:prstGeom>
        </p:spPr>
      </p:pic>
      <p:pic>
        <p:nvPicPr>
          <p:cNvPr id="6" name="Picture 4" descr="燭台のイラスト">
            <a:extLst>
              <a:ext uri="{FF2B5EF4-FFF2-40B4-BE49-F238E27FC236}">
                <a16:creationId xmlns:a16="http://schemas.microsoft.com/office/drawing/2014/main" id="{D795250E-AFFA-46C0-85EA-116848ED19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774" y="1427747"/>
            <a:ext cx="1924262" cy="242554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コネクタ 6">
            <a:extLst>
              <a:ext uri="{FF2B5EF4-FFF2-40B4-BE49-F238E27FC236}">
                <a16:creationId xmlns:a16="http://schemas.microsoft.com/office/drawing/2014/main" id="{4215D2CA-01D8-4A20-B99E-1595DFC9EC32}"/>
              </a:ext>
            </a:extLst>
          </p:cNvPr>
          <p:cNvCxnSpPr>
            <a:cxnSpLocks/>
          </p:cNvCxnSpPr>
          <p:nvPr/>
        </p:nvCxnSpPr>
        <p:spPr>
          <a:xfrm>
            <a:off x="1855835" y="1876762"/>
            <a:ext cx="791291" cy="0"/>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65FC333-4A34-46C2-8104-0D6AE6FE4673}"/>
              </a:ext>
            </a:extLst>
          </p:cNvPr>
          <p:cNvCxnSpPr>
            <a:cxnSpLocks/>
          </p:cNvCxnSpPr>
          <p:nvPr/>
        </p:nvCxnSpPr>
        <p:spPr>
          <a:xfrm>
            <a:off x="1855835" y="2462299"/>
            <a:ext cx="791291" cy="0"/>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94DCB95D-22E5-4107-80CE-9A89DC16F817}"/>
              </a:ext>
            </a:extLst>
          </p:cNvPr>
          <p:cNvCxnSpPr>
            <a:cxnSpLocks/>
          </p:cNvCxnSpPr>
          <p:nvPr/>
        </p:nvCxnSpPr>
        <p:spPr>
          <a:xfrm>
            <a:off x="1684600" y="3798505"/>
            <a:ext cx="1169137" cy="0"/>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30F23101-98AA-473C-ABB6-0BBC7B248381}"/>
              </a:ext>
            </a:extLst>
          </p:cNvPr>
          <p:cNvCxnSpPr>
            <a:cxnSpLocks/>
          </p:cNvCxnSpPr>
          <p:nvPr/>
        </p:nvCxnSpPr>
        <p:spPr>
          <a:xfrm flipV="1">
            <a:off x="2285210" y="2002080"/>
            <a:ext cx="0" cy="1660067"/>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矢印: 右 10">
            <a:extLst>
              <a:ext uri="{FF2B5EF4-FFF2-40B4-BE49-F238E27FC236}">
                <a16:creationId xmlns:a16="http://schemas.microsoft.com/office/drawing/2014/main" id="{BC07C61B-B772-43C3-A498-F23C51DE6201}"/>
              </a:ext>
            </a:extLst>
          </p:cNvPr>
          <p:cNvSpPr/>
          <p:nvPr/>
        </p:nvSpPr>
        <p:spPr>
          <a:xfrm>
            <a:off x="1075986" y="2488379"/>
            <a:ext cx="720850" cy="642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2389F52-DE0B-4AE3-8EC2-02B32FA50F29}"/>
              </a:ext>
            </a:extLst>
          </p:cNvPr>
          <p:cNvSpPr txBox="1"/>
          <p:nvPr/>
        </p:nvSpPr>
        <p:spPr>
          <a:xfrm>
            <a:off x="4211016" y="1401915"/>
            <a:ext cx="4814453" cy="2160591"/>
          </a:xfrm>
          <a:prstGeom prst="rect">
            <a:avLst/>
          </a:prstGeom>
          <a:noFill/>
        </p:spPr>
        <p:txBody>
          <a:bodyPr wrap="square">
            <a:spAutoFit/>
          </a:bodyPr>
          <a:lstStyle/>
          <a:p>
            <a:pPr>
              <a:lnSpc>
                <a:spcPct val="70000"/>
              </a:lnSpc>
            </a:pPr>
            <a:r>
              <a:rPr lang="en-US" altLang="ja-JP" sz="3200" b="0" i="0" dirty="0">
                <a:solidFill>
                  <a:srgbClr val="202122"/>
                </a:solidFill>
                <a:effectLst/>
                <a:latin typeface="MS UI Gothic" panose="020B0600070205080204" pitchFamily="50" charset="-128"/>
                <a:ea typeface="MS UI Gothic" panose="020B0600070205080204" pitchFamily="50" charset="-128"/>
              </a:rPr>
              <a:t>A traditional lighting equipment burning </a:t>
            </a:r>
            <a:r>
              <a:rPr lang="en-US" altLang="ja-JP" sz="3200" b="0" i="0" dirty="0">
                <a:solidFill>
                  <a:srgbClr val="202122"/>
                </a:solidFill>
                <a:effectLst/>
                <a:highlight>
                  <a:srgbClr val="FFFF00"/>
                </a:highlight>
                <a:latin typeface="MS UI Gothic" panose="020B0600070205080204" pitchFamily="50" charset="-128"/>
                <a:ea typeface="MS UI Gothic" panose="020B0600070205080204" pitchFamily="50" charset="-128"/>
              </a:rPr>
              <a:t>oil</a:t>
            </a:r>
            <a:r>
              <a:rPr lang="en-US" altLang="ja-JP" sz="3200" b="0" i="0" dirty="0">
                <a:solidFill>
                  <a:srgbClr val="202122"/>
                </a:solidFill>
                <a:effectLst/>
                <a:latin typeface="MS UI Gothic" panose="020B0600070205080204" pitchFamily="50" charset="-128"/>
                <a:ea typeface="MS UI Gothic" panose="020B0600070205080204" pitchFamily="50" charset="-128"/>
              </a:rPr>
              <a:t> in a stone or ceramic holder.</a:t>
            </a:r>
          </a:p>
          <a:p>
            <a:pPr>
              <a:lnSpc>
                <a:spcPct val="70000"/>
              </a:lnSpc>
            </a:pPr>
            <a:r>
              <a:rPr lang="en-US" altLang="ja-JP" sz="3200" dirty="0">
                <a:solidFill>
                  <a:srgbClr val="202122"/>
                </a:solidFill>
                <a:latin typeface="MS UI Gothic" panose="020B0600070205080204" pitchFamily="50" charset="-128"/>
                <a:ea typeface="MS UI Gothic" panose="020B0600070205080204" pitchFamily="50" charset="-128"/>
              </a:rPr>
              <a:t># Candles were also used, but their higher price made them less popular.</a:t>
            </a:r>
            <a:endParaRPr lang="ja-JP" altLang="en-US" sz="3200" dirty="0">
              <a:latin typeface="MS UI Gothic" panose="020B0600070205080204" pitchFamily="50" charset="-128"/>
              <a:ea typeface="MS UI Gothic" panose="020B0600070205080204" pitchFamily="50" charset="-128"/>
            </a:endParaRPr>
          </a:p>
        </p:txBody>
      </p:sp>
      <p:sp>
        <p:nvSpPr>
          <p:cNvPr id="14" name="矢印: 右 13">
            <a:extLst>
              <a:ext uri="{FF2B5EF4-FFF2-40B4-BE49-F238E27FC236}">
                <a16:creationId xmlns:a16="http://schemas.microsoft.com/office/drawing/2014/main" id="{78BDE261-2BB2-4C91-8E30-00F32366E7AB}"/>
              </a:ext>
            </a:extLst>
          </p:cNvPr>
          <p:cNvSpPr/>
          <p:nvPr/>
        </p:nvSpPr>
        <p:spPr>
          <a:xfrm>
            <a:off x="2735206" y="2488379"/>
            <a:ext cx="720850" cy="642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7760DAF9-B815-4F56-9918-95F8CF1379E2}"/>
              </a:ext>
            </a:extLst>
          </p:cNvPr>
          <p:cNvSpPr/>
          <p:nvPr/>
        </p:nvSpPr>
        <p:spPr>
          <a:xfrm rot="8493633">
            <a:off x="4320725" y="3515050"/>
            <a:ext cx="720850" cy="642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554A5F43-5570-4A6E-85CE-D0E35B21ED17}"/>
              </a:ext>
            </a:extLst>
          </p:cNvPr>
          <p:cNvSpPr txBox="1"/>
          <p:nvPr/>
        </p:nvSpPr>
        <p:spPr>
          <a:xfrm>
            <a:off x="431437" y="3979592"/>
            <a:ext cx="6049238" cy="1231106"/>
          </a:xfrm>
          <a:prstGeom prst="rect">
            <a:avLst/>
          </a:prstGeom>
          <a:noFill/>
        </p:spPr>
        <p:txBody>
          <a:bodyPr wrap="square">
            <a:spAutoFit/>
          </a:bodyPr>
          <a:lstStyle/>
          <a:p>
            <a:pPr>
              <a:lnSpc>
                <a:spcPct val="70000"/>
              </a:lnSpc>
            </a:pPr>
            <a:r>
              <a:rPr lang="en-US" altLang="ja-JP" sz="4400" dirty="0">
                <a:latin typeface="MS UI Gothic" panose="020B0600070205080204" pitchFamily="50" charset="-128"/>
                <a:ea typeface="MS UI Gothic" panose="020B0600070205080204" pitchFamily="50" charset="-128"/>
              </a:rPr>
              <a:t>to </a:t>
            </a:r>
            <a:r>
              <a:rPr lang="ja-JP" altLang="en-US" sz="4400" dirty="0">
                <a:latin typeface="MS UI Gothic" panose="020B0600070205080204" pitchFamily="50" charset="-128"/>
                <a:ea typeface="MS UI Gothic" panose="020B0600070205080204" pitchFamily="50" charset="-128"/>
              </a:rPr>
              <a:t>pour oil on the lantern</a:t>
            </a:r>
            <a:endParaRPr lang="en-US" altLang="ja-JP" sz="4400" dirty="0">
              <a:latin typeface="MS UI Gothic" panose="020B0600070205080204" pitchFamily="50" charset="-128"/>
              <a:ea typeface="MS UI Gothic" panose="020B0600070205080204" pitchFamily="50" charset="-128"/>
            </a:endParaRPr>
          </a:p>
          <a:p>
            <a:pPr>
              <a:lnSpc>
                <a:spcPct val="80000"/>
              </a:lnSpc>
            </a:pPr>
            <a:r>
              <a:rPr lang="en-US" altLang="ja-JP" sz="5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to pour</a:t>
            </a:r>
            <a:endParaRPr lang="ja-JP" altLang="en-US" sz="5400" dirty="0">
              <a:solidFill>
                <a:srgbClr val="FF0000"/>
              </a:solidFill>
              <a:latin typeface="MS UI Gothic" panose="020B0600070205080204" pitchFamily="50" charset="-128"/>
              <a:ea typeface="MS UI Gothic" panose="020B0600070205080204" pitchFamily="50" charset="-128"/>
            </a:endParaRPr>
          </a:p>
        </p:txBody>
      </p:sp>
      <p:pic>
        <p:nvPicPr>
          <p:cNvPr id="22" name="図 21">
            <a:extLst>
              <a:ext uri="{FF2B5EF4-FFF2-40B4-BE49-F238E27FC236}">
                <a16:creationId xmlns:a16="http://schemas.microsoft.com/office/drawing/2014/main" id="{0E8125BD-A0AB-46D1-8FB1-6AAF080AE017}"/>
              </a:ext>
            </a:extLst>
          </p:cNvPr>
          <p:cNvPicPr>
            <a:picLocks noChangeAspect="1"/>
          </p:cNvPicPr>
          <p:nvPr/>
        </p:nvPicPr>
        <p:blipFill>
          <a:blip r:embed="rId6"/>
          <a:stretch>
            <a:fillRect/>
          </a:stretch>
        </p:blipFill>
        <p:spPr>
          <a:xfrm>
            <a:off x="6328351" y="4216748"/>
            <a:ext cx="2588489" cy="2478674"/>
          </a:xfrm>
          <a:prstGeom prst="rect">
            <a:avLst/>
          </a:prstGeom>
        </p:spPr>
      </p:pic>
      <p:sp>
        <p:nvSpPr>
          <p:cNvPr id="23" name="テキスト ボックス 22">
            <a:extLst>
              <a:ext uri="{FF2B5EF4-FFF2-40B4-BE49-F238E27FC236}">
                <a16:creationId xmlns:a16="http://schemas.microsoft.com/office/drawing/2014/main" id="{30CBFA1A-B168-48E4-A608-6E919EABE85A}"/>
              </a:ext>
            </a:extLst>
          </p:cNvPr>
          <p:cNvSpPr txBox="1"/>
          <p:nvPr/>
        </p:nvSpPr>
        <p:spPr>
          <a:xfrm>
            <a:off x="946370" y="5451974"/>
            <a:ext cx="4298522" cy="1298817"/>
          </a:xfrm>
          <a:prstGeom prst="rect">
            <a:avLst/>
          </a:prstGeom>
          <a:noFill/>
        </p:spPr>
        <p:txBody>
          <a:bodyPr wrap="square" rtlCol="0">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radical “water”</a:t>
            </a:r>
          </a:p>
          <a:p>
            <a:pPr>
              <a:lnSpc>
                <a:spcPct val="80000"/>
              </a:lnSpc>
            </a:pPr>
            <a:r>
              <a:rPr lang="en-US" altLang="ja-JP" sz="4400" b="1" dirty="0">
                <a:latin typeface="MS UI Gothic" panose="020B0600070205080204" pitchFamily="50" charset="-128"/>
                <a:ea typeface="MS UI Gothic" panose="020B0600070205080204" pitchFamily="50" charset="-128"/>
                <a:sym typeface="Wingdings" panose="05000000000000000000" pitchFamily="2" charset="2"/>
              </a:rPr>
              <a:t> liquid  </a:t>
            </a:r>
            <a:r>
              <a:rPr lang="en-US" altLang="ja-JP" sz="5400" b="1" dirty="0">
                <a:highlight>
                  <a:srgbClr val="FFFF00"/>
                </a:highlight>
                <a:latin typeface="MS UI Gothic" panose="020B0600070205080204" pitchFamily="50" charset="-128"/>
                <a:ea typeface="MS UI Gothic" panose="020B0600070205080204" pitchFamily="50" charset="-128"/>
                <a:sym typeface="Wingdings" panose="05000000000000000000" pitchFamily="2" charset="2"/>
              </a:rPr>
              <a:t>oil</a:t>
            </a:r>
            <a:endParaRPr lang="en-US" altLang="ja-JP" sz="4400" b="1" dirty="0">
              <a:highlight>
                <a:srgbClr val="FFFF00"/>
              </a:highlight>
              <a:latin typeface="MS UI Gothic" panose="020B0600070205080204" pitchFamily="50" charset="-128"/>
              <a:ea typeface="MS UI Gothic" panose="020B0600070205080204" pitchFamily="50" charset="-128"/>
            </a:endParaRPr>
          </a:p>
        </p:txBody>
      </p:sp>
      <p:pic>
        <p:nvPicPr>
          <p:cNvPr id="24" name="図 23">
            <a:extLst>
              <a:ext uri="{FF2B5EF4-FFF2-40B4-BE49-F238E27FC236}">
                <a16:creationId xmlns:a16="http://schemas.microsoft.com/office/drawing/2014/main" id="{C8DB54AF-E99F-43CD-B05A-E3D36BCD00E2}"/>
              </a:ext>
            </a:extLst>
          </p:cNvPr>
          <p:cNvPicPr>
            <a:picLocks noChangeAspect="1"/>
          </p:cNvPicPr>
          <p:nvPr/>
        </p:nvPicPr>
        <p:blipFill>
          <a:blip r:embed="rId7"/>
          <a:stretch>
            <a:fillRect/>
          </a:stretch>
        </p:blipFill>
        <p:spPr>
          <a:xfrm>
            <a:off x="364881" y="5098534"/>
            <a:ext cx="586511" cy="1716088"/>
          </a:xfrm>
          <a:prstGeom prst="rect">
            <a:avLst/>
          </a:prstGeom>
        </p:spPr>
      </p:pic>
      <p:sp>
        <p:nvSpPr>
          <p:cNvPr id="25" name="矢印: 右 24">
            <a:extLst>
              <a:ext uri="{FF2B5EF4-FFF2-40B4-BE49-F238E27FC236}">
                <a16:creationId xmlns:a16="http://schemas.microsoft.com/office/drawing/2014/main" id="{FE9A3A31-CDCA-47C7-BBA4-F402A3169BFE}"/>
              </a:ext>
            </a:extLst>
          </p:cNvPr>
          <p:cNvSpPr/>
          <p:nvPr/>
        </p:nvSpPr>
        <p:spPr>
          <a:xfrm rot="16200000">
            <a:off x="2007706" y="4990968"/>
            <a:ext cx="484306" cy="642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915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4CCE6A7-5673-44CD-A247-5760D37C3E1E}"/>
              </a:ext>
            </a:extLst>
          </p:cNvPr>
          <p:cNvPicPr>
            <a:picLocks noChangeAspect="1"/>
          </p:cNvPicPr>
          <p:nvPr/>
        </p:nvPicPr>
        <p:blipFill>
          <a:blip r:embed="rId2"/>
          <a:stretch>
            <a:fillRect/>
          </a:stretch>
        </p:blipFill>
        <p:spPr>
          <a:xfrm>
            <a:off x="2185987" y="1522245"/>
            <a:ext cx="5215102" cy="1076576"/>
          </a:xfrm>
          <a:prstGeom prst="rect">
            <a:avLst/>
          </a:prstGeom>
        </p:spPr>
      </p:pic>
      <p:pic>
        <p:nvPicPr>
          <p:cNvPr id="5" name="図 4">
            <a:extLst>
              <a:ext uri="{FF2B5EF4-FFF2-40B4-BE49-F238E27FC236}">
                <a16:creationId xmlns:a16="http://schemas.microsoft.com/office/drawing/2014/main" id="{B74CE0FF-4843-4CCD-B924-546D79A16282}"/>
              </a:ext>
            </a:extLst>
          </p:cNvPr>
          <p:cNvPicPr>
            <a:picLocks noChangeAspect="1"/>
          </p:cNvPicPr>
          <p:nvPr/>
        </p:nvPicPr>
        <p:blipFill>
          <a:blip r:embed="rId3"/>
          <a:stretch>
            <a:fillRect/>
          </a:stretch>
        </p:blipFill>
        <p:spPr>
          <a:xfrm>
            <a:off x="0" y="2839671"/>
            <a:ext cx="9144000" cy="2572284"/>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CDEC06D-420F-4358-B9E4-6F87CE913502}"/>
              </a:ext>
            </a:extLst>
          </p:cNvPr>
          <p:cNvPicPr>
            <a:picLocks noChangeAspect="1"/>
          </p:cNvPicPr>
          <p:nvPr/>
        </p:nvPicPr>
        <p:blipFill>
          <a:blip r:embed="rId2"/>
          <a:stretch>
            <a:fillRect/>
          </a:stretch>
        </p:blipFill>
        <p:spPr>
          <a:xfrm>
            <a:off x="0" y="0"/>
            <a:ext cx="9144000" cy="786213"/>
          </a:xfrm>
          <a:prstGeom prst="rect">
            <a:avLst/>
          </a:prstGeom>
        </p:spPr>
      </p:pic>
      <p:pic>
        <p:nvPicPr>
          <p:cNvPr id="4" name="図 3">
            <a:extLst>
              <a:ext uri="{FF2B5EF4-FFF2-40B4-BE49-F238E27FC236}">
                <a16:creationId xmlns:a16="http://schemas.microsoft.com/office/drawing/2014/main" id="{6177E190-C6B5-4AB6-AF6C-2123E09DA835}"/>
              </a:ext>
            </a:extLst>
          </p:cNvPr>
          <p:cNvPicPr>
            <a:picLocks noChangeAspect="1"/>
          </p:cNvPicPr>
          <p:nvPr/>
        </p:nvPicPr>
        <p:blipFill>
          <a:blip r:embed="rId3"/>
          <a:stretch>
            <a:fillRect/>
          </a:stretch>
        </p:blipFill>
        <p:spPr>
          <a:xfrm>
            <a:off x="0" y="757185"/>
            <a:ext cx="9144000" cy="485748"/>
          </a:xfrm>
          <a:prstGeom prst="rect">
            <a:avLst/>
          </a:prstGeom>
        </p:spPr>
      </p:pic>
      <p:pic>
        <p:nvPicPr>
          <p:cNvPr id="5" name="図 4">
            <a:extLst>
              <a:ext uri="{FF2B5EF4-FFF2-40B4-BE49-F238E27FC236}">
                <a16:creationId xmlns:a16="http://schemas.microsoft.com/office/drawing/2014/main" id="{A27FE20D-5FD4-4E1F-8450-4CF43090C628}"/>
              </a:ext>
            </a:extLst>
          </p:cNvPr>
          <p:cNvPicPr>
            <a:picLocks noChangeAspect="1"/>
          </p:cNvPicPr>
          <p:nvPr/>
        </p:nvPicPr>
        <p:blipFill>
          <a:blip r:embed="rId4"/>
          <a:stretch>
            <a:fillRect/>
          </a:stretch>
        </p:blipFill>
        <p:spPr>
          <a:xfrm>
            <a:off x="3408168" y="1559819"/>
            <a:ext cx="2066925" cy="1476375"/>
          </a:xfrm>
          <a:prstGeom prst="rect">
            <a:avLst/>
          </a:prstGeom>
        </p:spPr>
      </p:pic>
      <p:pic>
        <p:nvPicPr>
          <p:cNvPr id="6" name="Picture 2">
            <a:extLst>
              <a:ext uri="{FF2B5EF4-FFF2-40B4-BE49-F238E27FC236}">
                <a16:creationId xmlns:a16="http://schemas.microsoft.com/office/drawing/2014/main" id="{60EC5C61-9F91-46CE-8794-E717C3C112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23043"/>
            <a:ext cx="3162477" cy="353418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A06BD2CF-2F2C-4C49-A2DD-D6502244A088}"/>
              </a:ext>
            </a:extLst>
          </p:cNvPr>
          <p:cNvSpPr txBox="1"/>
          <p:nvPr/>
        </p:nvSpPr>
        <p:spPr>
          <a:xfrm>
            <a:off x="80186" y="2937824"/>
            <a:ext cx="1043876" cy="523220"/>
          </a:xfrm>
          <a:prstGeom prst="rect">
            <a:avLst/>
          </a:prstGeom>
          <a:noFill/>
        </p:spPr>
        <p:txBody>
          <a:bodyPr wrap="none" rtlCol="0">
            <a:spAutoFit/>
          </a:bodyPr>
          <a:lstStyle/>
          <a:p>
            <a:r>
              <a:rPr kumimoji="1" lang="en-US" altLang="ja-JP" sz="2800" b="1" dirty="0">
                <a:highlight>
                  <a:srgbClr val="FFFF00"/>
                </a:highlight>
                <a:latin typeface="MS UI Gothic" panose="020B0600070205080204" pitchFamily="50" charset="-128"/>
                <a:ea typeface="MS UI Gothic" panose="020B0600070205080204" pitchFamily="50" charset="-128"/>
              </a:rPr>
              <a:t>bright</a:t>
            </a:r>
            <a:endParaRPr kumimoji="1" lang="ja-JP" altLang="en-US" sz="2800" b="1" dirty="0">
              <a:highlight>
                <a:srgbClr val="FFFF00"/>
              </a:highlight>
              <a:latin typeface="MS UI Gothic" panose="020B0600070205080204" pitchFamily="50" charset="-128"/>
              <a:ea typeface="MS UI Gothic" panose="020B0600070205080204" pitchFamily="50" charset="-128"/>
            </a:endParaRPr>
          </a:p>
        </p:txBody>
      </p:sp>
      <p:sp>
        <p:nvSpPr>
          <p:cNvPr id="8" name="テキスト ボックス 7">
            <a:extLst>
              <a:ext uri="{FF2B5EF4-FFF2-40B4-BE49-F238E27FC236}">
                <a16:creationId xmlns:a16="http://schemas.microsoft.com/office/drawing/2014/main" id="{9C4B0071-254A-4403-9E70-7C763923C5B7}"/>
              </a:ext>
            </a:extLst>
          </p:cNvPr>
          <p:cNvSpPr txBox="1"/>
          <p:nvPr/>
        </p:nvSpPr>
        <p:spPr>
          <a:xfrm>
            <a:off x="2063572" y="2897960"/>
            <a:ext cx="830677" cy="523220"/>
          </a:xfrm>
          <a:prstGeom prst="rect">
            <a:avLst/>
          </a:prstGeom>
          <a:noFill/>
        </p:spPr>
        <p:txBody>
          <a:bodyPr wrap="none" rtlCol="0">
            <a:spAutoFit/>
          </a:bodyPr>
          <a:lstStyle/>
          <a:p>
            <a:r>
              <a:rPr kumimoji="1" lang="en-US" altLang="ja-JP" sz="2800" b="1" dirty="0">
                <a:highlight>
                  <a:srgbClr val="FFFF00"/>
                </a:highlight>
                <a:latin typeface="MS UI Gothic" panose="020B0600070205080204" pitchFamily="50" charset="-128"/>
                <a:ea typeface="MS UI Gothic" panose="020B0600070205080204" pitchFamily="50" charset="-128"/>
              </a:rPr>
              <a:t>dark</a:t>
            </a:r>
            <a:endParaRPr kumimoji="1" lang="ja-JP" altLang="en-US" sz="2800" b="1" dirty="0">
              <a:highlight>
                <a:srgbClr val="FFFF00"/>
              </a:highlight>
              <a:latin typeface="MS UI Gothic" panose="020B0600070205080204" pitchFamily="50" charset="-128"/>
              <a:ea typeface="MS UI Gothic" panose="020B0600070205080204" pitchFamily="50" charset="-128"/>
            </a:endParaRPr>
          </a:p>
        </p:txBody>
      </p:sp>
      <p:cxnSp>
        <p:nvCxnSpPr>
          <p:cNvPr id="9" name="直線コネクタ 8">
            <a:extLst>
              <a:ext uri="{FF2B5EF4-FFF2-40B4-BE49-F238E27FC236}">
                <a16:creationId xmlns:a16="http://schemas.microsoft.com/office/drawing/2014/main" id="{D21C7441-3B5A-48E7-905A-B0A2362B7300}"/>
              </a:ext>
            </a:extLst>
          </p:cNvPr>
          <p:cNvCxnSpPr>
            <a:cxnSpLocks/>
          </p:cNvCxnSpPr>
          <p:nvPr/>
        </p:nvCxnSpPr>
        <p:spPr>
          <a:xfrm>
            <a:off x="4142469" y="1477740"/>
            <a:ext cx="0" cy="1733550"/>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sp>
        <p:nvSpPr>
          <p:cNvPr id="10" name="テキスト ボックス 9">
            <a:extLst>
              <a:ext uri="{FF2B5EF4-FFF2-40B4-BE49-F238E27FC236}">
                <a16:creationId xmlns:a16="http://schemas.microsoft.com/office/drawing/2014/main" id="{14F242C7-F2E7-4C6A-BF10-60023420F96C}"/>
              </a:ext>
            </a:extLst>
          </p:cNvPr>
          <p:cNvSpPr txBox="1"/>
          <p:nvPr/>
        </p:nvSpPr>
        <p:spPr>
          <a:xfrm>
            <a:off x="3116109" y="2939270"/>
            <a:ext cx="1043876" cy="523220"/>
          </a:xfrm>
          <a:prstGeom prst="rect">
            <a:avLst/>
          </a:prstGeom>
          <a:noFill/>
        </p:spPr>
        <p:txBody>
          <a:bodyPr wrap="none" rtlCol="0">
            <a:spAutoFit/>
          </a:bodyPr>
          <a:lstStyle/>
          <a:p>
            <a:r>
              <a:rPr kumimoji="1" lang="en-US" altLang="ja-JP" sz="2800" b="1" dirty="0">
                <a:highlight>
                  <a:srgbClr val="FFFF00"/>
                </a:highlight>
                <a:latin typeface="MS UI Gothic" panose="020B0600070205080204" pitchFamily="50" charset="-128"/>
                <a:ea typeface="MS UI Gothic" panose="020B0600070205080204" pitchFamily="50" charset="-128"/>
              </a:rPr>
              <a:t>bright</a:t>
            </a:r>
            <a:endParaRPr kumimoji="1" lang="ja-JP" altLang="en-US" sz="2800" b="1" dirty="0">
              <a:highlight>
                <a:srgbClr val="FFFF00"/>
              </a:highlight>
              <a:latin typeface="MS UI Gothic" panose="020B0600070205080204" pitchFamily="50" charset="-128"/>
              <a:ea typeface="MS UI Gothic" panose="020B0600070205080204" pitchFamily="50" charset="-128"/>
            </a:endParaRPr>
          </a:p>
        </p:txBody>
      </p:sp>
      <p:sp>
        <p:nvSpPr>
          <p:cNvPr id="11" name="テキスト ボックス 10">
            <a:extLst>
              <a:ext uri="{FF2B5EF4-FFF2-40B4-BE49-F238E27FC236}">
                <a16:creationId xmlns:a16="http://schemas.microsoft.com/office/drawing/2014/main" id="{7716D935-A3D7-4380-8181-1BCE298D77CF}"/>
              </a:ext>
            </a:extLst>
          </p:cNvPr>
          <p:cNvSpPr txBox="1"/>
          <p:nvPr/>
        </p:nvSpPr>
        <p:spPr>
          <a:xfrm>
            <a:off x="4376787" y="2904568"/>
            <a:ext cx="830677" cy="523220"/>
          </a:xfrm>
          <a:prstGeom prst="rect">
            <a:avLst/>
          </a:prstGeom>
          <a:noFill/>
        </p:spPr>
        <p:txBody>
          <a:bodyPr wrap="none" rtlCol="0">
            <a:spAutoFit/>
          </a:bodyPr>
          <a:lstStyle/>
          <a:p>
            <a:r>
              <a:rPr kumimoji="1" lang="en-US" altLang="ja-JP" sz="2800" b="1" dirty="0">
                <a:highlight>
                  <a:srgbClr val="FFFF00"/>
                </a:highlight>
                <a:latin typeface="MS UI Gothic" panose="020B0600070205080204" pitchFamily="50" charset="-128"/>
                <a:ea typeface="MS UI Gothic" panose="020B0600070205080204" pitchFamily="50" charset="-128"/>
              </a:rPr>
              <a:t>dark</a:t>
            </a:r>
            <a:endParaRPr kumimoji="1" lang="ja-JP" altLang="en-US" sz="2800" b="1" dirty="0">
              <a:highlight>
                <a:srgbClr val="FFFF00"/>
              </a:highlight>
              <a:latin typeface="MS UI Gothic" panose="020B0600070205080204" pitchFamily="50" charset="-128"/>
              <a:ea typeface="MS UI Gothic" panose="020B0600070205080204" pitchFamily="50" charset="-128"/>
            </a:endParaRPr>
          </a:p>
        </p:txBody>
      </p:sp>
      <p:sp>
        <p:nvSpPr>
          <p:cNvPr id="12" name="矢印: 右 11">
            <a:extLst>
              <a:ext uri="{FF2B5EF4-FFF2-40B4-BE49-F238E27FC236}">
                <a16:creationId xmlns:a16="http://schemas.microsoft.com/office/drawing/2014/main" id="{0D520DAA-7BEC-43F0-9FCB-5C21962E12AB}"/>
              </a:ext>
            </a:extLst>
          </p:cNvPr>
          <p:cNvSpPr/>
          <p:nvPr/>
        </p:nvSpPr>
        <p:spPr>
          <a:xfrm rot="20885030">
            <a:off x="2117134" y="2394327"/>
            <a:ext cx="1194504" cy="432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CCA1BCA-614B-4696-B63E-BA91F8B60A74}"/>
              </a:ext>
            </a:extLst>
          </p:cNvPr>
          <p:cNvSpPr txBox="1"/>
          <p:nvPr/>
        </p:nvSpPr>
        <p:spPr>
          <a:xfrm>
            <a:off x="175580" y="1623347"/>
            <a:ext cx="3280262" cy="781752"/>
          </a:xfrm>
          <a:prstGeom prst="rect">
            <a:avLst/>
          </a:prstGeom>
          <a:noFill/>
        </p:spPr>
        <p:txBody>
          <a:bodyPr wrap="square">
            <a:spAutoFit/>
          </a:bodyPr>
          <a:lstStyle/>
          <a:p>
            <a:pPr>
              <a:lnSpc>
                <a:spcPct val="80000"/>
              </a:lnSpc>
            </a:pPr>
            <a:r>
              <a:rPr lang="en-US" altLang="ja-JP" sz="2800" b="1" dirty="0">
                <a:latin typeface="arial" panose="020B0604020202020204" pitchFamily="34" charset="0"/>
              </a:rPr>
              <a:t>tree diagram in Daoist cosmology</a:t>
            </a:r>
          </a:p>
        </p:txBody>
      </p:sp>
      <p:cxnSp>
        <p:nvCxnSpPr>
          <p:cNvPr id="14" name="直線コネクタ 13">
            <a:extLst>
              <a:ext uri="{FF2B5EF4-FFF2-40B4-BE49-F238E27FC236}">
                <a16:creationId xmlns:a16="http://schemas.microsoft.com/office/drawing/2014/main" id="{6AA13174-496C-444A-A2A6-072F5DC7DBA5}"/>
              </a:ext>
            </a:extLst>
          </p:cNvPr>
          <p:cNvCxnSpPr>
            <a:cxnSpLocks/>
            <a:endCxn id="6" idx="2"/>
          </p:cNvCxnSpPr>
          <p:nvPr/>
        </p:nvCxnSpPr>
        <p:spPr>
          <a:xfrm>
            <a:off x="1581238" y="2422000"/>
            <a:ext cx="1" cy="3335229"/>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sp>
        <p:nvSpPr>
          <p:cNvPr id="15" name="テキスト ボックス 14">
            <a:extLst>
              <a:ext uri="{FF2B5EF4-FFF2-40B4-BE49-F238E27FC236}">
                <a16:creationId xmlns:a16="http://schemas.microsoft.com/office/drawing/2014/main" id="{61EEEA5F-39C1-4306-ABF5-09F727893B4D}"/>
              </a:ext>
            </a:extLst>
          </p:cNvPr>
          <p:cNvSpPr txBox="1"/>
          <p:nvPr/>
        </p:nvSpPr>
        <p:spPr>
          <a:xfrm>
            <a:off x="58057" y="1168605"/>
            <a:ext cx="4383314" cy="461665"/>
          </a:xfrm>
          <a:prstGeom prst="rect">
            <a:avLst/>
          </a:prstGeom>
          <a:noFill/>
        </p:spPr>
        <p:txBody>
          <a:bodyPr wrap="square">
            <a:spAutoFit/>
          </a:bodyPr>
          <a:lstStyle/>
          <a:p>
            <a:r>
              <a:rPr lang="ja-JP" altLang="en-US" sz="1200" dirty="0"/>
              <a:t>https://commons.wikimedia.org/wiki/File:Creation-of-bagua.png</a:t>
            </a:r>
          </a:p>
          <a:p>
            <a:r>
              <a:rPr lang="ja-JP" altLang="en-US" sz="1200" dirty="0"/>
              <a:t>Gmk35298, CC BY-SA 4.0, via Wikimedia Commons</a:t>
            </a:r>
          </a:p>
        </p:txBody>
      </p:sp>
      <p:sp>
        <p:nvSpPr>
          <p:cNvPr id="16" name="矢印: 右 15">
            <a:extLst>
              <a:ext uri="{FF2B5EF4-FFF2-40B4-BE49-F238E27FC236}">
                <a16:creationId xmlns:a16="http://schemas.microsoft.com/office/drawing/2014/main" id="{37953676-7C00-4316-8365-173CB7AFB7C7}"/>
              </a:ext>
            </a:extLst>
          </p:cNvPr>
          <p:cNvSpPr/>
          <p:nvPr/>
        </p:nvSpPr>
        <p:spPr>
          <a:xfrm rot="5400000">
            <a:off x="3872710" y="3404395"/>
            <a:ext cx="47289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6084CF4B-3A28-40F9-986E-5D962167E1AF}"/>
              </a:ext>
            </a:extLst>
          </p:cNvPr>
          <p:cNvCxnSpPr>
            <a:cxnSpLocks/>
          </p:cNvCxnSpPr>
          <p:nvPr/>
        </p:nvCxnSpPr>
        <p:spPr>
          <a:xfrm>
            <a:off x="3512081" y="4345194"/>
            <a:ext cx="1260775" cy="0"/>
          </a:xfrm>
          <a:prstGeom prst="line">
            <a:avLst/>
          </a:prstGeom>
          <a:ln w="165100"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25FD23F-25B6-4AF7-BF81-F7FD911A5E60}"/>
              </a:ext>
            </a:extLst>
          </p:cNvPr>
          <p:cNvCxnSpPr>
            <a:cxnSpLocks/>
          </p:cNvCxnSpPr>
          <p:nvPr/>
        </p:nvCxnSpPr>
        <p:spPr>
          <a:xfrm flipV="1">
            <a:off x="4128454" y="4021953"/>
            <a:ext cx="0" cy="323241"/>
          </a:xfrm>
          <a:prstGeom prst="line">
            <a:avLst/>
          </a:prstGeom>
          <a:ln w="165100"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B3CA2A29-14E9-4849-8DEA-555976BC2EA3}"/>
              </a:ext>
            </a:extLst>
          </p:cNvPr>
          <p:cNvCxnSpPr>
            <a:cxnSpLocks/>
          </p:cNvCxnSpPr>
          <p:nvPr/>
        </p:nvCxnSpPr>
        <p:spPr>
          <a:xfrm flipH="1">
            <a:off x="3512081" y="4521804"/>
            <a:ext cx="362808" cy="574293"/>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DDC79D87-EE11-48A6-903F-CC79323D3FA3}"/>
              </a:ext>
            </a:extLst>
          </p:cNvPr>
          <p:cNvCxnSpPr>
            <a:cxnSpLocks/>
          </p:cNvCxnSpPr>
          <p:nvPr/>
        </p:nvCxnSpPr>
        <p:spPr>
          <a:xfrm flipH="1">
            <a:off x="3769498" y="4829552"/>
            <a:ext cx="66725" cy="708625"/>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図 21">
            <a:extLst>
              <a:ext uri="{FF2B5EF4-FFF2-40B4-BE49-F238E27FC236}">
                <a16:creationId xmlns:a16="http://schemas.microsoft.com/office/drawing/2014/main" id="{A2BF3801-3368-4B8B-9C77-A16B2C5ED2CB}"/>
              </a:ext>
            </a:extLst>
          </p:cNvPr>
          <p:cNvPicPr>
            <a:picLocks noChangeAspect="1"/>
          </p:cNvPicPr>
          <p:nvPr/>
        </p:nvPicPr>
        <p:blipFill>
          <a:blip r:embed="rId6"/>
          <a:stretch>
            <a:fillRect/>
          </a:stretch>
        </p:blipFill>
        <p:spPr>
          <a:xfrm>
            <a:off x="7216237" y="2530126"/>
            <a:ext cx="1358027" cy="1353034"/>
          </a:xfrm>
          <a:prstGeom prst="rect">
            <a:avLst/>
          </a:prstGeom>
        </p:spPr>
      </p:pic>
      <p:sp>
        <p:nvSpPr>
          <p:cNvPr id="23" name="テキスト ボックス 22">
            <a:extLst>
              <a:ext uri="{FF2B5EF4-FFF2-40B4-BE49-F238E27FC236}">
                <a16:creationId xmlns:a16="http://schemas.microsoft.com/office/drawing/2014/main" id="{00533388-D18F-4075-AEE1-B055382F52D1}"/>
              </a:ext>
            </a:extLst>
          </p:cNvPr>
          <p:cNvSpPr txBox="1"/>
          <p:nvPr/>
        </p:nvSpPr>
        <p:spPr>
          <a:xfrm>
            <a:off x="5475093" y="1209966"/>
            <a:ext cx="3518962" cy="1384995"/>
          </a:xfrm>
          <a:prstGeom prst="rect">
            <a:avLst/>
          </a:prstGeom>
          <a:noFill/>
        </p:spPr>
        <p:txBody>
          <a:bodyPr wrap="square" rtlCol="0">
            <a:spAutoFit/>
          </a:bodyPr>
          <a:lstStyle/>
          <a:p>
            <a:pPr>
              <a:lnSpc>
                <a:spcPct val="70000"/>
              </a:lnSpc>
            </a:pPr>
            <a:r>
              <a:rPr lang="en-US" altLang="ja-JP" sz="3000" dirty="0">
                <a:latin typeface="MS UI Gothic" panose="020B0600070205080204" pitchFamily="50" charset="-128"/>
                <a:ea typeface="MS UI Gothic" panose="020B0600070205080204" pitchFamily="50" charset="-128"/>
              </a:rPr>
              <a:t>a skull in the ground</a:t>
            </a:r>
          </a:p>
          <a:p>
            <a:pPr>
              <a:lnSpc>
                <a:spcPct val="70000"/>
              </a:lnSpc>
            </a:pPr>
            <a:r>
              <a:rPr lang="en-US" altLang="ja-JP" sz="3000" dirty="0">
                <a:latin typeface="MS UI Gothic" panose="020B0600070205080204" pitchFamily="50" charset="-128"/>
                <a:ea typeface="MS UI Gothic" panose="020B0600070205080204" pitchFamily="50" charset="-128"/>
                <a:sym typeface="Wingdings" panose="05000000000000000000" pitchFamily="2" charset="2"/>
              </a:rPr>
              <a:t> human life span</a:t>
            </a:r>
            <a:endParaRPr lang="en-US" altLang="ja-JP" sz="3000" dirty="0">
              <a:latin typeface="MS UI Gothic" panose="020B0600070205080204" pitchFamily="50" charset="-128"/>
              <a:ea typeface="MS UI Gothic" panose="020B0600070205080204" pitchFamily="50" charset="-128"/>
            </a:endParaRPr>
          </a:p>
          <a:p>
            <a:pPr>
              <a:lnSpc>
                <a:spcPct val="70000"/>
              </a:lnSpc>
            </a:pPr>
            <a:r>
              <a:rPr lang="en-US" altLang="ja-JP" sz="30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3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 hundred/100 </a:t>
            </a:r>
            <a:r>
              <a:rPr lang="en-US" altLang="ja-JP" sz="3000" dirty="0">
                <a:latin typeface="MS UI Gothic" panose="020B0600070205080204" pitchFamily="50" charset="-128"/>
                <a:ea typeface="MS UI Gothic" panose="020B0600070205080204" pitchFamily="50" charset="-128"/>
                <a:sym typeface="Wingdings" panose="05000000000000000000" pitchFamily="2" charset="2"/>
              </a:rPr>
              <a:t>years (at most)</a:t>
            </a:r>
            <a:endParaRPr lang="en-US" altLang="ja-JP" sz="3000" dirty="0">
              <a:solidFill>
                <a:srgbClr val="FF0000"/>
              </a:solidFill>
              <a:latin typeface="MS UI Gothic" panose="020B0600070205080204" pitchFamily="50" charset="-128"/>
              <a:ea typeface="MS UI Gothic" panose="020B0600070205080204" pitchFamily="50" charset="-128"/>
            </a:endParaRPr>
          </a:p>
        </p:txBody>
      </p:sp>
      <p:pic>
        <p:nvPicPr>
          <p:cNvPr id="27" name="図 26">
            <a:extLst>
              <a:ext uri="{FF2B5EF4-FFF2-40B4-BE49-F238E27FC236}">
                <a16:creationId xmlns:a16="http://schemas.microsoft.com/office/drawing/2014/main" id="{A75C5AAB-6CB7-46CB-8FA3-E729E1693BB7}"/>
              </a:ext>
            </a:extLst>
          </p:cNvPr>
          <p:cNvPicPr>
            <a:picLocks noChangeAspect="1"/>
          </p:cNvPicPr>
          <p:nvPr/>
        </p:nvPicPr>
        <p:blipFill>
          <a:blip r:embed="rId7"/>
          <a:stretch>
            <a:fillRect/>
          </a:stretch>
        </p:blipFill>
        <p:spPr>
          <a:xfrm>
            <a:off x="7167961" y="4829552"/>
            <a:ext cx="1880912" cy="1892451"/>
          </a:xfrm>
          <a:prstGeom prst="rect">
            <a:avLst/>
          </a:prstGeom>
        </p:spPr>
      </p:pic>
      <p:sp>
        <p:nvSpPr>
          <p:cNvPr id="28" name="矢印: 右 27">
            <a:extLst>
              <a:ext uri="{FF2B5EF4-FFF2-40B4-BE49-F238E27FC236}">
                <a16:creationId xmlns:a16="http://schemas.microsoft.com/office/drawing/2014/main" id="{37BBB035-643E-4DB6-A295-455B60807F22}"/>
              </a:ext>
            </a:extLst>
          </p:cNvPr>
          <p:cNvSpPr/>
          <p:nvPr/>
        </p:nvSpPr>
        <p:spPr>
          <a:xfrm>
            <a:off x="1236035" y="6004559"/>
            <a:ext cx="55726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DE059291-B205-4198-895C-15BE58CE9C32}"/>
              </a:ext>
            </a:extLst>
          </p:cNvPr>
          <p:cNvSpPr txBox="1"/>
          <p:nvPr/>
        </p:nvSpPr>
        <p:spPr>
          <a:xfrm>
            <a:off x="1624510" y="6153488"/>
            <a:ext cx="2539478" cy="523220"/>
          </a:xfrm>
          <a:prstGeom prst="rect">
            <a:avLst/>
          </a:prstGeom>
          <a:noFill/>
        </p:spPr>
        <p:txBody>
          <a:bodyPr wrap="none" rtlCol="0">
            <a:spAutoFit/>
          </a:bodyPr>
          <a:lstStyle/>
          <a:p>
            <a:r>
              <a:rPr kumimoji="1" lang="en-US" altLang="ja-JP" sz="2800" b="1" dirty="0">
                <a:latin typeface="MS UI Gothic" panose="020B0600070205080204" pitchFamily="50" charset="-128"/>
                <a:ea typeface="MS UI Gothic" panose="020B0600070205080204" pitchFamily="50" charset="-128"/>
              </a:rPr>
              <a:t>radical “</a:t>
            </a:r>
            <a:r>
              <a:rPr kumimoji="1" lang="en-US" altLang="ja-JP" sz="2800" b="1" dirty="0">
                <a:solidFill>
                  <a:srgbClr val="FF0000"/>
                </a:solidFill>
                <a:latin typeface="MS UI Gothic" panose="020B0600070205080204" pitchFamily="50" charset="-128"/>
                <a:ea typeface="MS UI Gothic" panose="020B0600070205080204" pitchFamily="50" charset="-128"/>
              </a:rPr>
              <a:t>house</a:t>
            </a:r>
            <a:r>
              <a:rPr kumimoji="1" lang="en-US" altLang="ja-JP" sz="2800" b="1" dirty="0">
                <a:latin typeface="MS UI Gothic" panose="020B0600070205080204" pitchFamily="50" charset="-128"/>
                <a:ea typeface="MS UI Gothic" panose="020B0600070205080204" pitchFamily="50" charset="-128"/>
              </a:rPr>
              <a:t>”</a:t>
            </a:r>
          </a:p>
        </p:txBody>
      </p:sp>
      <p:pic>
        <p:nvPicPr>
          <p:cNvPr id="31" name="図 30">
            <a:extLst>
              <a:ext uri="{FF2B5EF4-FFF2-40B4-BE49-F238E27FC236}">
                <a16:creationId xmlns:a16="http://schemas.microsoft.com/office/drawing/2014/main" id="{AE692253-68D5-4885-8896-7FB6070ADFFC}"/>
              </a:ext>
            </a:extLst>
          </p:cNvPr>
          <p:cNvPicPr>
            <a:picLocks noChangeAspect="1"/>
          </p:cNvPicPr>
          <p:nvPr/>
        </p:nvPicPr>
        <p:blipFill>
          <a:blip r:embed="rId8"/>
          <a:stretch>
            <a:fillRect/>
          </a:stretch>
        </p:blipFill>
        <p:spPr>
          <a:xfrm>
            <a:off x="1841843" y="5671769"/>
            <a:ext cx="1090998" cy="565703"/>
          </a:xfrm>
          <a:prstGeom prst="rect">
            <a:avLst/>
          </a:prstGeom>
        </p:spPr>
      </p:pic>
      <p:sp>
        <p:nvSpPr>
          <p:cNvPr id="32" name="矢印: 右 31">
            <a:extLst>
              <a:ext uri="{FF2B5EF4-FFF2-40B4-BE49-F238E27FC236}">
                <a16:creationId xmlns:a16="http://schemas.microsoft.com/office/drawing/2014/main" id="{992F13B1-3DA2-4B9E-B518-D91303CB85BE}"/>
              </a:ext>
            </a:extLst>
          </p:cNvPr>
          <p:cNvSpPr/>
          <p:nvPr/>
        </p:nvSpPr>
        <p:spPr>
          <a:xfrm rot="20750120">
            <a:off x="3074543" y="5778933"/>
            <a:ext cx="97867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F8A431CD-ACCC-4622-9BF3-58A844028E4C}"/>
              </a:ext>
            </a:extLst>
          </p:cNvPr>
          <p:cNvPicPr>
            <a:picLocks noChangeAspect="1"/>
          </p:cNvPicPr>
          <p:nvPr/>
        </p:nvPicPr>
        <p:blipFill>
          <a:blip r:embed="rId9"/>
          <a:stretch>
            <a:fillRect/>
          </a:stretch>
        </p:blipFill>
        <p:spPr>
          <a:xfrm>
            <a:off x="5906687" y="2639826"/>
            <a:ext cx="1199832" cy="1133634"/>
          </a:xfrm>
          <a:prstGeom prst="rect">
            <a:avLst/>
          </a:prstGeom>
        </p:spPr>
      </p:pic>
      <p:sp>
        <p:nvSpPr>
          <p:cNvPr id="33" name="矢印: 右 32">
            <a:extLst>
              <a:ext uri="{FF2B5EF4-FFF2-40B4-BE49-F238E27FC236}">
                <a16:creationId xmlns:a16="http://schemas.microsoft.com/office/drawing/2014/main" id="{B0F02C57-5FA1-4F58-997C-D675552BC284}"/>
              </a:ext>
            </a:extLst>
          </p:cNvPr>
          <p:cNvSpPr/>
          <p:nvPr/>
        </p:nvSpPr>
        <p:spPr>
          <a:xfrm rot="8203361">
            <a:off x="5429308" y="3258114"/>
            <a:ext cx="55726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2C57E989-4448-4770-A54E-965A8F3414CC}"/>
              </a:ext>
            </a:extLst>
          </p:cNvPr>
          <p:cNvSpPr txBox="1"/>
          <p:nvPr/>
        </p:nvSpPr>
        <p:spPr>
          <a:xfrm>
            <a:off x="4866333" y="3826968"/>
            <a:ext cx="3920100" cy="824841"/>
          </a:xfrm>
          <a:prstGeom prst="rect">
            <a:avLst/>
          </a:prstGeom>
          <a:noFill/>
        </p:spPr>
        <p:txBody>
          <a:bodyPr wrap="square">
            <a:spAutoFit/>
          </a:bodyPr>
          <a:lstStyle/>
          <a:p>
            <a:pPr>
              <a:lnSpc>
                <a:spcPct val="70000"/>
              </a:lnSpc>
            </a:pPr>
            <a:r>
              <a:rPr lang="ja-JP" altLang="en-US" sz="2800" b="1" dirty="0"/>
              <a:t>Hundreds of white shiny things </a:t>
            </a:r>
            <a:r>
              <a:rPr lang="en-US" altLang="ja-JP" sz="2800" b="1" dirty="0">
                <a:sym typeface="Wingdings" panose="05000000000000000000" pitchFamily="2" charset="2"/>
              </a:rPr>
              <a:t> </a:t>
            </a:r>
            <a:r>
              <a:rPr lang="en-US" altLang="ja-JP" sz="4000" b="1" dirty="0">
                <a:solidFill>
                  <a:srgbClr val="FF0000"/>
                </a:solidFill>
                <a:sym typeface="Wingdings" panose="05000000000000000000" pitchFamily="2" charset="2"/>
              </a:rPr>
              <a:t>starry sky</a:t>
            </a:r>
            <a:endParaRPr lang="ja-JP" altLang="en-US" sz="2800" b="1" dirty="0">
              <a:solidFill>
                <a:srgbClr val="FF0000"/>
              </a:solidFill>
            </a:endParaRPr>
          </a:p>
        </p:txBody>
      </p:sp>
      <p:sp>
        <p:nvSpPr>
          <p:cNvPr id="38" name="矢印: 右 37">
            <a:extLst>
              <a:ext uri="{FF2B5EF4-FFF2-40B4-BE49-F238E27FC236}">
                <a16:creationId xmlns:a16="http://schemas.microsoft.com/office/drawing/2014/main" id="{76FAD069-C5C7-42C1-A1D9-1121D819DEC0}"/>
              </a:ext>
            </a:extLst>
          </p:cNvPr>
          <p:cNvSpPr/>
          <p:nvPr/>
        </p:nvSpPr>
        <p:spPr>
          <a:xfrm rot="8203361">
            <a:off x="6128686" y="4602476"/>
            <a:ext cx="55726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矢印: 右 38">
            <a:extLst>
              <a:ext uri="{FF2B5EF4-FFF2-40B4-BE49-F238E27FC236}">
                <a16:creationId xmlns:a16="http://schemas.microsoft.com/office/drawing/2014/main" id="{773006EB-3ECE-4F0E-A86E-03207B580AD0}"/>
              </a:ext>
            </a:extLst>
          </p:cNvPr>
          <p:cNvSpPr/>
          <p:nvPr/>
        </p:nvSpPr>
        <p:spPr>
          <a:xfrm rot="2548121">
            <a:off x="4006127" y="4626305"/>
            <a:ext cx="55726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BDAA529-4FE6-4025-A986-61E1CE43C180}"/>
              </a:ext>
            </a:extLst>
          </p:cNvPr>
          <p:cNvSpPr txBox="1"/>
          <p:nvPr/>
        </p:nvSpPr>
        <p:spPr>
          <a:xfrm>
            <a:off x="3994236" y="5135969"/>
            <a:ext cx="3162477" cy="1255728"/>
          </a:xfrm>
          <a:prstGeom prst="rect">
            <a:avLst/>
          </a:prstGeom>
          <a:noFill/>
        </p:spPr>
        <p:txBody>
          <a:bodyPr wrap="square">
            <a:spAutoFit/>
          </a:bodyPr>
          <a:lstStyle/>
          <a:p>
            <a:pPr>
              <a:lnSpc>
                <a:spcPct val="70000"/>
              </a:lnSpc>
            </a:pPr>
            <a:r>
              <a:rPr lang="en-US" altLang="ja-JP" sz="3600" b="1" dirty="0">
                <a:highlight>
                  <a:srgbClr val="FFFF00"/>
                </a:highlight>
              </a:rPr>
              <a:t>constellation</a:t>
            </a:r>
          </a:p>
          <a:p>
            <a:pPr marL="457200" indent="-457200">
              <a:lnSpc>
                <a:spcPct val="70000"/>
              </a:lnSpc>
              <a:buFont typeface="Wingdings" panose="05000000000000000000" pitchFamily="2" charset="2"/>
              <a:buChar char="à"/>
            </a:pPr>
            <a:r>
              <a:rPr lang="en-US" altLang="ja-JP" sz="3200" b="1" dirty="0">
                <a:highlight>
                  <a:srgbClr val="FFFF00"/>
                </a:highlight>
                <a:sym typeface="Wingdings" panose="05000000000000000000" pitchFamily="2" charset="2"/>
              </a:rPr>
              <a:t>starry lodging</a:t>
            </a:r>
          </a:p>
          <a:p>
            <a:pPr marL="457200" indent="-457200">
              <a:lnSpc>
                <a:spcPct val="70000"/>
              </a:lnSpc>
              <a:buFont typeface="Wingdings" panose="05000000000000000000" pitchFamily="2" charset="2"/>
              <a:buChar char="à"/>
            </a:pPr>
            <a:r>
              <a:rPr lang="en-US" altLang="ja-JP" sz="3200" b="1" dirty="0">
                <a:solidFill>
                  <a:srgbClr val="FF0000"/>
                </a:solidFill>
                <a:sym typeface="Wingdings" panose="05000000000000000000" pitchFamily="2" charset="2"/>
              </a:rPr>
              <a:t> </a:t>
            </a:r>
            <a:r>
              <a:rPr lang="en-US" altLang="ja-JP" sz="4000" b="1" dirty="0">
                <a:solidFill>
                  <a:srgbClr val="FF0000"/>
                </a:solidFill>
                <a:sym typeface="Wingdings" panose="05000000000000000000" pitchFamily="2" charset="2"/>
              </a:rPr>
              <a:t>lodging, inn</a:t>
            </a:r>
            <a:endParaRPr lang="ja-JP" altLang="en-US" sz="3200" b="1" dirty="0">
              <a:solidFill>
                <a:srgbClr val="FF0000"/>
              </a:solidFill>
            </a:endParaRPr>
          </a:p>
        </p:txBody>
      </p:sp>
      <p:pic>
        <p:nvPicPr>
          <p:cNvPr id="44" name="図 43">
            <a:extLst>
              <a:ext uri="{FF2B5EF4-FFF2-40B4-BE49-F238E27FC236}">
                <a16:creationId xmlns:a16="http://schemas.microsoft.com/office/drawing/2014/main" id="{6CBD5D68-8D6E-43BC-BE90-3C4C4B244B60}"/>
              </a:ext>
            </a:extLst>
          </p:cNvPr>
          <p:cNvPicPr>
            <a:picLocks noChangeAspect="1"/>
          </p:cNvPicPr>
          <p:nvPr/>
        </p:nvPicPr>
        <p:blipFill>
          <a:blip r:embed="rId10"/>
          <a:stretch>
            <a:fillRect/>
          </a:stretch>
        </p:blipFill>
        <p:spPr>
          <a:xfrm>
            <a:off x="135036" y="5640384"/>
            <a:ext cx="1095375" cy="1095375"/>
          </a:xfrm>
          <a:prstGeom prst="rect">
            <a:avLst/>
          </a:prstGeom>
        </p:spPr>
      </p:pic>
      <p:sp>
        <p:nvSpPr>
          <p:cNvPr id="45" name="テキスト ボックス 44">
            <a:extLst>
              <a:ext uri="{FF2B5EF4-FFF2-40B4-BE49-F238E27FC236}">
                <a16:creationId xmlns:a16="http://schemas.microsoft.com/office/drawing/2014/main" id="{960D0BCD-6AEF-4826-AFDE-7A7F605FE7B4}"/>
              </a:ext>
            </a:extLst>
          </p:cNvPr>
          <p:cNvSpPr txBox="1"/>
          <p:nvPr/>
        </p:nvSpPr>
        <p:spPr>
          <a:xfrm>
            <a:off x="8149484" y="3058319"/>
            <a:ext cx="986167" cy="523220"/>
          </a:xfrm>
          <a:prstGeom prst="rect">
            <a:avLst/>
          </a:prstGeom>
          <a:noFill/>
        </p:spPr>
        <p:txBody>
          <a:bodyPr wrap="none" rtlCol="0">
            <a:spAutoFit/>
          </a:bodyPr>
          <a:lstStyle/>
          <a:p>
            <a:r>
              <a:rPr kumimoji="1" lang="en-US" altLang="ja-JP" sz="2800" b="1" dirty="0">
                <a:highlight>
                  <a:srgbClr val="FFFF00"/>
                </a:highlight>
                <a:latin typeface="MS UI Gothic" panose="020B0600070205080204" pitchFamily="50" charset="-128"/>
                <a:ea typeface="MS UI Gothic" panose="020B0600070205080204" pitchFamily="50" charset="-128"/>
              </a:rPr>
              <a:t>white</a:t>
            </a:r>
            <a:endParaRPr kumimoji="1" lang="ja-JP" altLang="en-US" sz="2800" b="1" dirty="0">
              <a:highlight>
                <a:srgbClr val="FFFF00"/>
              </a:highlight>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228047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図 58">
            <a:extLst>
              <a:ext uri="{FF2B5EF4-FFF2-40B4-BE49-F238E27FC236}">
                <a16:creationId xmlns:a16="http://schemas.microsoft.com/office/drawing/2014/main" id="{C6560940-C8E1-4A47-8D6A-90BB11C4B94A}"/>
              </a:ext>
            </a:extLst>
          </p:cNvPr>
          <p:cNvPicPr>
            <a:picLocks noChangeAspect="1"/>
          </p:cNvPicPr>
          <p:nvPr/>
        </p:nvPicPr>
        <p:blipFill>
          <a:blip r:embed="rId2"/>
          <a:stretch>
            <a:fillRect/>
          </a:stretch>
        </p:blipFill>
        <p:spPr>
          <a:xfrm>
            <a:off x="3524280" y="1559819"/>
            <a:ext cx="2066925" cy="1476375"/>
          </a:xfrm>
          <a:prstGeom prst="rect">
            <a:avLst/>
          </a:prstGeom>
        </p:spPr>
      </p:pic>
      <p:pic>
        <p:nvPicPr>
          <p:cNvPr id="43" name="図 42">
            <a:extLst>
              <a:ext uri="{FF2B5EF4-FFF2-40B4-BE49-F238E27FC236}">
                <a16:creationId xmlns:a16="http://schemas.microsoft.com/office/drawing/2014/main" id="{4930D946-D5EF-41C6-B955-842DAE31353D}"/>
              </a:ext>
            </a:extLst>
          </p:cNvPr>
          <p:cNvPicPr>
            <a:picLocks noChangeAspect="1"/>
          </p:cNvPicPr>
          <p:nvPr/>
        </p:nvPicPr>
        <p:blipFill>
          <a:blip r:embed="rId3"/>
          <a:stretch>
            <a:fillRect/>
          </a:stretch>
        </p:blipFill>
        <p:spPr>
          <a:xfrm rot="643016">
            <a:off x="4100272" y="4352283"/>
            <a:ext cx="846050" cy="1459851"/>
          </a:xfrm>
          <a:prstGeom prst="rect">
            <a:avLst/>
          </a:prstGeom>
        </p:spPr>
      </p:pic>
      <p:pic>
        <p:nvPicPr>
          <p:cNvPr id="3" name="図 2">
            <a:extLst>
              <a:ext uri="{FF2B5EF4-FFF2-40B4-BE49-F238E27FC236}">
                <a16:creationId xmlns:a16="http://schemas.microsoft.com/office/drawing/2014/main" id="{287845FC-3A99-46F5-A358-5444278DA551}"/>
              </a:ext>
            </a:extLst>
          </p:cNvPr>
          <p:cNvPicPr>
            <a:picLocks noChangeAspect="1"/>
          </p:cNvPicPr>
          <p:nvPr/>
        </p:nvPicPr>
        <p:blipFill>
          <a:blip r:embed="rId4"/>
          <a:stretch>
            <a:fillRect/>
          </a:stretch>
        </p:blipFill>
        <p:spPr>
          <a:xfrm>
            <a:off x="0" y="19002"/>
            <a:ext cx="9144000" cy="461905"/>
          </a:xfrm>
          <a:prstGeom prst="rect">
            <a:avLst/>
          </a:prstGeom>
        </p:spPr>
      </p:pic>
      <p:pic>
        <p:nvPicPr>
          <p:cNvPr id="4" name="図 3" descr="ロゴ&#10;&#10;自動的に生成された説明">
            <a:extLst>
              <a:ext uri="{FF2B5EF4-FFF2-40B4-BE49-F238E27FC236}">
                <a16:creationId xmlns:a16="http://schemas.microsoft.com/office/drawing/2014/main" id="{DDB74888-841E-41D6-84B5-0BB37D31D0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0219" y="3995415"/>
            <a:ext cx="2719552" cy="2719552"/>
          </a:xfrm>
          <a:prstGeom prst="rect">
            <a:avLst/>
          </a:prstGeom>
        </p:spPr>
      </p:pic>
      <p:pic>
        <p:nvPicPr>
          <p:cNvPr id="5" name="図 4">
            <a:extLst>
              <a:ext uri="{FF2B5EF4-FFF2-40B4-BE49-F238E27FC236}">
                <a16:creationId xmlns:a16="http://schemas.microsoft.com/office/drawing/2014/main" id="{4EEBEFBE-3F64-4600-A6BD-B7879A49C25A}"/>
              </a:ext>
            </a:extLst>
          </p:cNvPr>
          <p:cNvPicPr>
            <a:picLocks noChangeAspect="1"/>
          </p:cNvPicPr>
          <p:nvPr/>
        </p:nvPicPr>
        <p:blipFill>
          <a:blip r:embed="rId6"/>
          <a:stretch>
            <a:fillRect/>
          </a:stretch>
        </p:blipFill>
        <p:spPr>
          <a:xfrm>
            <a:off x="0" y="465141"/>
            <a:ext cx="9144000" cy="485748"/>
          </a:xfrm>
          <a:prstGeom prst="rect">
            <a:avLst/>
          </a:prstGeom>
        </p:spPr>
      </p:pic>
      <p:pic>
        <p:nvPicPr>
          <p:cNvPr id="6" name="Picture 2">
            <a:extLst>
              <a:ext uri="{FF2B5EF4-FFF2-40B4-BE49-F238E27FC236}">
                <a16:creationId xmlns:a16="http://schemas.microsoft.com/office/drawing/2014/main" id="{3AF0BC49-07D5-4A98-975F-68030D0740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223043"/>
            <a:ext cx="3162477" cy="353418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67A7E764-1A69-4686-ABDA-469951A2970F}"/>
              </a:ext>
            </a:extLst>
          </p:cNvPr>
          <p:cNvSpPr txBox="1"/>
          <p:nvPr/>
        </p:nvSpPr>
        <p:spPr>
          <a:xfrm>
            <a:off x="1" y="950889"/>
            <a:ext cx="4383314" cy="461665"/>
          </a:xfrm>
          <a:prstGeom prst="rect">
            <a:avLst/>
          </a:prstGeom>
          <a:noFill/>
        </p:spPr>
        <p:txBody>
          <a:bodyPr wrap="square">
            <a:spAutoFit/>
          </a:bodyPr>
          <a:lstStyle/>
          <a:p>
            <a:r>
              <a:rPr lang="ja-JP" altLang="en-US" sz="1200" dirty="0"/>
              <a:t>https://commons.wikimedia.org/wiki/File:Creation-of-bagua.png</a:t>
            </a:r>
          </a:p>
          <a:p>
            <a:r>
              <a:rPr lang="ja-JP" altLang="en-US" sz="1200" dirty="0"/>
              <a:t>Gmk35298, CC BY-SA 4.0, via Wikimedia Commons</a:t>
            </a:r>
          </a:p>
        </p:txBody>
      </p:sp>
      <p:sp>
        <p:nvSpPr>
          <p:cNvPr id="10" name="テキスト ボックス 9">
            <a:extLst>
              <a:ext uri="{FF2B5EF4-FFF2-40B4-BE49-F238E27FC236}">
                <a16:creationId xmlns:a16="http://schemas.microsoft.com/office/drawing/2014/main" id="{3A322AA2-06C7-4EA9-ADCF-37EA357CD3AD}"/>
              </a:ext>
            </a:extLst>
          </p:cNvPr>
          <p:cNvSpPr txBox="1"/>
          <p:nvPr/>
        </p:nvSpPr>
        <p:spPr>
          <a:xfrm>
            <a:off x="80186" y="2937824"/>
            <a:ext cx="1043876" cy="523220"/>
          </a:xfrm>
          <a:prstGeom prst="rect">
            <a:avLst/>
          </a:prstGeom>
          <a:noFill/>
        </p:spPr>
        <p:txBody>
          <a:bodyPr wrap="none" rtlCol="0">
            <a:spAutoFit/>
          </a:bodyPr>
          <a:lstStyle/>
          <a:p>
            <a:r>
              <a:rPr kumimoji="1" lang="en-US" altLang="ja-JP" sz="2800" b="1" dirty="0">
                <a:highlight>
                  <a:srgbClr val="FFFF00"/>
                </a:highlight>
                <a:latin typeface="MS UI Gothic" panose="020B0600070205080204" pitchFamily="50" charset="-128"/>
                <a:ea typeface="MS UI Gothic" panose="020B0600070205080204" pitchFamily="50" charset="-128"/>
              </a:rPr>
              <a:t>bright</a:t>
            </a:r>
            <a:endParaRPr kumimoji="1" lang="ja-JP" altLang="en-US" sz="2800" b="1" dirty="0">
              <a:highlight>
                <a:srgbClr val="FFFF00"/>
              </a:highlight>
              <a:latin typeface="MS UI Gothic" panose="020B0600070205080204" pitchFamily="50" charset="-128"/>
              <a:ea typeface="MS UI Gothic" panose="020B0600070205080204" pitchFamily="50" charset="-128"/>
            </a:endParaRPr>
          </a:p>
        </p:txBody>
      </p:sp>
      <p:sp>
        <p:nvSpPr>
          <p:cNvPr id="11" name="テキスト ボックス 10">
            <a:extLst>
              <a:ext uri="{FF2B5EF4-FFF2-40B4-BE49-F238E27FC236}">
                <a16:creationId xmlns:a16="http://schemas.microsoft.com/office/drawing/2014/main" id="{91A7D273-4543-447D-ADAA-982318C7729D}"/>
              </a:ext>
            </a:extLst>
          </p:cNvPr>
          <p:cNvSpPr txBox="1"/>
          <p:nvPr/>
        </p:nvSpPr>
        <p:spPr>
          <a:xfrm>
            <a:off x="2063572" y="2897960"/>
            <a:ext cx="830677" cy="523220"/>
          </a:xfrm>
          <a:prstGeom prst="rect">
            <a:avLst/>
          </a:prstGeom>
          <a:noFill/>
        </p:spPr>
        <p:txBody>
          <a:bodyPr wrap="none" rtlCol="0">
            <a:spAutoFit/>
          </a:bodyPr>
          <a:lstStyle/>
          <a:p>
            <a:r>
              <a:rPr kumimoji="1" lang="en-US" altLang="ja-JP" sz="2800" b="1" dirty="0">
                <a:highlight>
                  <a:srgbClr val="FFFF00"/>
                </a:highlight>
                <a:latin typeface="MS UI Gothic" panose="020B0600070205080204" pitchFamily="50" charset="-128"/>
                <a:ea typeface="MS UI Gothic" panose="020B0600070205080204" pitchFamily="50" charset="-128"/>
              </a:rPr>
              <a:t>dark</a:t>
            </a:r>
            <a:endParaRPr kumimoji="1" lang="ja-JP" altLang="en-US" sz="2800" b="1" dirty="0">
              <a:highlight>
                <a:srgbClr val="FFFF00"/>
              </a:highlight>
              <a:latin typeface="MS UI Gothic" panose="020B0600070205080204" pitchFamily="50" charset="-128"/>
              <a:ea typeface="MS UI Gothic" panose="020B0600070205080204" pitchFamily="50" charset="-128"/>
            </a:endParaRPr>
          </a:p>
        </p:txBody>
      </p:sp>
      <p:cxnSp>
        <p:nvCxnSpPr>
          <p:cNvPr id="16" name="直線コネクタ 15">
            <a:extLst>
              <a:ext uri="{FF2B5EF4-FFF2-40B4-BE49-F238E27FC236}">
                <a16:creationId xmlns:a16="http://schemas.microsoft.com/office/drawing/2014/main" id="{79996DC7-B67C-4E77-B2C5-42BC0B9C85E5}"/>
              </a:ext>
            </a:extLst>
          </p:cNvPr>
          <p:cNvCxnSpPr>
            <a:cxnSpLocks/>
          </p:cNvCxnSpPr>
          <p:nvPr/>
        </p:nvCxnSpPr>
        <p:spPr>
          <a:xfrm>
            <a:off x="4258581" y="1477740"/>
            <a:ext cx="0" cy="1733550"/>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sp>
        <p:nvSpPr>
          <p:cNvPr id="19" name="テキスト ボックス 18">
            <a:extLst>
              <a:ext uri="{FF2B5EF4-FFF2-40B4-BE49-F238E27FC236}">
                <a16:creationId xmlns:a16="http://schemas.microsoft.com/office/drawing/2014/main" id="{07C45BA3-94F4-4BCE-9387-DAFA8B0B9E31}"/>
              </a:ext>
            </a:extLst>
          </p:cNvPr>
          <p:cNvSpPr txBox="1"/>
          <p:nvPr/>
        </p:nvSpPr>
        <p:spPr>
          <a:xfrm>
            <a:off x="3232221" y="2939270"/>
            <a:ext cx="1043876" cy="523220"/>
          </a:xfrm>
          <a:prstGeom prst="rect">
            <a:avLst/>
          </a:prstGeom>
          <a:noFill/>
        </p:spPr>
        <p:txBody>
          <a:bodyPr wrap="none" rtlCol="0">
            <a:spAutoFit/>
          </a:bodyPr>
          <a:lstStyle/>
          <a:p>
            <a:r>
              <a:rPr kumimoji="1" lang="en-US" altLang="ja-JP" sz="2800" b="1" dirty="0">
                <a:highlight>
                  <a:srgbClr val="FFFF00"/>
                </a:highlight>
                <a:latin typeface="MS UI Gothic" panose="020B0600070205080204" pitchFamily="50" charset="-128"/>
                <a:ea typeface="MS UI Gothic" panose="020B0600070205080204" pitchFamily="50" charset="-128"/>
              </a:rPr>
              <a:t>bright</a:t>
            </a:r>
            <a:endParaRPr kumimoji="1" lang="ja-JP" altLang="en-US" sz="2800" b="1" dirty="0">
              <a:highlight>
                <a:srgbClr val="FFFF00"/>
              </a:highlight>
              <a:latin typeface="MS UI Gothic" panose="020B0600070205080204" pitchFamily="50" charset="-128"/>
              <a:ea typeface="MS UI Gothic" panose="020B0600070205080204" pitchFamily="50" charset="-128"/>
            </a:endParaRPr>
          </a:p>
        </p:txBody>
      </p:sp>
      <p:sp>
        <p:nvSpPr>
          <p:cNvPr id="20" name="テキスト ボックス 19">
            <a:extLst>
              <a:ext uri="{FF2B5EF4-FFF2-40B4-BE49-F238E27FC236}">
                <a16:creationId xmlns:a16="http://schemas.microsoft.com/office/drawing/2014/main" id="{9794A1D9-2BC6-478C-9599-CE96720FEAD3}"/>
              </a:ext>
            </a:extLst>
          </p:cNvPr>
          <p:cNvSpPr txBox="1"/>
          <p:nvPr/>
        </p:nvSpPr>
        <p:spPr>
          <a:xfrm>
            <a:off x="4492899" y="2904568"/>
            <a:ext cx="830677" cy="523220"/>
          </a:xfrm>
          <a:prstGeom prst="rect">
            <a:avLst/>
          </a:prstGeom>
          <a:noFill/>
        </p:spPr>
        <p:txBody>
          <a:bodyPr wrap="none" rtlCol="0">
            <a:spAutoFit/>
          </a:bodyPr>
          <a:lstStyle/>
          <a:p>
            <a:r>
              <a:rPr kumimoji="1" lang="en-US" altLang="ja-JP" sz="2800" b="1" dirty="0">
                <a:highlight>
                  <a:srgbClr val="FFFF00"/>
                </a:highlight>
                <a:latin typeface="MS UI Gothic" panose="020B0600070205080204" pitchFamily="50" charset="-128"/>
                <a:ea typeface="MS UI Gothic" panose="020B0600070205080204" pitchFamily="50" charset="-128"/>
              </a:rPr>
              <a:t>dark</a:t>
            </a:r>
            <a:endParaRPr kumimoji="1" lang="ja-JP" altLang="en-US" sz="2800" b="1" dirty="0">
              <a:highlight>
                <a:srgbClr val="FFFF00"/>
              </a:highlight>
              <a:latin typeface="MS UI Gothic" panose="020B0600070205080204" pitchFamily="50" charset="-128"/>
              <a:ea typeface="MS UI Gothic" panose="020B0600070205080204" pitchFamily="50" charset="-128"/>
            </a:endParaRPr>
          </a:p>
        </p:txBody>
      </p:sp>
      <p:pic>
        <p:nvPicPr>
          <p:cNvPr id="21" name="図 20">
            <a:extLst>
              <a:ext uri="{FF2B5EF4-FFF2-40B4-BE49-F238E27FC236}">
                <a16:creationId xmlns:a16="http://schemas.microsoft.com/office/drawing/2014/main" id="{65EB1712-3600-4697-B2DD-651C5463252C}"/>
              </a:ext>
            </a:extLst>
          </p:cNvPr>
          <p:cNvPicPr>
            <a:picLocks noChangeAspect="1"/>
          </p:cNvPicPr>
          <p:nvPr/>
        </p:nvPicPr>
        <p:blipFill>
          <a:blip r:embed="rId8"/>
          <a:stretch>
            <a:fillRect/>
          </a:stretch>
        </p:blipFill>
        <p:spPr>
          <a:xfrm>
            <a:off x="7455805" y="1207405"/>
            <a:ext cx="1619278" cy="1704954"/>
          </a:xfrm>
          <a:prstGeom prst="rect">
            <a:avLst/>
          </a:prstGeom>
        </p:spPr>
      </p:pic>
      <p:sp>
        <p:nvSpPr>
          <p:cNvPr id="22" name="テキスト ボックス 21">
            <a:extLst>
              <a:ext uri="{FF2B5EF4-FFF2-40B4-BE49-F238E27FC236}">
                <a16:creationId xmlns:a16="http://schemas.microsoft.com/office/drawing/2014/main" id="{6E1763CD-5A39-47A3-BE41-B77764313B87}"/>
              </a:ext>
            </a:extLst>
          </p:cNvPr>
          <p:cNvSpPr txBox="1"/>
          <p:nvPr/>
        </p:nvSpPr>
        <p:spPr>
          <a:xfrm>
            <a:off x="6355452" y="1793639"/>
            <a:ext cx="2066514" cy="584775"/>
          </a:xfrm>
          <a:prstGeom prst="rect">
            <a:avLst/>
          </a:prstGeom>
          <a:noFill/>
        </p:spPr>
        <p:txBody>
          <a:bodyPr wrap="square">
            <a:spAutoFit/>
          </a:bodyPr>
          <a:lstStyle/>
          <a:p>
            <a:r>
              <a:rPr lang="en-US" altLang="ja-JP" sz="3200" b="1" dirty="0">
                <a:latin typeface="arial" panose="020B0604020202020204" pitchFamily="34" charset="0"/>
              </a:rPr>
              <a:t>the</a:t>
            </a:r>
            <a:r>
              <a:rPr lang="ja-JP" altLang="en-US" sz="3200" b="1" dirty="0">
                <a:latin typeface="arial" panose="020B0604020202020204" pitchFamily="34" charset="0"/>
              </a:rPr>
              <a:t> </a:t>
            </a:r>
            <a:r>
              <a:rPr lang="en-US" altLang="ja-JP" sz="3200" b="1" dirty="0">
                <a:latin typeface="arial" panose="020B0604020202020204" pitchFamily="34" charset="0"/>
              </a:rPr>
              <a:t>Moon</a:t>
            </a:r>
          </a:p>
        </p:txBody>
      </p:sp>
      <p:pic>
        <p:nvPicPr>
          <p:cNvPr id="23" name="図 22">
            <a:extLst>
              <a:ext uri="{FF2B5EF4-FFF2-40B4-BE49-F238E27FC236}">
                <a16:creationId xmlns:a16="http://schemas.microsoft.com/office/drawing/2014/main" id="{3E83FECA-3EE1-4FE3-AD38-C59FB0813648}"/>
              </a:ext>
            </a:extLst>
          </p:cNvPr>
          <p:cNvPicPr>
            <a:picLocks noChangeAspect="1"/>
          </p:cNvPicPr>
          <p:nvPr/>
        </p:nvPicPr>
        <p:blipFill>
          <a:blip r:embed="rId3"/>
          <a:stretch>
            <a:fillRect/>
          </a:stretch>
        </p:blipFill>
        <p:spPr>
          <a:xfrm rot="608805">
            <a:off x="6071121" y="2572041"/>
            <a:ext cx="846050" cy="1459851"/>
          </a:xfrm>
          <a:prstGeom prst="rect">
            <a:avLst/>
          </a:prstGeom>
        </p:spPr>
      </p:pic>
      <p:sp>
        <p:nvSpPr>
          <p:cNvPr id="24" name="矢印: 右 23">
            <a:extLst>
              <a:ext uri="{FF2B5EF4-FFF2-40B4-BE49-F238E27FC236}">
                <a16:creationId xmlns:a16="http://schemas.microsoft.com/office/drawing/2014/main" id="{C99DB210-35DD-4B07-B61E-C9818AF0552E}"/>
              </a:ext>
            </a:extLst>
          </p:cNvPr>
          <p:cNvSpPr/>
          <p:nvPr/>
        </p:nvSpPr>
        <p:spPr>
          <a:xfrm rot="8892178">
            <a:off x="6944500" y="2666679"/>
            <a:ext cx="765318"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3493D3A1-B8E5-4E55-87E3-080F4DE6AA3C}"/>
              </a:ext>
            </a:extLst>
          </p:cNvPr>
          <p:cNvSpPr/>
          <p:nvPr/>
        </p:nvSpPr>
        <p:spPr>
          <a:xfrm rot="8865203">
            <a:off x="5037377" y="3658505"/>
            <a:ext cx="98186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517FE864-3F5E-47C6-98A5-DBCDADE564A4}"/>
              </a:ext>
            </a:extLst>
          </p:cNvPr>
          <p:cNvSpPr/>
          <p:nvPr/>
        </p:nvSpPr>
        <p:spPr>
          <a:xfrm rot="5400000">
            <a:off x="4018791" y="3391237"/>
            <a:ext cx="47289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32C14BFE-69E6-4995-9634-895FBDD56347}"/>
              </a:ext>
            </a:extLst>
          </p:cNvPr>
          <p:cNvSpPr/>
          <p:nvPr/>
        </p:nvSpPr>
        <p:spPr>
          <a:xfrm>
            <a:off x="2773093" y="2444392"/>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35C79442-F402-4939-BCAC-1B63FD8E2395}"/>
              </a:ext>
            </a:extLst>
          </p:cNvPr>
          <p:cNvSpPr txBox="1"/>
          <p:nvPr/>
        </p:nvSpPr>
        <p:spPr>
          <a:xfrm>
            <a:off x="175580" y="1420151"/>
            <a:ext cx="3280262" cy="954107"/>
          </a:xfrm>
          <a:prstGeom prst="rect">
            <a:avLst/>
          </a:prstGeom>
          <a:noFill/>
        </p:spPr>
        <p:txBody>
          <a:bodyPr wrap="square">
            <a:spAutoFit/>
          </a:bodyPr>
          <a:lstStyle/>
          <a:p>
            <a:r>
              <a:rPr lang="en-US" altLang="ja-JP" sz="2800" b="1" dirty="0">
                <a:latin typeface="arial" panose="020B0604020202020204" pitchFamily="34" charset="0"/>
              </a:rPr>
              <a:t>tree diagram in Daoist cosmology</a:t>
            </a:r>
          </a:p>
        </p:txBody>
      </p:sp>
      <p:cxnSp>
        <p:nvCxnSpPr>
          <p:cNvPr id="29" name="直線コネクタ 28">
            <a:extLst>
              <a:ext uri="{FF2B5EF4-FFF2-40B4-BE49-F238E27FC236}">
                <a16:creationId xmlns:a16="http://schemas.microsoft.com/office/drawing/2014/main" id="{39CC8661-2414-471E-BACB-616C9B983CD1}"/>
              </a:ext>
            </a:extLst>
          </p:cNvPr>
          <p:cNvCxnSpPr>
            <a:cxnSpLocks/>
          </p:cNvCxnSpPr>
          <p:nvPr/>
        </p:nvCxnSpPr>
        <p:spPr>
          <a:xfrm>
            <a:off x="3636330" y="4321931"/>
            <a:ext cx="1260775" cy="0"/>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D32B78DB-76CF-4ABE-B194-8573875BC968}"/>
              </a:ext>
            </a:extLst>
          </p:cNvPr>
          <p:cNvCxnSpPr>
            <a:cxnSpLocks/>
          </p:cNvCxnSpPr>
          <p:nvPr/>
        </p:nvCxnSpPr>
        <p:spPr>
          <a:xfrm flipV="1">
            <a:off x="4252703" y="3998690"/>
            <a:ext cx="0" cy="323241"/>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B6BD992D-CFAF-45BE-B47B-86886C0F2D0F}"/>
              </a:ext>
            </a:extLst>
          </p:cNvPr>
          <p:cNvCxnSpPr>
            <a:cxnSpLocks/>
          </p:cNvCxnSpPr>
          <p:nvPr/>
        </p:nvCxnSpPr>
        <p:spPr>
          <a:xfrm flipH="1">
            <a:off x="3571954" y="4498541"/>
            <a:ext cx="427184" cy="645978"/>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DD132640-7542-483A-9B40-660DEB20E246}"/>
              </a:ext>
            </a:extLst>
          </p:cNvPr>
          <p:cNvCxnSpPr>
            <a:cxnSpLocks/>
          </p:cNvCxnSpPr>
          <p:nvPr/>
        </p:nvCxnSpPr>
        <p:spPr>
          <a:xfrm flipH="1">
            <a:off x="3882383" y="4806289"/>
            <a:ext cx="78089" cy="834363"/>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DEBD20D6-FD6C-4C9E-B255-0C20CA0CC72A}"/>
              </a:ext>
            </a:extLst>
          </p:cNvPr>
          <p:cNvCxnSpPr>
            <a:cxnSpLocks/>
          </p:cNvCxnSpPr>
          <p:nvPr/>
        </p:nvCxnSpPr>
        <p:spPr>
          <a:xfrm>
            <a:off x="4818137" y="5169517"/>
            <a:ext cx="535969" cy="500202"/>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BB2BB980-4254-4255-A6FD-E14B1C705E7D}"/>
              </a:ext>
            </a:extLst>
          </p:cNvPr>
          <p:cNvCxnSpPr>
            <a:cxnSpLocks/>
          </p:cNvCxnSpPr>
          <p:nvPr/>
        </p:nvCxnSpPr>
        <p:spPr>
          <a:xfrm flipH="1">
            <a:off x="4651269" y="4712039"/>
            <a:ext cx="9195" cy="362078"/>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67F3AF13-D19B-428B-BA55-140E2DFA4AFF}"/>
              </a:ext>
            </a:extLst>
          </p:cNvPr>
          <p:cNvSpPr txBox="1"/>
          <p:nvPr/>
        </p:nvSpPr>
        <p:spPr>
          <a:xfrm>
            <a:off x="1581238" y="5693835"/>
            <a:ext cx="4904033" cy="1077218"/>
          </a:xfrm>
          <a:prstGeom prst="rect">
            <a:avLst/>
          </a:prstGeom>
          <a:noFill/>
        </p:spPr>
        <p:txBody>
          <a:bodyPr wrap="square" rtlCol="0">
            <a:spAutoFit/>
          </a:bodyPr>
          <a:lstStyle/>
          <a:p>
            <a:pPr>
              <a:lnSpc>
                <a:spcPct val="80000"/>
              </a:lnSpc>
            </a:pPr>
            <a:r>
              <a:rPr lang="en-US" altLang="ja-JP" sz="3600" dirty="0">
                <a:latin typeface="MS UI Gothic" panose="020B0600070205080204" pitchFamily="50" charset="-128"/>
                <a:ea typeface="MS UI Gothic" panose="020B0600070205080204" pitchFamily="50" charset="-128"/>
              </a:rPr>
              <a:t>dark side with the Moon</a:t>
            </a:r>
          </a:p>
          <a:p>
            <a:pPr marL="571500" indent="-571500">
              <a:lnSpc>
                <a:spcPct val="80000"/>
              </a:lnSpc>
              <a:buFont typeface="Wingdings" panose="05000000000000000000" pitchFamily="2" charset="2"/>
              <a:buChar char="à"/>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night</a:t>
            </a:r>
          </a:p>
        </p:txBody>
      </p:sp>
      <p:cxnSp>
        <p:nvCxnSpPr>
          <p:cNvPr id="55" name="直線コネクタ 54">
            <a:extLst>
              <a:ext uri="{FF2B5EF4-FFF2-40B4-BE49-F238E27FC236}">
                <a16:creationId xmlns:a16="http://schemas.microsoft.com/office/drawing/2014/main" id="{044A303A-272E-4027-A184-FF6A96127DE5}"/>
              </a:ext>
            </a:extLst>
          </p:cNvPr>
          <p:cNvCxnSpPr>
            <a:cxnSpLocks/>
            <a:endCxn id="6" idx="2"/>
          </p:cNvCxnSpPr>
          <p:nvPr/>
        </p:nvCxnSpPr>
        <p:spPr>
          <a:xfrm>
            <a:off x="1581238" y="2422000"/>
            <a:ext cx="1" cy="3335229"/>
          </a:xfrm>
          <a:prstGeom prst="line">
            <a:avLst/>
          </a:prstGeom>
          <a:ln w="57150">
            <a:solidFill>
              <a:srgbClr val="FF0000"/>
            </a:solidFill>
            <a:prstDash val="sys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66088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8898260-E69B-4B59-9E16-5DCE0C60266B}"/>
              </a:ext>
            </a:extLst>
          </p:cNvPr>
          <p:cNvPicPr>
            <a:picLocks noChangeAspect="1"/>
          </p:cNvPicPr>
          <p:nvPr/>
        </p:nvPicPr>
        <p:blipFill>
          <a:blip r:embed="rId2"/>
          <a:stretch>
            <a:fillRect/>
          </a:stretch>
        </p:blipFill>
        <p:spPr>
          <a:xfrm>
            <a:off x="0" y="29964"/>
            <a:ext cx="9144000" cy="470458"/>
          </a:xfrm>
          <a:prstGeom prst="rect">
            <a:avLst/>
          </a:prstGeom>
        </p:spPr>
      </p:pic>
      <p:pic>
        <p:nvPicPr>
          <p:cNvPr id="7" name="図 6" descr="アイコン&#10;&#10;自動的に生成された説明">
            <a:extLst>
              <a:ext uri="{FF2B5EF4-FFF2-40B4-BE49-F238E27FC236}">
                <a16:creationId xmlns:a16="http://schemas.microsoft.com/office/drawing/2014/main" id="{BAE5F8BA-433B-49C8-899E-B4E6754DB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5974" y="2019316"/>
            <a:ext cx="2962098" cy="2962098"/>
          </a:xfrm>
          <a:prstGeom prst="rect">
            <a:avLst/>
          </a:prstGeom>
        </p:spPr>
      </p:pic>
      <p:pic>
        <p:nvPicPr>
          <p:cNvPr id="10" name="図 9">
            <a:extLst>
              <a:ext uri="{FF2B5EF4-FFF2-40B4-BE49-F238E27FC236}">
                <a16:creationId xmlns:a16="http://schemas.microsoft.com/office/drawing/2014/main" id="{AA17F4F7-C3A4-4201-B978-7A6943A4039E}"/>
              </a:ext>
            </a:extLst>
          </p:cNvPr>
          <p:cNvPicPr>
            <a:picLocks noChangeAspect="1"/>
          </p:cNvPicPr>
          <p:nvPr/>
        </p:nvPicPr>
        <p:blipFill>
          <a:blip r:embed="rId4"/>
          <a:stretch>
            <a:fillRect/>
          </a:stretch>
        </p:blipFill>
        <p:spPr>
          <a:xfrm>
            <a:off x="0" y="531574"/>
            <a:ext cx="9144000" cy="470458"/>
          </a:xfrm>
          <a:prstGeom prst="rect">
            <a:avLst/>
          </a:prstGeom>
        </p:spPr>
      </p:pic>
      <p:grpSp>
        <p:nvGrpSpPr>
          <p:cNvPr id="9" name="グループ化 8">
            <a:extLst>
              <a:ext uri="{FF2B5EF4-FFF2-40B4-BE49-F238E27FC236}">
                <a16:creationId xmlns:a16="http://schemas.microsoft.com/office/drawing/2014/main" id="{031F1E11-44B2-44A3-BB17-8B328F64DB19}"/>
              </a:ext>
            </a:extLst>
          </p:cNvPr>
          <p:cNvGrpSpPr/>
          <p:nvPr/>
        </p:nvGrpSpPr>
        <p:grpSpPr>
          <a:xfrm>
            <a:off x="334509" y="1150595"/>
            <a:ext cx="1378177" cy="1491010"/>
            <a:chOff x="769938" y="1654629"/>
            <a:chExt cx="1523319" cy="1774371"/>
          </a:xfrm>
        </p:grpSpPr>
        <p:pic>
          <p:nvPicPr>
            <p:cNvPr id="10244" name="Picture 4">
              <a:extLst>
                <a:ext uri="{FF2B5EF4-FFF2-40B4-BE49-F238E27FC236}">
                  <a16:creationId xmlns:a16="http://schemas.microsoft.com/office/drawing/2014/main" id="{418A34BB-F369-4FEE-8354-E07670E3BF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38" y="1905681"/>
              <a:ext cx="1523319" cy="1523319"/>
            </a:xfrm>
            <a:prstGeom prst="rect">
              <a:avLst/>
            </a:prstGeom>
            <a:noFill/>
            <a:extLst>
              <a:ext uri="{909E8E84-426E-40DD-AFC4-6F175D3DCCD1}">
                <a14:hiddenFill xmlns:a14="http://schemas.microsoft.com/office/drawing/2010/main">
                  <a:solidFill>
                    <a:srgbClr val="FFFFFF"/>
                  </a:solidFill>
                </a14:hiddenFill>
              </a:ext>
            </a:extLst>
          </p:spPr>
        </p:pic>
        <p:sp>
          <p:nvSpPr>
            <p:cNvPr id="8" name="フリーフォーム: 図形 7">
              <a:extLst>
                <a:ext uri="{FF2B5EF4-FFF2-40B4-BE49-F238E27FC236}">
                  <a16:creationId xmlns:a16="http://schemas.microsoft.com/office/drawing/2014/main" id="{10AABF32-DA07-4FFE-ACFF-EE51138973A3}"/>
                </a:ext>
              </a:extLst>
            </p:cNvPr>
            <p:cNvSpPr/>
            <p:nvPr/>
          </p:nvSpPr>
          <p:spPr>
            <a:xfrm>
              <a:off x="1392787" y="1654629"/>
              <a:ext cx="248879" cy="348342"/>
            </a:xfrm>
            <a:custGeom>
              <a:avLst/>
              <a:gdLst>
                <a:gd name="connsiteX0" fmla="*/ 29613 w 248879"/>
                <a:gd name="connsiteY0" fmla="*/ 348342 h 348342"/>
                <a:gd name="connsiteX1" fmla="*/ 584 w 248879"/>
                <a:gd name="connsiteY1" fmla="*/ 275771 h 348342"/>
                <a:gd name="connsiteX2" fmla="*/ 44127 w 248879"/>
                <a:gd name="connsiteY2" fmla="*/ 101600 h 348342"/>
                <a:gd name="connsiteX3" fmla="*/ 87670 w 248879"/>
                <a:gd name="connsiteY3" fmla="*/ 72571 h 348342"/>
                <a:gd name="connsiteX4" fmla="*/ 218299 w 248879"/>
                <a:gd name="connsiteY4" fmla="*/ 101600 h 348342"/>
                <a:gd name="connsiteX5" fmla="*/ 247327 w 248879"/>
                <a:gd name="connsiteY5" fmla="*/ 159657 h 348342"/>
                <a:gd name="connsiteX6" fmla="*/ 189270 w 248879"/>
                <a:gd name="connsiteY6" fmla="*/ 188685 h 348342"/>
                <a:gd name="connsiteX7" fmla="*/ 102184 w 248879"/>
                <a:gd name="connsiteY7" fmla="*/ 159657 h 348342"/>
                <a:gd name="connsiteX8" fmla="*/ 131213 w 248879"/>
                <a:gd name="connsiteY8" fmla="*/ 14514 h 348342"/>
                <a:gd name="connsiteX9" fmla="*/ 174756 w 248879"/>
                <a:gd name="connsiteY9" fmla="*/ 0 h 34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879" h="348342">
                  <a:moveTo>
                    <a:pt x="29613" y="348342"/>
                  </a:moveTo>
                  <a:cubicBezTo>
                    <a:pt x="19937" y="324152"/>
                    <a:pt x="2582" y="301748"/>
                    <a:pt x="584" y="275771"/>
                  </a:cubicBezTo>
                  <a:cubicBezTo>
                    <a:pt x="-2931" y="230070"/>
                    <a:pt x="9145" y="143578"/>
                    <a:pt x="44127" y="101600"/>
                  </a:cubicBezTo>
                  <a:cubicBezTo>
                    <a:pt x="55294" y="88199"/>
                    <a:pt x="73156" y="82247"/>
                    <a:pt x="87670" y="72571"/>
                  </a:cubicBezTo>
                  <a:cubicBezTo>
                    <a:pt x="131213" y="82247"/>
                    <a:pt x="179140" y="80241"/>
                    <a:pt x="218299" y="101600"/>
                  </a:cubicBezTo>
                  <a:cubicBezTo>
                    <a:pt x="237294" y="111961"/>
                    <a:pt x="254169" y="139131"/>
                    <a:pt x="247327" y="159657"/>
                  </a:cubicBezTo>
                  <a:cubicBezTo>
                    <a:pt x="240485" y="180183"/>
                    <a:pt x="208622" y="179009"/>
                    <a:pt x="189270" y="188685"/>
                  </a:cubicBezTo>
                  <a:cubicBezTo>
                    <a:pt x="160241" y="179009"/>
                    <a:pt x="111860" y="188686"/>
                    <a:pt x="102184" y="159657"/>
                  </a:cubicBezTo>
                  <a:cubicBezTo>
                    <a:pt x="86582" y="112850"/>
                    <a:pt x="110796" y="59431"/>
                    <a:pt x="131213" y="14514"/>
                  </a:cubicBezTo>
                  <a:cubicBezTo>
                    <a:pt x="137544" y="586"/>
                    <a:pt x="174756" y="0"/>
                    <a:pt x="174756" y="0"/>
                  </a:cubicBezTo>
                </a:path>
              </a:pathLst>
            </a:custGeom>
            <a:ln w="28575">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13" name="テキスト ボックス 12">
            <a:extLst>
              <a:ext uri="{FF2B5EF4-FFF2-40B4-BE49-F238E27FC236}">
                <a16:creationId xmlns:a16="http://schemas.microsoft.com/office/drawing/2014/main" id="{09E5990E-09EE-4A01-922E-454FD67F39EF}"/>
              </a:ext>
            </a:extLst>
          </p:cNvPr>
          <p:cNvSpPr txBox="1"/>
          <p:nvPr/>
        </p:nvSpPr>
        <p:spPr>
          <a:xfrm>
            <a:off x="1567542" y="1837310"/>
            <a:ext cx="3541485" cy="1446550"/>
          </a:xfrm>
          <a:prstGeom prst="rect">
            <a:avLst/>
          </a:prstGeom>
          <a:noFill/>
        </p:spPr>
        <p:txBody>
          <a:bodyPr wrap="square" rtlCol="0">
            <a:spAutoFit/>
          </a:bodyPr>
          <a:lstStyle/>
          <a:p>
            <a:r>
              <a:rPr lang="en-US" altLang="ja-JP" sz="4400" dirty="0">
                <a:latin typeface="MS UI Gothic" panose="020B0600070205080204" pitchFamily="50" charset="-128"/>
                <a:ea typeface="MS UI Gothic" panose="020B0600070205080204" pitchFamily="50" charset="-128"/>
              </a:rPr>
              <a:t>skull</a:t>
            </a:r>
          </a:p>
          <a:p>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white</a:t>
            </a:r>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color</a:t>
            </a:r>
            <a:endParaRPr lang="en-US" altLang="ja-JP" sz="4400" dirty="0">
              <a:latin typeface="MS UI Gothic" panose="020B0600070205080204" pitchFamily="50" charset="-128"/>
              <a:ea typeface="MS UI Gothic" panose="020B0600070205080204" pitchFamily="50" charset="-128"/>
            </a:endParaRPr>
          </a:p>
        </p:txBody>
      </p:sp>
      <p:pic>
        <p:nvPicPr>
          <p:cNvPr id="12" name="図 11" descr="ロゴ, アイコン&#10;&#10;自動的に生成された説明">
            <a:extLst>
              <a:ext uri="{FF2B5EF4-FFF2-40B4-BE49-F238E27FC236}">
                <a16:creationId xmlns:a16="http://schemas.microsoft.com/office/drawing/2014/main" id="{CF062817-A807-4EF5-8BFA-13C37C0DC3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3220" y="1150595"/>
            <a:ext cx="1446551" cy="1446551"/>
          </a:xfrm>
          <a:prstGeom prst="rect">
            <a:avLst/>
          </a:prstGeom>
        </p:spPr>
      </p:pic>
      <p:sp>
        <p:nvSpPr>
          <p:cNvPr id="16" name="矢印: 右 15">
            <a:extLst>
              <a:ext uri="{FF2B5EF4-FFF2-40B4-BE49-F238E27FC236}">
                <a16:creationId xmlns:a16="http://schemas.microsoft.com/office/drawing/2014/main" id="{B75B4561-0141-48C0-8EE6-128E8A1232D9}"/>
              </a:ext>
            </a:extLst>
          </p:cNvPr>
          <p:cNvSpPr/>
          <p:nvPr/>
        </p:nvSpPr>
        <p:spPr>
          <a:xfrm>
            <a:off x="2057794" y="1443308"/>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37F7C32D-3596-4E85-91E4-E718614E6458}"/>
              </a:ext>
            </a:extLst>
          </p:cNvPr>
          <p:cNvPicPr>
            <a:picLocks noChangeAspect="1"/>
          </p:cNvPicPr>
          <p:nvPr/>
        </p:nvPicPr>
        <p:blipFill>
          <a:blip r:embed="rId7"/>
          <a:stretch>
            <a:fillRect/>
          </a:stretch>
        </p:blipFill>
        <p:spPr>
          <a:xfrm>
            <a:off x="216491" y="3830193"/>
            <a:ext cx="2591117" cy="2577829"/>
          </a:xfrm>
          <a:prstGeom prst="rect">
            <a:avLst/>
          </a:prstGeom>
        </p:spPr>
      </p:pic>
      <p:grpSp>
        <p:nvGrpSpPr>
          <p:cNvPr id="19" name="グループ化 18">
            <a:extLst>
              <a:ext uri="{FF2B5EF4-FFF2-40B4-BE49-F238E27FC236}">
                <a16:creationId xmlns:a16="http://schemas.microsoft.com/office/drawing/2014/main" id="{5894EE1C-B146-4EB6-A58A-08A102BCD8F7}"/>
              </a:ext>
            </a:extLst>
          </p:cNvPr>
          <p:cNvGrpSpPr/>
          <p:nvPr/>
        </p:nvGrpSpPr>
        <p:grpSpPr>
          <a:xfrm>
            <a:off x="813480" y="4472448"/>
            <a:ext cx="1378177" cy="1491010"/>
            <a:chOff x="769938" y="1654629"/>
            <a:chExt cx="1523319" cy="1774371"/>
          </a:xfrm>
        </p:grpSpPr>
        <p:pic>
          <p:nvPicPr>
            <p:cNvPr id="20" name="Picture 4">
              <a:extLst>
                <a:ext uri="{FF2B5EF4-FFF2-40B4-BE49-F238E27FC236}">
                  <a16:creationId xmlns:a16="http://schemas.microsoft.com/office/drawing/2014/main" id="{D8677D0E-1318-4E4E-82AE-C88DC96E61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38" y="1905681"/>
              <a:ext cx="1523319" cy="1523319"/>
            </a:xfrm>
            <a:prstGeom prst="rect">
              <a:avLst/>
            </a:prstGeom>
            <a:noFill/>
            <a:extLst>
              <a:ext uri="{909E8E84-426E-40DD-AFC4-6F175D3DCCD1}">
                <a14:hiddenFill xmlns:a14="http://schemas.microsoft.com/office/drawing/2010/main">
                  <a:solidFill>
                    <a:srgbClr val="FFFFFF"/>
                  </a:solidFill>
                </a14:hiddenFill>
              </a:ext>
            </a:extLst>
          </p:spPr>
        </p:pic>
        <p:sp>
          <p:nvSpPr>
            <p:cNvPr id="21" name="フリーフォーム: 図形 20">
              <a:extLst>
                <a:ext uri="{FF2B5EF4-FFF2-40B4-BE49-F238E27FC236}">
                  <a16:creationId xmlns:a16="http://schemas.microsoft.com/office/drawing/2014/main" id="{FF3703B2-E480-46CE-97A3-B6C0949488A8}"/>
                </a:ext>
              </a:extLst>
            </p:cNvPr>
            <p:cNvSpPr/>
            <p:nvPr/>
          </p:nvSpPr>
          <p:spPr>
            <a:xfrm>
              <a:off x="1392787" y="1654629"/>
              <a:ext cx="248879" cy="348342"/>
            </a:xfrm>
            <a:custGeom>
              <a:avLst/>
              <a:gdLst>
                <a:gd name="connsiteX0" fmla="*/ 29613 w 248879"/>
                <a:gd name="connsiteY0" fmla="*/ 348342 h 348342"/>
                <a:gd name="connsiteX1" fmla="*/ 584 w 248879"/>
                <a:gd name="connsiteY1" fmla="*/ 275771 h 348342"/>
                <a:gd name="connsiteX2" fmla="*/ 44127 w 248879"/>
                <a:gd name="connsiteY2" fmla="*/ 101600 h 348342"/>
                <a:gd name="connsiteX3" fmla="*/ 87670 w 248879"/>
                <a:gd name="connsiteY3" fmla="*/ 72571 h 348342"/>
                <a:gd name="connsiteX4" fmla="*/ 218299 w 248879"/>
                <a:gd name="connsiteY4" fmla="*/ 101600 h 348342"/>
                <a:gd name="connsiteX5" fmla="*/ 247327 w 248879"/>
                <a:gd name="connsiteY5" fmla="*/ 159657 h 348342"/>
                <a:gd name="connsiteX6" fmla="*/ 189270 w 248879"/>
                <a:gd name="connsiteY6" fmla="*/ 188685 h 348342"/>
                <a:gd name="connsiteX7" fmla="*/ 102184 w 248879"/>
                <a:gd name="connsiteY7" fmla="*/ 159657 h 348342"/>
                <a:gd name="connsiteX8" fmla="*/ 131213 w 248879"/>
                <a:gd name="connsiteY8" fmla="*/ 14514 h 348342"/>
                <a:gd name="connsiteX9" fmla="*/ 174756 w 248879"/>
                <a:gd name="connsiteY9" fmla="*/ 0 h 34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879" h="348342">
                  <a:moveTo>
                    <a:pt x="29613" y="348342"/>
                  </a:moveTo>
                  <a:cubicBezTo>
                    <a:pt x="19937" y="324152"/>
                    <a:pt x="2582" y="301748"/>
                    <a:pt x="584" y="275771"/>
                  </a:cubicBezTo>
                  <a:cubicBezTo>
                    <a:pt x="-2931" y="230070"/>
                    <a:pt x="9145" y="143578"/>
                    <a:pt x="44127" y="101600"/>
                  </a:cubicBezTo>
                  <a:cubicBezTo>
                    <a:pt x="55294" y="88199"/>
                    <a:pt x="73156" y="82247"/>
                    <a:pt x="87670" y="72571"/>
                  </a:cubicBezTo>
                  <a:cubicBezTo>
                    <a:pt x="131213" y="82247"/>
                    <a:pt x="179140" y="80241"/>
                    <a:pt x="218299" y="101600"/>
                  </a:cubicBezTo>
                  <a:cubicBezTo>
                    <a:pt x="237294" y="111961"/>
                    <a:pt x="254169" y="139131"/>
                    <a:pt x="247327" y="159657"/>
                  </a:cubicBezTo>
                  <a:cubicBezTo>
                    <a:pt x="240485" y="180183"/>
                    <a:pt x="208622" y="179009"/>
                    <a:pt x="189270" y="188685"/>
                  </a:cubicBezTo>
                  <a:cubicBezTo>
                    <a:pt x="160241" y="179009"/>
                    <a:pt x="111860" y="188686"/>
                    <a:pt x="102184" y="159657"/>
                  </a:cubicBezTo>
                  <a:cubicBezTo>
                    <a:pt x="86582" y="112850"/>
                    <a:pt x="110796" y="59431"/>
                    <a:pt x="131213" y="14514"/>
                  </a:cubicBezTo>
                  <a:cubicBezTo>
                    <a:pt x="137544" y="586"/>
                    <a:pt x="174756" y="0"/>
                    <a:pt x="174756" y="0"/>
                  </a:cubicBezTo>
                </a:path>
              </a:pathLst>
            </a:custGeom>
            <a:ln w="28575">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cxnSp>
        <p:nvCxnSpPr>
          <p:cNvPr id="18" name="直線コネクタ 17">
            <a:extLst>
              <a:ext uri="{FF2B5EF4-FFF2-40B4-BE49-F238E27FC236}">
                <a16:creationId xmlns:a16="http://schemas.microsoft.com/office/drawing/2014/main" id="{EE9512DD-9C48-48DA-90AF-41AF1B54DDCE}"/>
              </a:ext>
            </a:extLst>
          </p:cNvPr>
          <p:cNvCxnSpPr>
            <a:cxnSpLocks/>
          </p:cNvCxnSpPr>
          <p:nvPr/>
        </p:nvCxnSpPr>
        <p:spPr>
          <a:xfrm>
            <a:off x="525928" y="4314655"/>
            <a:ext cx="2085159" cy="0"/>
          </a:xfrm>
          <a:prstGeom prst="line">
            <a:avLst/>
          </a:prstGeom>
          <a:ln w="165100">
            <a:solidFill>
              <a:srgbClr val="FFFF00"/>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9A8A989F-70F2-481E-9BD1-416B8A9E9D5F}"/>
              </a:ext>
            </a:extLst>
          </p:cNvPr>
          <p:cNvSpPr txBox="1"/>
          <p:nvPr/>
        </p:nvSpPr>
        <p:spPr>
          <a:xfrm>
            <a:off x="2807608" y="4922575"/>
            <a:ext cx="6138864" cy="1569660"/>
          </a:xfrm>
          <a:prstGeom prst="rect">
            <a:avLst/>
          </a:prstGeom>
          <a:noFill/>
        </p:spPr>
        <p:txBody>
          <a:bodyPr wrap="square" rtlCol="0">
            <a:spAutoFit/>
          </a:bodyPr>
          <a:lstStyle/>
          <a:p>
            <a:r>
              <a:rPr lang="en-US" altLang="ja-JP" sz="3200" dirty="0">
                <a:latin typeface="MS UI Gothic" panose="020B0600070205080204" pitchFamily="50" charset="-128"/>
                <a:ea typeface="MS UI Gothic" panose="020B0600070205080204" pitchFamily="50" charset="-128"/>
              </a:rPr>
              <a:t>A skull in the ground</a:t>
            </a:r>
          </a:p>
          <a:p>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human life span</a:t>
            </a:r>
            <a:endParaRPr lang="en-US" altLang="ja-JP" sz="3200" dirty="0">
              <a:latin typeface="MS UI Gothic" panose="020B0600070205080204" pitchFamily="50" charset="-128"/>
              <a:ea typeface="MS UI Gothic" panose="020B0600070205080204" pitchFamily="50" charset="-128"/>
            </a:endParaRPr>
          </a:p>
          <a:p>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32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 hundred/100 </a:t>
            </a: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years (at most)</a:t>
            </a:r>
            <a:endParaRPr lang="en-US" altLang="ja-JP" sz="3200" dirty="0">
              <a:solidFill>
                <a:srgbClr val="FF0000"/>
              </a:solidFill>
              <a:latin typeface="MS UI Gothic" panose="020B0600070205080204" pitchFamily="50" charset="-128"/>
              <a:ea typeface="MS UI Gothic" panose="020B0600070205080204" pitchFamily="50" charset="-128"/>
            </a:endParaRPr>
          </a:p>
        </p:txBody>
      </p:sp>
      <p:sp>
        <p:nvSpPr>
          <p:cNvPr id="24" name="吹き出し: 四角形 23">
            <a:extLst>
              <a:ext uri="{FF2B5EF4-FFF2-40B4-BE49-F238E27FC236}">
                <a16:creationId xmlns:a16="http://schemas.microsoft.com/office/drawing/2014/main" id="{B1B50CEA-7D64-4618-BA53-26CA113942BF}"/>
              </a:ext>
            </a:extLst>
          </p:cNvPr>
          <p:cNvSpPr/>
          <p:nvPr/>
        </p:nvSpPr>
        <p:spPr>
          <a:xfrm>
            <a:off x="2390323" y="3236778"/>
            <a:ext cx="2442870" cy="763241"/>
          </a:xfrm>
          <a:prstGeom prst="wedgeRectCallout">
            <a:avLst>
              <a:gd name="adj1" fmla="val -43105"/>
              <a:gd name="adj2" fmla="val 9292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ground surface</a:t>
            </a:r>
            <a:endParaRPr kumimoji="1" lang="ja-JP" altLang="en-US" sz="2800" dirty="0">
              <a:solidFill>
                <a:schemeClr val="tx1"/>
              </a:solidFill>
            </a:endParaRPr>
          </a:p>
        </p:txBody>
      </p:sp>
    </p:spTree>
    <p:extLst>
      <p:ext uri="{BB962C8B-B14F-4D97-AF65-F5344CB8AC3E}">
        <p14:creationId xmlns:p14="http://schemas.microsoft.com/office/powerpoint/2010/main" val="332827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50EFC27-D811-4595-A85C-5626EE5299B6}"/>
              </a:ext>
            </a:extLst>
          </p:cNvPr>
          <p:cNvPicPr>
            <a:picLocks noChangeAspect="1"/>
          </p:cNvPicPr>
          <p:nvPr/>
        </p:nvPicPr>
        <p:blipFill>
          <a:blip r:embed="rId2"/>
          <a:stretch>
            <a:fillRect/>
          </a:stretch>
        </p:blipFill>
        <p:spPr>
          <a:xfrm>
            <a:off x="0" y="0"/>
            <a:ext cx="9144000" cy="529345"/>
          </a:xfrm>
          <a:prstGeom prst="rect">
            <a:avLst/>
          </a:prstGeom>
        </p:spPr>
      </p:pic>
      <p:pic>
        <p:nvPicPr>
          <p:cNvPr id="4" name="図 3">
            <a:extLst>
              <a:ext uri="{FF2B5EF4-FFF2-40B4-BE49-F238E27FC236}">
                <a16:creationId xmlns:a16="http://schemas.microsoft.com/office/drawing/2014/main" id="{ADA61026-1EDE-4579-9C70-FA838C256E06}"/>
              </a:ext>
            </a:extLst>
          </p:cNvPr>
          <p:cNvPicPr>
            <a:picLocks noChangeAspect="1"/>
          </p:cNvPicPr>
          <p:nvPr/>
        </p:nvPicPr>
        <p:blipFill>
          <a:blip r:embed="rId3"/>
          <a:stretch>
            <a:fillRect/>
          </a:stretch>
        </p:blipFill>
        <p:spPr>
          <a:xfrm flipH="1">
            <a:off x="6415186" y="1797325"/>
            <a:ext cx="833752" cy="1462779"/>
          </a:xfrm>
          <a:prstGeom prst="rect">
            <a:avLst/>
          </a:prstGeom>
        </p:spPr>
      </p:pic>
      <p:pic>
        <p:nvPicPr>
          <p:cNvPr id="19" name="図 18">
            <a:extLst>
              <a:ext uri="{FF2B5EF4-FFF2-40B4-BE49-F238E27FC236}">
                <a16:creationId xmlns:a16="http://schemas.microsoft.com/office/drawing/2014/main" id="{4576004A-9C82-4A07-BFB5-CA4806211DB9}"/>
              </a:ext>
            </a:extLst>
          </p:cNvPr>
          <p:cNvPicPr>
            <a:picLocks noChangeAspect="1"/>
          </p:cNvPicPr>
          <p:nvPr/>
        </p:nvPicPr>
        <p:blipFill>
          <a:blip r:embed="rId4"/>
          <a:stretch>
            <a:fillRect/>
          </a:stretch>
        </p:blipFill>
        <p:spPr>
          <a:xfrm>
            <a:off x="276" y="500321"/>
            <a:ext cx="9144000" cy="477672"/>
          </a:xfrm>
          <a:prstGeom prst="rect">
            <a:avLst/>
          </a:prstGeom>
        </p:spPr>
      </p:pic>
      <p:pic>
        <p:nvPicPr>
          <p:cNvPr id="20" name="図 19">
            <a:extLst>
              <a:ext uri="{FF2B5EF4-FFF2-40B4-BE49-F238E27FC236}">
                <a16:creationId xmlns:a16="http://schemas.microsoft.com/office/drawing/2014/main" id="{FFD64AD2-8643-4DFD-B0C8-C681C4CD1043}"/>
              </a:ext>
            </a:extLst>
          </p:cNvPr>
          <p:cNvPicPr>
            <a:picLocks noChangeAspect="1"/>
          </p:cNvPicPr>
          <p:nvPr/>
        </p:nvPicPr>
        <p:blipFill>
          <a:blip r:embed="rId5"/>
          <a:stretch>
            <a:fillRect/>
          </a:stretch>
        </p:blipFill>
        <p:spPr>
          <a:xfrm>
            <a:off x="167197" y="4491789"/>
            <a:ext cx="1521957" cy="1550316"/>
          </a:xfrm>
          <a:prstGeom prst="rect">
            <a:avLst/>
          </a:prstGeom>
        </p:spPr>
      </p:pic>
      <p:pic>
        <p:nvPicPr>
          <p:cNvPr id="22" name="図 21" descr="吊るす, 横, 大きい が含まれている画像&#10;&#10;自動的に生成された説明">
            <a:extLst>
              <a:ext uri="{FF2B5EF4-FFF2-40B4-BE49-F238E27FC236}">
                <a16:creationId xmlns:a16="http://schemas.microsoft.com/office/drawing/2014/main" id="{5891200A-2E5E-4AF7-BEA0-D80759B07F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9090" y="4474258"/>
            <a:ext cx="1550316" cy="1550316"/>
          </a:xfrm>
          <a:prstGeom prst="rect">
            <a:avLst/>
          </a:prstGeom>
        </p:spPr>
      </p:pic>
      <p:sp>
        <p:nvSpPr>
          <p:cNvPr id="23" name="テキスト ボックス 22">
            <a:extLst>
              <a:ext uri="{FF2B5EF4-FFF2-40B4-BE49-F238E27FC236}">
                <a16:creationId xmlns:a16="http://schemas.microsoft.com/office/drawing/2014/main" id="{86E53853-5B31-4C85-8B1E-823AB57E4EC3}"/>
              </a:ext>
            </a:extLst>
          </p:cNvPr>
          <p:cNvSpPr txBox="1"/>
          <p:nvPr/>
        </p:nvSpPr>
        <p:spPr>
          <a:xfrm>
            <a:off x="100220" y="6007042"/>
            <a:ext cx="4379322" cy="738664"/>
          </a:xfrm>
          <a:prstGeom prst="rect">
            <a:avLst/>
          </a:prstGeom>
          <a:noFill/>
        </p:spPr>
        <p:txBody>
          <a:bodyPr wrap="square">
            <a:spAutoFit/>
          </a:bodyPr>
          <a:lstStyle/>
          <a:p>
            <a:r>
              <a:rPr lang="pl-PL" altLang="ja-JP" sz="1400" dirty="0"/>
              <a:t>https://upload.wikimedia.org/wikipedia/commons/1/14/Shellfish_Currencies._China_Numismatic_Museum.jpg</a:t>
            </a:r>
            <a:endParaRPr lang="ja-JP" altLang="en-US" sz="1600" dirty="0"/>
          </a:p>
          <a:p>
            <a:r>
              <a:rPr lang="pl-PL" altLang="ja-JP" sz="1400" dirty="0"/>
              <a:t>Baomi, CC BY-SA 4.0, via Wikimedia Commons</a:t>
            </a:r>
          </a:p>
        </p:txBody>
      </p:sp>
      <p:pic>
        <p:nvPicPr>
          <p:cNvPr id="24" name="図 23">
            <a:extLst>
              <a:ext uri="{FF2B5EF4-FFF2-40B4-BE49-F238E27FC236}">
                <a16:creationId xmlns:a16="http://schemas.microsoft.com/office/drawing/2014/main" id="{FB474C93-D502-4AEA-8588-EBA1F53ECB0B}"/>
              </a:ext>
            </a:extLst>
          </p:cNvPr>
          <p:cNvPicPr>
            <a:picLocks noChangeAspect="1"/>
          </p:cNvPicPr>
          <p:nvPr/>
        </p:nvPicPr>
        <p:blipFill>
          <a:blip r:embed="rId7"/>
          <a:stretch>
            <a:fillRect/>
          </a:stretch>
        </p:blipFill>
        <p:spPr>
          <a:xfrm>
            <a:off x="-276" y="954697"/>
            <a:ext cx="9144000" cy="478118"/>
          </a:xfrm>
          <a:prstGeom prst="rect">
            <a:avLst/>
          </a:prstGeom>
        </p:spPr>
      </p:pic>
      <p:pic>
        <p:nvPicPr>
          <p:cNvPr id="26" name="図 25">
            <a:extLst>
              <a:ext uri="{FF2B5EF4-FFF2-40B4-BE49-F238E27FC236}">
                <a16:creationId xmlns:a16="http://schemas.microsoft.com/office/drawing/2014/main" id="{B1C51CBE-51FE-4E4B-9D90-3484D1CDDC83}"/>
              </a:ext>
            </a:extLst>
          </p:cNvPr>
          <p:cNvPicPr>
            <a:picLocks noChangeAspect="1"/>
          </p:cNvPicPr>
          <p:nvPr/>
        </p:nvPicPr>
        <p:blipFill>
          <a:blip r:embed="rId8"/>
          <a:stretch>
            <a:fillRect/>
          </a:stretch>
        </p:blipFill>
        <p:spPr>
          <a:xfrm>
            <a:off x="3422403" y="1872190"/>
            <a:ext cx="927526" cy="1280361"/>
          </a:xfrm>
          <a:prstGeom prst="rect">
            <a:avLst/>
          </a:prstGeom>
        </p:spPr>
      </p:pic>
      <p:pic>
        <p:nvPicPr>
          <p:cNvPr id="28" name="図 27">
            <a:extLst>
              <a:ext uri="{FF2B5EF4-FFF2-40B4-BE49-F238E27FC236}">
                <a16:creationId xmlns:a16="http://schemas.microsoft.com/office/drawing/2014/main" id="{F7A594FD-372A-4DEF-A479-3D2A47E8B4EE}"/>
              </a:ext>
            </a:extLst>
          </p:cNvPr>
          <p:cNvPicPr>
            <a:picLocks noChangeAspect="1"/>
          </p:cNvPicPr>
          <p:nvPr/>
        </p:nvPicPr>
        <p:blipFill>
          <a:blip r:embed="rId9"/>
          <a:stretch>
            <a:fillRect/>
          </a:stretch>
        </p:blipFill>
        <p:spPr>
          <a:xfrm>
            <a:off x="4870588" y="1853361"/>
            <a:ext cx="1031354" cy="1299190"/>
          </a:xfrm>
          <a:prstGeom prst="rect">
            <a:avLst/>
          </a:prstGeom>
        </p:spPr>
      </p:pic>
      <p:sp>
        <p:nvSpPr>
          <p:cNvPr id="29" name="矢印: 右 28">
            <a:extLst>
              <a:ext uri="{FF2B5EF4-FFF2-40B4-BE49-F238E27FC236}">
                <a16:creationId xmlns:a16="http://schemas.microsoft.com/office/drawing/2014/main" id="{85794695-E4C9-4733-AC50-FC137DC4DD58}"/>
              </a:ext>
            </a:extLst>
          </p:cNvPr>
          <p:cNvSpPr/>
          <p:nvPr/>
        </p:nvSpPr>
        <p:spPr>
          <a:xfrm rot="10800000">
            <a:off x="5818351" y="224409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8E5BC11B-AA04-49F2-99ED-D10DD5E7EA6A}"/>
              </a:ext>
            </a:extLst>
          </p:cNvPr>
          <p:cNvSpPr/>
          <p:nvPr/>
        </p:nvSpPr>
        <p:spPr>
          <a:xfrm rot="10800000">
            <a:off x="4173549" y="224409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4241EA21-24BF-4820-98D5-DCA3D695DA1B}"/>
              </a:ext>
            </a:extLst>
          </p:cNvPr>
          <p:cNvSpPr txBox="1"/>
          <p:nvPr/>
        </p:nvSpPr>
        <p:spPr>
          <a:xfrm>
            <a:off x="5644467" y="1663903"/>
            <a:ext cx="1304198" cy="683264"/>
          </a:xfrm>
          <a:prstGeom prst="rect">
            <a:avLst/>
          </a:prstGeom>
          <a:noFill/>
        </p:spPr>
        <p:txBody>
          <a:bodyPr wrap="square" rtlCol="0">
            <a:spAutoFit/>
          </a:bodyPr>
          <a:lstStyle/>
          <a:p>
            <a:pPr algn="ctr">
              <a:lnSpc>
                <a:spcPct val="80000"/>
              </a:lnSpc>
            </a:pPr>
            <a:r>
              <a:rPr lang="en-US" altLang="ja-JP" sz="4800" dirty="0"/>
              <a:t>axe</a:t>
            </a:r>
            <a:endParaRPr lang="ja-JP" altLang="en-US" sz="4800" dirty="0"/>
          </a:p>
        </p:txBody>
      </p:sp>
      <p:pic>
        <p:nvPicPr>
          <p:cNvPr id="33" name="図 32">
            <a:extLst>
              <a:ext uri="{FF2B5EF4-FFF2-40B4-BE49-F238E27FC236}">
                <a16:creationId xmlns:a16="http://schemas.microsoft.com/office/drawing/2014/main" id="{DCC652AF-EA80-4EAD-B58B-318C36F07E82}"/>
              </a:ext>
            </a:extLst>
          </p:cNvPr>
          <p:cNvPicPr>
            <a:picLocks noChangeAspect="1"/>
          </p:cNvPicPr>
          <p:nvPr/>
        </p:nvPicPr>
        <p:blipFill>
          <a:blip r:embed="rId10"/>
          <a:stretch>
            <a:fillRect/>
          </a:stretch>
        </p:blipFill>
        <p:spPr>
          <a:xfrm>
            <a:off x="6948665" y="4646524"/>
            <a:ext cx="2072776" cy="2099181"/>
          </a:xfrm>
          <a:prstGeom prst="rect">
            <a:avLst/>
          </a:prstGeom>
        </p:spPr>
      </p:pic>
      <p:sp>
        <p:nvSpPr>
          <p:cNvPr id="34" name="テキスト ボックス 33">
            <a:extLst>
              <a:ext uri="{FF2B5EF4-FFF2-40B4-BE49-F238E27FC236}">
                <a16:creationId xmlns:a16="http://schemas.microsoft.com/office/drawing/2014/main" id="{D3B72A49-9B84-41FB-A563-1102BB03530A}"/>
              </a:ext>
            </a:extLst>
          </p:cNvPr>
          <p:cNvSpPr txBox="1"/>
          <p:nvPr/>
        </p:nvSpPr>
        <p:spPr>
          <a:xfrm>
            <a:off x="126923" y="3337747"/>
            <a:ext cx="3930850" cy="978729"/>
          </a:xfrm>
          <a:prstGeom prst="rect">
            <a:avLst/>
          </a:prstGeom>
          <a:noFill/>
        </p:spPr>
        <p:txBody>
          <a:bodyPr wrap="square" rtlCol="0">
            <a:spAutoFit/>
          </a:bodyPr>
          <a:lstStyle/>
          <a:p>
            <a:pPr>
              <a:lnSpc>
                <a:spcPct val="80000"/>
              </a:lnSpc>
            </a:pPr>
            <a:r>
              <a:rPr lang="en-US" altLang="ja-JP" sz="3600" b="1" dirty="0">
                <a:latin typeface="MS UI Gothic" panose="020B0600070205080204" pitchFamily="50" charset="-128"/>
                <a:ea typeface="MS UI Gothic" panose="020B0600070205080204" pitchFamily="50" charset="-128"/>
              </a:rPr>
              <a:t>shellfish</a:t>
            </a:r>
          </a:p>
          <a:p>
            <a:pPr>
              <a:lnSpc>
                <a:spcPct val="80000"/>
              </a:lnSpc>
            </a:pP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shell money</a:t>
            </a:r>
            <a:endParaRPr lang="en-US" altLang="ja-JP" sz="3600" b="1" dirty="0">
              <a:latin typeface="MS UI Gothic" panose="020B0600070205080204" pitchFamily="50" charset="-128"/>
              <a:ea typeface="MS UI Gothic" panose="020B0600070205080204" pitchFamily="50" charset="-128"/>
            </a:endParaRPr>
          </a:p>
        </p:txBody>
      </p:sp>
      <p:pic>
        <p:nvPicPr>
          <p:cNvPr id="37890" name="Picture 2">
            <a:extLst>
              <a:ext uri="{FF2B5EF4-FFF2-40B4-BE49-F238E27FC236}">
                <a16:creationId xmlns:a16="http://schemas.microsoft.com/office/drawing/2014/main" id="{B2157A0F-F1AC-40C5-BE65-09AF264651B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42781" y="1825375"/>
            <a:ext cx="1678660" cy="2238213"/>
          </a:xfrm>
          <a:prstGeom prst="rect">
            <a:avLst/>
          </a:prstGeom>
          <a:noFill/>
          <a:extLst>
            <a:ext uri="{909E8E84-426E-40DD-AFC4-6F175D3DCCD1}">
              <a14:hiddenFill xmlns:a14="http://schemas.microsoft.com/office/drawing/2010/main">
                <a:solidFill>
                  <a:srgbClr val="FFFFFF"/>
                </a:solidFill>
              </a14:hiddenFill>
            </a:ext>
          </a:extLst>
        </p:spPr>
      </p:pic>
      <p:sp>
        <p:nvSpPr>
          <p:cNvPr id="37" name="テキスト ボックス 36">
            <a:extLst>
              <a:ext uri="{FF2B5EF4-FFF2-40B4-BE49-F238E27FC236}">
                <a16:creationId xmlns:a16="http://schemas.microsoft.com/office/drawing/2014/main" id="{3C3465DF-87B9-4E5E-B21C-C3E3661E2A0D}"/>
              </a:ext>
            </a:extLst>
          </p:cNvPr>
          <p:cNvSpPr txBox="1"/>
          <p:nvPr/>
        </p:nvSpPr>
        <p:spPr>
          <a:xfrm>
            <a:off x="4770384" y="1356631"/>
            <a:ext cx="4572000" cy="461665"/>
          </a:xfrm>
          <a:prstGeom prst="rect">
            <a:avLst/>
          </a:prstGeom>
          <a:noFill/>
        </p:spPr>
        <p:txBody>
          <a:bodyPr wrap="square">
            <a:spAutoFit/>
          </a:bodyPr>
          <a:lstStyle/>
          <a:p>
            <a:r>
              <a:rPr lang="ja-JP" altLang="en-US" sz="1200" dirty="0"/>
              <a:t>https://commons.wikimedia.org/wiki/File:Yan_State_Coins.jpg</a:t>
            </a:r>
          </a:p>
          <a:p>
            <a:r>
              <a:rPr lang="ja-JP" altLang="en-US" sz="1200" dirty="0"/>
              <a:t>PENG Yanan (Neo-Jay), CC BY-SA 3.0, via Wikimedia Commons</a:t>
            </a:r>
          </a:p>
        </p:txBody>
      </p:sp>
      <p:sp>
        <p:nvSpPr>
          <p:cNvPr id="38" name="テキスト ボックス 37">
            <a:extLst>
              <a:ext uri="{FF2B5EF4-FFF2-40B4-BE49-F238E27FC236}">
                <a16:creationId xmlns:a16="http://schemas.microsoft.com/office/drawing/2014/main" id="{F770B5E6-8139-4CD1-A6F2-F1D00FCA440C}"/>
              </a:ext>
            </a:extLst>
          </p:cNvPr>
          <p:cNvSpPr txBox="1"/>
          <p:nvPr/>
        </p:nvSpPr>
        <p:spPr>
          <a:xfrm>
            <a:off x="301812" y="1825375"/>
            <a:ext cx="3919741" cy="1077218"/>
          </a:xfrm>
          <a:prstGeom prst="rect">
            <a:avLst/>
          </a:prstGeom>
          <a:noFill/>
        </p:spPr>
        <p:txBody>
          <a:bodyPr wrap="square" rtlCol="0">
            <a:spAutoFit/>
          </a:bodyPr>
          <a:lstStyle/>
          <a:p>
            <a:pPr>
              <a:lnSpc>
                <a:spcPct val="80000"/>
              </a:lnSpc>
            </a:pPr>
            <a:r>
              <a:rPr lang="en-US" altLang="ja-JP" sz="4000" dirty="0"/>
              <a:t>axe</a:t>
            </a:r>
          </a:p>
          <a:p>
            <a:pPr>
              <a:lnSpc>
                <a:spcPct val="80000"/>
              </a:lnSpc>
            </a:pPr>
            <a:r>
              <a:rPr lang="en-US" altLang="ja-JP" sz="4000" dirty="0">
                <a:sym typeface="Wingdings" panose="05000000000000000000" pitchFamily="2" charset="2"/>
              </a:rPr>
              <a:t></a:t>
            </a:r>
            <a:r>
              <a:rPr lang="en-US" altLang="ja-JP" sz="4000" dirty="0"/>
              <a:t>knife money</a:t>
            </a:r>
            <a:endParaRPr lang="ja-JP" altLang="en-US" sz="4000" dirty="0"/>
          </a:p>
        </p:txBody>
      </p:sp>
      <p:sp>
        <p:nvSpPr>
          <p:cNvPr id="39" name="矢印: 右 38">
            <a:extLst>
              <a:ext uri="{FF2B5EF4-FFF2-40B4-BE49-F238E27FC236}">
                <a16:creationId xmlns:a16="http://schemas.microsoft.com/office/drawing/2014/main" id="{C0C74589-8D2F-4E14-A219-F126D0F7FAC7}"/>
              </a:ext>
            </a:extLst>
          </p:cNvPr>
          <p:cNvSpPr/>
          <p:nvPr/>
        </p:nvSpPr>
        <p:spPr>
          <a:xfrm rot="2517142">
            <a:off x="2693221" y="3028858"/>
            <a:ext cx="117997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右 39">
            <a:extLst>
              <a:ext uri="{FF2B5EF4-FFF2-40B4-BE49-F238E27FC236}">
                <a16:creationId xmlns:a16="http://schemas.microsoft.com/office/drawing/2014/main" id="{5BC87D43-1378-47ED-9D75-0EDE0E1358F4}"/>
              </a:ext>
            </a:extLst>
          </p:cNvPr>
          <p:cNvSpPr/>
          <p:nvPr/>
        </p:nvSpPr>
        <p:spPr>
          <a:xfrm>
            <a:off x="3036929" y="3809538"/>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4F9A99D7-4AB2-4DC1-8029-891BD6589F77}"/>
              </a:ext>
            </a:extLst>
          </p:cNvPr>
          <p:cNvSpPr txBox="1"/>
          <p:nvPr/>
        </p:nvSpPr>
        <p:spPr>
          <a:xfrm>
            <a:off x="3604256" y="3656723"/>
            <a:ext cx="3810654" cy="1772793"/>
          </a:xfrm>
          <a:prstGeom prst="rect">
            <a:avLst/>
          </a:prstGeom>
          <a:noFill/>
        </p:spPr>
        <p:txBody>
          <a:bodyPr wrap="square" rtlCol="0">
            <a:spAutoFit/>
          </a:bodyPr>
          <a:lstStyle/>
          <a:p>
            <a:pPr>
              <a:lnSpc>
                <a:spcPct val="70000"/>
              </a:lnSpc>
            </a:pPr>
            <a:r>
              <a:rPr lang="en-US" altLang="ja-JP" sz="4800" dirty="0"/>
              <a:t>currency</a:t>
            </a:r>
          </a:p>
          <a:p>
            <a:pPr marL="685800" indent="-685800">
              <a:lnSpc>
                <a:spcPct val="70000"/>
              </a:lnSpc>
              <a:buFont typeface="Wingdings" panose="05000000000000000000" pitchFamily="2" charset="2"/>
              <a:buChar char="à"/>
            </a:pPr>
            <a:r>
              <a:rPr lang="en-US" altLang="ja-JP" sz="5400" dirty="0">
                <a:solidFill>
                  <a:srgbClr val="FF0000"/>
                </a:solidFill>
                <a:sym typeface="Wingdings" panose="05000000000000000000" pitchFamily="2" charset="2"/>
              </a:rPr>
              <a:t>substance</a:t>
            </a:r>
          </a:p>
          <a:p>
            <a:pPr marL="685800" indent="-685800">
              <a:lnSpc>
                <a:spcPct val="70000"/>
              </a:lnSpc>
              <a:buFont typeface="Wingdings" panose="05000000000000000000" pitchFamily="2" charset="2"/>
              <a:buChar char="à"/>
            </a:pPr>
            <a:r>
              <a:rPr lang="en-US" altLang="ja-JP" sz="5400" dirty="0">
                <a:solidFill>
                  <a:srgbClr val="FF0000"/>
                </a:solidFill>
                <a:sym typeface="Wingdings" panose="05000000000000000000" pitchFamily="2" charset="2"/>
              </a:rPr>
              <a:t>quality</a:t>
            </a:r>
            <a:endParaRPr lang="ja-JP" altLang="en-US" sz="5400" dirty="0">
              <a:solidFill>
                <a:srgbClr val="FF0000"/>
              </a:solidFill>
            </a:endParaRPr>
          </a:p>
        </p:txBody>
      </p:sp>
    </p:spTree>
    <p:extLst>
      <p:ext uri="{BB962C8B-B14F-4D97-AF65-F5344CB8AC3E}">
        <p14:creationId xmlns:p14="http://schemas.microsoft.com/office/powerpoint/2010/main" val="129425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1F715C3-3A5A-418A-95F2-6B01B2D05759}"/>
              </a:ext>
            </a:extLst>
          </p:cNvPr>
          <p:cNvPicPr>
            <a:picLocks noChangeAspect="1"/>
          </p:cNvPicPr>
          <p:nvPr/>
        </p:nvPicPr>
        <p:blipFill>
          <a:blip r:embed="rId2"/>
          <a:stretch>
            <a:fillRect/>
          </a:stretch>
        </p:blipFill>
        <p:spPr>
          <a:xfrm>
            <a:off x="0" y="7374"/>
            <a:ext cx="9144000" cy="478118"/>
          </a:xfrm>
          <a:prstGeom prst="rect">
            <a:avLst/>
          </a:prstGeom>
        </p:spPr>
      </p:pic>
      <p:pic>
        <p:nvPicPr>
          <p:cNvPr id="5" name="図 4" descr="アイコン&#10;&#10;自動的に生成された説明">
            <a:extLst>
              <a:ext uri="{FF2B5EF4-FFF2-40B4-BE49-F238E27FC236}">
                <a16:creationId xmlns:a16="http://schemas.microsoft.com/office/drawing/2014/main" id="{F66C16C1-B347-4B42-995C-8B7703F85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322" y="2866522"/>
            <a:ext cx="3097161" cy="3097161"/>
          </a:xfrm>
          <a:prstGeom prst="rect">
            <a:avLst/>
          </a:prstGeom>
        </p:spPr>
      </p:pic>
      <p:sp>
        <p:nvSpPr>
          <p:cNvPr id="6" name="テキスト ボックス 5">
            <a:extLst>
              <a:ext uri="{FF2B5EF4-FFF2-40B4-BE49-F238E27FC236}">
                <a16:creationId xmlns:a16="http://schemas.microsoft.com/office/drawing/2014/main" id="{B562BAD5-A288-4E32-9040-FFD432D24697}"/>
              </a:ext>
            </a:extLst>
          </p:cNvPr>
          <p:cNvSpPr txBox="1"/>
          <p:nvPr/>
        </p:nvSpPr>
        <p:spPr>
          <a:xfrm>
            <a:off x="2755274" y="885295"/>
            <a:ext cx="6065381" cy="769441"/>
          </a:xfrm>
          <a:prstGeom prst="rect">
            <a:avLst/>
          </a:prstGeom>
          <a:noFill/>
        </p:spPr>
        <p:txBody>
          <a:bodyPr wrap="square" rtlCol="0">
            <a:spAutoFit/>
          </a:bodyPr>
          <a:lstStyle/>
          <a:p>
            <a:r>
              <a:rPr lang="en-US" altLang="ja-JP" sz="4400" dirty="0">
                <a:latin typeface="MS UI Gothic" panose="020B0600070205080204" pitchFamily="50" charset="-128"/>
                <a:ea typeface="MS UI Gothic" panose="020B0600070205080204" pitchFamily="50" charset="-128"/>
              </a:rPr>
              <a:t>pictograph of “</a:t>
            </a:r>
            <a:r>
              <a:rPr lang="en-US" altLang="ja-JP" sz="4400" b="1" dirty="0">
                <a:solidFill>
                  <a:srgbClr val="FF0000"/>
                </a:solidFill>
                <a:latin typeface="MS UI Gothic" panose="020B0600070205080204" pitchFamily="50" charset="-128"/>
                <a:ea typeface="MS UI Gothic" panose="020B0600070205080204" pitchFamily="50" charset="-128"/>
              </a:rPr>
              <a:t>shellfish</a:t>
            </a:r>
            <a:r>
              <a:rPr lang="en-US" altLang="ja-JP" sz="4400" dirty="0">
                <a:latin typeface="MS UI Gothic" panose="020B0600070205080204" pitchFamily="50" charset="-128"/>
                <a:ea typeface="MS UI Gothic" panose="020B0600070205080204" pitchFamily="50" charset="-128"/>
              </a:rPr>
              <a:t>”</a:t>
            </a:r>
          </a:p>
        </p:txBody>
      </p:sp>
      <p:pic>
        <p:nvPicPr>
          <p:cNvPr id="8" name="図 7">
            <a:extLst>
              <a:ext uri="{FF2B5EF4-FFF2-40B4-BE49-F238E27FC236}">
                <a16:creationId xmlns:a16="http://schemas.microsoft.com/office/drawing/2014/main" id="{7CDAA67E-573B-4240-B934-DE5065AD186A}"/>
              </a:ext>
            </a:extLst>
          </p:cNvPr>
          <p:cNvPicPr>
            <a:picLocks noChangeAspect="1"/>
          </p:cNvPicPr>
          <p:nvPr/>
        </p:nvPicPr>
        <p:blipFill>
          <a:blip r:embed="rId4"/>
          <a:stretch>
            <a:fillRect/>
          </a:stretch>
        </p:blipFill>
        <p:spPr>
          <a:xfrm>
            <a:off x="300823" y="485492"/>
            <a:ext cx="2219939" cy="2866523"/>
          </a:xfrm>
          <a:prstGeom prst="rect">
            <a:avLst/>
          </a:prstGeom>
        </p:spPr>
      </p:pic>
      <p:pic>
        <p:nvPicPr>
          <p:cNvPr id="10" name="図 9">
            <a:extLst>
              <a:ext uri="{FF2B5EF4-FFF2-40B4-BE49-F238E27FC236}">
                <a16:creationId xmlns:a16="http://schemas.microsoft.com/office/drawing/2014/main" id="{E133254C-0FE2-44D9-9D85-6A2BCA54D081}"/>
              </a:ext>
            </a:extLst>
          </p:cNvPr>
          <p:cNvPicPr>
            <a:picLocks noChangeAspect="1"/>
          </p:cNvPicPr>
          <p:nvPr/>
        </p:nvPicPr>
        <p:blipFill>
          <a:blip r:embed="rId5"/>
          <a:stretch>
            <a:fillRect/>
          </a:stretch>
        </p:blipFill>
        <p:spPr>
          <a:xfrm rot="15986479">
            <a:off x="2859997" y="2360632"/>
            <a:ext cx="1919907" cy="1061002"/>
          </a:xfrm>
          <a:prstGeom prst="rect">
            <a:avLst/>
          </a:prstGeom>
        </p:spPr>
      </p:pic>
      <p:pic>
        <p:nvPicPr>
          <p:cNvPr id="12" name="図 11">
            <a:extLst>
              <a:ext uri="{FF2B5EF4-FFF2-40B4-BE49-F238E27FC236}">
                <a16:creationId xmlns:a16="http://schemas.microsoft.com/office/drawing/2014/main" id="{C6A99B56-B6F3-4887-ADDC-51906BDFEFD5}"/>
              </a:ext>
            </a:extLst>
          </p:cNvPr>
          <p:cNvPicPr>
            <a:picLocks noChangeAspect="1"/>
          </p:cNvPicPr>
          <p:nvPr/>
        </p:nvPicPr>
        <p:blipFill>
          <a:blip r:embed="rId6"/>
          <a:stretch>
            <a:fillRect/>
          </a:stretch>
        </p:blipFill>
        <p:spPr>
          <a:xfrm>
            <a:off x="4399680" y="2376492"/>
            <a:ext cx="1178126" cy="2046218"/>
          </a:xfrm>
          <a:prstGeom prst="rect">
            <a:avLst/>
          </a:prstGeom>
        </p:spPr>
      </p:pic>
      <p:sp>
        <p:nvSpPr>
          <p:cNvPr id="13" name="矢印: 右 12">
            <a:extLst>
              <a:ext uri="{FF2B5EF4-FFF2-40B4-BE49-F238E27FC236}">
                <a16:creationId xmlns:a16="http://schemas.microsoft.com/office/drawing/2014/main" id="{F481142A-142B-4DA9-9AB9-B19ACF2CE7ED}"/>
              </a:ext>
            </a:extLst>
          </p:cNvPr>
          <p:cNvSpPr/>
          <p:nvPr/>
        </p:nvSpPr>
        <p:spPr>
          <a:xfrm rot="2224483">
            <a:off x="2457469" y="2321482"/>
            <a:ext cx="6272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DC83FE10-63F1-4A01-9A22-3BF62A3DD809}"/>
              </a:ext>
            </a:extLst>
          </p:cNvPr>
          <p:cNvSpPr/>
          <p:nvPr/>
        </p:nvSpPr>
        <p:spPr>
          <a:xfrm rot="2224483">
            <a:off x="5624567" y="4281861"/>
            <a:ext cx="6272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1E053B20-F583-4B90-8C8E-35E984082D80}"/>
              </a:ext>
            </a:extLst>
          </p:cNvPr>
          <p:cNvPicPr>
            <a:picLocks noChangeAspect="1"/>
          </p:cNvPicPr>
          <p:nvPr/>
        </p:nvPicPr>
        <p:blipFill>
          <a:blip r:embed="rId7"/>
          <a:stretch>
            <a:fillRect/>
          </a:stretch>
        </p:blipFill>
        <p:spPr>
          <a:xfrm>
            <a:off x="167197" y="4145318"/>
            <a:ext cx="1862090" cy="1896787"/>
          </a:xfrm>
          <a:prstGeom prst="rect">
            <a:avLst/>
          </a:prstGeom>
        </p:spPr>
      </p:pic>
      <p:sp>
        <p:nvSpPr>
          <p:cNvPr id="14" name="テキスト ボックス 13">
            <a:extLst>
              <a:ext uri="{FF2B5EF4-FFF2-40B4-BE49-F238E27FC236}">
                <a16:creationId xmlns:a16="http://schemas.microsoft.com/office/drawing/2014/main" id="{0F8F81F7-A8CC-45EB-B37C-F9E79FA627D1}"/>
              </a:ext>
            </a:extLst>
          </p:cNvPr>
          <p:cNvSpPr txBox="1"/>
          <p:nvPr/>
        </p:nvSpPr>
        <p:spPr>
          <a:xfrm>
            <a:off x="432592" y="3312835"/>
            <a:ext cx="3128750" cy="978729"/>
          </a:xfrm>
          <a:prstGeom prst="rect">
            <a:avLst/>
          </a:prstGeom>
          <a:noFill/>
        </p:spPr>
        <p:txBody>
          <a:bodyPr wrap="square" rtlCol="0">
            <a:spAutoFit/>
          </a:bodyPr>
          <a:lstStyle/>
          <a:p>
            <a:pPr>
              <a:lnSpc>
                <a:spcPct val="80000"/>
              </a:lnSpc>
            </a:pPr>
            <a:r>
              <a:rPr lang="en-US" altLang="ja-JP" sz="3600" dirty="0">
                <a:latin typeface="MS UI Gothic" panose="020B0600070205080204" pitchFamily="50" charset="-128"/>
                <a:ea typeface="MS UI Gothic" panose="020B0600070205080204" pitchFamily="50" charset="-128"/>
              </a:rPr>
              <a:t>shell</a:t>
            </a:r>
          </a:p>
          <a:p>
            <a:pPr>
              <a:lnSpc>
                <a:spcPct val="80000"/>
              </a:lnSpc>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shell </a:t>
            </a:r>
            <a:r>
              <a:rPr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money</a:t>
            </a:r>
            <a:endParaRPr lang="en-US" altLang="ja-JP" sz="3600" dirty="0">
              <a:solidFill>
                <a:srgbClr val="FF0000"/>
              </a:solidFill>
              <a:latin typeface="MS UI Gothic" panose="020B0600070205080204" pitchFamily="50" charset="-128"/>
              <a:ea typeface="MS UI Gothic" panose="020B0600070205080204" pitchFamily="50" charset="-128"/>
            </a:endParaRPr>
          </a:p>
        </p:txBody>
      </p:sp>
      <p:pic>
        <p:nvPicPr>
          <p:cNvPr id="16" name="図 15" descr="吊るす, 横, 大きい が含まれている画像&#10;&#10;自動的に生成された説明">
            <a:extLst>
              <a:ext uri="{FF2B5EF4-FFF2-40B4-BE49-F238E27FC236}">
                <a16:creationId xmlns:a16="http://schemas.microsoft.com/office/drawing/2014/main" id="{C7A75ED4-B305-457D-95F3-85CF6EFEF1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1545" y="4277735"/>
            <a:ext cx="1831953" cy="1831953"/>
          </a:xfrm>
          <a:prstGeom prst="rect">
            <a:avLst/>
          </a:prstGeom>
        </p:spPr>
      </p:pic>
      <p:sp>
        <p:nvSpPr>
          <p:cNvPr id="17" name="テキスト ボックス 16">
            <a:extLst>
              <a:ext uri="{FF2B5EF4-FFF2-40B4-BE49-F238E27FC236}">
                <a16:creationId xmlns:a16="http://schemas.microsoft.com/office/drawing/2014/main" id="{6F3C8D85-6C41-430C-A3C1-77DB7C75DED4}"/>
              </a:ext>
            </a:extLst>
          </p:cNvPr>
          <p:cNvSpPr txBox="1"/>
          <p:nvPr/>
        </p:nvSpPr>
        <p:spPr>
          <a:xfrm>
            <a:off x="-63996" y="6261017"/>
            <a:ext cx="8245470" cy="523220"/>
          </a:xfrm>
          <a:prstGeom prst="rect">
            <a:avLst/>
          </a:prstGeom>
          <a:noFill/>
        </p:spPr>
        <p:txBody>
          <a:bodyPr wrap="square">
            <a:spAutoFit/>
          </a:bodyPr>
          <a:lstStyle/>
          <a:p>
            <a:r>
              <a:rPr lang="pl-PL" altLang="ja-JP" sz="1400" dirty="0"/>
              <a:t>https://upload.wikimedia.org/wikipedia/commons/1/14/Shellfish_Currencies._China_Numismatic_Museum.jpg</a:t>
            </a:r>
            <a:endParaRPr lang="ja-JP" altLang="en-US" sz="1600" dirty="0"/>
          </a:p>
          <a:p>
            <a:r>
              <a:rPr lang="pl-PL" altLang="ja-JP" sz="1400" dirty="0"/>
              <a:t>Baomi, CC BY-SA 4.0, via Wikimedia Commons</a:t>
            </a:r>
          </a:p>
        </p:txBody>
      </p:sp>
    </p:spTree>
    <p:extLst>
      <p:ext uri="{BB962C8B-B14F-4D97-AF65-F5344CB8AC3E}">
        <p14:creationId xmlns:p14="http://schemas.microsoft.com/office/powerpoint/2010/main" val="311194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8A794C4-C894-4200-98FB-FE98F6AF7F3F}"/>
              </a:ext>
            </a:extLst>
          </p:cNvPr>
          <p:cNvPicPr>
            <a:picLocks noChangeAspect="1"/>
          </p:cNvPicPr>
          <p:nvPr/>
        </p:nvPicPr>
        <p:blipFill>
          <a:blip r:embed="rId2"/>
          <a:stretch>
            <a:fillRect/>
          </a:stretch>
        </p:blipFill>
        <p:spPr>
          <a:xfrm>
            <a:off x="0" y="0"/>
            <a:ext cx="9144000" cy="546420"/>
          </a:xfrm>
          <a:prstGeom prst="rect">
            <a:avLst/>
          </a:prstGeom>
        </p:spPr>
      </p:pic>
      <p:pic>
        <p:nvPicPr>
          <p:cNvPr id="5" name="Picture 4" descr="キャンプのイラスト「キャンプファイヤー」">
            <a:extLst>
              <a:ext uri="{FF2B5EF4-FFF2-40B4-BE49-F238E27FC236}">
                <a16:creationId xmlns:a16="http://schemas.microsoft.com/office/drawing/2014/main" id="{D851A72C-FDEF-4AAB-B5CB-2FB3E77C9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48" y="707595"/>
            <a:ext cx="2313485" cy="2882848"/>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descr="燭台のイラスト">
            <a:extLst>
              <a:ext uri="{FF2B5EF4-FFF2-40B4-BE49-F238E27FC236}">
                <a16:creationId xmlns:a16="http://schemas.microsoft.com/office/drawing/2014/main" id="{579F4F0D-7517-448D-870C-688706B704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63" y="1379621"/>
            <a:ext cx="1924262" cy="2425541"/>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11717E5E-9EF5-49C4-9FB7-B7E3E0DDF280}"/>
              </a:ext>
            </a:extLst>
          </p:cNvPr>
          <p:cNvSpPr txBox="1"/>
          <p:nvPr/>
        </p:nvSpPr>
        <p:spPr>
          <a:xfrm>
            <a:off x="3619395" y="707595"/>
            <a:ext cx="5205664" cy="3065455"/>
          </a:xfrm>
          <a:prstGeom prst="rect">
            <a:avLst/>
          </a:prstGeom>
          <a:noFill/>
        </p:spPr>
        <p:txBody>
          <a:bodyPr wrap="square">
            <a:spAutoFit/>
          </a:bodyPr>
          <a:lstStyle/>
          <a:p>
            <a:pPr>
              <a:lnSpc>
                <a:spcPct val="70000"/>
              </a:lnSpc>
            </a:pPr>
            <a:r>
              <a:rPr lang="ja-JP" altLang="en-US" sz="4000" dirty="0"/>
              <a:t>The candle/campfire is placed in the center of the house/camp.</a:t>
            </a:r>
            <a:endParaRPr lang="en-US" altLang="ja-JP" sz="4000" dirty="0"/>
          </a:p>
          <a:p>
            <a:pPr marL="571500" indent="-571500">
              <a:lnSpc>
                <a:spcPct val="70000"/>
              </a:lnSpc>
              <a:buFont typeface="Wingdings" panose="05000000000000000000" pitchFamily="2" charset="2"/>
              <a:buChar char="à"/>
            </a:pPr>
            <a:r>
              <a:rPr lang="en-US" altLang="ja-JP" sz="4800" dirty="0">
                <a:sym typeface="Wingdings" panose="05000000000000000000" pitchFamily="2" charset="2"/>
              </a:rPr>
              <a:t>center</a:t>
            </a:r>
          </a:p>
          <a:p>
            <a:pPr marL="571500" indent="-571500">
              <a:lnSpc>
                <a:spcPct val="70000"/>
              </a:lnSpc>
              <a:buFont typeface="Wingdings" panose="05000000000000000000" pitchFamily="2" charset="2"/>
              <a:buChar char="à"/>
            </a:pPr>
            <a:r>
              <a:rPr lang="en-US" altLang="ja-JP" sz="5400" dirty="0">
                <a:solidFill>
                  <a:srgbClr val="FF0000"/>
                </a:solidFill>
                <a:sym typeface="Wingdings" panose="05000000000000000000" pitchFamily="2" charset="2"/>
              </a:rPr>
              <a:t>lord, master, main thing</a:t>
            </a:r>
            <a:endParaRPr lang="ja-JP" altLang="en-US" sz="5400" dirty="0">
              <a:solidFill>
                <a:srgbClr val="FF0000"/>
              </a:solidFill>
            </a:endParaRPr>
          </a:p>
        </p:txBody>
      </p:sp>
      <p:sp>
        <p:nvSpPr>
          <p:cNvPr id="10" name="矢印: 右 9">
            <a:extLst>
              <a:ext uri="{FF2B5EF4-FFF2-40B4-BE49-F238E27FC236}">
                <a16:creationId xmlns:a16="http://schemas.microsoft.com/office/drawing/2014/main" id="{C796CAC3-2A2D-422A-B8BF-12FD28748796}"/>
              </a:ext>
            </a:extLst>
          </p:cNvPr>
          <p:cNvSpPr/>
          <p:nvPr/>
        </p:nvSpPr>
        <p:spPr>
          <a:xfrm rot="2224483">
            <a:off x="3113851" y="3010747"/>
            <a:ext cx="720850" cy="642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D523D29A-E2EB-4C34-A50E-4F5B9C4E8247}"/>
              </a:ext>
            </a:extLst>
          </p:cNvPr>
          <p:cNvPicPr>
            <a:picLocks noChangeAspect="1"/>
          </p:cNvPicPr>
          <p:nvPr/>
        </p:nvPicPr>
        <p:blipFill>
          <a:blip r:embed="rId5"/>
          <a:stretch>
            <a:fillRect/>
          </a:stretch>
        </p:blipFill>
        <p:spPr>
          <a:xfrm>
            <a:off x="6504182" y="4254177"/>
            <a:ext cx="2433171" cy="2449179"/>
          </a:xfrm>
          <a:prstGeom prst="rect">
            <a:avLst/>
          </a:prstGeom>
        </p:spPr>
      </p:pic>
      <p:sp>
        <p:nvSpPr>
          <p:cNvPr id="13" name="矢印: 右 12">
            <a:extLst>
              <a:ext uri="{FF2B5EF4-FFF2-40B4-BE49-F238E27FC236}">
                <a16:creationId xmlns:a16="http://schemas.microsoft.com/office/drawing/2014/main" id="{EF1CAE72-7086-497C-B61C-E05341F02079}"/>
              </a:ext>
            </a:extLst>
          </p:cNvPr>
          <p:cNvSpPr/>
          <p:nvPr/>
        </p:nvSpPr>
        <p:spPr>
          <a:xfrm rot="2224483">
            <a:off x="5861801" y="4860815"/>
            <a:ext cx="720850" cy="642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4" descr="燭台のイラスト">
            <a:extLst>
              <a:ext uri="{FF2B5EF4-FFF2-40B4-BE49-F238E27FC236}">
                <a16:creationId xmlns:a16="http://schemas.microsoft.com/office/drawing/2014/main" id="{A1996167-36A7-49BE-A3B1-96A64ED6C7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2840" y="4080764"/>
            <a:ext cx="1924262" cy="2425541"/>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線コネクタ 15">
            <a:extLst>
              <a:ext uri="{FF2B5EF4-FFF2-40B4-BE49-F238E27FC236}">
                <a16:creationId xmlns:a16="http://schemas.microsoft.com/office/drawing/2014/main" id="{16674291-BFB3-47CC-A83A-8DD4992CBA93}"/>
              </a:ext>
            </a:extLst>
          </p:cNvPr>
          <p:cNvCxnSpPr>
            <a:cxnSpLocks/>
          </p:cNvCxnSpPr>
          <p:nvPr/>
        </p:nvCxnSpPr>
        <p:spPr>
          <a:xfrm>
            <a:off x="4632901" y="4529779"/>
            <a:ext cx="791291" cy="0"/>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8D57CD3-9F17-45C7-AFCE-9B712EDAC57F}"/>
              </a:ext>
            </a:extLst>
          </p:cNvPr>
          <p:cNvCxnSpPr>
            <a:cxnSpLocks/>
          </p:cNvCxnSpPr>
          <p:nvPr/>
        </p:nvCxnSpPr>
        <p:spPr>
          <a:xfrm>
            <a:off x="4632901" y="5115316"/>
            <a:ext cx="791291" cy="0"/>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292F812-61FC-4CB9-82C2-DB5C7F751D2E}"/>
              </a:ext>
            </a:extLst>
          </p:cNvPr>
          <p:cNvCxnSpPr>
            <a:cxnSpLocks/>
          </p:cNvCxnSpPr>
          <p:nvPr/>
        </p:nvCxnSpPr>
        <p:spPr>
          <a:xfrm>
            <a:off x="4461666" y="6451522"/>
            <a:ext cx="1169137" cy="0"/>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B9F656F6-0CB8-49DC-BE5A-93D2CC15AE9E}"/>
              </a:ext>
            </a:extLst>
          </p:cNvPr>
          <p:cNvCxnSpPr>
            <a:cxnSpLocks/>
          </p:cNvCxnSpPr>
          <p:nvPr/>
        </p:nvCxnSpPr>
        <p:spPr>
          <a:xfrm flipV="1">
            <a:off x="5062276" y="4655097"/>
            <a:ext cx="0" cy="1660067"/>
          </a:xfrm>
          <a:prstGeom prst="line">
            <a:avLst/>
          </a:prstGeom>
          <a:ln w="117475" cap="rnd">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Picture 4" descr="キャンプのイラスト「キャンプファイヤー」">
            <a:extLst>
              <a:ext uri="{FF2B5EF4-FFF2-40B4-BE49-F238E27FC236}">
                <a16:creationId xmlns:a16="http://schemas.microsoft.com/office/drawing/2014/main" id="{32E4B8EB-2D87-424A-834C-B85151729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592" y="3740402"/>
            <a:ext cx="2313485" cy="2882848"/>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線コネクタ 24">
            <a:extLst>
              <a:ext uri="{FF2B5EF4-FFF2-40B4-BE49-F238E27FC236}">
                <a16:creationId xmlns:a16="http://schemas.microsoft.com/office/drawing/2014/main" id="{F2A376F1-44B9-44D0-8200-89ADBA48360C}"/>
              </a:ext>
            </a:extLst>
          </p:cNvPr>
          <p:cNvCxnSpPr>
            <a:cxnSpLocks/>
          </p:cNvCxnSpPr>
          <p:nvPr/>
        </p:nvCxnSpPr>
        <p:spPr>
          <a:xfrm flipV="1">
            <a:off x="3209413" y="4847990"/>
            <a:ext cx="0" cy="1660067"/>
          </a:xfrm>
          <a:prstGeom prst="line">
            <a:avLst/>
          </a:prstGeom>
          <a:ln w="1174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C2E13B20-A9BB-45B7-8801-975E5979C791}"/>
              </a:ext>
            </a:extLst>
          </p:cNvPr>
          <p:cNvCxnSpPr>
            <a:cxnSpLocks/>
          </p:cNvCxnSpPr>
          <p:nvPr/>
        </p:nvCxnSpPr>
        <p:spPr>
          <a:xfrm>
            <a:off x="2151968" y="6610191"/>
            <a:ext cx="2115232" cy="13059"/>
          </a:xfrm>
          <a:prstGeom prst="line">
            <a:avLst/>
          </a:prstGeom>
          <a:ln w="1174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144DD88C-C301-4078-B1DF-D0D8CE18DE8A}"/>
              </a:ext>
            </a:extLst>
          </p:cNvPr>
          <p:cNvCxnSpPr>
            <a:cxnSpLocks/>
          </p:cNvCxnSpPr>
          <p:nvPr/>
        </p:nvCxnSpPr>
        <p:spPr>
          <a:xfrm>
            <a:off x="2259991" y="5911911"/>
            <a:ext cx="1868882" cy="40473"/>
          </a:xfrm>
          <a:prstGeom prst="line">
            <a:avLst/>
          </a:prstGeom>
          <a:ln w="117475"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B8B7EF7E-8DD4-4409-B24B-E69C323FF127}"/>
              </a:ext>
            </a:extLst>
          </p:cNvPr>
          <p:cNvCxnSpPr>
            <a:cxnSpLocks/>
          </p:cNvCxnSpPr>
          <p:nvPr/>
        </p:nvCxnSpPr>
        <p:spPr>
          <a:xfrm>
            <a:off x="2354288" y="5292436"/>
            <a:ext cx="1774585" cy="33735"/>
          </a:xfrm>
          <a:prstGeom prst="line">
            <a:avLst/>
          </a:prstGeom>
          <a:ln w="117475" cap="rnd">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468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3267</TotalTime>
  <Words>506</Words>
  <Application>Microsoft Office PowerPoint</Application>
  <PresentationFormat>画面に合わせる (4:3)</PresentationFormat>
  <Paragraphs>64</Paragraphs>
  <Slides>10</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MS UI Gothic</vt:lpstr>
      <vt:lpstr>游ゴシック</vt:lpstr>
      <vt:lpstr>Arial</vt:lpstr>
      <vt:lpstr>Arial</vt:lpstr>
      <vt:lpstr>Calibri</vt:lpstr>
      <vt:lpstr>Calibri Light</vt:lpstr>
      <vt:lpstr>Wingdings</vt:lpstr>
      <vt:lpstr>Office テーマ</vt:lpstr>
      <vt:lpstr>Free Kanji Material  無料漢字教材 kanji0288-0291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99</cp:revision>
  <dcterms:created xsi:type="dcterms:W3CDTF">2022-02-04T14:29:48Z</dcterms:created>
  <dcterms:modified xsi:type="dcterms:W3CDTF">2022-03-15T15:03:55Z</dcterms:modified>
</cp:coreProperties>
</file>