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544" r:id="rId5"/>
    <p:sldId id="419" r:id="rId6"/>
    <p:sldId id="420"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4343" autoAdjust="0"/>
  </p:normalViewPr>
  <p:slideViewPr>
    <p:cSldViewPr snapToGrid="0">
      <p:cViewPr varScale="1">
        <p:scale>
          <a:sx n="65" d="100"/>
          <a:sy n="65" d="100"/>
        </p:scale>
        <p:origin x="13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gif"/><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png"/><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21.gif"/><Relationship Id="rId7" Type="http://schemas.openxmlformats.org/officeDocument/2006/relationships/image" Target="../media/image24.png"/><Relationship Id="rId2" Type="http://schemas.openxmlformats.org/officeDocument/2006/relationships/image" Target="../media/image20.png"/><Relationship Id="rId1" Type="http://schemas.openxmlformats.org/officeDocument/2006/relationships/slideLayout" Target="../slideLayouts/slideLayout7.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kanji0158-0160</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960452FD-60D6-499E-B96B-1EFDD76DBC08}"/>
              </a:ext>
            </a:extLst>
          </p:cNvPr>
          <p:cNvPicPr>
            <a:picLocks noChangeAspect="1"/>
          </p:cNvPicPr>
          <p:nvPr/>
        </p:nvPicPr>
        <p:blipFill>
          <a:blip r:embed="rId2"/>
          <a:stretch>
            <a:fillRect/>
          </a:stretch>
        </p:blipFill>
        <p:spPr>
          <a:xfrm>
            <a:off x="1799170" y="1101724"/>
            <a:ext cx="5545660" cy="1153795"/>
          </a:xfrm>
          <a:prstGeom prst="rect">
            <a:avLst/>
          </a:prstGeom>
        </p:spPr>
      </p:pic>
      <p:pic>
        <p:nvPicPr>
          <p:cNvPr id="5" name="図 4">
            <a:extLst>
              <a:ext uri="{FF2B5EF4-FFF2-40B4-BE49-F238E27FC236}">
                <a16:creationId xmlns:a16="http://schemas.microsoft.com/office/drawing/2014/main" id="{035E4F03-41C1-41AE-B21F-63A8ABA47A8B}"/>
              </a:ext>
            </a:extLst>
          </p:cNvPr>
          <p:cNvPicPr>
            <a:picLocks noChangeAspect="1"/>
          </p:cNvPicPr>
          <p:nvPr/>
        </p:nvPicPr>
        <p:blipFill>
          <a:blip r:embed="rId3"/>
          <a:stretch>
            <a:fillRect/>
          </a:stretch>
        </p:blipFill>
        <p:spPr>
          <a:xfrm>
            <a:off x="0" y="2745336"/>
            <a:ext cx="9144000" cy="1367327"/>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B3D37954-6499-4721-A1F1-F1AF048C786D}"/>
              </a:ext>
            </a:extLst>
          </p:cNvPr>
          <p:cNvPicPr>
            <a:picLocks noChangeAspect="1"/>
          </p:cNvPicPr>
          <p:nvPr/>
        </p:nvPicPr>
        <p:blipFill>
          <a:blip r:embed="rId2"/>
          <a:stretch>
            <a:fillRect/>
          </a:stretch>
        </p:blipFill>
        <p:spPr>
          <a:xfrm>
            <a:off x="1353321" y="1563891"/>
            <a:ext cx="1219782" cy="1681640"/>
          </a:xfrm>
          <a:prstGeom prst="rect">
            <a:avLst/>
          </a:prstGeom>
        </p:spPr>
      </p:pic>
      <p:pic>
        <p:nvPicPr>
          <p:cNvPr id="3" name="図 2">
            <a:extLst>
              <a:ext uri="{FF2B5EF4-FFF2-40B4-BE49-F238E27FC236}">
                <a16:creationId xmlns:a16="http://schemas.microsoft.com/office/drawing/2014/main" id="{3BA0E222-363C-4932-9A32-1C78E98AA404}"/>
              </a:ext>
            </a:extLst>
          </p:cNvPr>
          <p:cNvPicPr>
            <a:picLocks noChangeAspect="1"/>
          </p:cNvPicPr>
          <p:nvPr/>
        </p:nvPicPr>
        <p:blipFill>
          <a:blip r:embed="rId3"/>
          <a:stretch>
            <a:fillRect/>
          </a:stretch>
        </p:blipFill>
        <p:spPr>
          <a:xfrm>
            <a:off x="0" y="-4066"/>
            <a:ext cx="9144000" cy="470019"/>
          </a:xfrm>
          <a:prstGeom prst="rect">
            <a:avLst/>
          </a:prstGeom>
        </p:spPr>
      </p:pic>
      <p:pic>
        <p:nvPicPr>
          <p:cNvPr id="4" name="図 3" descr="アイコン&#10;&#10;中程度の精度で自動的に生成された説明">
            <a:extLst>
              <a:ext uri="{FF2B5EF4-FFF2-40B4-BE49-F238E27FC236}">
                <a16:creationId xmlns:a16="http://schemas.microsoft.com/office/drawing/2014/main" id="{8C142FFB-B83A-41AA-AFEE-43DB4A1EB85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13173" y="4003820"/>
            <a:ext cx="2682897" cy="2682897"/>
          </a:xfrm>
          <a:prstGeom prst="rect">
            <a:avLst/>
          </a:prstGeom>
        </p:spPr>
      </p:pic>
      <p:pic>
        <p:nvPicPr>
          <p:cNvPr id="5" name="Picture 2" descr="サラブレッドのイラスト（栗毛）">
            <a:extLst>
              <a:ext uri="{FF2B5EF4-FFF2-40B4-BE49-F238E27FC236}">
                <a16:creationId xmlns:a16="http://schemas.microsoft.com/office/drawing/2014/main" id="{35046813-5F3A-467C-BE16-3A68DF4C89E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15837" y="1646632"/>
            <a:ext cx="1792820" cy="1517921"/>
          </a:xfrm>
          <a:prstGeom prst="rect">
            <a:avLst/>
          </a:prstGeom>
          <a:noFill/>
          <a:extLst>
            <a:ext uri="{909E8E84-426E-40DD-AFC4-6F175D3DCCD1}">
              <a14:hiddenFill xmlns:a14="http://schemas.microsoft.com/office/drawing/2010/main">
                <a:solidFill>
                  <a:srgbClr val="FFFFFF"/>
                </a:solidFill>
              </a14:hiddenFill>
            </a:ext>
          </a:extLst>
        </p:spPr>
      </p:pic>
      <p:pic>
        <p:nvPicPr>
          <p:cNvPr id="6" name="図 5">
            <a:extLst>
              <a:ext uri="{FF2B5EF4-FFF2-40B4-BE49-F238E27FC236}">
                <a16:creationId xmlns:a16="http://schemas.microsoft.com/office/drawing/2014/main" id="{352202C8-F7B1-4A4B-B47D-FA901CDB6A9C}"/>
              </a:ext>
            </a:extLst>
          </p:cNvPr>
          <p:cNvPicPr>
            <a:picLocks noChangeAspect="1"/>
          </p:cNvPicPr>
          <p:nvPr/>
        </p:nvPicPr>
        <p:blipFill>
          <a:blip r:embed="rId6"/>
          <a:stretch>
            <a:fillRect/>
          </a:stretch>
        </p:blipFill>
        <p:spPr>
          <a:xfrm>
            <a:off x="0" y="445188"/>
            <a:ext cx="9144000" cy="470458"/>
          </a:xfrm>
          <a:prstGeom prst="rect">
            <a:avLst/>
          </a:prstGeom>
        </p:spPr>
      </p:pic>
      <p:pic>
        <p:nvPicPr>
          <p:cNvPr id="8" name="図 7">
            <a:extLst>
              <a:ext uri="{FF2B5EF4-FFF2-40B4-BE49-F238E27FC236}">
                <a16:creationId xmlns:a16="http://schemas.microsoft.com/office/drawing/2014/main" id="{2A91CA31-C906-4238-9613-E6D67865E2DF}"/>
              </a:ext>
            </a:extLst>
          </p:cNvPr>
          <p:cNvPicPr>
            <a:picLocks noChangeAspect="1"/>
          </p:cNvPicPr>
          <p:nvPr/>
        </p:nvPicPr>
        <p:blipFill>
          <a:blip r:embed="rId7"/>
          <a:stretch>
            <a:fillRect/>
          </a:stretch>
        </p:blipFill>
        <p:spPr>
          <a:xfrm>
            <a:off x="-5403" y="886179"/>
            <a:ext cx="9144000" cy="554958"/>
          </a:xfrm>
          <a:prstGeom prst="rect">
            <a:avLst/>
          </a:prstGeom>
        </p:spPr>
      </p:pic>
      <p:pic>
        <p:nvPicPr>
          <p:cNvPr id="9" name="図 8">
            <a:extLst>
              <a:ext uri="{FF2B5EF4-FFF2-40B4-BE49-F238E27FC236}">
                <a16:creationId xmlns:a16="http://schemas.microsoft.com/office/drawing/2014/main" id="{15DB9ED3-2A7A-4B4F-AA0D-859A332C50F8}"/>
              </a:ext>
            </a:extLst>
          </p:cNvPr>
          <p:cNvPicPr>
            <a:picLocks noChangeAspect="1"/>
          </p:cNvPicPr>
          <p:nvPr/>
        </p:nvPicPr>
        <p:blipFill>
          <a:blip r:embed="rId8"/>
          <a:stretch>
            <a:fillRect/>
          </a:stretch>
        </p:blipFill>
        <p:spPr>
          <a:xfrm>
            <a:off x="6327504" y="1476382"/>
            <a:ext cx="1268815" cy="894338"/>
          </a:xfrm>
          <a:prstGeom prst="rect">
            <a:avLst/>
          </a:prstGeom>
        </p:spPr>
      </p:pic>
      <p:sp>
        <p:nvSpPr>
          <p:cNvPr id="10" name="テキスト ボックス 9">
            <a:extLst>
              <a:ext uri="{FF2B5EF4-FFF2-40B4-BE49-F238E27FC236}">
                <a16:creationId xmlns:a16="http://schemas.microsoft.com/office/drawing/2014/main" id="{6C99AAA4-AB8C-48FA-B829-247D478430A8}"/>
              </a:ext>
            </a:extLst>
          </p:cNvPr>
          <p:cNvSpPr txBox="1"/>
          <p:nvPr/>
        </p:nvSpPr>
        <p:spPr>
          <a:xfrm>
            <a:off x="3466608" y="2349426"/>
            <a:ext cx="5607805" cy="1708160"/>
          </a:xfrm>
          <a:prstGeom prst="rect">
            <a:avLst/>
          </a:prstGeom>
          <a:noFill/>
        </p:spPr>
        <p:txBody>
          <a:bodyPr wrap="square">
            <a:spAutoFit/>
          </a:bodyPr>
          <a:lstStyle/>
          <a:p>
            <a:pPr>
              <a:lnSpc>
                <a:spcPct val="70000"/>
              </a:lnSpc>
            </a:pPr>
            <a:r>
              <a:rPr lang="ja-JP" altLang="en-US" sz="3000" b="1" dirty="0">
                <a:highlight>
                  <a:srgbClr val="FFFF00"/>
                </a:highlight>
                <a:latin typeface="MS UI Gothic" panose="020B0600070205080204" pitchFamily="50" charset="-128"/>
                <a:ea typeface="MS UI Gothic" panose="020B0600070205080204" pitchFamily="50" charset="-128"/>
              </a:rPr>
              <a:t>尺（しゃく）</a:t>
            </a:r>
            <a:r>
              <a:rPr lang="ja-JP" altLang="en-US" sz="3000" dirty="0">
                <a:latin typeface="MS UI Gothic" panose="020B0600070205080204" pitchFamily="50" charset="-128"/>
                <a:ea typeface="MS UI Gothic" panose="020B0600070205080204" pitchFamily="50" charset="-128"/>
              </a:rPr>
              <a:t>： a traditional Chinese unit of length that was derived from the distance measured by a  hand, from the tip of the thumb to the tip of the forefinger</a:t>
            </a:r>
          </a:p>
        </p:txBody>
      </p:sp>
      <p:pic>
        <p:nvPicPr>
          <p:cNvPr id="11" name="図 10">
            <a:extLst>
              <a:ext uri="{FF2B5EF4-FFF2-40B4-BE49-F238E27FC236}">
                <a16:creationId xmlns:a16="http://schemas.microsoft.com/office/drawing/2014/main" id="{246EFACD-82B5-420B-9A93-390C8209D846}"/>
              </a:ext>
            </a:extLst>
          </p:cNvPr>
          <p:cNvPicPr>
            <a:picLocks noChangeAspect="1"/>
          </p:cNvPicPr>
          <p:nvPr/>
        </p:nvPicPr>
        <p:blipFill>
          <a:blip r:embed="rId9"/>
          <a:stretch>
            <a:fillRect/>
          </a:stretch>
        </p:blipFill>
        <p:spPr>
          <a:xfrm>
            <a:off x="4286092" y="1497863"/>
            <a:ext cx="1137422" cy="831015"/>
          </a:xfrm>
          <a:prstGeom prst="rect">
            <a:avLst/>
          </a:prstGeom>
        </p:spPr>
      </p:pic>
      <p:sp>
        <p:nvSpPr>
          <p:cNvPr id="12" name="矢印: 右 11">
            <a:extLst>
              <a:ext uri="{FF2B5EF4-FFF2-40B4-BE49-F238E27FC236}">
                <a16:creationId xmlns:a16="http://schemas.microsoft.com/office/drawing/2014/main" id="{59FFA10D-D492-469B-A34F-EF45B7C90E0F}"/>
              </a:ext>
            </a:extLst>
          </p:cNvPr>
          <p:cNvSpPr/>
          <p:nvPr/>
        </p:nvSpPr>
        <p:spPr>
          <a:xfrm flipH="1">
            <a:off x="5566560" y="161860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a:extLst>
              <a:ext uri="{FF2B5EF4-FFF2-40B4-BE49-F238E27FC236}">
                <a16:creationId xmlns:a16="http://schemas.microsoft.com/office/drawing/2014/main" id="{1A2AF023-CE7B-40E4-AA34-F19C1117D690}"/>
              </a:ext>
            </a:extLst>
          </p:cNvPr>
          <p:cNvPicPr>
            <a:picLocks noChangeAspect="1"/>
          </p:cNvPicPr>
          <p:nvPr/>
        </p:nvPicPr>
        <p:blipFill>
          <a:blip r:embed="rId10"/>
          <a:stretch>
            <a:fillRect/>
          </a:stretch>
        </p:blipFill>
        <p:spPr>
          <a:xfrm>
            <a:off x="2533039" y="1618600"/>
            <a:ext cx="849063" cy="1681640"/>
          </a:xfrm>
          <a:prstGeom prst="rect">
            <a:avLst/>
          </a:prstGeom>
        </p:spPr>
      </p:pic>
      <p:sp>
        <p:nvSpPr>
          <p:cNvPr id="14" name="テキスト ボックス 13">
            <a:extLst>
              <a:ext uri="{FF2B5EF4-FFF2-40B4-BE49-F238E27FC236}">
                <a16:creationId xmlns:a16="http://schemas.microsoft.com/office/drawing/2014/main" id="{BB6D4BD8-C530-4CA8-92D8-071BC4736EF9}"/>
              </a:ext>
            </a:extLst>
          </p:cNvPr>
          <p:cNvSpPr txBox="1"/>
          <p:nvPr/>
        </p:nvSpPr>
        <p:spPr>
          <a:xfrm>
            <a:off x="121612" y="3266182"/>
            <a:ext cx="3701218" cy="523220"/>
          </a:xfrm>
          <a:prstGeom prst="rect">
            <a:avLst/>
          </a:prstGeom>
          <a:noFill/>
        </p:spPr>
        <p:txBody>
          <a:bodyPr wrap="square">
            <a:spAutoFit/>
          </a:bodyPr>
          <a:lstStyle/>
          <a:p>
            <a:pPr eaLnBrk="1" hangingPunct="1">
              <a:lnSpc>
                <a:spcPct val="70000"/>
              </a:lnSpc>
              <a:spcBef>
                <a:spcPct val="0"/>
              </a:spcBef>
              <a:buFontTx/>
              <a:buNone/>
            </a:pPr>
            <a:r>
              <a:rPr lang="en-US" altLang="ja-JP" sz="4000" b="1" dirty="0">
                <a:latin typeface="MS UI Gothic" panose="020B0600070205080204" pitchFamily="50" charset="-128"/>
                <a:ea typeface="MS UI Gothic" panose="020B0600070205080204" pitchFamily="50" charset="-128"/>
              </a:rPr>
              <a:t>radical “</a:t>
            </a:r>
            <a:r>
              <a:rPr lang="en-US" altLang="ja-JP" sz="4000" b="1" dirty="0">
                <a:solidFill>
                  <a:srgbClr val="FF0000"/>
                </a:solidFill>
                <a:latin typeface="MS UI Gothic" panose="020B0600070205080204" pitchFamily="50" charset="-128"/>
                <a:ea typeface="MS UI Gothic" panose="020B0600070205080204" pitchFamily="50" charset="-128"/>
              </a:rPr>
              <a:t>horse</a:t>
            </a:r>
            <a:r>
              <a:rPr lang="en-US" altLang="ja-JP" sz="4000" b="1" dirty="0">
                <a:latin typeface="MS UI Gothic" panose="020B0600070205080204" pitchFamily="50" charset="-128"/>
                <a:ea typeface="MS UI Gothic" panose="020B0600070205080204" pitchFamily="50" charset="-128"/>
              </a:rPr>
              <a:t>”</a:t>
            </a:r>
            <a:endParaRPr lang="ja-JP" altLang="en-US" sz="4000" b="1" dirty="0">
              <a:latin typeface="MS UI Gothic" panose="020B0600070205080204" pitchFamily="50" charset="-128"/>
              <a:ea typeface="MS UI Gothic" panose="020B0600070205080204" pitchFamily="50" charset="-128"/>
            </a:endParaRPr>
          </a:p>
        </p:txBody>
      </p:sp>
      <p:pic>
        <p:nvPicPr>
          <p:cNvPr id="15" name="図 14">
            <a:extLst>
              <a:ext uri="{FF2B5EF4-FFF2-40B4-BE49-F238E27FC236}">
                <a16:creationId xmlns:a16="http://schemas.microsoft.com/office/drawing/2014/main" id="{7BE7814C-5E12-4C78-BBBA-1BC21964F4EA}"/>
              </a:ext>
            </a:extLst>
          </p:cNvPr>
          <p:cNvPicPr>
            <a:picLocks noChangeAspect="1"/>
          </p:cNvPicPr>
          <p:nvPr/>
        </p:nvPicPr>
        <p:blipFill>
          <a:blip r:embed="rId8"/>
          <a:stretch>
            <a:fillRect/>
          </a:stretch>
        </p:blipFill>
        <p:spPr>
          <a:xfrm>
            <a:off x="478989" y="4118531"/>
            <a:ext cx="1145182" cy="807194"/>
          </a:xfrm>
          <a:prstGeom prst="rect">
            <a:avLst/>
          </a:prstGeom>
        </p:spPr>
      </p:pic>
      <p:pic>
        <p:nvPicPr>
          <p:cNvPr id="17" name="図 16">
            <a:extLst>
              <a:ext uri="{FF2B5EF4-FFF2-40B4-BE49-F238E27FC236}">
                <a16:creationId xmlns:a16="http://schemas.microsoft.com/office/drawing/2014/main" id="{1C78D30D-B189-475E-AA22-4BA1EEB7B6E7}"/>
              </a:ext>
            </a:extLst>
          </p:cNvPr>
          <p:cNvPicPr>
            <a:picLocks noChangeAspect="1"/>
          </p:cNvPicPr>
          <p:nvPr/>
        </p:nvPicPr>
        <p:blipFill>
          <a:blip r:embed="rId8"/>
          <a:stretch>
            <a:fillRect/>
          </a:stretch>
        </p:blipFill>
        <p:spPr>
          <a:xfrm>
            <a:off x="1830108" y="4076706"/>
            <a:ext cx="1145182" cy="807194"/>
          </a:xfrm>
          <a:prstGeom prst="rect">
            <a:avLst/>
          </a:prstGeom>
        </p:spPr>
      </p:pic>
      <p:pic>
        <p:nvPicPr>
          <p:cNvPr id="18" name="図 17">
            <a:extLst>
              <a:ext uri="{FF2B5EF4-FFF2-40B4-BE49-F238E27FC236}">
                <a16:creationId xmlns:a16="http://schemas.microsoft.com/office/drawing/2014/main" id="{4BE9309F-459C-4608-B049-B2EF1B7A194F}"/>
              </a:ext>
            </a:extLst>
          </p:cNvPr>
          <p:cNvPicPr>
            <a:picLocks noChangeAspect="1"/>
          </p:cNvPicPr>
          <p:nvPr/>
        </p:nvPicPr>
        <p:blipFill>
          <a:blip r:embed="rId8"/>
          <a:stretch>
            <a:fillRect/>
          </a:stretch>
        </p:blipFill>
        <p:spPr>
          <a:xfrm>
            <a:off x="3182620" y="4034881"/>
            <a:ext cx="1145182" cy="807194"/>
          </a:xfrm>
          <a:prstGeom prst="rect">
            <a:avLst/>
          </a:prstGeom>
        </p:spPr>
      </p:pic>
      <p:pic>
        <p:nvPicPr>
          <p:cNvPr id="19" name="図 18">
            <a:extLst>
              <a:ext uri="{FF2B5EF4-FFF2-40B4-BE49-F238E27FC236}">
                <a16:creationId xmlns:a16="http://schemas.microsoft.com/office/drawing/2014/main" id="{4F3B9220-99A9-43D7-B435-A3F7F2B13CFB}"/>
              </a:ext>
            </a:extLst>
          </p:cNvPr>
          <p:cNvPicPr>
            <a:picLocks noChangeAspect="1"/>
          </p:cNvPicPr>
          <p:nvPr/>
        </p:nvPicPr>
        <p:blipFill>
          <a:blip r:embed="rId8"/>
          <a:stretch>
            <a:fillRect/>
          </a:stretch>
        </p:blipFill>
        <p:spPr>
          <a:xfrm>
            <a:off x="4532346" y="4015371"/>
            <a:ext cx="1145182" cy="807194"/>
          </a:xfrm>
          <a:prstGeom prst="rect">
            <a:avLst/>
          </a:prstGeom>
        </p:spPr>
      </p:pic>
      <p:pic>
        <p:nvPicPr>
          <p:cNvPr id="9218" name="Picture 2" descr="駅のイラスト">
            <a:extLst>
              <a:ext uri="{FF2B5EF4-FFF2-40B4-BE49-F238E27FC236}">
                <a16:creationId xmlns:a16="http://schemas.microsoft.com/office/drawing/2014/main" id="{9B4B2584-AE43-40E5-A9B5-02EFD3ED747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1612" y="4735481"/>
            <a:ext cx="908282" cy="75286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駅のイラスト">
            <a:extLst>
              <a:ext uri="{FF2B5EF4-FFF2-40B4-BE49-F238E27FC236}">
                <a16:creationId xmlns:a16="http://schemas.microsoft.com/office/drawing/2014/main" id="{8DBA7EF4-1AB0-4E2E-A62C-09700CB7B19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71338" y="4714013"/>
            <a:ext cx="908282" cy="75286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駅のイラスト">
            <a:extLst>
              <a:ext uri="{FF2B5EF4-FFF2-40B4-BE49-F238E27FC236}">
                <a16:creationId xmlns:a16="http://schemas.microsoft.com/office/drawing/2014/main" id="{71AA4EBD-0C07-4B4E-AD18-79B701BA98C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53360" y="4735481"/>
            <a:ext cx="908282" cy="75286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駅のイラスト">
            <a:extLst>
              <a:ext uri="{FF2B5EF4-FFF2-40B4-BE49-F238E27FC236}">
                <a16:creationId xmlns:a16="http://schemas.microsoft.com/office/drawing/2014/main" id="{7FD69081-5FA0-4F97-82A9-29892FEAEBC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03086" y="4727235"/>
            <a:ext cx="908282" cy="75286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駅のイラスト">
            <a:extLst>
              <a:ext uri="{FF2B5EF4-FFF2-40B4-BE49-F238E27FC236}">
                <a16:creationId xmlns:a16="http://schemas.microsoft.com/office/drawing/2014/main" id="{BBB02C0D-747A-4AD0-8C34-92593BDA783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82360" y="4773660"/>
            <a:ext cx="908282" cy="752865"/>
          </a:xfrm>
          <a:prstGeom prst="rect">
            <a:avLst/>
          </a:prstGeom>
          <a:noFill/>
          <a:extLst>
            <a:ext uri="{909E8E84-426E-40DD-AFC4-6F175D3DCCD1}">
              <a14:hiddenFill xmlns:a14="http://schemas.microsoft.com/office/drawing/2010/main">
                <a:solidFill>
                  <a:srgbClr val="FFFFFF"/>
                </a:solidFill>
              </a14:hiddenFill>
            </a:ext>
          </a:extLst>
        </p:spPr>
      </p:pic>
      <p:pic>
        <p:nvPicPr>
          <p:cNvPr id="25" name="図 24">
            <a:extLst>
              <a:ext uri="{FF2B5EF4-FFF2-40B4-BE49-F238E27FC236}">
                <a16:creationId xmlns:a16="http://schemas.microsoft.com/office/drawing/2014/main" id="{A769EB3E-D3D9-4583-9FA0-1638C42577FB}"/>
              </a:ext>
            </a:extLst>
          </p:cNvPr>
          <p:cNvPicPr>
            <a:picLocks noChangeAspect="1"/>
          </p:cNvPicPr>
          <p:nvPr/>
        </p:nvPicPr>
        <p:blipFill>
          <a:blip r:embed="rId12"/>
          <a:stretch>
            <a:fillRect/>
          </a:stretch>
        </p:blipFill>
        <p:spPr>
          <a:xfrm>
            <a:off x="420932" y="5526525"/>
            <a:ext cx="1696099" cy="864358"/>
          </a:xfrm>
          <a:prstGeom prst="rect">
            <a:avLst/>
          </a:prstGeom>
        </p:spPr>
      </p:pic>
      <p:sp>
        <p:nvSpPr>
          <p:cNvPr id="27" name="テキスト ボックス 26">
            <a:extLst>
              <a:ext uri="{FF2B5EF4-FFF2-40B4-BE49-F238E27FC236}">
                <a16:creationId xmlns:a16="http://schemas.microsoft.com/office/drawing/2014/main" id="{044988C3-1347-471B-BF40-7CE15B239944}"/>
              </a:ext>
            </a:extLst>
          </p:cNvPr>
          <p:cNvSpPr txBox="1"/>
          <p:nvPr/>
        </p:nvSpPr>
        <p:spPr>
          <a:xfrm>
            <a:off x="2175989" y="5388811"/>
            <a:ext cx="4377548" cy="1384995"/>
          </a:xfrm>
          <a:prstGeom prst="rect">
            <a:avLst/>
          </a:prstGeom>
          <a:noFill/>
        </p:spPr>
        <p:txBody>
          <a:bodyPr wrap="square" rtlCol="0">
            <a:spAutoFit/>
          </a:bodyPr>
          <a:lstStyle/>
          <a:p>
            <a:pPr>
              <a:lnSpc>
                <a:spcPct val="70000"/>
              </a:lnSpc>
            </a:pPr>
            <a:r>
              <a:rPr lang="en-US" altLang="ja-JP" sz="3600" b="1" dirty="0">
                <a:latin typeface="MS UI Gothic" panose="020B0600070205080204" pitchFamily="50" charset="-128"/>
                <a:ea typeface="MS UI Gothic" panose="020B0600070205080204" pitchFamily="50" charset="-128"/>
              </a:rPr>
              <a:t>Resting places set up at equal intervals </a:t>
            </a:r>
          </a:p>
          <a:p>
            <a:pPr>
              <a:lnSpc>
                <a:spcPct val="70000"/>
              </a:lnSpc>
            </a:pPr>
            <a:r>
              <a:rPr lang="en-US" altLang="ja-JP" sz="36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station</a:t>
            </a:r>
            <a:endParaRPr lang="en-US" altLang="ja-JP" sz="36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711537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3BC68006-E2DF-4F26-B8AB-9EEFF78B23E5}"/>
              </a:ext>
            </a:extLst>
          </p:cNvPr>
          <p:cNvPicPr>
            <a:picLocks noChangeAspect="1"/>
          </p:cNvPicPr>
          <p:nvPr/>
        </p:nvPicPr>
        <p:blipFill>
          <a:blip r:embed="rId2"/>
          <a:stretch>
            <a:fillRect/>
          </a:stretch>
        </p:blipFill>
        <p:spPr>
          <a:xfrm>
            <a:off x="0" y="9760"/>
            <a:ext cx="9144000" cy="470458"/>
          </a:xfrm>
          <a:prstGeom prst="rect">
            <a:avLst/>
          </a:prstGeom>
        </p:spPr>
      </p:pic>
      <p:pic>
        <p:nvPicPr>
          <p:cNvPr id="4" name="図 3" descr="ロゴ&#10;&#10;自動的に生成された説明">
            <a:extLst>
              <a:ext uri="{FF2B5EF4-FFF2-40B4-BE49-F238E27FC236}">
                <a16:creationId xmlns:a16="http://schemas.microsoft.com/office/drawing/2014/main" id="{24BEDD2B-F679-4F34-805E-8307BE2018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9827" y="4183742"/>
            <a:ext cx="2521857" cy="2521857"/>
          </a:xfrm>
          <a:prstGeom prst="rect">
            <a:avLst/>
          </a:prstGeom>
        </p:spPr>
      </p:pic>
      <p:sp>
        <p:nvSpPr>
          <p:cNvPr id="8" name="テキスト ボックス 7">
            <a:extLst>
              <a:ext uri="{FF2B5EF4-FFF2-40B4-BE49-F238E27FC236}">
                <a16:creationId xmlns:a16="http://schemas.microsoft.com/office/drawing/2014/main" id="{E7FB3322-3871-42BB-802B-1D7A2AFAF52D}"/>
              </a:ext>
            </a:extLst>
          </p:cNvPr>
          <p:cNvSpPr txBox="1"/>
          <p:nvPr/>
        </p:nvSpPr>
        <p:spPr>
          <a:xfrm>
            <a:off x="4310637" y="1317293"/>
            <a:ext cx="4585754" cy="1938992"/>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rPr>
              <a:t>a straight object standing upright</a:t>
            </a:r>
          </a:p>
          <a:p>
            <a:pPr>
              <a:lnSpc>
                <a:spcPct val="80000"/>
              </a:lnSpc>
            </a:pPr>
            <a:r>
              <a:rPr lang="en-US" altLang="ja-JP" sz="48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5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stand up</a:t>
            </a:r>
            <a:endParaRPr lang="en-US" altLang="ja-JP" sz="4800" b="1" dirty="0">
              <a:solidFill>
                <a:srgbClr val="FF0000"/>
              </a:solidFill>
              <a:latin typeface="MS UI Gothic" panose="020B0600070205080204" pitchFamily="50" charset="-128"/>
              <a:ea typeface="MS UI Gothic" panose="020B0600070205080204" pitchFamily="50" charset="-128"/>
            </a:endParaRPr>
          </a:p>
        </p:txBody>
      </p:sp>
      <p:sp>
        <p:nvSpPr>
          <p:cNvPr id="9" name="矢印: 右 8">
            <a:extLst>
              <a:ext uri="{FF2B5EF4-FFF2-40B4-BE49-F238E27FC236}">
                <a16:creationId xmlns:a16="http://schemas.microsoft.com/office/drawing/2014/main" id="{37FEA2FA-F6EA-4001-BE79-E0BA62244280}"/>
              </a:ext>
            </a:extLst>
          </p:cNvPr>
          <p:cNvSpPr/>
          <p:nvPr/>
        </p:nvSpPr>
        <p:spPr>
          <a:xfrm rot="2201471">
            <a:off x="3194350" y="3465055"/>
            <a:ext cx="1019231" cy="833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右 9">
            <a:extLst>
              <a:ext uri="{FF2B5EF4-FFF2-40B4-BE49-F238E27FC236}">
                <a16:creationId xmlns:a16="http://schemas.microsoft.com/office/drawing/2014/main" id="{4CF8CCEE-46AB-455C-9358-C81131B14299}"/>
              </a:ext>
            </a:extLst>
          </p:cNvPr>
          <p:cNvSpPr/>
          <p:nvPr/>
        </p:nvSpPr>
        <p:spPr>
          <a:xfrm rot="2201471">
            <a:off x="5450071" y="4679804"/>
            <a:ext cx="1019231" cy="833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a:extLst>
              <a:ext uri="{FF2B5EF4-FFF2-40B4-BE49-F238E27FC236}">
                <a16:creationId xmlns:a16="http://schemas.microsoft.com/office/drawing/2014/main" id="{F72B5F81-0F7A-4B3A-B687-7F9949D1DFE4}"/>
              </a:ext>
            </a:extLst>
          </p:cNvPr>
          <p:cNvCxnSpPr>
            <a:cxnSpLocks/>
          </p:cNvCxnSpPr>
          <p:nvPr/>
        </p:nvCxnSpPr>
        <p:spPr>
          <a:xfrm flipV="1">
            <a:off x="4502050" y="3933462"/>
            <a:ext cx="0" cy="1143387"/>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B4C4172F-2DFA-408A-8EF3-DD3670FA6B60}"/>
              </a:ext>
            </a:extLst>
          </p:cNvPr>
          <p:cNvCxnSpPr>
            <a:cxnSpLocks/>
          </p:cNvCxnSpPr>
          <p:nvPr/>
        </p:nvCxnSpPr>
        <p:spPr>
          <a:xfrm flipV="1">
            <a:off x="5142209" y="3933462"/>
            <a:ext cx="0" cy="1143387"/>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E1F63697-DC56-4807-A244-8D160CACBF9D}"/>
              </a:ext>
            </a:extLst>
          </p:cNvPr>
          <p:cNvCxnSpPr>
            <a:cxnSpLocks/>
          </p:cNvCxnSpPr>
          <p:nvPr/>
        </p:nvCxnSpPr>
        <p:spPr>
          <a:xfrm flipH="1">
            <a:off x="4325151" y="5243764"/>
            <a:ext cx="972457"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E8299E13-000E-4ED5-A0EE-3A77D278A08C}"/>
              </a:ext>
            </a:extLst>
          </p:cNvPr>
          <p:cNvCxnSpPr>
            <a:cxnSpLocks/>
          </p:cNvCxnSpPr>
          <p:nvPr/>
        </p:nvCxnSpPr>
        <p:spPr>
          <a:xfrm flipH="1">
            <a:off x="4310637" y="3758610"/>
            <a:ext cx="986971"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6996EFBA-56B9-4426-8A7A-CDEBAFE60650}"/>
              </a:ext>
            </a:extLst>
          </p:cNvPr>
          <p:cNvCxnSpPr>
            <a:cxnSpLocks/>
          </p:cNvCxnSpPr>
          <p:nvPr/>
        </p:nvCxnSpPr>
        <p:spPr>
          <a:xfrm flipH="1">
            <a:off x="4502050" y="3457699"/>
            <a:ext cx="691228"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52D2D112-4816-4FBB-85CF-17B840B24ECB}"/>
              </a:ext>
            </a:extLst>
          </p:cNvPr>
          <p:cNvCxnSpPr>
            <a:cxnSpLocks/>
          </p:cNvCxnSpPr>
          <p:nvPr/>
        </p:nvCxnSpPr>
        <p:spPr>
          <a:xfrm flipH="1">
            <a:off x="4320623" y="3443185"/>
            <a:ext cx="232496" cy="29511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4391344C-02B4-43DF-892F-0A32073ACB3D}"/>
              </a:ext>
            </a:extLst>
          </p:cNvPr>
          <p:cNvCxnSpPr>
            <a:cxnSpLocks/>
          </p:cNvCxnSpPr>
          <p:nvPr/>
        </p:nvCxnSpPr>
        <p:spPr>
          <a:xfrm>
            <a:off x="5142209" y="3436203"/>
            <a:ext cx="232496" cy="29511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5A4A4FF8-D452-4427-B37E-63CF836E7927}"/>
              </a:ext>
            </a:extLst>
          </p:cNvPr>
          <p:cNvSpPr txBox="1"/>
          <p:nvPr/>
        </p:nvSpPr>
        <p:spPr>
          <a:xfrm>
            <a:off x="81415" y="5390720"/>
            <a:ext cx="3856377" cy="566309"/>
          </a:xfrm>
          <a:prstGeom prst="rect">
            <a:avLst/>
          </a:prstGeom>
          <a:noFill/>
        </p:spPr>
        <p:txBody>
          <a:bodyPr wrap="square">
            <a:spAutoFit/>
          </a:bodyPr>
          <a:lstStyle/>
          <a:p>
            <a:pPr>
              <a:lnSpc>
                <a:spcPct val="70000"/>
              </a:lnSpc>
            </a:pPr>
            <a:r>
              <a:rPr kumimoji="1" lang="en-US" altLang="ja-JP" sz="4400" dirty="0">
                <a:solidFill>
                  <a:schemeClr val="tx1"/>
                </a:solidFill>
                <a:latin typeface="MS UI Gothic" panose="020B0600070205080204" pitchFamily="50" charset="-128"/>
                <a:ea typeface="MS UI Gothic" panose="020B0600070205080204" pitchFamily="50" charset="-128"/>
              </a:rPr>
              <a:t>mortuary tablet</a:t>
            </a:r>
          </a:p>
        </p:txBody>
      </p:sp>
      <p:pic>
        <p:nvPicPr>
          <p:cNvPr id="31" name="図 30">
            <a:extLst>
              <a:ext uri="{FF2B5EF4-FFF2-40B4-BE49-F238E27FC236}">
                <a16:creationId xmlns:a16="http://schemas.microsoft.com/office/drawing/2014/main" id="{A9DF1866-7F1A-4557-965D-DC9CB7048D68}"/>
              </a:ext>
            </a:extLst>
          </p:cNvPr>
          <p:cNvPicPr>
            <a:picLocks noChangeAspect="1"/>
          </p:cNvPicPr>
          <p:nvPr/>
        </p:nvPicPr>
        <p:blipFill>
          <a:blip r:embed="rId4"/>
          <a:stretch>
            <a:fillRect/>
          </a:stretch>
        </p:blipFill>
        <p:spPr>
          <a:xfrm>
            <a:off x="192316" y="2506424"/>
            <a:ext cx="1315102" cy="2938246"/>
          </a:xfrm>
          <a:prstGeom prst="rect">
            <a:avLst/>
          </a:prstGeom>
        </p:spPr>
      </p:pic>
      <p:pic>
        <p:nvPicPr>
          <p:cNvPr id="34" name="図 33">
            <a:extLst>
              <a:ext uri="{FF2B5EF4-FFF2-40B4-BE49-F238E27FC236}">
                <a16:creationId xmlns:a16="http://schemas.microsoft.com/office/drawing/2014/main" id="{3202C6C6-9FE3-4FE5-B549-2C2996255F87}"/>
              </a:ext>
            </a:extLst>
          </p:cNvPr>
          <p:cNvPicPr>
            <a:picLocks noChangeAspect="1"/>
          </p:cNvPicPr>
          <p:nvPr/>
        </p:nvPicPr>
        <p:blipFill>
          <a:blip r:embed="rId5"/>
          <a:stretch>
            <a:fillRect/>
          </a:stretch>
        </p:blipFill>
        <p:spPr>
          <a:xfrm>
            <a:off x="1317209" y="1203119"/>
            <a:ext cx="652026" cy="2938246"/>
          </a:xfrm>
          <a:prstGeom prst="rect">
            <a:avLst/>
          </a:prstGeom>
        </p:spPr>
      </p:pic>
      <p:sp>
        <p:nvSpPr>
          <p:cNvPr id="39" name="テキスト ボックス 38">
            <a:extLst>
              <a:ext uri="{FF2B5EF4-FFF2-40B4-BE49-F238E27FC236}">
                <a16:creationId xmlns:a16="http://schemas.microsoft.com/office/drawing/2014/main" id="{41EC5EE7-BB35-4796-B1F0-CDF8BC579BE8}"/>
              </a:ext>
            </a:extLst>
          </p:cNvPr>
          <p:cNvSpPr txBox="1"/>
          <p:nvPr/>
        </p:nvSpPr>
        <p:spPr>
          <a:xfrm>
            <a:off x="386388" y="781122"/>
            <a:ext cx="1623215" cy="566309"/>
          </a:xfrm>
          <a:prstGeom prst="rect">
            <a:avLst/>
          </a:prstGeom>
          <a:noFill/>
        </p:spPr>
        <p:txBody>
          <a:bodyPr wrap="square">
            <a:spAutoFit/>
          </a:bodyPr>
          <a:lstStyle/>
          <a:p>
            <a:pPr>
              <a:lnSpc>
                <a:spcPct val="70000"/>
              </a:lnSpc>
            </a:pPr>
            <a:r>
              <a:rPr kumimoji="1" lang="en-US" altLang="ja-JP" sz="4400" dirty="0">
                <a:solidFill>
                  <a:schemeClr val="tx1"/>
                </a:solidFill>
                <a:latin typeface="MS UI Gothic" panose="020B0600070205080204" pitchFamily="50" charset="-128"/>
                <a:ea typeface="MS UI Gothic" panose="020B0600070205080204" pitchFamily="50" charset="-128"/>
              </a:rPr>
              <a:t>chisel</a:t>
            </a:r>
          </a:p>
        </p:txBody>
      </p:sp>
      <p:pic>
        <p:nvPicPr>
          <p:cNvPr id="37" name="図 36">
            <a:extLst>
              <a:ext uri="{FF2B5EF4-FFF2-40B4-BE49-F238E27FC236}">
                <a16:creationId xmlns:a16="http://schemas.microsoft.com/office/drawing/2014/main" id="{E3CDED4C-1735-43F6-8F05-2785E2B45353}"/>
              </a:ext>
            </a:extLst>
          </p:cNvPr>
          <p:cNvPicPr>
            <a:picLocks noChangeAspect="1"/>
          </p:cNvPicPr>
          <p:nvPr/>
        </p:nvPicPr>
        <p:blipFill>
          <a:blip r:embed="rId6"/>
          <a:stretch>
            <a:fillRect/>
          </a:stretch>
        </p:blipFill>
        <p:spPr>
          <a:xfrm>
            <a:off x="2228555" y="1367786"/>
            <a:ext cx="817859" cy="2453577"/>
          </a:xfrm>
          <a:prstGeom prst="rect">
            <a:avLst/>
          </a:prstGeom>
        </p:spPr>
      </p:pic>
      <p:sp>
        <p:nvSpPr>
          <p:cNvPr id="46" name="テキスト ボックス 45">
            <a:extLst>
              <a:ext uri="{FF2B5EF4-FFF2-40B4-BE49-F238E27FC236}">
                <a16:creationId xmlns:a16="http://schemas.microsoft.com/office/drawing/2014/main" id="{1315FAF5-15DF-46AA-89EE-CF848C293943}"/>
              </a:ext>
            </a:extLst>
          </p:cNvPr>
          <p:cNvSpPr txBox="1"/>
          <p:nvPr/>
        </p:nvSpPr>
        <p:spPr>
          <a:xfrm>
            <a:off x="2088448" y="750984"/>
            <a:ext cx="1623215" cy="566309"/>
          </a:xfrm>
          <a:prstGeom prst="rect">
            <a:avLst/>
          </a:prstGeom>
          <a:noFill/>
        </p:spPr>
        <p:txBody>
          <a:bodyPr wrap="square">
            <a:spAutoFit/>
          </a:bodyPr>
          <a:lstStyle/>
          <a:p>
            <a:pPr>
              <a:lnSpc>
                <a:spcPct val="70000"/>
              </a:lnSpc>
            </a:pPr>
            <a:r>
              <a:rPr kumimoji="1" lang="en-US" altLang="ja-JP" sz="4400" dirty="0">
                <a:solidFill>
                  <a:schemeClr val="tx1"/>
                </a:solidFill>
                <a:latin typeface="MS UI Gothic" panose="020B0600070205080204" pitchFamily="50" charset="-128"/>
                <a:ea typeface="MS UI Gothic" panose="020B0600070205080204" pitchFamily="50" charset="-128"/>
              </a:rPr>
              <a:t>arrow</a:t>
            </a:r>
          </a:p>
        </p:txBody>
      </p:sp>
    </p:spTree>
    <p:extLst>
      <p:ext uri="{BB962C8B-B14F-4D97-AF65-F5344CB8AC3E}">
        <p14:creationId xmlns:p14="http://schemas.microsoft.com/office/powerpoint/2010/main" val="3903238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78194F7-A8D0-4890-A824-4FF5C28D46F7}"/>
              </a:ext>
            </a:extLst>
          </p:cNvPr>
          <p:cNvPicPr>
            <a:picLocks noChangeAspect="1"/>
          </p:cNvPicPr>
          <p:nvPr/>
        </p:nvPicPr>
        <p:blipFill>
          <a:blip r:embed="rId2"/>
          <a:stretch>
            <a:fillRect/>
          </a:stretch>
        </p:blipFill>
        <p:spPr>
          <a:xfrm>
            <a:off x="0" y="10698"/>
            <a:ext cx="9144000" cy="470458"/>
          </a:xfrm>
          <a:prstGeom prst="rect">
            <a:avLst/>
          </a:prstGeom>
        </p:spPr>
      </p:pic>
      <p:pic>
        <p:nvPicPr>
          <p:cNvPr id="4" name="図 3" descr="テキスト, ロゴ&#10;&#10;自動的に生成された説明">
            <a:extLst>
              <a:ext uri="{FF2B5EF4-FFF2-40B4-BE49-F238E27FC236}">
                <a16:creationId xmlns:a16="http://schemas.microsoft.com/office/drawing/2014/main" id="{A80CF5B6-DBDF-4819-92F4-B4F41D62F5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4297" y="4265803"/>
            <a:ext cx="2452914" cy="2452914"/>
          </a:xfrm>
          <a:prstGeom prst="rect">
            <a:avLst/>
          </a:prstGeom>
        </p:spPr>
      </p:pic>
      <p:pic>
        <p:nvPicPr>
          <p:cNvPr id="5" name="図 4">
            <a:extLst>
              <a:ext uri="{FF2B5EF4-FFF2-40B4-BE49-F238E27FC236}">
                <a16:creationId xmlns:a16="http://schemas.microsoft.com/office/drawing/2014/main" id="{F7078709-7CB2-4CFC-A921-A2FFBA178EFA}"/>
              </a:ext>
            </a:extLst>
          </p:cNvPr>
          <p:cNvPicPr>
            <a:picLocks noChangeAspect="1"/>
          </p:cNvPicPr>
          <p:nvPr/>
        </p:nvPicPr>
        <p:blipFill>
          <a:blip r:embed="rId4"/>
          <a:stretch>
            <a:fillRect/>
          </a:stretch>
        </p:blipFill>
        <p:spPr>
          <a:xfrm>
            <a:off x="1922174" y="3803485"/>
            <a:ext cx="624898" cy="1422217"/>
          </a:xfrm>
          <a:prstGeom prst="rect">
            <a:avLst/>
          </a:prstGeom>
        </p:spPr>
      </p:pic>
      <p:sp>
        <p:nvSpPr>
          <p:cNvPr id="6" name="テキスト ボックス 5">
            <a:extLst>
              <a:ext uri="{FF2B5EF4-FFF2-40B4-BE49-F238E27FC236}">
                <a16:creationId xmlns:a16="http://schemas.microsoft.com/office/drawing/2014/main" id="{BFFBE745-732E-4F5F-AD58-9D8468BEFD60}"/>
              </a:ext>
            </a:extLst>
          </p:cNvPr>
          <p:cNvSpPr txBox="1"/>
          <p:nvPr/>
        </p:nvSpPr>
        <p:spPr>
          <a:xfrm>
            <a:off x="556989" y="4254984"/>
            <a:ext cx="1623215" cy="566309"/>
          </a:xfrm>
          <a:prstGeom prst="rect">
            <a:avLst/>
          </a:prstGeom>
          <a:noFill/>
        </p:spPr>
        <p:txBody>
          <a:bodyPr wrap="square">
            <a:spAutoFit/>
          </a:bodyPr>
          <a:lstStyle/>
          <a:p>
            <a:pPr>
              <a:lnSpc>
                <a:spcPct val="70000"/>
              </a:lnSpc>
            </a:pPr>
            <a:r>
              <a:rPr kumimoji="1" lang="en-US" altLang="ja-JP" sz="4400" dirty="0">
                <a:solidFill>
                  <a:schemeClr val="tx1"/>
                </a:solidFill>
                <a:latin typeface="MS UI Gothic" panose="020B0600070205080204" pitchFamily="50" charset="-128"/>
                <a:ea typeface="MS UI Gothic" panose="020B0600070205080204" pitchFamily="50" charset="-128"/>
              </a:rPr>
              <a:t>arrow</a:t>
            </a:r>
          </a:p>
        </p:txBody>
      </p:sp>
      <p:sp>
        <p:nvSpPr>
          <p:cNvPr id="7" name="吹き出し: 四角形 6">
            <a:extLst>
              <a:ext uri="{FF2B5EF4-FFF2-40B4-BE49-F238E27FC236}">
                <a16:creationId xmlns:a16="http://schemas.microsoft.com/office/drawing/2014/main" id="{5B23B4B2-CA32-4265-BAFB-688AB25C0C4D}"/>
              </a:ext>
            </a:extLst>
          </p:cNvPr>
          <p:cNvSpPr/>
          <p:nvPr/>
        </p:nvSpPr>
        <p:spPr>
          <a:xfrm>
            <a:off x="324961" y="554476"/>
            <a:ext cx="1863078" cy="893845"/>
          </a:xfrm>
          <a:prstGeom prst="wedgeRectCallout">
            <a:avLst>
              <a:gd name="adj1" fmla="val 7300"/>
              <a:gd name="adj2" fmla="val 819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400" dirty="0">
                <a:solidFill>
                  <a:sysClr val="windowText" lastClr="000000"/>
                </a:solidFill>
                <a:latin typeface="MS UI Gothic" panose="020B0600070205080204" pitchFamily="50" charset="-128"/>
                <a:ea typeface="MS UI Gothic" panose="020B0600070205080204" pitchFamily="50" charset="-128"/>
              </a:rPr>
              <a:t>Burning-hot metal stick</a:t>
            </a:r>
          </a:p>
          <a:p>
            <a:pPr algn="ctr">
              <a:lnSpc>
                <a:spcPct val="80000"/>
              </a:lnSpc>
            </a:pPr>
            <a:r>
              <a:rPr kumimoji="1" lang="en-US" altLang="ja-JP" sz="2400" dirty="0">
                <a:solidFill>
                  <a:sysClr val="windowText" lastClr="000000"/>
                </a:solidFill>
                <a:latin typeface="MS UI Gothic" panose="020B0600070205080204" pitchFamily="50" charset="-128"/>
                <a:ea typeface="MS UI Gothic" panose="020B0600070205080204" pitchFamily="50" charset="-128"/>
              </a:rPr>
              <a:t>(arrow)</a:t>
            </a:r>
            <a:endParaRPr kumimoji="1" lang="ja-JP" altLang="en-US" sz="2400" dirty="0">
              <a:solidFill>
                <a:sysClr val="windowText" lastClr="000000"/>
              </a:solidFill>
              <a:latin typeface="MS UI Gothic" panose="020B0600070205080204" pitchFamily="50" charset="-128"/>
              <a:ea typeface="MS UI Gothic" panose="020B0600070205080204" pitchFamily="50" charset="-128"/>
            </a:endParaRPr>
          </a:p>
        </p:txBody>
      </p:sp>
      <p:pic>
        <p:nvPicPr>
          <p:cNvPr id="8" name="Picture 2" descr="メラメラ燃える炎のイラスト02">
            <a:extLst>
              <a:ext uri="{FF2B5EF4-FFF2-40B4-BE49-F238E27FC236}">
                <a16:creationId xmlns:a16="http://schemas.microsoft.com/office/drawing/2014/main" id="{3CC82F60-B05C-4B14-98ED-890B9F55AA4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3842" y="1762339"/>
            <a:ext cx="1251753" cy="1323439"/>
          </a:xfrm>
          <a:prstGeom prst="rect">
            <a:avLst/>
          </a:prstGeom>
          <a:noFill/>
          <a:extLst>
            <a:ext uri="{909E8E84-426E-40DD-AFC4-6F175D3DCCD1}">
              <a14:hiddenFill xmlns:a14="http://schemas.microsoft.com/office/drawing/2010/main">
                <a:solidFill>
                  <a:srgbClr val="FFFFFF"/>
                </a:solidFill>
              </a14:hiddenFill>
            </a:ext>
          </a:extLst>
        </p:spPr>
      </p:pic>
      <p:sp>
        <p:nvSpPr>
          <p:cNvPr id="9" name="二等辺三角形 8">
            <a:extLst>
              <a:ext uri="{FF2B5EF4-FFF2-40B4-BE49-F238E27FC236}">
                <a16:creationId xmlns:a16="http://schemas.microsoft.com/office/drawing/2014/main" id="{4B16347F-6872-4E4E-AD1E-6CCA2C7A4145}"/>
              </a:ext>
            </a:extLst>
          </p:cNvPr>
          <p:cNvSpPr/>
          <p:nvPr/>
        </p:nvSpPr>
        <p:spPr>
          <a:xfrm rot="8804038">
            <a:off x="770938" y="825553"/>
            <a:ext cx="120574" cy="1796497"/>
          </a:xfrm>
          <a:prstGeom prst="triangle">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37F6B2F9-B7DD-4C9D-A62A-24E78265CCDE}"/>
              </a:ext>
            </a:extLst>
          </p:cNvPr>
          <p:cNvPicPr>
            <a:picLocks noChangeAspect="1"/>
          </p:cNvPicPr>
          <p:nvPr/>
        </p:nvPicPr>
        <p:blipFill>
          <a:blip r:embed="rId6"/>
          <a:stretch>
            <a:fillRect/>
          </a:stretch>
        </p:blipFill>
        <p:spPr>
          <a:xfrm>
            <a:off x="2547072" y="734040"/>
            <a:ext cx="1676400" cy="2447925"/>
          </a:xfrm>
          <a:prstGeom prst="rect">
            <a:avLst/>
          </a:prstGeom>
        </p:spPr>
      </p:pic>
      <p:sp>
        <p:nvSpPr>
          <p:cNvPr id="11" name="吹き出し: 四角形 10">
            <a:extLst>
              <a:ext uri="{FF2B5EF4-FFF2-40B4-BE49-F238E27FC236}">
                <a16:creationId xmlns:a16="http://schemas.microsoft.com/office/drawing/2014/main" id="{01304327-1B28-449F-A360-B32FECD6FA26}"/>
              </a:ext>
            </a:extLst>
          </p:cNvPr>
          <p:cNvSpPr/>
          <p:nvPr/>
        </p:nvSpPr>
        <p:spPr>
          <a:xfrm>
            <a:off x="1063803" y="3029344"/>
            <a:ext cx="2061376" cy="701198"/>
          </a:xfrm>
          <a:prstGeom prst="wedgeRectCallout">
            <a:avLst>
              <a:gd name="adj1" fmla="val 57454"/>
              <a:gd name="adj2" fmla="val -10379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400" dirty="0">
                <a:solidFill>
                  <a:sysClr val="windowText" lastClr="000000"/>
                </a:solidFill>
                <a:latin typeface="MS UI Gothic" panose="020B0600070205080204" pitchFamily="50" charset="-128"/>
                <a:ea typeface="MS UI Gothic" panose="020B0600070205080204" pitchFamily="50" charset="-128"/>
              </a:rPr>
              <a:t>Oracle bone</a:t>
            </a:r>
          </a:p>
          <a:p>
            <a:pPr algn="ctr">
              <a:lnSpc>
                <a:spcPct val="80000"/>
              </a:lnSpc>
            </a:pPr>
            <a:r>
              <a:rPr kumimoji="1" lang="en-US" altLang="ja-JP" sz="2400" dirty="0">
                <a:solidFill>
                  <a:sysClr val="windowText" lastClr="000000"/>
                </a:solidFill>
                <a:latin typeface="MS UI Gothic" panose="020B0600070205080204" pitchFamily="50" charset="-128"/>
                <a:ea typeface="MS UI Gothic" panose="020B0600070205080204" pitchFamily="50" charset="-128"/>
              </a:rPr>
              <a:t>(animal bone)</a:t>
            </a:r>
            <a:endParaRPr kumimoji="1" lang="ja-JP" altLang="en-US" sz="2400" dirty="0">
              <a:solidFill>
                <a:sysClr val="windowText" lastClr="000000"/>
              </a:solidFill>
              <a:latin typeface="MS UI Gothic" panose="020B0600070205080204" pitchFamily="50" charset="-128"/>
              <a:ea typeface="MS UI Gothic" panose="020B0600070205080204" pitchFamily="50" charset="-128"/>
            </a:endParaRPr>
          </a:p>
        </p:txBody>
      </p:sp>
      <p:grpSp>
        <p:nvGrpSpPr>
          <p:cNvPr id="12" name="グループ化 11">
            <a:extLst>
              <a:ext uri="{FF2B5EF4-FFF2-40B4-BE49-F238E27FC236}">
                <a16:creationId xmlns:a16="http://schemas.microsoft.com/office/drawing/2014/main" id="{05A678B0-AD86-4199-9744-301A2B105916}"/>
              </a:ext>
            </a:extLst>
          </p:cNvPr>
          <p:cNvGrpSpPr/>
          <p:nvPr/>
        </p:nvGrpSpPr>
        <p:grpSpPr>
          <a:xfrm>
            <a:off x="296191" y="1559068"/>
            <a:ext cx="910091" cy="1169661"/>
            <a:chOff x="-289125" y="2350671"/>
            <a:chExt cx="910091" cy="1169661"/>
          </a:xfrm>
        </p:grpSpPr>
        <p:cxnSp>
          <p:nvCxnSpPr>
            <p:cNvPr id="13" name="直線矢印コネクタ 12">
              <a:extLst>
                <a:ext uri="{FF2B5EF4-FFF2-40B4-BE49-F238E27FC236}">
                  <a16:creationId xmlns:a16="http://schemas.microsoft.com/office/drawing/2014/main" id="{22C3C233-07F3-482C-BA27-D3BFD358652D}"/>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平行四辺形 13">
              <a:extLst>
                <a:ext uri="{FF2B5EF4-FFF2-40B4-BE49-F238E27FC236}">
                  <a16:creationId xmlns:a16="http://schemas.microsoft.com/office/drawing/2014/main" id="{4A8C6548-9610-4DE7-8D32-B231A622CB78}"/>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平行四辺形 14">
              <a:extLst>
                <a:ext uri="{FF2B5EF4-FFF2-40B4-BE49-F238E27FC236}">
                  <a16:creationId xmlns:a16="http://schemas.microsoft.com/office/drawing/2014/main" id="{0CF70397-5B64-4683-A79B-94269662B757}"/>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 name="グループ化 15">
            <a:extLst>
              <a:ext uri="{FF2B5EF4-FFF2-40B4-BE49-F238E27FC236}">
                <a16:creationId xmlns:a16="http://schemas.microsoft.com/office/drawing/2014/main" id="{26E88B08-40C6-4A91-AEB1-3B22A65C7111}"/>
              </a:ext>
            </a:extLst>
          </p:cNvPr>
          <p:cNvGrpSpPr/>
          <p:nvPr/>
        </p:nvGrpSpPr>
        <p:grpSpPr>
          <a:xfrm>
            <a:off x="2487366" y="1268561"/>
            <a:ext cx="910091" cy="1169661"/>
            <a:chOff x="-289125" y="2350671"/>
            <a:chExt cx="910091" cy="1169661"/>
          </a:xfrm>
        </p:grpSpPr>
        <p:cxnSp>
          <p:nvCxnSpPr>
            <p:cNvPr id="17" name="直線矢印コネクタ 16">
              <a:extLst>
                <a:ext uri="{FF2B5EF4-FFF2-40B4-BE49-F238E27FC236}">
                  <a16:creationId xmlns:a16="http://schemas.microsoft.com/office/drawing/2014/main" id="{FA9D00F3-5946-47FF-BACA-3CE78CBF8B66}"/>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 name="平行四辺形 17">
              <a:extLst>
                <a:ext uri="{FF2B5EF4-FFF2-40B4-BE49-F238E27FC236}">
                  <a16:creationId xmlns:a16="http://schemas.microsoft.com/office/drawing/2014/main" id="{B87E047B-B583-4C97-96E7-8C4790569527}"/>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平行四辺形 18">
              <a:extLst>
                <a:ext uri="{FF2B5EF4-FFF2-40B4-BE49-F238E27FC236}">
                  <a16:creationId xmlns:a16="http://schemas.microsoft.com/office/drawing/2014/main" id="{3DFEB3F5-F6A0-4A1F-81D8-2810A6CD5DBD}"/>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矢印: 右 19">
            <a:extLst>
              <a:ext uri="{FF2B5EF4-FFF2-40B4-BE49-F238E27FC236}">
                <a16:creationId xmlns:a16="http://schemas.microsoft.com/office/drawing/2014/main" id="{FD42EF84-87DA-4FF0-8E2D-FEE726979FC3}"/>
              </a:ext>
            </a:extLst>
          </p:cNvPr>
          <p:cNvSpPr/>
          <p:nvPr/>
        </p:nvSpPr>
        <p:spPr>
          <a:xfrm rot="10800000" flipH="1">
            <a:off x="6082626" y="5176223"/>
            <a:ext cx="691992" cy="770861"/>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21" name="吹き出し: 四角形 20">
            <a:extLst>
              <a:ext uri="{FF2B5EF4-FFF2-40B4-BE49-F238E27FC236}">
                <a16:creationId xmlns:a16="http://schemas.microsoft.com/office/drawing/2014/main" id="{6CF5B993-69E1-4794-B9AC-BAEFB4364E4D}"/>
              </a:ext>
            </a:extLst>
          </p:cNvPr>
          <p:cNvSpPr/>
          <p:nvPr/>
        </p:nvSpPr>
        <p:spPr>
          <a:xfrm>
            <a:off x="3910876" y="568147"/>
            <a:ext cx="2970641" cy="770862"/>
          </a:xfrm>
          <a:prstGeom prst="wedgeRectCallout">
            <a:avLst>
              <a:gd name="adj1" fmla="val -56420"/>
              <a:gd name="adj2" fmla="val 13194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ysClr val="windowText" lastClr="000000"/>
                </a:solidFill>
                <a:latin typeface="MS UI Gothic" panose="020B0600070205080204" pitchFamily="50" charset="-128"/>
                <a:ea typeface="MS UI Gothic" panose="020B0600070205080204" pitchFamily="50" charset="-128"/>
              </a:rPr>
              <a:t>the cracks</a:t>
            </a:r>
            <a:r>
              <a:rPr kumimoji="1" lang="ja-JP" altLang="en-US" sz="2400" dirty="0">
                <a:solidFill>
                  <a:sysClr val="windowText" lastClr="000000"/>
                </a:solidFill>
                <a:latin typeface="MS UI Gothic" panose="020B0600070205080204" pitchFamily="50" charset="-128"/>
                <a:ea typeface="MS UI Gothic" panose="020B0600070205080204" pitchFamily="50" charset="-128"/>
              </a:rPr>
              <a:t>（卜）</a:t>
            </a:r>
            <a:r>
              <a:rPr kumimoji="1" lang="en-US" altLang="ja-JP" sz="2400" dirty="0">
                <a:solidFill>
                  <a:sysClr val="windowText" lastClr="000000"/>
                </a:solidFill>
                <a:latin typeface="MS UI Gothic" panose="020B0600070205080204" pitchFamily="50" charset="-128"/>
                <a:ea typeface="MS UI Gothic" panose="020B0600070205080204" pitchFamily="50" charset="-128"/>
              </a:rPr>
              <a:t> were used to predict </a:t>
            </a:r>
            <a:r>
              <a:rPr kumimoji="1" lang="en-US" altLang="ja-JP" sz="2400" dirty="0">
                <a:solidFill>
                  <a:schemeClr val="tx1"/>
                </a:solidFill>
                <a:latin typeface="MS UI Gothic" panose="020B0600070205080204" pitchFamily="50" charset="-128"/>
                <a:ea typeface="MS UI Gothic" panose="020B0600070205080204" pitchFamily="50" charset="-128"/>
              </a:rPr>
              <a:t>omen</a:t>
            </a:r>
          </a:p>
        </p:txBody>
      </p:sp>
      <p:sp>
        <p:nvSpPr>
          <p:cNvPr id="22" name="矢印: 右 21">
            <a:extLst>
              <a:ext uri="{FF2B5EF4-FFF2-40B4-BE49-F238E27FC236}">
                <a16:creationId xmlns:a16="http://schemas.microsoft.com/office/drawing/2014/main" id="{73944288-8F9D-4537-BF3B-23AF5337F839}"/>
              </a:ext>
            </a:extLst>
          </p:cNvPr>
          <p:cNvSpPr/>
          <p:nvPr/>
        </p:nvSpPr>
        <p:spPr>
          <a:xfrm rot="182514">
            <a:off x="2030168" y="2109203"/>
            <a:ext cx="859638" cy="658035"/>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pic>
        <p:nvPicPr>
          <p:cNvPr id="23" name="図 22">
            <a:extLst>
              <a:ext uri="{FF2B5EF4-FFF2-40B4-BE49-F238E27FC236}">
                <a16:creationId xmlns:a16="http://schemas.microsoft.com/office/drawing/2014/main" id="{0DAC94AB-18D9-451D-8FE6-D18863FCE932}"/>
              </a:ext>
            </a:extLst>
          </p:cNvPr>
          <p:cNvPicPr>
            <a:picLocks noChangeAspect="1"/>
          </p:cNvPicPr>
          <p:nvPr/>
        </p:nvPicPr>
        <p:blipFill>
          <a:blip r:embed="rId7"/>
          <a:stretch>
            <a:fillRect/>
          </a:stretch>
        </p:blipFill>
        <p:spPr>
          <a:xfrm>
            <a:off x="1771629" y="5371588"/>
            <a:ext cx="876483" cy="1422217"/>
          </a:xfrm>
          <a:prstGeom prst="rect">
            <a:avLst/>
          </a:prstGeom>
        </p:spPr>
      </p:pic>
      <p:sp>
        <p:nvSpPr>
          <p:cNvPr id="24" name="テキスト ボックス 23">
            <a:extLst>
              <a:ext uri="{FF2B5EF4-FFF2-40B4-BE49-F238E27FC236}">
                <a16:creationId xmlns:a16="http://schemas.microsoft.com/office/drawing/2014/main" id="{F9759C51-9757-420F-A5A4-4571E6E20DAD}"/>
              </a:ext>
            </a:extLst>
          </p:cNvPr>
          <p:cNvSpPr txBox="1"/>
          <p:nvPr/>
        </p:nvSpPr>
        <p:spPr>
          <a:xfrm>
            <a:off x="199169" y="5535392"/>
            <a:ext cx="1623215" cy="1040285"/>
          </a:xfrm>
          <a:prstGeom prst="rect">
            <a:avLst/>
          </a:prstGeom>
          <a:noFill/>
        </p:spPr>
        <p:txBody>
          <a:bodyPr wrap="square">
            <a:spAutoFit/>
          </a:bodyPr>
          <a:lstStyle/>
          <a:p>
            <a:pPr>
              <a:lnSpc>
                <a:spcPct val="70000"/>
              </a:lnSpc>
            </a:pPr>
            <a:r>
              <a:rPr kumimoji="1" lang="en-US" altLang="ja-JP" sz="4400" dirty="0">
                <a:solidFill>
                  <a:schemeClr val="tx1"/>
                </a:solidFill>
                <a:latin typeface="MS UI Gothic" panose="020B0600070205080204" pitchFamily="50" charset="-128"/>
                <a:ea typeface="MS UI Gothic" panose="020B0600070205080204" pitchFamily="50" charset="-128"/>
              </a:rPr>
              <a:t>oracle bone</a:t>
            </a:r>
          </a:p>
        </p:txBody>
      </p:sp>
      <p:cxnSp>
        <p:nvCxnSpPr>
          <p:cNvPr id="25" name="直線コネクタ 24">
            <a:extLst>
              <a:ext uri="{FF2B5EF4-FFF2-40B4-BE49-F238E27FC236}">
                <a16:creationId xmlns:a16="http://schemas.microsoft.com/office/drawing/2014/main" id="{BF14A435-2F49-4A53-8402-81F4B5605E0B}"/>
              </a:ext>
            </a:extLst>
          </p:cNvPr>
          <p:cNvCxnSpPr>
            <a:cxnSpLocks/>
          </p:cNvCxnSpPr>
          <p:nvPr/>
        </p:nvCxnSpPr>
        <p:spPr>
          <a:xfrm flipH="1">
            <a:off x="3131338" y="5101055"/>
            <a:ext cx="361190"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2" name="四角形: 角を丸くする 1">
            <a:extLst>
              <a:ext uri="{FF2B5EF4-FFF2-40B4-BE49-F238E27FC236}">
                <a16:creationId xmlns:a16="http://schemas.microsoft.com/office/drawing/2014/main" id="{04272B3A-E400-49CC-B5EE-F0F91193DDAB}"/>
              </a:ext>
            </a:extLst>
          </p:cNvPr>
          <p:cNvSpPr/>
          <p:nvPr/>
        </p:nvSpPr>
        <p:spPr>
          <a:xfrm>
            <a:off x="2879109" y="5608464"/>
            <a:ext cx="914400" cy="1032091"/>
          </a:xfrm>
          <a:prstGeom prst="roundRect">
            <a:avLst/>
          </a:prstGeom>
          <a:noFill/>
          <a:ln w="1651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a:extLst>
              <a:ext uri="{FF2B5EF4-FFF2-40B4-BE49-F238E27FC236}">
                <a16:creationId xmlns:a16="http://schemas.microsoft.com/office/drawing/2014/main" id="{7157CE5B-DB99-47E8-8266-67F760DDF295}"/>
              </a:ext>
            </a:extLst>
          </p:cNvPr>
          <p:cNvCxnSpPr>
            <a:cxnSpLocks/>
          </p:cNvCxnSpPr>
          <p:nvPr/>
        </p:nvCxnSpPr>
        <p:spPr>
          <a:xfrm flipV="1">
            <a:off x="3200298" y="5809467"/>
            <a:ext cx="0" cy="630083"/>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A5A77CC8-7CA1-4730-B099-C4AE840B6E14}"/>
              </a:ext>
            </a:extLst>
          </p:cNvPr>
          <p:cNvCxnSpPr>
            <a:cxnSpLocks/>
          </p:cNvCxnSpPr>
          <p:nvPr/>
        </p:nvCxnSpPr>
        <p:spPr>
          <a:xfrm>
            <a:off x="3260233" y="6074795"/>
            <a:ext cx="277601" cy="25116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31" name="矢印: 右 30">
            <a:extLst>
              <a:ext uri="{FF2B5EF4-FFF2-40B4-BE49-F238E27FC236}">
                <a16:creationId xmlns:a16="http://schemas.microsoft.com/office/drawing/2014/main" id="{FC324AC7-64F9-481C-853E-ED929D45983C}"/>
              </a:ext>
            </a:extLst>
          </p:cNvPr>
          <p:cNvSpPr/>
          <p:nvPr/>
        </p:nvSpPr>
        <p:spPr>
          <a:xfrm rot="10800000" flipH="1">
            <a:off x="3975736" y="5739077"/>
            <a:ext cx="691992" cy="770861"/>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2" name="四角形: 角を丸くする 31">
            <a:extLst>
              <a:ext uri="{FF2B5EF4-FFF2-40B4-BE49-F238E27FC236}">
                <a16:creationId xmlns:a16="http://schemas.microsoft.com/office/drawing/2014/main" id="{7C118CC2-E26A-4F80-AB68-4DDA61E55F7A}"/>
              </a:ext>
            </a:extLst>
          </p:cNvPr>
          <p:cNvSpPr/>
          <p:nvPr/>
        </p:nvSpPr>
        <p:spPr>
          <a:xfrm>
            <a:off x="4880503" y="5589316"/>
            <a:ext cx="914400" cy="1032091"/>
          </a:xfrm>
          <a:prstGeom prst="roundRect">
            <a:avLst/>
          </a:prstGeom>
          <a:noFill/>
          <a:ln w="1651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a:extLst>
              <a:ext uri="{FF2B5EF4-FFF2-40B4-BE49-F238E27FC236}">
                <a16:creationId xmlns:a16="http://schemas.microsoft.com/office/drawing/2014/main" id="{978DECFC-5392-4DDB-8027-25FC3A0545F0}"/>
              </a:ext>
            </a:extLst>
          </p:cNvPr>
          <p:cNvCxnSpPr>
            <a:cxnSpLocks/>
          </p:cNvCxnSpPr>
          <p:nvPr/>
        </p:nvCxnSpPr>
        <p:spPr>
          <a:xfrm>
            <a:off x="5063318" y="6074795"/>
            <a:ext cx="519148" cy="5433"/>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FAA37F90-532C-4ABF-9051-9E0B1687FBC6}"/>
              </a:ext>
            </a:extLst>
          </p:cNvPr>
          <p:cNvCxnSpPr>
            <a:cxnSpLocks/>
          </p:cNvCxnSpPr>
          <p:nvPr/>
        </p:nvCxnSpPr>
        <p:spPr>
          <a:xfrm flipH="1">
            <a:off x="3091087" y="4018595"/>
            <a:ext cx="169146" cy="108246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480FB3B0-A3FB-4ECE-995D-15920B5FD77A}"/>
              </a:ext>
            </a:extLst>
          </p:cNvPr>
          <p:cNvCxnSpPr>
            <a:cxnSpLocks/>
          </p:cNvCxnSpPr>
          <p:nvPr/>
        </p:nvCxnSpPr>
        <p:spPr>
          <a:xfrm>
            <a:off x="3260233" y="4018595"/>
            <a:ext cx="232295" cy="1071868"/>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63B4C095-1EA2-4266-8BE5-6F6ED015C4BC}"/>
              </a:ext>
            </a:extLst>
          </p:cNvPr>
          <p:cNvCxnSpPr>
            <a:cxnSpLocks/>
          </p:cNvCxnSpPr>
          <p:nvPr/>
        </p:nvCxnSpPr>
        <p:spPr>
          <a:xfrm>
            <a:off x="3127339" y="4018595"/>
            <a:ext cx="249041"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AD162357-2AB8-4B63-9B9E-E88DB48BE025}"/>
              </a:ext>
            </a:extLst>
          </p:cNvPr>
          <p:cNvCxnSpPr>
            <a:cxnSpLocks/>
          </p:cNvCxnSpPr>
          <p:nvPr/>
        </p:nvCxnSpPr>
        <p:spPr>
          <a:xfrm flipV="1">
            <a:off x="3282837" y="3862733"/>
            <a:ext cx="0" cy="186214"/>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51" name="矢印: 右 50">
            <a:extLst>
              <a:ext uri="{FF2B5EF4-FFF2-40B4-BE49-F238E27FC236}">
                <a16:creationId xmlns:a16="http://schemas.microsoft.com/office/drawing/2014/main" id="{8B17CD92-0DDC-4DCC-B0F1-60771497399B}"/>
              </a:ext>
            </a:extLst>
          </p:cNvPr>
          <p:cNvSpPr/>
          <p:nvPr/>
        </p:nvSpPr>
        <p:spPr>
          <a:xfrm rot="10800000" flipH="1">
            <a:off x="3975735" y="4169098"/>
            <a:ext cx="691992" cy="770861"/>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cxnSp>
        <p:nvCxnSpPr>
          <p:cNvPr id="52" name="直線コネクタ 51">
            <a:extLst>
              <a:ext uri="{FF2B5EF4-FFF2-40B4-BE49-F238E27FC236}">
                <a16:creationId xmlns:a16="http://schemas.microsoft.com/office/drawing/2014/main" id="{07D20C7B-7C24-46EB-AAA0-B4C91C9EBA1E}"/>
              </a:ext>
            </a:extLst>
          </p:cNvPr>
          <p:cNvCxnSpPr>
            <a:cxnSpLocks/>
          </p:cNvCxnSpPr>
          <p:nvPr/>
        </p:nvCxnSpPr>
        <p:spPr>
          <a:xfrm flipH="1">
            <a:off x="4880503" y="5101055"/>
            <a:ext cx="914400"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DD985A4D-B6E8-430C-B06C-C8A74459B75D}"/>
              </a:ext>
            </a:extLst>
          </p:cNvPr>
          <p:cNvCxnSpPr>
            <a:cxnSpLocks/>
          </p:cNvCxnSpPr>
          <p:nvPr/>
        </p:nvCxnSpPr>
        <p:spPr>
          <a:xfrm>
            <a:off x="5162591" y="4008003"/>
            <a:ext cx="0" cy="1093052"/>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2778C01B-0EF6-4450-A494-3419AE404E6D}"/>
              </a:ext>
            </a:extLst>
          </p:cNvPr>
          <p:cNvCxnSpPr>
            <a:cxnSpLocks/>
          </p:cNvCxnSpPr>
          <p:nvPr/>
        </p:nvCxnSpPr>
        <p:spPr>
          <a:xfrm>
            <a:off x="5487129" y="4057213"/>
            <a:ext cx="8663" cy="103325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94DF7843-4346-4AF3-993A-4FD943524467}"/>
              </a:ext>
            </a:extLst>
          </p:cNvPr>
          <p:cNvCxnSpPr>
            <a:cxnSpLocks/>
          </p:cNvCxnSpPr>
          <p:nvPr/>
        </p:nvCxnSpPr>
        <p:spPr>
          <a:xfrm flipV="1">
            <a:off x="5021419" y="4008003"/>
            <a:ext cx="561047" cy="10592"/>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2BEAA20B-079F-49AC-85CD-704E0ACB1E2F}"/>
              </a:ext>
            </a:extLst>
          </p:cNvPr>
          <p:cNvCxnSpPr>
            <a:cxnSpLocks/>
          </p:cNvCxnSpPr>
          <p:nvPr/>
        </p:nvCxnSpPr>
        <p:spPr>
          <a:xfrm flipV="1">
            <a:off x="5286101" y="3821789"/>
            <a:ext cx="0" cy="186214"/>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66" name="テキスト ボックス 65">
            <a:extLst>
              <a:ext uri="{FF2B5EF4-FFF2-40B4-BE49-F238E27FC236}">
                <a16:creationId xmlns:a16="http://schemas.microsoft.com/office/drawing/2014/main" id="{87EB0B2B-EB6D-490E-9476-5A3E430D0CF1}"/>
              </a:ext>
            </a:extLst>
          </p:cNvPr>
          <p:cNvSpPr txBox="1"/>
          <p:nvPr/>
        </p:nvSpPr>
        <p:spPr>
          <a:xfrm>
            <a:off x="4218965" y="1585613"/>
            <a:ext cx="4746116" cy="2259080"/>
          </a:xfrm>
          <a:prstGeom prst="rect">
            <a:avLst/>
          </a:prstGeom>
          <a:noFill/>
        </p:spPr>
        <p:txBody>
          <a:bodyPr wrap="square">
            <a:spAutoFit/>
          </a:bodyPr>
          <a:lstStyle/>
          <a:p>
            <a:pPr marL="457200" indent="-457200">
              <a:lnSpc>
                <a:spcPct val="80000"/>
              </a:lnSpc>
              <a:buFont typeface="Arial" panose="020B0604020202020204" pitchFamily="34" charset="0"/>
              <a:buChar char="•"/>
            </a:pPr>
            <a:r>
              <a:rPr lang="en-US" altLang="ja-JP" sz="3200" dirty="0">
                <a:latin typeface="MS UI Gothic" panose="020B0600070205080204" pitchFamily="50" charset="-128"/>
                <a:ea typeface="MS UI Gothic" panose="020B0600070205080204" pitchFamily="50" charset="-128"/>
              </a:rPr>
              <a:t>T</a:t>
            </a:r>
            <a:r>
              <a:rPr lang="ja-JP" altLang="en-US" sz="3200" dirty="0">
                <a:latin typeface="MS UI Gothic" panose="020B0600070205080204" pitchFamily="50" charset="-128"/>
                <a:ea typeface="MS UI Gothic" panose="020B0600070205080204" pitchFamily="50" charset="-128"/>
              </a:rPr>
              <a:t>he sound made when a bone cracks.</a:t>
            </a:r>
            <a:endParaRPr lang="en-US" altLang="ja-JP" sz="3200" dirty="0">
              <a:latin typeface="MS UI Gothic" panose="020B0600070205080204" pitchFamily="50" charset="-128"/>
              <a:ea typeface="MS UI Gothic" panose="020B0600070205080204" pitchFamily="50" charset="-128"/>
            </a:endParaRPr>
          </a:p>
          <a:p>
            <a:pPr marL="457200" indent="-457200">
              <a:lnSpc>
                <a:spcPct val="80000"/>
              </a:lnSpc>
              <a:buFont typeface="Arial" panose="020B0604020202020204" pitchFamily="34" charset="0"/>
              <a:buChar char="•"/>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The sound as a revelation from the God</a:t>
            </a:r>
          </a:p>
          <a:p>
            <a:pPr marL="457200" indent="-457200">
              <a:lnSpc>
                <a:spcPct val="8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sound</a:t>
            </a:r>
            <a:endParaRPr lang="ja-JP" altLang="en-US" sz="48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9796760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3259</TotalTime>
  <Words>265</Words>
  <Application>Microsoft Office PowerPoint</Application>
  <PresentationFormat>画面に合わせる (4:3)</PresentationFormat>
  <Paragraphs>25</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MS UI Gothic</vt:lpstr>
      <vt:lpstr>游ゴシック</vt:lpstr>
      <vt:lpstr>Arial</vt:lpstr>
      <vt:lpstr>Calibri</vt:lpstr>
      <vt:lpstr>Calibri Light</vt:lpstr>
      <vt:lpstr>Wingdings</vt:lpstr>
      <vt:lpstr>Office テーマ</vt:lpstr>
      <vt:lpstr>Free Kanji Material  無料漢字教材 kanji0158-0160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98</cp:revision>
  <dcterms:created xsi:type="dcterms:W3CDTF">2022-02-04T14:29:48Z</dcterms:created>
  <dcterms:modified xsi:type="dcterms:W3CDTF">2022-03-12T07:59:55Z</dcterms:modified>
</cp:coreProperties>
</file>