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542" r:id="rId2"/>
    <p:sldId id="543" r:id="rId3"/>
    <p:sldId id="539" r:id="rId4"/>
    <p:sldId id="544" r:id="rId5"/>
    <p:sldId id="330" r:id="rId6"/>
    <p:sldId id="546" r:id="rId7"/>
    <p:sldId id="547" r:id="rId8"/>
    <p:sldId id="548" r:id="rId9"/>
    <p:sldId id="54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26E53-451E-4EC6-B280-367CE503A2F5}"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522CD-FBA2-4A3C-A2AD-408938F830FB}" type="slidenum">
              <a:rPr kumimoji="1" lang="ja-JP" altLang="en-US" smtClean="0"/>
              <a:t>‹#›</a:t>
            </a:fld>
            <a:endParaRPr kumimoji="1" lang="ja-JP" altLang="en-US"/>
          </a:p>
        </p:txBody>
      </p:sp>
    </p:spTree>
    <p:extLst>
      <p:ext uri="{BB962C8B-B14F-4D97-AF65-F5344CB8AC3E}">
        <p14:creationId xmlns:p14="http://schemas.microsoft.com/office/powerpoint/2010/main" val="17766299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FD4383-7BB4-4322-897D-4583DF9737B8}" type="slidenum">
              <a:rPr kumimoji="1" lang="ja-JP" altLang="en-US" smtClean="0"/>
              <a:t>6</a:t>
            </a:fld>
            <a:endParaRPr kumimoji="1" lang="ja-JP" altLang="en-US"/>
          </a:p>
        </p:txBody>
      </p:sp>
    </p:spTree>
    <p:extLst>
      <p:ext uri="{BB962C8B-B14F-4D97-AF65-F5344CB8AC3E}">
        <p14:creationId xmlns:p14="http://schemas.microsoft.com/office/powerpoint/2010/main" val="190471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6.gif"/><Relationship Id="rId10" Type="http://schemas.openxmlformats.org/officeDocument/2006/relationships/image" Target="../media/image24.png"/><Relationship Id="rId4" Type="http://schemas.openxmlformats.org/officeDocument/2006/relationships/image" Target="../media/image20.gif"/><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gi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kanji0069-0074</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E1CBA12-B9D3-4D89-9725-A326BB3E2EDE}"/>
              </a:ext>
            </a:extLst>
          </p:cNvPr>
          <p:cNvPicPr>
            <a:picLocks noChangeAspect="1"/>
          </p:cNvPicPr>
          <p:nvPr/>
        </p:nvPicPr>
        <p:blipFill>
          <a:blip r:embed="rId2"/>
          <a:stretch>
            <a:fillRect/>
          </a:stretch>
        </p:blipFill>
        <p:spPr>
          <a:xfrm>
            <a:off x="0" y="3429000"/>
            <a:ext cx="9144000" cy="2922662"/>
          </a:xfrm>
          <a:prstGeom prst="rect">
            <a:avLst/>
          </a:prstGeom>
        </p:spPr>
      </p:pic>
      <p:pic>
        <p:nvPicPr>
          <p:cNvPr id="4" name="図 3">
            <a:extLst>
              <a:ext uri="{FF2B5EF4-FFF2-40B4-BE49-F238E27FC236}">
                <a16:creationId xmlns:a16="http://schemas.microsoft.com/office/drawing/2014/main" id="{9C33EB70-EFC2-45CC-BC48-E3B1FDFD26A7}"/>
              </a:ext>
            </a:extLst>
          </p:cNvPr>
          <p:cNvPicPr>
            <a:picLocks noChangeAspect="1"/>
          </p:cNvPicPr>
          <p:nvPr/>
        </p:nvPicPr>
        <p:blipFill>
          <a:blip r:embed="rId3"/>
          <a:stretch>
            <a:fillRect/>
          </a:stretch>
        </p:blipFill>
        <p:spPr>
          <a:xfrm>
            <a:off x="1042358" y="506338"/>
            <a:ext cx="7508820" cy="2316551"/>
          </a:xfrm>
          <a:prstGeom prst="rect">
            <a:avLst/>
          </a:prstGeom>
        </p:spPr>
      </p:pic>
    </p:spTree>
    <p:extLst>
      <p:ext uri="{BB962C8B-B14F-4D97-AF65-F5344CB8AC3E}">
        <p14:creationId xmlns:p14="http://schemas.microsoft.com/office/powerpoint/2010/main" val="38626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2C01D41-DF7C-4CF6-9179-E9E57C1ECE28}"/>
              </a:ext>
            </a:extLst>
          </p:cNvPr>
          <p:cNvPicPr>
            <a:picLocks noChangeAspect="1"/>
          </p:cNvPicPr>
          <p:nvPr/>
        </p:nvPicPr>
        <p:blipFill>
          <a:blip r:embed="rId2"/>
          <a:stretch>
            <a:fillRect/>
          </a:stretch>
        </p:blipFill>
        <p:spPr>
          <a:xfrm>
            <a:off x="0" y="96612"/>
            <a:ext cx="9144000" cy="470458"/>
          </a:xfrm>
          <a:prstGeom prst="rect">
            <a:avLst/>
          </a:prstGeom>
        </p:spPr>
      </p:pic>
      <p:pic>
        <p:nvPicPr>
          <p:cNvPr id="9" name="図 8">
            <a:extLst>
              <a:ext uri="{FF2B5EF4-FFF2-40B4-BE49-F238E27FC236}">
                <a16:creationId xmlns:a16="http://schemas.microsoft.com/office/drawing/2014/main" id="{E5374AF1-B0CE-4AF8-B36B-2CEEDBF3DC30}"/>
              </a:ext>
            </a:extLst>
          </p:cNvPr>
          <p:cNvPicPr>
            <a:picLocks noChangeAspect="1"/>
          </p:cNvPicPr>
          <p:nvPr/>
        </p:nvPicPr>
        <p:blipFill>
          <a:blip r:embed="rId3"/>
          <a:stretch>
            <a:fillRect/>
          </a:stretch>
        </p:blipFill>
        <p:spPr>
          <a:xfrm>
            <a:off x="571965" y="869674"/>
            <a:ext cx="869950" cy="2660039"/>
          </a:xfrm>
          <a:prstGeom prst="rect">
            <a:avLst/>
          </a:prstGeom>
        </p:spPr>
      </p:pic>
      <p:sp>
        <p:nvSpPr>
          <p:cNvPr id="10" name="テキスト ボックス 9">
            <a:extLst>
              <a:ext uri="{FF2B5EF4-FFF2-40B4-BE49-F238E27FC236}">
                <a16:creationId xmlns:a16="http://schemas.microsoft.com/office/drawing/2014/main" id="{BC0D27C9-367A-4069-BDF7-45DDE5425E94}"/>
              </a:ext>
            </a:extLst>
          </p:cNvPr>
          <p:cNvSpPr txBox="1"/>
          <p:nvPr/>
        </p:nvSpPr>
        <p:spPr>
          <a:xfrm>
            <a:off x="3288847" y="1280285"/>
            <a:ext cx="5283188" cy="830997"/>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Pictograph of “</a:t>
            </a:r>
            <a:r>
              <a:rPr lang="en-US" altLang="ja-JP" sz="4800" dirty="0">
                <a:solidFill>
                  <a:srgbClr val="FF0000"/>
                </a:solidFill>
                <a:latin typeface="MS UI Gothic" panose="020B0600070205080204" pitchFamily="50" charset="-128"/>
                <a:ea typeface="MS UI Gothic" panose="020B0600070205080204" pitchFamily="50" charset="-128"/>
              </a:rPr>
              <a:t>arrow</a:t>
            </a:r>
            <a:r>
              <a:rPr lang="en-US" altLang="ja-JP" sz="3600" dirty="0">
                <a:latin typeface="MS UI Gothic" panose="020B0600070205080204" pitchFamily="50" charset="-128"/>
                <a:ea typeface="MS UI Gothic" panose="020B0600070205080204" pitchFamily="50" charset="-128"/>
              </a:rPr>
              <a:t>”</a:t>
            </a:r>
          </a:p>
        </p:txBody>
      </p:sp>
      <p:sp>
        <p:nvSpPr>
          <p:cNvPr id="11" name="矢印: 右 10">
            <a:extLst>
              <a:ext uri="{FF2B5EF4-FFF2-40B4-BE49-F238E27FC236}">
                <a16:creationId xmlns:a16="http://schemas.microsoft.com/office/drawing/2014/main" id="{5AF56F04-0704-40EC-92A2-6D661C3914D5}"/>
              </a:ext>
            </a:extLst>
          </p:cNvPr>
          <p:cNvSpPr/>
          <p:nvPr/>
        </p:nvSpPr>
        <p:spPr>
          <a:xfrm rot="1899015">
            <a:off x="1661681" y="2514879"/>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F438ADA0-AE78-4250-B814-0F965BF4FF10}"/>
              </a:ext>
            </a:extLst>
          </p:cNvPr>
          <p:cNvSpPr/>
          <p:nvPr/>
        </p:nvSpPr>
        <p:spPr>
          <a:xfrm rot="1899015">
            <a:off x="5170206" y="4104807"/>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アイコン&#10;&#10;自動的に生成された説明">
            <a:extLst>
              <a:ext uri="{FF2B5EF4-FFF2-40B4-BE49-F238E27FC236}">
                <a16:creationId xmlns:a16="http://schemas.microsoft.com/office/drawing/2014/main" id="{7644DCE4-84BD-4561-A37C-B8D4529F3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298" y="3832318"/>
            <a:ext cx="2657381" cy="2657381"/>
          </a:xfrm>
          <a:prstGeom prst="rect">
            <a:avLst/>
          </a:prstGeom>
        </p:spPr>
      </p:pic>
      <p:cxnSp>
        <p:nvCxnSpPr>
          <p:cNvPr id="16" name="直線コネクタ 15">
            <a:extLst>
              <a:ext uri="{FF2B5EF4-FFF2-40B4-BE49-F238E27FC236}">
                <a16:creationId xmlns:a16="http://schemas.microsoft.com/office/drawing/2014/main" id="{CBD0357D-D1F0-4B4C-9C82-C77F6F9F9859}"/>
              </a:ext>
            </a:extLst>
          </p:cNvPr>
          <p:cNvCxnSpPr>
            <a:cxnSpLocks/>
          </p:cNvCxnSpPr>
          <p:nvPr/>
        </p:nvCxnSpPr>
        <p:spPr>
          <a:xfrm flipH="1" flipV="1">
            <a:off x="3562524" y="2566534"/>
            <a:ext cx="641805" cy="63386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548A4E0-9C64-424B-AC68-73C7F71CAF52}"/>
              </a:ext>
            </a:extLst>
          </p:cNvPr>
          <p:cNvCxnSpPr>
            <a:cxnSpLocks/>
          </p:cNvCxnSpPr>
          <p:nvPr/>
        </p:nvCxnSpPr>
        <p:spPr>
          <a:xfrm flipV="1">
            <a:off x="2775902" y="2566534"/>
            <a:ext cx="581407" cy="65926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EE8EBA0-6F0A-437F-83E5-6D9A80777861}"/>
              </a:ext>
            </a:extLst>
          </p:cNvPr>
          <p:cNvCxnSpPr>
            <a:cxnSpLocks/>
          </p:cNvCxnSpPr>
          <p:nvPr/>
        </p:nvCxnSpPr>
        <p:spPr>
          <a:xfrm rot="10800000" flipH="1">
            <a:off x="2830046" y="3839116"/>
            <a:ext cx="628310" cy="4052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102529F-F23F-4F34-A577-21A40269A268}"/>
              </a:ext>
            </a:extLst>
          </p:cNvPr>
          <p:cNvCxnSpPr>
            <a:cxnSpLocks/>
          </p:cNvCxnSpPr>
          <p:nvPr/>
        </p:nvCxnSpPr>
        <p:spPr>
          <a:xfrm rot="10800000">
            <a:off x="3576019" y="3839116"/>
            <a:ext cx="628310" cy="4052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162242C-CE77-4855-BFF3-8C696FBA4A4C}"/>
              </a:ext>
            </a:extLst>
          </p:cNvPr>
          <p:cNvCxnSpPr>
            <a:cxnSpLocks/>
          </p:cNvCxnSpPr>
          <p:nvPr/>
        </p:nvCxnSpPr>
        <p:spPr>
          <a:xfrm flipV="1">
            <a:off x="3478783" y="2927116"/>
            <a:ext cx="0" cy="806684"/>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372536A-C60D-4C59-85D0-FAF51ED289DC}"/>
              </a:ext>
            </a:extLst>
          </p:cNvPr>
          <p:cNvCxnSpPr>
            <a:cxnSpLocks/>
          </p:cNvCxnSpPr>
          <p:nvPr/>
        </p:nvCxnSpPr>
        <p:spPr>
          <a:xfrm>
            <a:off x="2868085" y="3390901"/>
            <a:ext cx="131084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4AA2FB9-135D-422C-9FAB-A1238A2968BD}"/>
              </a:ext>
            </a:extLst>
          </p:cNvPr>
          <p:cNvCxnSpPr>
            <a:cxnSpLocks/>
          </p:cNvCxnSpPr>
          <p:nvPr/>
        </p:nvCxnSpPr>
        <p:spPr>
          <a:xfrm>
            <a:off x="3043607" y="2927116"/>
            <a:ext cx="894556"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3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B95A380-85F1-4DD2-935F-E10E6978A40F}"/>
              </a:ext>
            </a:extLst>
          </p:cNvPr>
          <p:cNvPicPr>
            <a:picLocks noChangeAspect="1"/>
          </p:cNvPicPr>
          <p:nvPr/>
        </p:nvPicPr>
        <p:blipFill>
          <a:blip r:embed="rId2"/>
          <a:stretch>
            <a:fillRect/>
          </a:stretch>
        </p:blipFill>
        <p:spPr>
          <a:xfrm>
            <a:off x="0" y="65623"/>
            <a:ext cx="9144000" cy="470458"/>
          </a:xfrm>
          <a:prstGeom prst="rect">
            <a:avLst/>
          </a:prstGeom>
        </p:spPr>
      </p:pic>
      <p:pic>
        <p:nvPicPr>
          <p:cNvPr id="1026" name="Picture 2">
            <a:extLst>
              <a:ext uri="{FF2B5EF4-FFF2-40B4-BE49-F238E27FC236}">
                <a16:creationId xmlns:a16="http://schemas.microsoft.com/office/drawing/2014/main" id="{80F6E313-2B80-47CE-9D12-6D072911C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29" y="1401195"/>
            <a:ext cx="2158546" cy="222754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888EF45-0A18-4534-A927-ECDF21200D14}"/>
              </a:ext>
            </a:extLst>
          </p:cNvPr>
          <p:cNvSpPr txBox="1"/>
          <p:nvPr/>
        </p:nvSpPr>
        <p:spPr>
          <a:xfrm>
            <a:off x="0" y="536081"/>
            <a:ext cx="5312229" cy="646331"/>
          </a:xfrm>
          <a:prstGeom prst="rect">
            <a:avLst/>
          </a:prstGeom>
          <a:noFill/>
        </p:spPr>
        <p:txBody>
          <a:bodyPr wrap="square">
            <a:spAutoFit/>
          </a:bodyPr>
          <a:lstStyle/>
          <a:p>
            <a:r>
              <a:rPr lang="ja-JP" altLang="en-US" sz="1200" dirty="0"/>
              <a:t>Warring_States_painted_pottery_dou.JPG by Gary Lee Todd</a:t>
            </a:r>
          </a:p>
          <a:p>
            <a:r>
              <a:rPr lang="ja-JP" altLang="en-US" sz="1200" dirty="0"/>
              <a:t>https://en.wikipedia.org/wiki/File:Warring_States_painted_pottery_dou.JPG</a:t>
            </a:r>
            <a:endParaRPr lang="en-US" altLang="ja-JP" sz="1200" dirty="0"/>
          </a:p>
          <a:p>
            <a:r>
              <a:rPr lang="en-US" altLang="ja-JP" sz="1200" dirty="0"/>
              <a:t>CC, BY-SA 4.0</a:t>
            </a:r>
            <a:endParaRPr lang="ja-JP" altLang="en-US" sz="1200" dirty="0"/>
          </a:p>
        </p:txBody>
      </p:sp>
      <p:sp>
        <p:nvSpPr>
          <p:cNvPr id="7" name="テキスト ボックス 6">
            <a:extLst>
              <a:ext uri="{FF2B5EF4-FFF2-40B4-BE49-F238E27FC236}">
                <a16:creationId xmlns:a16="http://schemas.microsoft.com/office/drawing/2014/main" id="{4B02B094-0F21-49F0-8F69-FD97432D2B33}"/>
              </a:ext>
            </a:extLst>
          </p:cNvPr>
          <p:cNvSpPr txBox="1"/>
          <p:nvPr/>
        </p:nvSpPr>
        <p:spPr>
          <a:xfrm>
            <a:off x="2395347" y="6047814"/>
            <a:ext cx="5083628" cy="646331"/>
          </a:xfrm>
          <a:prstGeom prst="rect">
            <a:avLst/>
          </a:prstGeom>
          <a:noFill/>
        </p:spPr>
        <p:txBody>
          <a:bodyPr wrap="square">
            <a:spAutoFit/>
          </a:bodyPr>
          <a:lstStyle/>
          <a:p>
            <a:r>
              <a:rPr lang="ja-JP" altLang="en-US" sz="1200" dirty="0"/>
              <a:t>Hiart, CC0, via Wikimedia Commons</a:t>
            </a:r>
          </a:p>
          <a:p>
            <a:r>
              <a:rPr lang="ja-JP" altLang="en-US" sz="1200" dirty="0"/>
              <a:t>https://commons.wikimedia.org/wiki/File:Covered_vessel_(hu),_Han_dynasty,_painted_earthenware_with_polychrome,_Honolulu_Museum_of_Art.JPG</a:t>
            </a:r>
          </a:p>
        </p:txBody>
      </p:sp>
      <p:pic>
        <p:nvPicPr>
          <p:cNvPr id="1028" name="Picture 4">
            <a:extLst>
              <a:ext uri="{FF2B5EF4-FFF2-40B4-BE49-F238E27FC236}">
                <a16:creationId xmlns:a16="http://schemas.microsoft.com/office/drawing/2014/main" id="{3D5F21F8-EE97-4347-A17D-A8DFF55C9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29" y="3817019"/>
            <a:ext cx="1894473" cy="2836973"/>
          </a:xfrm>
          <a:prstGeom prst="rect">
            <a:avLst/>
          </a:prstGeom>
          <a:noFill/>
          <a:extLst>
            <a:ext uri="{909E8E84-426E-40DD-AFC4-6F175D3DCCD1}">
              <a14:hiddenFill xmlns:a14="http://schemas.microsoft.com/office/drawing/2010/main">
                <a:solidFill>
                  <a:srgbClr val="FFFFFF"/>
                </a:solidFill>
              </a14:hiddenFill>
            </a:ext>
          </a:extLst>
        </p:spPr>
      </p:pic>
      <p:sp>
        <p:nvSpPr>
          <p:cNvPr id="9" name="矢印: 右 8">
            <a:extLst>
              <a:ext uri="{FF2B5EF4-FFF2-40B4-BE49-F238E27FC236}">
                <a16:creationId xmlns:a16="http://schemas.microsoft.com/office/drawing/2014/main" id="{C9216ED9-24C4-4D53-9FA8-2FBC004F6FBA}"/>
              </a:ext>
            </a:extLst>
          </p:cNvPr>
          <p:cNvSpPr/>
          <p:nvPr/>
        </p:nvSpPr>
        <p:spPr>
          <a:xfrm rot="868779">
            <a:off x="2715426" y="31312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8AEB7F58-4DE4-4DD4-BC53-03607FD6E6F4}"/>
              </a:ext>
            </a:extLst>
          </p:cNvPr>
          <p:cNvSpPr/>
          <p:nvPr/>
        </p:nvSpPr>
        <p:spPr>
          <a:xfrm rot="20416350">
            <a:off x="2704017" y="37608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B9DED27-B051-4F00-ADE2-D4AF93CE1902}"/>
              </a:ext>
            </a:extLst>
          </p:cNvPr>
          <p:cNvSpPr txBox="1"/>
          <p:nvPr/>
        </p:nvSpPr>
        <p:spPr>
          <a:xfrm>
            <a:off x="2568489" y="1222339"/>
            <a:ext cx="6140282" cy="646331"/>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the vase</a:t>
            </a:r>
            <a:r>
              <a:rPr lang="ja-JP" altLang="en-US" sz="3600" dirty="0">
                <a:latin typeface="MS UI Gothic" panose="020B0600070205080204" pitchFamily="50" charset="-128"/>
                <a:ea typeface="MS UI Gothic" panose="020B0600070205080204" pitchFamily="50" charset="-128"/>
              </a:rPr>
              <a:t> </a:t>
            </a:r>
            <a:r>
              <a:rPr lang="en-US" altLang="ja-JP" sz="3600" dirty="0">
                <a:latin typeface="MS UI Gothic" panose="020B0600070205080204" pitchFamily="50" charset="-128"/>
                <a:ea typeface="MS UI Gothic" panose="020B0600070205080204" pitchFamily="50" charset="-128"/>
              </a:rPr>
              <a:t>that looks like a </a:t>
            </a:r>
            <a:r>
              <a:rPr lang="en-US" altLang="ja-JP" sz="3600" dirty="0">
                <a:solidFill>
                  <a:srgbClr val="FF0000"/>
                </a:solidFill>
                <a:latin typeface="MS UI Gothic" panose="020B0600070205080204" pitchFamily="50" charset="-128"/>
                <a:ea typeface="MS UI Gothic" panose="020B0600070205080204" pitchFamily="50" charset="-128"/>
              </a:rPr>
              <a:t>bean</a:t>
            </a:r>
          </a:p>
        </p:txBody>
      </p:sp>
      <p:sp>
        <p:nvSpPr>
          <p:cNvPr id="15" name="テキスト ボックス 14">
            <a:extLst>
              <a:ext uri="{FF2B5EF4-FFF2-40B4-BE49-F238E27FC236}">
                <a16:creationId xmlns:a16="http://schemas.microsoft.com/office/drawing/2014/main" id="{D327F259-4FD2-42A8-9565-2AA100A4CA79}"/>
              </a:ext>
            </a:extLst>
          </p:cNvPr>
          <p:cNvSpPr txBox="1"/>
          <p:nvPr/>
        </p:nvSpPr>
        <p:spPr>
          <a:xfrm>
            <a:off x="2395347" y="5133639"/>
            <a:ext cx="6140282" cy="646331"/>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the vase</a:t>
            </a:r>
            <a:r>
              <a:rPr lang="ja-JP" altLang="en-US" sz="3600" dirty="0">
                <a:latin typeface="MS UI Gothic" panose="020B0600070205080204" pitchFamily="50" charset="-128"/>
                <a:ea typeface="MS UI Gothic" panose="020B0600070205080204" pitchFamily="50" charset="-128"/>
              </a:rPr>
              <a:t> </a:t>
            </a:r>
            <a:r>
              <a:rPr lang="en-US" altLang="ja-JP" sz="3600" dirty="0">
                <a:latin typeface="MS UI Gothic" panose="020B0600070205080204" pitchFamily="50" charset="-128"/>
                <a:ea typeface="MS UI Gothic" panose="020B0600070205080204" pitchFamily="50" charset="-128"/>
              </a:rPr>
              <a:t>that looks like a </a:t>
            </a:r>
            <a:r>
              <a:rPr lang="en-US" altLang="ja-JP" sz="3600" dirty="0">
                <a:solidFill>
                  <a:srgbClr val="FF0000"/>
                </a:solidFill>
                <a:latin typeface="MS UI Gothic" panose="020B0600070205080204" pitchFamily="50" charset="-128"/>
                <a:ea typeface="MS UI Gothic" panose="020B0600070205080204" pitchFamily="50" charset="-128"/>
              </a:rPr>
              <a:t>bean</a:t>
            </a:r>
          </a:p>
        </p:txBody>
      </p:sp>
      <p:cxnSp>
        <p:nvCxnSpPr>
          <p:cNvPr id="16" name="直線コネクタ 15">
            <a:extLst>
              <a:ext uri="{FF2B5EF4-FFF2-40B4-BE49-F238E27FC236}">
                <a16:creationId xmlns:a16="http://schemas.microsoft.com/office/drawing/2014/main" id="{B4F09088-16E7-4513-82AE-2AED7B09F1E2}"/>
              </a:ext>
            </a:extLst>
          </p:cNvPr>
          <p:cNvCxnSpPr>
            <a:cxnSpLocks/>
          </p:cNvCxnSpPr>
          <p:nvPr/>
        </p:nvCxnSpPr>
        <p:spPr>
          <a:xfrm>
            <a:off x="4092088" y="3063873"/>
            <a:ext cx="966881"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E997B89-35EC-4576-A37C-56FC2478CCCA}"/>
              </a:ext>
            </a:extLst>
          </p:cNvPr>
          <p:cNvCxnSpPr>
            <a:cxnSpLocks/>
          </p:cNvCxnSpPr>
          <p:nvPr/>
        </p:nvCxnSpPr>
        <p:spPr>
          <a:xfrm>
            <a:off x="4285166" y="2600088"/>
            <a:ext cx="58496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6266444-FBC2-45E5-9EA5-45A0BA2E71BF}"/>
              </a:ext>
            </a:extLst>
          </p:cNvPr>
          <p:cNvCxnSpPr>
            <a:cxnSpLocks/>
          </p:cNvCxnSpPr>
          <p:nvPr/>
        </p:nvCxnSpPr>
        <p:spPr>
          <a:xfrm>
            <a:off x="4092088" y="2650347"/>
            <a:ext cx="4392" cy="87852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6272E97-C752-4168-AFFE-A0E4E96ED522}"/>
              </a:ext>
            </a:extLst>
          </p:cNvPr>
          <p:cNvCxnSpPr>
            <a:cxnSpLocks/>
          </p:cNvCxnSpPr>
          <p:nvPr/>
        </p:nvCxnSpPr>
        <p:spPr>
          <a:xfrm>
            <a:off x="5058969" y="2650347"/>
            <a:ext cx="4392" cy="87852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61E29BE-0569-4D46-ABB7-34558647E5E4}"/>
              </a:ext>
            </a:extLst>
          </p:cNvPr>
          <p:cNvCxnSpPr>
            <a:cxnSpLocks/>
          </p:cNvCxnSpPr>
          <p:nvPr/>
        </p:nvCxnSpPr>
        <p:spPr>
          <a:xfrm>
            <a:off x="4092088" y="3521073"/>
            <a:ext cx="454335" cy="35977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7752C3E-B74D-4EC5-8DBE-2E6A650C23F5}"/>
              </a:ext>
            </a:extLst>
          </p:cNvPr>
          <p:cNvCxnSpPr>
            <a:cxnSpLocks/>
          </p:cNvCxnSpPr>
          <p:nvPr/>
        </p:nvCxnSpPr>
        <p:spPr>
          <a:xfrm flipH="1">
            <a:off x="4590042" y="3534957"/>
            <a:ext cx="454335" cy="35977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E7600ED-5A2C-4BE7-A6A5-76C710CE61B7}"/>
              </a:ext>
            </a:extLst>
          </p:cNvPr>
          <p:cNvCxnSpPr>
            <a:cxnSpLocks/>
          </p:cNvCxnSpPr>
          <p:nvPr/>
        </p:nvCxnSpPr>
        <p:spPr>
          <a:xfrm flipH="1">
            <a:off x="4319255" y="3944958"/>
            <a:ext cx="177050" cy="393084"/>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A001E80-0F24-4231-8B16-AC5C8D62BC14}"/>
              </a:ext>
            </a:extLst>
          </p:cNvPr>
          <p:cNvCxnSpPr>
            <a:cxnSpLocks/>
          </p:cNvCxnSpPr>
          <p:nvPr/>
        </p:nvCxnSpPr>
        <p:spPr>
          <a:xfrm flipV="1">
            <a:off x="3910098" y="4336782"/>
            <a:ext cx="1376553" cy="1819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5E86C64-87B0-4B6C-A04D-F695E0A7D5BB}"/>
              </a:ext>
            </a:extLst>
          </p:cNvPr>
          <p:cNvCxnSpPr>
            <a:cxnSpLocks/>
          </p:cNvCxnSpPr>
          <p:nvPr/>
        </p:nvCxnSpPr>
        <p:spPr>
          <a:xfrm>
            <a:off x="4693080" y="3944958"/>
            <a:ext cx="177050" cy="393084"/>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34" name="図 33" descr="アイコン&#10;&#10;自動的に生成された説明">
            <a:extLst>
              <a:ext uri="{FF2B5EF4-FFF2-40B4-BE49-F238E27FC236}">
                <a16:creationId xmlns:a16="http://schemas.microsoft.com/office/drawing/2014/main" id="{0B4917A0-70E7-46F5-8B38-E8256D08D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141" y="1868669"/>
            <a:ext cx="3164405" cy="3164405"/>
          </a:xfrm>
          <a:prstGeom prst="rect">
            <a:avLst/>
          </a:prstGeom>
        </p:spPr>
      </p:pic>
      <p:sp>
        <p:nvSpPr>
          <p:cNvPr id="42" name="吹き出し: 四角形 41">
            <a:extLst>
              <a:ext uri="{FF2B5EF4-FFF2-40B4-BE49-F238E27FC236}">
                <a16:creationId xmlns:a16="http://schemas.microsoft.com/office/drawing/2014/main" id="{62A94A3B-235F-4BF3-B929-FD65EA4D7892}"/>
              </a:ext>
            </a:extLst>
          </p:cNvPr>
          <p:cNvSpPr/>
          <p:nvPr/>
        </p:nvSpPr>
        <p:spPr>
          <a:xfrm>
            <a:off x="3802893" y="1827528"/>
            <a:ext cx="2524544" cy="430613"/>
          </a:xfrm>
          <a:prstGeom prst="wedgeRectCallout">
            <a:avLst>
              <a:gd name="adj1" fmla="val -12833"/>
              <a:gd name="adj2" fmla="val 934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the earliest form</a:t>
            </a:r>
            <a:endParaRPr kumimoji="1" lang="ja-JP" altLang="en-US" sz="2400" dirty="0">
              <a:solidFill>
                <a:sysClr val="windowText" lastClr="000000"/>
              </a:solidFill>
            </a:endParaRPr>
          </a:p>
        </p:txBody>
      </p:sp>
      <p:sp>
        <p:nvSpPr>
          <p:cNvPr id="38" name="矢印: 右 37">
            <a:extLst>
              <a:ext uri="{FF2B5EF4-FFF2-40B4-BE49-F238E27FC236}">
                <a16:creationId xmlns:a16="http://schemas.microsoft.com/office/drawing/2014/main" id="{14FCE141-2FA4-4EC3-A7F7-0276840D6B6A}"/>
              </a:ext>
            </a:extLst>
          </p:cNvPr>
          <p:cNvSpPr/>
          <p:nvPr/>
        </p:nvSpPr>
        <p:spPr>
          <a:xfrm>
            <a:off x="5351678" y="3226687"/>
            <a:ext cx="56180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661CAF4D-25BA-46E0-93E9-0590AD5358C5}"/>
              </a:ext>
            </a:extLst>
          </p:cNvPr>
          <p:cNvPicPr>
            <a:picLocks noChangeAspect="1"/>
          </p:cNvPicPr>
          <p:nvPr/>
        </p:nvPicPr>
        <p:blipFill>
          <a:blip r:embed="rId6"/>
          <a:stretch>
            <a:fillRect/>
          </a:stretch>
        </p:blipFill>
        <p:spPr>
          <a:xfrm>
            <a:off x="2441678" y="4374847"/>
            <a:ext cx="1288418" cy="870793"/>
          </a:xfrm>
          <a:prstGeom prst="rect">
            <a:avLst/>
          </a:prstGeom>
        </p:spPr>
      </p:pic>
      <p:pic>
        <p:nvPicPr>
          <p:cNvPr id="8" name="図 7">
            <a:extLst>
              <a:ext uri="{FF2B5EF4-FFF2-40B4-BE49-F238E27FC236}">
                <a16:creationId xmlns:a16="http://schemas.microsoft.com/office/drawing/2014/main" id="{FBEAD61E-5996-4417-9E44-F4AAFE05BE62}"/>
              </a:ext>
            </a:extLst>
          </p:cNvPr>
          <p:cNvPicPr>
            <a:picLocks noChangeAspect="1"/>
          </p:cNvPicPr>
          <p:nvPr/>
        </p:nvPicPr>
        <p:blipFill>
          <a:blip r:embed="rId7"/>
          <a:stretch>
            <a:fillRect/>
          </a:stretch>
        </p:blipFill>
        <p:spPr>
          <a:xfrm>
            <a:off x="2713750" y="1794447"/>
            <a:ext cx="924003" cy="1338861"/>
          </a:xfrm>
          <a:prstGeom prst="rect">
            <a:avLst/>
          </a:prstGeom>
        </p:spPr>
      </p:pic>
    </p:spTree>
    <p:extLst>
      <p:ext uri="{BB962C8B-B14F-4D97-AF65-F5344CB8AC3E}">
        <p14:creationId xmlns:p14="http://schemas.microsoft.com/office/powerpoint/2010/main" val="40968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0F7C82-2D5B-4E40-8E1C-D04F9A14A59F}"/>
              </a:ext>
            </a:extLst>
          </p:cNvPr>
          <p:cNvPicPr>
            <a:picLocks noChangeAspect="1"/>
          </p:cNvPicPr>
          <p:nvPr/>
        </p:nvPicPr>
        <p:blipFill>
          <a:blip r:embed="rId3"/>
          <a:stretch>
            <a:fillRect/>
          </a:stretch>
        </p:blipFill>
        <p:spPr>
          <a:xfrm>
            <a:off x="0" y="50874"/>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C07427E1-51DF-42EC-8553-35B48184F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829" y="3632200"/>
            <a:ext cx="2870200" cy="2870200"/>
          </a:xfrm>
          <a:prstGeom prst="rect">
            <a:avLst/>
          </a:prstGeom>
        </p:spPr>
      </p:pic>
      <p:sp>
        <p:nvSpPr>
          <p:cNvPr id="6" name="フリーフォーム: 図形 5">
            <a:extLst>
              <a:ext uri="{FF2B5EF4-FFF2-40B4-BE49-F238E27FC236}">
                <a16:creationId xmlns:a16="http://schemas.microsoft.com/office/drawing/2014/main" id="{BB3EEE7A-34C0-4EBD-A1C8-FF681E69DE78}"/>
              </a:ext>
            </a:extLst>
          </p:cNvPr>
          <p:cNvSpPr/>
          <p:nvPr/>
        </p:nvSpPr>
        <p:spPr>
          <a:xfrm>
            <a:off x="4091778" y="1772232"/>
            <a:ext cx="2266724" cy="420914"/>
          </a:xfrm>
          <a:custGeom>
            <a:avLst/>
            <a:gdLst>
              <a:gd name="connsiteX0" fmla="*/ 0 w 2061029"/>
              <a:gd name="connsiteY0" fmla="*/ 420914 h 420914"/>
              <a:gd name="connsiteX1" fmla="*/ 43543 w 2061029"/>
              <a:gd name="connsiteY1" fmla="*/ 304800 h 420914"/>
              <a:gd name="connsiteX2" fmla="*/ 58058 w 2061029"/>
              <a:gd name="connsiteY2" fmla="*/ 261257 h 420914"/>
              <a:gd name="connsiteX3" fmla="*/ 101600 w 2061029"/>
              <a:gd name="connsiteY3" fmla="*/ 246743 h 420914"/>
              <a:gd name="connsiteX4" fmla="*/ 174172 w 2061029"/>
              <a:gd name="connsiteY4" fmla="*/ 145143 h 420914"/>
              <a:gd name="connsiteX5" fmla="*/ 217715 w 2061029"/>
              <a:gd name="connsiteY5" fmla="*/ 130629 h 420914"/>
              <a:gd name="connsiteX6" fmla="*/ 333829 w 2061029"/>
              <a:gd name="connsiteY6" fmla="*/ 58057 h 420914"/>
              <a:gd name="connsiteX7" fmla="*/ 377372 w 2061029"/>
              <a:gd name="connsiteY7" fmla="*/ 29029 h 420914"/>
              <a:gd name="connsiteX8" fmla="*/ 566058 w 2061029"/>
              <a:gd name="connsiteY8" fmla="*/ 0 h 420914"/>
              <a:gd name="connsiteX9" fmla="*/ 1045029 w 2061029"/>
              <a:gd name="connsiteY9" fmla="*/ 29029 h 420914"/>
              <a:gd name="connsiteX10" fmla="*/ 1117600 w 2061029"/>
              <a:gd name="connsiteY10" fmla="*/ 43543 h 420914"/>
              <a:gd name="connsiteX11" fmla="*/ 1204686 w 2061029"/>
              <a:gd name="connsiteY11" fmla="*/ 72572 h 420914"/>
              <a:gd name="connsiteX12" fmla="*/ 1335315 w 2061029"/>
              <a:gd name="connsiteY12" fmla="*/ 101600 h 420914"/>
              <a:gd name="connsiteX13" fmla="*/ 1378858 w 2061029"/>
              <a:gd name="connsiteY13" fmla="*/ 116114 h 420914"/>
              <a:gd name="connsiteX14" fmla="*/ 1625600 w 2061029"/>
              <a:gd name="connsiteY14" fmla="*/ 145143 h 420914"/>
              <a:gd name="connsiteX15" fmla="*/ 1973943 w 2061029"/>
              <a:gd name="connsiteY15" fmla="*/ 116114 h 420914"/>
              <a:gd name="connsiteX16" fmla="*/ 2061029 w 2061029"/>
              <a:gd name="connsiteY16" fmla="*/ 87086 h 42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1029" h="420914">
                <a:moveTo>
                  <a:pt x="0" y="420914"/>
                </a:moveTo>
                <a:cubicBezTo>
                  <a:pt x="28004" y="280903"/>
                  <a:pt x="-6288" y="404461"/>
                  <a:pt x="43543" y="304800"/>
                </a:cubicBezTo>
                <a:cubicBezTo>
                  <a:pt x="50385" y="291116"/>
                  <a:pt x="47240" y="272075"/>
                  <a:pt x="58058" y="261257"/>
                </a:cubicBezTo>
                <a:cubicBezTo>
                  <a:pt x="68876" y="250439"/>
                  <a:pt x="87086" y="251581"/>
                  <a:pt x="101600" y="246743"/>
                </a:cubicBezTo>
                <a:cubicBezTo>
                  <a:pt x="124302" y="201340"/>
                  <a:pt x="130041" y="174564"/>
                  <a:pt x="174172" y="145143"/>
                </a:cubicBezTo>
                <a:cubicBezTo>
                  <a:pt x="186902" y="136656"/>
                  <a:pt x="203201" y="135467"/>
                  <a:pt x="217715" y="130629"/>
                </a:cubicBezTo>
                <a:cubicBezTo>
                  <a:pt x="287345" y="26181"/>
                  <a:pt x="188745" y="154777"/>
                  <a:pt x="333829" y="58057"/>
                </a:cubicBezTo>
                <a:cubicBezTo>
                  <a:pt x="348343" y="48381"/>
                  <a:pt x="360823" y="34545"/>
                  <a:pt x="377372" y="29029"/>
                </a:cubicBezTo>
                <a:cubicBezTo>
                  <a:pt x="392482" y="23992"/>
                  <a:pt x="558222" y="1119"/>
                  <a:pt x="566058" y="0"/>
                </a:cubicBezTo>
                <a:cubicBezTo>
                  <a:pt x="823056" y="9884"/>
                  <a:pt x="860814" y="-1674"/>
                  <a:pt x="1045029" y="29029"/>
                </a:cubicBezTo>
                <a:cubicBezTo>
                  <a:pt x="1069363" y="33085"/>
                  <a:pt x="1093800" y="37052"/>
                  <a:pt x="1117600" y="43543"/>
                </a:cubicBezTo>
                <a:cubicBezTo>
                  <a:pt x="1147121" y="51594"/>
                  <a:pt x="1174681" y="66571"/>
                  <a:pt x="1204686" y="72572"/>
                </a:cubicBezTo>
                <a:cubicBezTo>
                  <a:pt x="1254571" y="82549"/>
                  <a:pt x="1287486" y="87935"/>
                  <a:pt x="1335315" y="101600"/>
                </a:cubicBezTo>
                <a:cubicBezTo>
                  <a:pt x="1350026" y="105803"/>
                  <a:pt x="1363856" y="113113"/>
                  <a:pt x="1378858" y="116114"/>
                </a:cubicBezTo>
                <a:cubicBezTo>
                  <a:pt x="1443039" y="128950"/>
                  <a:pt x="1568009" y="139384"/>
                  <a:pt x="1625600" y="145143"/>
                </a:cubicBezTo>
                <a:cubicBezTo>
                  <a:pt x="1659296" y="143161"/>
                  <a:pt x="1893425" y="136244"/>
                  <a:pt x="1973943" y="116114"/>
                </a:cubicBezTo>
                <a:cubicBezTo>
                  <a:pt x="2097242" y="85289"/>
                  <a:pt x="2011876" y="87086"/>
                  <a:pt x="2061029" y="87086"/>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DE65E89E-CB60-4975-9A65-682F33B558EB}"/>
              </a:ext>
            </a:extLst>
          </p:cNvPr>
          <p:cNvSpPr/>
          <p:nvPr/>
        </p:nvSpPr>
        <p:spPr>
          <a:xfrm>
            <a:off x="4135320" y="2070998"/>
            <a:ext cx="2061029" cy="420914"/>
          </a:xfrm>
          <a:custGeom>
            <a:avLst/>
            <a:gdLst>
              <a:gd name="connsiteX0" fmla="*/ 0 w 2061029"/>
              <a:gd name="connsiteY0" fmla="*/ 420914 h 420914"/>
              <a:gd name="connsiteX1" fmla="*/ 43543 w 2061029"/>
              <a:gd name="connsiteY1" fmla="*/ 304800 h 420914"/>
              <a:gd name="connsiteX2" fmla="*/ 58058 w 2061029"/>
              <a:gd name="connsiteY2" fmla="*/ 261257 h 420914"/>
              <a:gd name="connsiteX3" fmla="*/ 101600 w 2061029"/>
              <a:gd name="connsiteY3" fmla="*/ 246743 h 420914"/>
              <a:gd name="connsiteX4" fmla="*/ 174172 w 2061029"/>
              <a:gd name="connsiteY4" fmla="*/ 145143 h 420914"/>
              <a:gd name="connsiteX5" fmla="*/ 217715 w 2061029"/>
              <a:gd name="connsiteY5" fmla="*/ 130629 h 420914"/>
              <a:gd name="connsiteX6" fmla="*/ 333829 w 2061029"/>
              <a:gd name="connsiteY6" fmla="*/ 58057 h 420914"/>
              <a:gd name="connsiteX7" fmla="*/ 377372 w 2061029"/>
              <a:gd name="connsiteY7" fmla="*/ 29029 h 420914"/>
              <a:gd name="connsiteX8" fmla="*/ 566058 w 2061029"/>
              <a:gd name="connsiteY8" fmla="*/ 0 h 420914"/>
              <a:gd name="connsiteX9" fmla="*/ 1045029 w 2061029"/>
              <a:gd name="connsiteY9" fmla="*/ 29029 h 420914"/>
              <a:gd name="connsiteX10" fmla="*/ 1117600 w 2061029"/>
              <a:gd name="connsiteY10" fmla="*/ 43543 h 420914"/>
              <a:gd name="connsiteX11" fmla="*/ 1204686 w 2061029"/>
              <a:gd name="connsiteY11" fmla="*/ 72572 h 420914"/>
              <a:gd name="connsiteX12" fmla="*/ 1335315 w 2061029"/>
              <a:gd name="connsiteY12" fmla="*/ 101600 h 420914"/>
              <a:gd name="connsiteX13" fmla="*/ 1378858 w 2061029"/>
              <a:gd name="connsiteY13" fmla="*/ 116114 h 420914"/>
              <a:gd name="connsiteX14" fmla="*/ 1625600 w 2061029"/>
              <a:gd name="connsiteY14" fmla="*/ 145143 h 420914"/>
              <a:gd name="connsiteX15" fmla="*/ 1973943 w 2061029"/>
              <a:gd name="connsiteY15" fmla="*/ 116114 h 420914"/>
              <a:gd name="connsiteX16" fmla="*/ 2061029 w 2061029"/>
              <a:gd name="connsiteY16" fmla="*/ 87086 h 42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1029" h="420914">
                <a:moveTo>
                  <a:pt x="0" y="420914"/>
                </a:moveTo>
                <a:cubicBezTo>
                  <a:pt x="28004" y="280903"/>
                  <a:pt x="-6288" y="404461"/>
                  <a:pt x="43543" y="304800"/>
                </a:cubicBezTo>
                <a:cubicBezTo>
                  <a:pt x="50385" y="291116"/>
                  <a:pt x="47240" y="272075"/>
                  <a:pt x="58058" y="261257"/>
                </a:cubicBezTo>
                <a:cubicBezTo>
                  <a:pt x="68876" y="250439"/>
                  <a:pt x="87086" y="251581"/>
                  <a:pt x="101600" y="246743"/>
                </a:cubicBezTo>
                <a:cubicBezTo>
                  <a:pt x="124302" y="201340"/>
                  <a:pt x="130041" y="174564"/>
                  <a:pt x="174172" y="145143"/>
                </a:cubicBezTo>
                <a:cubicBezTo>
                  <a:pt x="186902" y="136656"/>
                  <a:pt x="203201" y="135467"/>
                  <a:pt x="217715" y="130629"/>
                </a:cubicBezTo>
                <a:cubicBezTo>
                  <a:pt x="287345" y="26181"/>
                  <a:pt x="188745" y="154777"/>
                  <a:pt x="333829" y="58057"/>
                </a:cubicBezTo>
                <a:cubicBezTo>
                  <a:pt x="348343" y="48381"/>
                  <a:pt x="360823" y="34545"/>
                  <a:pt x="377372" y="29029"/>
                </a:cubicBezTo>
                <a:cubicBezTo>
                  <a:pt x="392482" y="23992"/>
                  <a:pt x="558222" y="1119"/>
                  <a:pt x="566058" y="0"/>
                </a:cubicBezTo>
                <a:cubicBezTo>
                  <a:pt x="823056" y="9884"/>
                  <a:pt x="860814" y="-1674"/>
                  <a:pt x="1045029" y="29029"/>
                </a:cubicBezTo>
                <a:cubicBezTo>
                  <a:pt x="1069363" y="33085"/>
                  <a:pt x="1093800" y="37052"/>
                  <a:pt x="1117600" y="43543"/>
                </a:cubicBezTo>
                <a:cubicBezTo>
                  <a:pt x="1147121" y="51594"/>
                  <a:pt x="1174681" y="66571"/>
                  <a:pt x="1204686" y="72572"/>
                </a:cubicBezTo>
                <a:cubicBezTo>
                  <a:pt x="1254571" y="82549"/>
                  <a:pt x="1287486" y="87935"/>
                  <a:pt x="1335315" y="101600"/>
                </a:cubicBezTo>
                <a:cubicBezTo>
                  <a:pt x="1350026" y="105803"/>
                  <a:pt x="1363856" y="113113"/>
                  <a:pt x="1378858" y="116114"/>
                </a:cubicBezTo>
                <a:cubicBezTo>
                  <a:pt x="1443039" y="128950"/>
                  <a:pt x="1568009" y="139384"/>
                  <a:pt x="1625600" y="145143"/>
                </a:cubicBezTo>
                <a:cubicBezTo>
                  <a:pt x="1659296" y="143161"/>
                  <a:pt x="1893425" y="136244"/>
                  <a:pt x="1973943" y="116114"/>
                </a:cubicBezTo>
                <a:cubicBezTo>
                  <a:pt x="2097242" y="85289"/>
                  <a:pt x="2011876" y="87086"/>
                  <a:pt x="2061029" y="87086"/>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DB5120BC-5656-48CE-822E-130B86612173}"/>
              </a:ext>
            </a:extLst>
          </p:cNvPr>
          <p:cNvSpPr/>
          <p:nvPr/>
        </p:nvSpPr>
        <p:spPr>
          <a:xfrm>
            <a:off x="4222404" y="2354027"/>
            <a:ext cx="2061029" cy="420914"/>
          </a:xfrm>
          <a:custGeom>
            <a:avLst/>
            <a:gdLst>
              <a:gd name="connsiteX0" fmla="*/ 0 w 2061029"/>
              <a:gd name="connsiteY0" fmla="*/ 420914 h 420914"/>
              <a:gd name="connsiteX1" fmla="*/ 43543 w 2061029"/>
              <a:gd name="connsiteY1" fmla="*/ 304800 h 420914"/>
              <a:gd name="connsiteX2" fmla="*/ 58058 w 2061029"/>
              <a:gd name="connsiteY2" fmla="*/ 261257 h 420914"/>
              <a:gd name="connsiteX3" fmla="*/ 101600 w 2061029"/>
              <a:gd name="connsiteY3" fmla="*/ 246743 h 420914"/>
              <a:gd name="connsiteX4" fmla="*/ 174172 w 2061029"/>
              <a:gd name="connsiteY4" fmla="*/ 145143 h 420914"/>
              <a:gd name="connsiteX5" fmla="*/ 217715 w 2061029"/>
              <a:gd name="connsiteY5" fmla="*/ 130629 h 420914"/>
              <a:gd name="connsiteX6" fmla="*/ 333829 w 2061029"/>
              <a:gd name="connsiteY6" fmla="*/ 58057 h 420914"/>
              <a:gd name="connsiteX7" fmla="*/ 377372 w 2061029"/>
              <a:gd name="connsiteY7" fmla="*/ 29029 h 420914"/>
              <a:gd name="connsiteX8" fmla="*/ 566058 w 2061029"/>
              <a:gd name="connsiteY8" fmla="*/ 0 h 420914"/>
              <a:gd name="connsiteX9" fmla="*/ 1045029 w 2061029"/>
              <a:gd name="connsiteY9" fmla="*/ 29029 h 420914"/>
              <a:gd name="connsiteX10" fmla="*/ 1117600 w 2061029"/>
              <a:gd name="connsiteY10" fmla="*/ 43543 h 420914"/>
              <a:gd name="connsiteX11" fmla="*/ 1204686 w 2061029"/>
              <a:gd name="connsiteY11" fmla="*/ 72572 h 420914"/>
              <a:gd name="connsiteX12" fmla="*/ 1335315 w 2061029"/>
              <a:gd name="connsiteY12" fmla="*/ 101600 h 420914"/>
              <a:gd name="connsiteX13" fmla="*/ 1378858 w 2061029"/>
              <a:gd name="connsiteY13" fmla="*/ 116114 h 420914"/>
              <a:gd name="connsiteX14" fmla="*/ 1625600 w 2061029"/>
              <a:gd name="connsiteY14" fmla="*/ 145143 h 420914"/>
              <a:gd name="connsiteX15" fmla="*/ 1973943 w 2061029"/>
              <a:gd name="connsiteY15" fmla="*/ 116114 h 420914"/>
              <a:gd name="connsiteX16" fmla="*/ 2061029 w 2061029"/>
              <a:gd name="connsiteY16" fmla="*/ 87086 h 42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1029" h="420914">
                <a:moveTo>
                  <a:pt x="0" y="420914"/>
                </a:moveTo>
                <a:cubicBezTo>
                  <a:pt x="28004" y="280903"/>
                  <a:pt x="-6288" y="404461"/>
                  <a:pt x="43543" y="304800"/>
                </a:cubicBezTo>
                <a:cubicBezTo>
                  <a:pt x="50385" y="291116"/>
                  <a:pt x="47240" y="272075"/>
                  <a:pt x="58058" y="261257"/>
                </a:cubicBezTo>
                <a:cubicBezTo>
                  <a:pt x="68876" y="250439"/>
                  <a:pt x="87086" y="251581"/>
                  <a:pt x="101600" y="246743"/>
                </a:cubicBezTo>
                <a:cubicBezTo>
                  <a:pt x="124302" y="201340"/>
                  <a:pt x="130041" y="174564"/>
                  <a:pt x="174172" y="145143"/>
                </a:cubicBezTo>
                <a:cubicBezTo>
                  <a:pt x="186902" y="136656"/>
                  <a:pt x="203201" y="135467"/>
                  <a:pt x="217715" y="130629"/>
                </a:cubicBezTo>
                <a:cubicBezTo>
                  <a:pt x="287345" y="26181"/>
                  <a:pt x="188745" y="154777"/>
                  <a:pt x="333829" y="58057"/>
                </a:cubicBezTo>
                <a:cubicBezTo>
                  <a:pt x="348343" y="48381"/>
                  <a:pt x="360823" y="34545"/>
                  <a:pt x="377372" y="29029"/>
                </a:cubicBezTo>
                <a:cubicBezTo>
                  <a:pt x="392482" y="23992"/>
                  <a:pt x="558222" y="1119"/>
                  <a:pt x="566058" y="0"/>
                </a:cubicBezTo>
                <a:cubicBezTo>
                  <a:pt x="823056" y="9884"/>
                  <a:pt x="860814" y="-1674"/>
                  <a:pt x="1045029" y="29029"/>
                </a:cubicBezTo>
                <a:cubicBezTo>
                  <a:pt x="1069363" y="33085"/>
                  <a:pt x="1093800" y="37052"/>
                  <a:pt x="1117600" y="43543"/>
                </a:cubicBezTo>
                <a:cubicBezTo>
                  <a:pt x="1147121" y="51594"/>
                  <a:pt x="1174681" y="66571"/>
                  <a:pt x="1204686" y="72572"/>
                </a:cubicBezTo>
                <a:cubicBezTo>
                  <a:pt x="1254571" y="82549"/>
                  <a:pt x="1287486" y="87935"/>
                  <a:pt x="1335315" y="101600"/>
                </a:cubicBezTo>
                <a:cubicBezTo>
                  <a:pt x="1350026" y="105803"/>
                  <a:pt x="1363856" y="113113"/>
                  <a:pt x="1378858" y="116114"/>
                </a:cubicBezTo>
                <a:cubicBezTo>
                  <a:pt x="1443039" y="128950"/>
                  <a:pt x="1568009" y="139384"/>
                  <a:pt x="1625600" y="145143"/>
                </a:cubicBezTo>
                <a:cubicBezTo>
                  <a:pt x="1659296" y="143161"/>
                  <a:pt x="1893425" y="136244"/>
                  <a:pt x="1973943" y="116114"/>
                </a:cubicBezTo>
                <a:cubicBezTo>
                  <a:pt x="2097242" y="85289"/>
                  <a:pt x="2011876" y="87086"/>
                  <a:pt x="2061029" y="87086"/>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3EDC957E-BCA1-437E-97AB-EB3FEDFFD19F}"/>
              </a:ext>
            </a:extLst>
          </p:cNvPr>
          <p:cNvSpPr/>
          <p:nvPr/>
        </p:nvSpPr>
        <p:spPr>
          <a:xfrm>
            <a:off x="4048236" y="1923375"/>
            <a:ext cx="899885" cy="10160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4BD066D5-D0B4-4D5A-9BF9-D296A967230D}"/>
              </a:ext>
            </a:extLst>
          </p:cNvPr>
          <p:cNvSpPr txBox="1"/>
          <p:nvPr/>
        </p:nvSpPr>
        <p:spPr>
          <a:xfrm>
            <a:off x="166914" y="656813"/>
            <a:ext cx="6506029" cy="584775"/>
          </a:xfrm>
          <a:prstGeom prst="rect">
            <a:avLst/>
          </a:prstGeom>
          <a:noFill/>
        </p:spPr>
        <p:txBody>
          <a:bodyPr wrap="square">
            <a:spAutoFit/>
          </a:bodyPr>
          <a:lstStyle/>
          <a:p>
            <a:r>
              <a:rPr lang="ja-JP" altLang="en-US" sz="1600" dirty="0"/>
              <a:t>Goyō Hashiguchi(1880–1921), Public domain, via Wikimedia Commons</a:t>
            </a:r>
          </a:p>
          <a:p>
            <a:r>
              <a:rPr lang="ja-JP" altLang="en-US" sz="1600" dirty="0"/>
              <a:t>https://commons.wikimedia.org/wiki/File:Goyo_Kamisuki.jpg</a:t>
            </a:r>
          </a:p>
        </p:txBody>
      </p:sp>
      <p:pic>
        <p:nvPicPr>
          <p:cNvPr id="2050" name="Picture 2">
            <a:extLst>
              <a:ext uri="{FF2B5EF4-FFF2-40B4-BE49-F238E27FC236}">
                <a16:creationId xmlns:a16="http://schemas.microsoft.com/office/drawing/2014/main" id="{4F67D828-132E-4FB8-A69C-BB583FE37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11" y="1241588"/>
            <a:ext cx="2206240" cy="2878295"/>
          </a:xfrm>
          <a:prstGeom prst="rect">
            <a:avLst/>
          </a:prstGeom>
          <a:noFill/>
          <a:extLst>
            <a:ext uri="{909E8E84-426E-40DD-AFC4-6F175D3DCCD1}">
              <a14:hiddenFill xmlns:a14="http://schemas.microsoft.com/office/drawing/2010/main">
                <a:solidFill>
                  <a:srgbClr val="FFFFFF"/>
                </a:solidFill>
              </a14:hiddenFill>
            </a:ext>
          </a:extLst>
        </p:spPr>
      </p:pic>
      <p:sp>
        <p:nvSpPr>
          <p:cNvPr id="27" name="矢印: 右 26">
            <a:extLst>
              <a:ext uri="{FF2B5EF4-FFF2-40B4-BE49-F238E27FC236}">
                <a16:creationId xmlns:a16="http://schemas.microsoft.com/office/drawing/2014/main" id="{DB8EE555-3400-4B44-BF14-8E650CAC81EE}"/>
              </a:ext>
            </a:extLst>
          </p:cNvPr>
          <p:cNvSpPr/>
          <p:nvPr/>
        </p:nvSpPr>
        <p:spPr>
          <a:xfrm rot="2291025">
            <a:off x="2557591" y="2335423"/>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C5BA0253-C565-4B9B-B955-480BE160EB8D}"/>
              </a:ext>
            </a:extLst>
          </p:cNvPr>
          <p:cNvSpPr/>
          <p:nvPr/>
        </p:nvSpPr>
        <p:spPr>
          <a:xfrm rot="2291025">
            <a:off x="5410882" y="4003621"/>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8FECD40-47A2-4E07-B87F-96DCF6888863}"/>
              </a:ext>
            </a:extLst>
          </p:cNvPr>
          <p:cNvSpPr txBox="1"/>
          <p:nvPr/>
        </p:nvSpPr>
        <p:spPr>
          <a:xfrm>
            <a:off x="6358502" y="1035124"/>
            <a:ext cx="2422636" cy="1446550"/>
          </a:xfrm>
          <a:prstGeom prst="rect">
            <a:avLst/>
          </a:prstGeom>
          <a:noFill/>
        </p:spPr>
        <p:txBody>
          <a:bodyPr wrap="square" rtlCol="0">
            <a:spAutoFit/>
          </a:bodyPr>
          <a:lstStyle/>
          <a:p>
            <a:r>
              <a:rPr lang="en-US" altLang="ja-JP" sz="4000" dirty="0">
                <a:latin typeface="MS UI Gothic" panose="020B0600070205080204" pitchFamily="50" charset="-128"/>
                <a:ea typeface="MS UI Gothic" panose="020B0600070205080204" pitchFamily="50" charset="-128"/>
              </a:rPr>
              <a:t>long hair</a:t>
            </a:r>
          </a:p>
          <a:p>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long</a:t>
            </a:r>
            <a:endParaRPr lang="en-US" altLang="ja-JP" sz="4000" dirty="0">
              <a:solidFill>
                <a:srgbClr val="FF0000"/>
              </a:solidFill>
              <a:latin typeface="MS UI Gothic" panose="020B0600070205080204" pitchFamily="50" charset="-128"/>
              <a:ea typeface="MS UI Gothic" panose="020B0600070205080204" pitchFamily="50" charset="-128"/>
            </a:endParaRPr>
          </a:p>
        </p:txBody>
      </p:sp>
      <p:pic>
        <p:nvPicPr>
          <p:cNvPr id="2054" name="Picture 6" descr="浴衣を着た男性のイラスト">
            <a:extLst>
              <a:ext uri="{FF2B5EF4-FFF2-40B4-BE49-F238E27FC236}">
                <a16:creationId xmlns:a16="http://schemas.microsoft.com/office/drawing/2014/main" id="{E764A5FF-E5A5-46EC-8BBE-06D812B536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 y="4442017"/>
            <a:ext cx="1712007" cy="2348790"/>
          </a:xfrm>
          <a:prstGeom prst="rect">
            <a:avLst/>
          </a:prstGeom>
          <a:noFill/>
          <a:extLst>
            <a:ext uri="{909E8E84-426E-40DD-AFC4-6F175D3DCCD1}">
              <a14:hiddenFill xmlns:a14="http://schemas.microsoft.com/office/drawing/2010/main">
                <a:solidFill>
                  <a:srgbClr val="FFFFFF"/>
                </a:solidFill>
              </a14:hiddenFill>
            </a:ext>
          </a:extLst>
        </p:spPr>
      </p:pic>
      <p:sp>
        <p:nvSpPr>
          <p:cNvPr id="35" name="矢印: 右 34">
            <a:extLst>
              <a:ext uri="{FF2B5EF4-FFF2-40B4-BE49-F238E27FC236}">
                <a16:creationId xmlns:a16="http://schemas.microsoft.com/office/drawing/2014/main" id="{DF050C95-0BDA-4BE6-AB38-38737E3B05F3}"/>
              </a:ext>
            </a:extLst>
          </p:cNvPr>
          <p:cNvSpPr/>
          <p:nvPr/>
        </p:nvSpPr>
        <p:spPr>
          <a:xfrm rot="20093402">
            <a:off x="1125010" y="4941085"/>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F8C26739-B985-407D-AF14-DF3D87143E59}"/>
              </a:ext>
            </a:extLst>
          </p:cNvPr>
          <p:cNvSpPr txBox="1"/>
          <p:nvPr/>
        </p:nvSpPr>
        <p:spPr>
          <a:xfrm>
            <a:off x="1440427" y="5411645"/>
            <a:ext cx="2977920" cy="1077218"/>
          </a:xfrm>
          <a:prstGeom prst="rect">
            <a:avLst/>
          </a:prstGeom>
          <a:noFill/>
        </p:spPr>
        <p:txBody>
          <a:bodyPr wrap="square" rtlCol="0">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collar</a:t>
            </a:r>
          </a:p>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clothes</a:t>
            </a:r>
            <a:endParaRPr lang="en-US" altLang="ja-JP" sz="4000" dirty="0">
              <a:solidFill>
                <a:srgbClr val="FF0000"/>
              </a:solidFill>
              <a:latin typeface="MS UI Gothic" panose="020B0600070205080204" pitchFamily="50" charset="-128"/>
              <a:ea typeface="MS UI Gothic" panose="020B0600070205080204" pitchFamily="50" charset="-128"/>
            </a:endParaRPr>
          </a:p>
        </p:txBody>
      </p:sp>
      <p:sp>
        <p:nvSpPr>
          <p:cNvPr id="38" name="矢印: 右 37">
            <a:extLst>
              <a:ext uri="{FF2B5EF4-FFF2-40B4-BE49-F238E27FC236}">
                <a16:creationId xmlns:a16="http://schemas.microsoft.com/office/drawing/2014/main" id="{384247E6-4841-4C21-BC16-77BC2E9BD36F}"/>
              </a:ext>
            </a:extLst>
          </p:cNvPr>
          <p:cNvSpPr/>
          <p:nvPr/>
        </p:nvSpPr>
        <p:spPr>
          <a:xfrm rot="20093402">
            <a:off x="3237143" y="3973967"/>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FC80A56F-0D47-4FA3-BB85-DE92E0AE0481}"/>
              </a:ext>
            </a:extLst>
          </p:cNvPr>
          <p:cNvPicPr>
            <a:picLocks noChangeAspect="1"/>
          </p:cNvPicPr>
          <p:nvPr/>
        </p:nvPicPr>
        <p:blipFill>
          <a:blip r:embed="rId7"/>
          <a:stretch>
            <a:fillRect/>
          </a:stretch>
        </p:blipFill>
        <p:spPr>
          <a:xfrm>
            <a:off x="1755527" y="4476470"/>
            <a:ext cx="1898878" cy="873227"/>
          </a:xfrm>
          <a:prstGeom prst="rect">
            <a:avLst/>
          </a:prstGeom>
        </p:spPr>
      </p:pic>
      <p:cxnSp>
        <p:nvCxnSpPr>
          <p:cNvPr id="34" name="直線コネクタ 33">
            <a:extLst>
              <a:ext uri="{FF2B5EF4-FFF2-40B4-BE49-F238E27FC236}">
                <a16:creationId xmlns:a16="http://schemas.microsoft.com/office/drawing/2014/main" id="{A442BE86-7DD2-48B3-B5D4-3CFD917128E7}"/>
              </a:ext>
            </a:extLst>
          </p:cNvPr>
          <p:cNvCxnSpPr>
            <a:cxnSpLocks/>
          </p:cNvCxnSpPr>
          <p:nvPr/>
        </p:nvCxnSpPr>
        <p:spPr>
          <a:xfrm>
            <a:off x="2342108" y="4645796"/>
            <a:ext cx="653144" cy="5599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87A058A-07BA-4B66-B988-8EB2EAE46498}"/>
              </a:ext>
            </a:extLst>
          </p:cNvPr>
          <p:cNvCxnSpPr>
            <a:cxnSpLocks/>
          </p:cNvCxnSpPr>
          <p:nvPr/>
        </p:nvCxnSpPr>
        <p:spPr>
          <a:xfrm flipH="1">
            <a:off x="2635797" y="4645796"/>
            <a:ext cx="388483" cy="2799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図 25">
            <a:extLst>
              <a:ext uri="{FF2B5EF4-FFF2-40B4-BE49-F238E27FC236}">
                <a16:creationId xmlns:a16="http://schemas.microsoft.com/office/drawing/2014/main" id="{69D30928-3D77-4813-B3A0-74202E46E029}"/>
              </a:ext>
            </a:extLst>
          </p:cNvPr>
          <p:cNvPicPr>
            <a:picLocks noChangeAspect="1"/>
          </p:cNvPicPr>
          <p:nvPr/>
        </p:nvPicPr>
        <p:blipFill>
          <a:blip r:embed="rId7"/>
          <a:stretch>
            <a:fillRect/>
          </a:stretch>
        </p:blipFill>
        <p:spPr>
          <a:xfrm>
            <a:off x="3622561" y="2951952"/>
            <a:ext cx="1898878" cy="873227"/>
          </a:xfrm>
          <a:prstGeom prst="rect">
            <a:avLst/>
          </a:prstGeom>
        </p:spPr>
      </p:pic>
      <p:cxnSp>
        <p:nvCxnSpPr>
          <p:cNvPr id="30" name="直線コネクタ 29">
            <a:extLst>
              <a:ext uri="{FF2B5EF4-FFF2-40B4-BE49-F238E27FC236}">
                <a16:creationId xmlns:a16="http://schemas.microsoft.com/office/drawing/2014/main" id="{26C9C8F3-1F09-47A9-B683-F04702A2E309}"/>
              </a:ext>
            </a:extLst>
          </p:cNvPr>
          <p:cNvCxnSpPr>
            <a:cxnSpLocks/>
          </p:cNvCxnSpPr>
          <p:nvPr/>
        </p:nvCxnSpPr>
        <p:spPr>
          <a:xfrm>
            <a:off x="4209142" y="3121278"/>
            <a:ext cx="653144" cy="5599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692D7EB-E681-4648-ACF1-8141672C9C40}"/>
              </a:ext>
            </a:extLst>
          </p:cNvPr>
          <p:cNvCxnSpPr>
            <a:cxnSpLocks/>
          </p:cNvCxnSpPr>
          <p:nvPr/>
        </p:nvCxnSpPr>
        <p:spPr>
          <a:xfrm flipH="1">
            <a:off x="4502831" y="3121278"/>
            <a:ext cx="388483" cy="2799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40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A99E7A4F-3665-4DA0-973C-B306BF41B2AC}"/>
              </a:ext>
            </a:extLst>
          </p:cNvPr>
          <p:cNvPicPr>
            <a:picLocks noChangeAspect="1"/>
          </p:cNvPicPr>
          <p:nvPr/>
        </p:nvPicPr>
        <p:blipFill>
          <a:blip r:embed="rId2"/>
          <a:stretch>
            <a:fillRect/>
          </a:stretch>
        </p:blipFill>
        <p:spPr>
          <a:xfrm>
            <a:off x="5011000" y="461928"/>
            <a:ext cx="2105025" cy="1885950"/>
          </a:xfrm>
          <a:prstGeom prst="rect">
            <a:avLst/>
          </a:prstGeom>
        </p:spPr>
      </p:pic>
      <p:pic>
        <p:nvPicPr>
          <p:cNvPr id="3" name="図 2">
            <a:extLst>
              <a:ext uri="{FF2B5EF4-FFF2-40B4-BE49-F238E27FC236}">
                <a16:creationId xmlns:a16="http://schemas.microsoft.com/office/drawing/2014/main" id="{D6EB517D-4CA6-4A4F-B506-D0FFD8DD63DF}"/>
              </a:ext>
            </a:extLst>
          </p:cNvPr>
          <p:cNvPicPr>
            <a:picLocks noChangeAspect="1"/>
          </p:cNvPicPr>
          <p:nvPr/>
        </p:nvPicPr>
        <p:blipFill>
          <a:blip r:embed="rId3"/>
          <a:stretch>
            <a:fillRect/>
          </a:stretch>
        </p:blipFill>
        <p:spPr>
          <a:xfrm>
            <a:off x="0" y="73740"/>
            <a:ext cx="9144000" cy="530335"/>
          </a:xfrm>
          <a:prstGeom prst="rect">
            <a:avLst/>
          </a:prstGeom>
        </p:spPr>
      </p:pic>
      <p:pic>
        <p:nvPicPr>
          <p:cNvPr id="4" name="図 3" descr="ロゴ&#10;&#10;自動的に生成された説明">
            <a:extLst>
              <a:ext uri="{FF2B5EF4-FFF2-40B4-BE49-F238E27FC236}">
                <a16:creationId xmlns:a16="http://schemas.microsoft.com/office/drawing/2014/main" id="{6C8A1E14-DFE2-41FB-8223-235C52982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9372" y="4191555"/>
            <a:ext cx="2539999" cy="2539999"/>
          </a:xfrm>
          <a:prstGeom prst="rect">
            <a:avLst/>
          </a:prstGeom>
        </p:spPr>
      </p:pic>
      <p:sp>
        <p:nvSpPr>
          <p:cNvPr id="5" name="テキスト ボックス 4">
            <a:extLst>
              <a:ext uri="{FF2B5EF4-FFF2-40B4-BE49-F238E27FC236}">
                <a16:creationId xmlns:a16="http://schemas.microsoft.com/office/drawing/2014/main" id="{04A0C959-1E3B-46AB-99EE-B54CF3DF397F}"/>
              </a:ext>
            </a:extLst>
          </p:cNvPr>
          <p:cNvSpPr txBox="1"/>
          <p:nvPr/>
        </p:nvSpPr>
        <p:spPr>
          <a:xfrm>
            <a:off x="4949371" y="4430502"/>
            <a:ext cx="3947886" cy="1865126"/>
          </a:xfrm>
          <a:prstGeom prst="rect">
            <a:avLst/>
          </a:prstGeom>
          <a:noFill/>
        </p:spPr>
        <p:txBody>
          <a:bodyPr wrap="square" rtlCol="0">
            <a:spAutoFit/>
          </a:bodyPr>
          <a:lstStyle/>
          <a:p>
            <a:pPr>
              <a:lnSpc>
                <a:spcPct val="90000"/>
              </a:lnSpc>
            </a:pPr>
            <a:r>
              <a:rPr lang="en-US" altLang="ja-JP" sz="4000" dirty="0">
                <a:latin typeface="MS UI Gothic" panose="020B0600070205080204" pitchFamily="50" charset="-128"/>
                <a:ea typeface="MS UI Gothic" panose="020B0600070205080204" pitchFamily="50" charset="-128"/>
              </a:rPr>
              <a:t>be </a:t>
            </a:r>
            <a:r>
              <a:rPr lang="en-US" altLang="ja-JP" sz="4000" dirty="0">
                <a:solidFill>
                  <a:srgbClr val="FF0000"/>
                </a:solidFill>
                <a:latin typeface="MS UI Gothic" panose="020B0600070205080204" pitchFamily="50" charset="-128"/>
                <a:ea typeface="MS UI Gothic" panose="020B0600070205080204" pitchFamily="50" charset="-128"/>
              </a:rPr>
              <a:t>shorter</a:t>
            </a:r>
            <a:r>
              <a:rPr lang="en-US" altLang="ja-JP" sz="4000" dirty="0">
                <a:latin typeface="MS UI Gothic" panose="020B0600070205080204" pitchFamily="50" charset="-128"/>
                <a:ea typeface="MS UI Gothic" panose="020B0600070205080204" pitchFamily="50" charset="-128"/>
              </a:rPr>
              <a:t> than other *****</a:t>
            </a:r>
          </a:p>
          <a:p>
            <a:pPr>
              <a:lnSpc>
                <a:spcPct val="9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short</a:t>
            </a:r>
            <a:endParaRPr lang="en-US" altLang="ja-JP" sz="4000" dirty="0">
              <a:solidFill>
                <a:srgbClr val="FF0000"/>
              </a:solidFill>
              <a:latin typeface="MS UI Gothic" panose="020B0600070205080204" pitchFamily="50" charset="-128"/>
              <a:ea typeface="MS UI Gothic" panose="020B0600070205080204" pitchFamily="50" charset="-128"/>
            </a:endParaRPr>
          </a:p>
        </p:txBody>
      </p:sp>
      <p:pic>
        <p:nvPicPr>
          <p:cNvPr id="6" name="図 5" descr="アイコン&#10;&#10;自動的に生成された説明">
            <a:extLst>
              <a:ext uri="{FF2B5EF4-FFF2-40B4-BE49-F238E27FC236}">
                <a16:creationId xmlns:a16="http://schemas.microsoft.com/office/drawing/2014/main" id="{854E74FE-4347-41A6-A6DA-C93505EE5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30" y="742760"/>
            <a:ext cx="1930400" cy="1930400"/>
          </a:xfrm>
          <a:prstGeom prst="rect">
            <a:avLst/>
          </a:prstGeom>
        </p:spPr>
      </p:pic>
      <p:pic>
        <p:nvPicPr>
          <p:cNvPr id="7" name="図 6" descr="アイコン&#10;&#10;自動的に生成された説明">
            <a:extLst>
              <a:ext uri="{FF2B5EF4-FFF2-40B4-BE49-F238E27FC236}">
                <a16:creationId xmlns:a16="http://schemas.microsoft.com/office/drawing/2014/main" id="{426DB161-18BB-4FB2-A6DC-84A6E13FB9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0054" y="647173"/>
            <a:ext cx="1930401" cy="1930401"/>
          </a:xfrm>
          <a:prstGeom prst="rect">
            <a:avLst/>
          </a:prstGeom>
        </p:spPr>
      </p:pic>
      <p:sp>
        <p:nvSpPr>
          <p:cNvPr id="8" name="テキスト ボックス 7">
            <a:extLst>
              <a:ext uri="{FF2B5EF4-FFF2-40B4-BE49-F238E27FC236}">
                <a16:creationId xmlns:a16="http://schemas.microsoft.com/office/drawing/2014/main" id="{454E216C-0341-49EA-B161-86FB8E0E7F6C}"/>
              </a:ext>
            </a:extLst>
          </p:cNvPr>
          <p:cNvSpPr txBox="1"/>
          <p:nvPr/>
        </p:nvSpPr>
        <p:spPr>
          <a:xfrm>
            <a:off x="130630" y="2561070"/>
            <a:ext cx="4702629" cy="867930"/>
          </a:xfrm>
          <a:prstGeom prst="rect">
            <a:avLst/>
          </a:prstGeom>
          <a:noFill/>
        </p:spPr>
        <p:txBody>
          <a:bodyPr wrap="square" rtlCol="0">
            <a:spAutoFit/>
          </a:bodyPr>
          <a:lstStyle/>
          <a:p>
            <a:pPr>
              <a:lnSpc>
                <a:spcPct val="90000"/>
              </a:lnSpc>
            </a:pPr>
            <a:r>
              <a:rPr lang="en-US" altLang="ja-JP" sz="2800" dirty="0">
                <a:latin typeface="MS UI Gothic" panose="020B0600070205080204" pitchFamily="50" charset="-128"/>
                <a:ea typeface="MS UI Gothic" panose="020B0600070205080204" pitchFamily="50" charset="-128"/>
              </a:rPr>
              <a:t>The </a:t>
            </a:r>
            <a:r>
              <a:rPr lang="en-US" altLang="ja-JP" sz="2800" dirty="0">
                <a:solidFill>
                  <a:srgbClr val="FF0000"/>
                </a:solidFill>
                <a:latin typeface="MS UI Gothic" panose="020B0600070205080204" pitchFamily="50" charset="-128"/>
                <a:ea typeface="MS UI Gothic" panose="020B0600070205080204" pitchFamily="50" charset="-128"/>
              </a:rPr>
              <a:t>arrow</a:t>
            </a:r>
            <a:r>
              <a:rPr lang="en-US" altLang="ja-JP" sz="2800" dirty="0">
                <a:latin typeface="MS UI Gothic" panose="020B0600070205080204" pitchFamily="50" charset="-128"/>
                <a:ea typeface="MS UI Gothic" panose="020B0600070205080204" pitchFamily="50" charset="-128"/>
              </a:rPr>
              <a:t> is </a:t>
            </a:r>
            <a:r>
              <a:rPr lang="en-US" altLang="ja-JP" sz="2800" dirty="0">
                <a:solidFill>
                  <a:srgbClr val="FF0000"/>
                </a:solidFill>
                <a:latin typeface="MS UI Gothic" panose="020B0600070205080204" pitchFamily="50" charset="-128"/>
                <a:ea typeface="MS UI Gothic" panose="020B0600070205080204" pitchFamily="50" charset="-128"/>
              </a:rPr>
              <a:t>shorter</a:t>
            </a:r>
            <a:r>
              <a:rPr lang="en-US" altLang="ja-JP" sz="2800" dirty="0">
                <a:latin typeface="MS UI Gothic" panose="020B0600070205080204" pitchFamily="50" charset="-128"/>
                <a:ea typeface="MS UI Gothic" panose="020B0600070205080204" pitchFamily="50" charset="-128"/>
              </a:rPr>
              <a:t> than other weapons (lance, sword.)</a:t>
            </a:r>
            <a:endParaRPr lang="en-US" altLang="ja-JP" sz="2800" dirty="0">
              <a:solidFill>
                <a:srgbClr val="FF0000"/>
              </a:solidFill>
              <a:latin typeface="MS UI Gothic" panose="020B0600070205080204" pitchFamily="50" charset="-128"/>
              <a:ea typeface="MS UI Gothic" panose="020B0600070205080204" pitchFamily="50" charset="-128"/>
            </a:endParaRPr>
          </a:p>
        </p:txBody>
      </p:sp>
      <p:sp>
        <p:nvSpPr>
          <p:cNvPr id="9" name="テキスト ボックス 8">
            <a:extLst>
              <a:ext uri="{FF2B5EF4-FFF2-40B4-BE49-F238E27FC236}">
                <a16:creationId xmlns:a16="http://schemas.microsoft.com/office/drawing/2014/main" id="{5605581A-EC67-464B-A97F-00A6415082DD}"/>
              </a:ext>
            </a:extLst>
          </p:cNvPr>
          <p:cNvSpPr txBox="1"/>
          <p:nvPr/>
        </p:nvSpPr>
        <p:spPr>
          <a:xfrm>
            <a:off x="5065483" y="2783804"/>
            <a:ext cx="3947887" cy="867930"/>
          </a:xfrm>
          <a:prstGeom prst="rect">
            <a:avLst/>
          </a:prstGeom>
          <a:noFill/>
        </p:spPr>
        <p:txBody>
          <a:bodyPr wrap="square" rtlCol="0">
            <a:spAutoFit/>
          </a:bodyPr>
          <a:lstStyle/>
          <a:p>
            <a:pPr>
              <a:lnSpc>
                <a:spcPct val="90000"/>
              </a:lnSpc>
            </a:pPr>
            <a:r>
              <a:rPr lang="en-US" altLang="ja-JP" sz="2800" dirty="0">
                <a:latin typeface="MS UI Gothic" panose="020B0600070205080204" pitchFamily="50" charset="-128"/>
                <a:ea typeface="MS UI Gothic" panose="020B0600070205080204" pitchFamily="50" charset="-128"/>
              </a:rPr>
              <a:t>The </a:t>
            </a:r>
            <a:r>
              <a:rPr lang="en-US" altLang="ja-JP" sz="2800" dirty="0">
                <a:solidFill>
                  <a:srgbClr val="FF0000"/>
                </a:solidFill>
                <a:latin typeface="MS UI Gothic" panose="020B0600070205080204" pitchFamily="50" charset="-128"/>
                <a:ea typeface="MS UI Gothic" panose="020B0600070205080204" pitchFamily="50" charset="-128"/>
              </a:rPr>
              <a:t>bean</a:t>
            </a:r>
            <a:r>
              <a:rPr lang="en-US" altLang="ja-JP" sz="2800" dirty="0">
                <a:latin typeface="MS UI Gothic" panose="020B0600070205080204" pitchFamily="50" charset="-128"/>
                <a:ea typeface="MS UI Gothic" panose="020B0600070205080204" pitchFamily="50" charset="-128"/>
              </a:rPr>
              <a:t> is </a:t>
            </a:r>
            <a:r>
              <a:rPr lang="en-US" altLang="ja-JP" sz="2800" dirty="0">
                <a:solidFill>
                  <a:srgbClr val="FF0000"/>
                </a:solidFill>
                <a:latin typeface="MS UI Gothic" panose="020B0600070205080204" pitchFamily="50" charset="-128"/>
                <a:ea typeface="MS UI Gothic" panose="020B0600070205080204" pitchFamily="50" charset="-128"/>
              </a:rPr>
              <a:t>shorter</a:t>
            </a:r>
            <a:r>
              <a:rPr lang="en-US" altLang="ja-JP" sz="2800" dirty="0">
                <a:latin typeface="MS UI Gothic" panose="020B0600070205080204" pitchFamily="50" charset="-128"/>
                <a:ea typeface="MS UI Gothic" panose="020B0600070205080204" pitchFamily="50" charset="-128"/>
              </a:rPr>
              <a:t> than other root vegetables.</a:t>
            </a:r>
            <a:endParaRPr lang="en-US" altLang="ja-JP" sz="2800" dirty="0">
              <a:solidFill>
                <a:srgbClr val="FF0000"/>
              </a:solidFill>
              <a:latin typeface="MS UI Gothic" panose="020B0600070205080204" pitchFamily="50" charset="-128"/>
              <a:ea typeface="MS UI Gothic" panose="020B0600070205080204" pitchFamily="50" charset="-128"/>
            </a:endParaRPr>
          </a:p>
        </p:txBody>
      </p:sp>
      <p:sp>
        <p:nvSpPr>
          <p:cNvPr id="10" name="矢印: 右 9">
            <a:extLst>
              <a:ext uri="{FF2B5EF4-FFF2-40B4-BE49-F238E27FC236}">
                <a16:creationId xmlns:a16="http://schemas.microsoft.com/office/drawing/2014/main" id="{4A0B3FAA-1298-4C96-B0A2-60B69116A53A}"/>
              </a:ext>
            </a:extLst>
          </p:cNvPr>
          <p:cNvSpPr/>
          <p:nvPr/>
        </p:nvSpPr>
        <p:spPr>
          <a:xfrm rot="4156808">
            <a:off x="2789374" y="3803895"/>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BB99E61D-BA9B-44BE-BCC2-6F953C5BBBF6}"/>
              </a:ext>
            </a:extLst>
          </p:cNvPr>
          <p:cNvSpPr/>
          <p:nvPr/>
        </p:nvSpPr>
        <p:spPr>
          <a:xfrm rot="17443192" flipH="1">
            <a:off x="5042713" y="3752260"/>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0C7F04A1-C8CB-40E3-BD33-1DC96BBC21A1}"/>
              </a:ext>
            </a:extLst>
          </p:cNvPr>
          <p:cNvPicPr>
            <a:picLocks noChangeAspect="1"/>
          </p:cNvPicPr>
          <p:nvPr/>
        </p:nvPicPr>
        <p:blipFill>
          <a:blip r:embed="rId7"/>
          <a:stretch>
            <a:fillRect/>
          </a:stretch>
        </p:blipFill>
        <p:spPr>
          <a:xfrm flipH="1">
            <a:off x="1978890" y="742760"/>
            <a:ext cx="2936509" cy="461267"/>
          </a:xfrm>
          <a:prstGeom prst="rect">
            <a:avLst/>
          </a:prstGeom>
        </p:spPr>
      </p:pic>
      <p:pic>
        <p:nvPicPr>
          <p:cNvPr id="18" name="図 17">
            <a:extLst>
              <a:ext uri="{FF2B5EF4-FFF2-40B4-BE49-F238E27FC236}">
                <a16:creationId xmlns:a16="http://schemas.microsoft.com/office/drawing/2014/main" id="{A9CAF8DC-C0EC-4887-B2E0-786B029B305C}"/>
              </a:ext>
            </a:extLst>
          </p:cNvPr>
          <p:cNvPicPr>
            <a:picLocks noChangeAspect="1"/>
          </p:cNvPicPr>
          <p:nvPr/>
        </p:nvPicPr>
        <p:blipFill>
          <a:blip r:embed="rId8"/>
          <a:stretch>
            <a:fillRect/>
          </a:stretch>
        </p:blipFill>
        <p:spPr>
          <a:xfrm flipH="1">
            <a:off x="2018459" y="1977958"/>
            <a:ext cx="1517196" cy="249943"/>
          </a:xfrm>
          <a:prstGeom prst="rect">
            <a:avLst/>
          </a:prstGeom>
        </p:spPr>
      </p:pic>
      <p:pic>
        <p:nvPicPr>
          <p:cNvPr id="3080" name="Picture 8">
            <a:extLst>
              <a:ext uri="{FF2B5EF4-FFF2-40B4-BE49-F238E27FC236}">
                <a16:creationId xmlns:a16="http://schemas.microsoft.com/office/drawing/2014/main" id="{CB1E3789-F77D-455A-B5D8-915F556C4C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8459" y="1366630"/>
            <a:ext cx="1930399" cy="249943"/>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a:extLst>
              <a:ext uri="{FF2B5EF4-FFF2-40B4-BE49-F238E27FC236}">
                <a16:creationId xmlns:a16="http://schemas.microsoft.com/office/drawing/2014/main" id="{5384AB25-B39C-40DC-9373-3E91C0433D4E}"/>
              </a:ext>
            </a:extLst>
          </p:cNvPr>
          <p:cNvPicPr>
            <a:picLocks noChangeAspect="1"/>
          </p:cNvPicPr>
          <p:nvPr/>
        </p:nvPicPr>
        <p:blipFill>
          <a:blip r:embed="rId10"/>
          <a:stretch>
            <a:fillRect/>
          </a:stretch>
        </p:blipFill>
        <p:spPr>
          <a:xfrm rot="290863">
            <a:off x="5170102" y="2484036"/>
            <a:ext cx="382135" cy="284130"/>
          </a:xfrm>
          <a:prstGeom prst="rect">
            <a:avLst/>
          </a:prstGeom>
        </p:spPr>
      </p:pic>
    </p:spTree>
    <p:extLst>
      <p:ext uri="{BB962C8B-B14F-4D97-AF65-F5344CB8AC3E}">
        <p14:creationId xmlns:p14="http://schemas.microsoft.com/office/powerpoint/2010/main" val="156959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DB8C9D4-6E07-416A-BF6E-01FE339E8C86}"/>
              </a:ext>
            </a:extLst>
          </p:cNvPr>
          <p:cNvPicPr>
            <a:picLocks noChangeAspect="1"/>
          </p:cNvPicPr>
          <p:nvPr/>
        </p:nvPicPr>
        <p:blipFill>
          <a:blip r:embed="rId2"/>
          <a:stretch>
            <a:fillRect/>
          </a:stretch>
        </p:blipFill>
        <p:spPr>
          <a:xfrm>
            <a:off x="0" y="66672"/>
            <a:ext cx="9144000" cy="530335"/>
          </a:xfrm>
          <a:prstGeom prst="rect">
            <a:avLst/>
          </a:prstGeom>
        </p:spPr>
      </p:pic>
      <p:sp>
        <p:nvSpPr>
          <p:cNvPr id="4" name="吹き出し: 四角形 3">
            <a:extLst>
              <a:ext uri="{FF2B5EF4-FFF2-40B4-BE49-F238E27FC236}">
                <a16:creationId xmlns:a16="http://schemas.microsoft.com/office/drawing/2014/main" id="{CF07C242-FEBF-4A56-B175-EDAB4505DA6F}"/>
              </a:ext>
            </a:extLst>
          </p:cNvPr>
          <p:cNvSpPr/>
          <p:nvPr/>
        </p:nvSpPr>
        <p:spPr>
          <a:xfrm>
            <a:off x="1815936" y="5429739"/>
            <a:ext cx="2524544" cy="430613"/>
          </a:xfrm>
          <a:prstGeom prst="wedgeRectCallout">
            <a:avLst>
              <a:gd name="adj1" fmla="val 31588"/>
              <a:gd name="adj2" fmla="val -1068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the earliest form</a:t>
            </a:r>
            <a:endParaRPr kumimoji="1" lang="ja-JP" altLang="en-US" sz="2400" dirty="0">
              <a:solidFill>
                <a:sysClr val="windowText" lastClr="000000"/>
              </a:solidFill>
            </a:endParaRPr>
          </a:p>
        </p:txBody>
      </p:sp>
      <p:cxnSp>
        <p:nvCxnSpPr>
          <p:cNvPr id="5" name="直線コネクタ 4">
            <a:extLst>
              <a:ext uri="{FF2B5EF4-FFF2-40B4-BE49-F238E27FC236}">
                <a16:creationId xmlns:a16="http://schemas.microsoft.com/office/drawing/2014/main" id="{622D4A4D-C7B6-4E40-B344-337E5A43E0E8}"/>
              </a:ext>
            </a:extLst>
          </p:cNvPr>
          <p:cNvCxnSpPr>
            <a:cxnSpLocks/>
          </p:cNvCxnSpPr>
          <p:nvPr/>
        </p:nvCxnSpPr>
        <p:spPr>
          <a:xfrm flipH="1">
            <a:off x="3859463" y="2859091"/>
            <a:ext cx="403277" cy="49786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BCB378DE-A263-41CF-8BD9-7A661C321B58}"/>
              </a:ext>
            </a:extLst>
          </p:cNvPr>
          <p:cNvCxnSpPr>
            <a:cxnSpLocks/>
          </p:cNvCxnSpPr>
          <p:nvPr/>
        </p:nvCxnSpPr>
        <p:spPr>
          <a:xfrm flipV="1">
            <a:off x="4013120" y="3275136"/>
            <a:ext cx="499337" cy="1010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F8F34FB-E984-4C99-946A-24BAC6F879AE}"/>
              </a:ext>
            </a:extLst>
          </p:cNvPr>
          <p:cNvCxnSpPr>
            <a:cxnSpLocks/>
          </p:cNvCxnSpPr>
          <p:nvPr/>
        </p:nvCxnSpPr>
        <p:spPr>
          <a:xfrm flipV="1">
            <a:off x="3625881" y="3809309"/>
            <a:ext cx="1376553" cy="1819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E77E766-F116-40E2-8742-14BBEFB34C50}"/>
              </a:ext>
            </a:extLst>
          </p:cNvPr>
          <p:cNvCxnSpPr>
            <a:cxnSpLocks/>
          </p:cNvCxnSpPr>
          <p:nvPr/>
        </p:nvCxnSpPr>
        <p:spPr>
          <a:xfrm>
            <a:off x="4013120" y="3275136"/>
            <a:ext cx="0" cy="4652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D269FFC-92A3-498E-9ADA-97A9AFDF47DF}"/>
              </a:ext>
            </a:extLst>
          </p:cNvPr>
          <p:cNvCxnSpPr>
            <a:cxnSpLocks/>
          </p:cNvCxnSpPr>
          <p:nvPr/>
        </p:nvCxnSpPr>
        <p:spPr>
          <a:xfrm>
            <a:off x="4542891" y="3285239"/>
            <a:ext cx="0" cy="4652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1CC9269-7114-439F-B609-268A4660D44E}"/>
              </a:ext>
            </a:extLst>
          </p:cNvPr>
          <p:cNvCxnSpPr>
            <a:cxnSpLocks/>
          </p:cNvCxnSpPr>
          <p:nvPr/>
        </p:nvCxnSpPr>
        <p:spPr>
          <a:xfrm flipV="1">
            <a:off x="4013071" y="3530397"/>
            <a:ext cx="499337" cy="1010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33C957E-0ACA-43D2-BF7A-6F881B738255}"/>
              </a:ext>
            </a:extLst>
          </p:cNvPr>
          <p:cNvCxnSpPr>
            <a:cxnSpLocks/>
          </p:cNvCxnSpPr>
          <p:nvPr/>
        </p:nvCxnSpPr>
        <p:spPr>
          <a:xfrm>
            <a:off x="4314158" y="2833596"/>
            <a:ext cx="403277" cy="49786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1B9EBEC-CEFC-44CC-BA79-905443F7E99F}"/>
              </a:ext>
            </a:extLst>
          </p:cNvPr>
          <p:cNvCxnSpPr>
            <a:cxnSpLocks/>
          </p:cNvCxnSpPr>
          <p:nvPr/>
        </p:nvCxnSpPr>
        <p:spPr>
          <a:xfrm>
            <a:off x="3625881" y="3842019"/>
            <a:ext cx="0" cy="88454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5964265-A0D0-4147-81B0-6A197779955F}"/>
              </a:ext>
            </a:extLst>
          </p:cNvPr>
          <p:cNvCxnSpPr>
            <a:cxnSpLocks/>
          </p:cNvCxnSpPr>
          <p:nvPr/>
        </p:nvCxnSpPr>
        <p:spPr>
          <a:xfrm>
            <a:off x="5002434" y="3888365"/>
            <a:ext cx="0" cy="88454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図 31">
            <a:extLst>
              <a:ext uri="{FF2B5EF4-FFF2-40B4-BE49-F238E27FC236}">
                <a16:creationId xmlns:a16="http://schemas.microsoft.com/office/drawing/2014/main" id="{BCB8666D-4C70-49AC-B129-723B9B62DCF7}"/>
              </a:ext>
            </a:extLst>
          </p:cNvPr>
          <p:cNvPicPr>
            <a:picLocks noChangeAspect="1"/>
          </p:cNvPicPr>
          <p:nvPr/>
        </p:nvPicPr>
        <p:blipFill>
          <a:blip r:embed="rId3"/>
          <a:stretch>
            <a:fillRect/>
          </a:stretch>
        </p:blipFill>
        <p:spPr>
          <a:xfrm>
            <a:off x="3918190" y="3992850"/>
            <a:ext cx="704850" cy="685800"/>
          </a:xfrm>
          <a:prstGeom prst="rect">
            <a:avLst/>
          </a:prstGeom>
        </p:spPr>
      </p:pic>
      <p:sp>
        <p:nvSpPr>
          <p:cNvPr id="33" name="矢印: 右 32">
            <a:extLst>
              <a:ext uri="{FF2B5EF4-FFF2-40B4-BE49-F238E27FC236}">
                <a16:creationId xmlns:a16="http://schemas.microsoft.com/office/drawing/2014/main" id="{9CF5B98F-2E7C-437C-83EE-C186C71DE6BE}"/>
              </a:ext>
            </a:extLst>
          </p:cNvPr>
          <p:cNvSpPr/>
          <p:nvPr/>
        </p:nvSpPr>
        <p:spPr>
          <a:xfrm rot="2291025">
            <a:off x="2841629" y="3069191"/>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FBF8FC0F-1946-4032-8455-1CE292E845A8}"/>
              </a:ext>
            </a:extLst>
          </p:cNvPr>
          <p:cNvSpPr/>
          <p:nvPr/>
        </p:nvSpPr>
        <p:spPr>
          <a:xfrm rot="2291025">
            <a:off x="5305091" y="4532806"/>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テキスト, アイコン&#10;&#10;中程度の精度で自動的に生成された説明">
            <a:extLst>
              <a:ext uri="{FF2B5EF4-FFF2-40B4-BE49-F238E27FC236}">
                <a16:creationId xmlns:a16="http://schemas.microsoft.com/office/drawing/2014/main" id="{B2A10CA5-BCD3-425D-A0A7-185AD21E6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989" y="3429000"/>
            <a:ext cx="3006306" cy="3006306"/>
          </a:xfrm>
          <a:prstGeom prst="rect">
            <a:avLst/>
          </a:prstGeom>
        </p:spPr>
      </p:pic>
      <p:sp>
        <p:nvSpPr>
          <p:cNvPr id="40" name="テキスト ボックス 39">
            <a:extLst>
              <a:ext uri="{FF2B5EF4-FFF2-40B4-BE49-F238E27FC236}">
                <a16:creationId xmlns:a16="http://schemas.microsoft.com/office/drawing/2014/main" id="{BB443B8C-2A70-463B-8D2E-6C26DA278221}"/>
              </a:ext>
            </a:extLst>
          </p:cNvPr>
          <p:cNvSpPr txBox="1"/>
          <p:nvPr/>
        </p:nvSpPr>
        <p:spPr>
          <a:xfrm>
            <a:off x="18248" y="762352"/>
            <a:ext cx="5307750" cy="646331"/>
          </a:xfrm>
          <a:prstGeom prst="rect">
            <a:avLst/>
          </a:prstGeom>
          <a:noFill/>
        </p:spPr>
        <p:txBody>
          <a:bodyPr wrap="square">
            <a:spAutoFit/>
          </a:bodyPr>
          <a:lstStyle/>
          <a:p>
            <a:r>
              <a:rPr lang="ja-JP" altLang="en-US" sz="1200" dirty="0"/>
              <a:t>https://commons.wikimedia.org/wiki/File:Yellow_Crane_Tower_in_20060430.jpg</a:t>
            </a:r>
          </a:p>
          <a:p>
            <a:r>
              <a:rPr lang="ja-JP" altLang="en-US" sz="1200" dirty="0"/>
              <a:t>The original uploader was Dice at Chinese Wikipedia., CC BY-SA 3.0 &lt;http://creativecommons.org/licenses/by-sa/3.0/&gt;, via Wikimedia Commons</a:t>
            </a:r>
          </a:p>
        </p:txBody>
      </p:sp>
      <p:pic>
        <p:nvPicPr>
          <p:cNvPr id="4098" name="Picture 2">
            <a:extLst>
              <a:ext uri="{FF2B5EF4-FFF2-40B4-BE49-F238E27FC236}">
                <a16:creationId xmlns:a16="http://schemas.microsoft.com/office/drawing/2014/main" id="{1AFB1285-9D3A-4B62-A9A4-3FEC7A9CE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35" y="1408683"/>
            <a:ext cx="2435836" cy="3247781"/>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a:extLst>
              <a:ext uri="{FF2B5EF4-FFF2-40B4-BE49-F238E27FC236}">
                <a16:creationId xmlns:a16="http://schemas.microsoft.com/office/drawing/2014/main" id="{30DE93ED-5F05-4452-BFF5-5E13723C2AB5}"/>
              </a:ext>
            </a:extLst>
          </p:cNvPr>
          <p:cNvSpPr txBox="1"/>
          <p:nvPr/>
        </p:nvSpPr>
        <p:spPr>
          <a:xfrm>
            <a:off x="4741190" y="1294657"/>
            <a:ext cx="4100569" cy="2185214"/>
          </a:xfrm>
          <a:prstGeom prst="rect">
            <a:avLst/>
          </a:prstGeom>
          <a:noFill/>
        </p:spPr>
        <p:txBody>
          <a:bodyPr wrap="square" rtlCol="0">
            <a:spAutoFit/>
          </a:bodyPr>
          <a:lstStyle/>
          <a:p>
            <a:r>
              <a:rPr lang="en-US" altLang="ja-JP" sz="4000" dirty="0">
                <a:latin typeface="MS UI Gothic" panose="020B0600070205080204" pitchFamily="50" charset="-128"/>
                <a:ea typeface="MS UI Gothic" panose="020B0600070205080204" pitchFamily="50" charset="-128"/>
              </a:rPr>
              <a:t>high tower</a:t>
            </a:r>
          </a:p>
          <a:p>
            <a:pPr marL="685800" indent="-685800">
              <a:buFont typeface="Wingdings" panose="05000000000000000000" pitchFamily="2" charset="2"/>
              <a:buChar char="à"/>
            </a:pP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high</a:t>
            </a:r>
          </a:p>
          <a:p>
            <a:pPr marL="1028700" lvl="1" indent="-571500">
              <a:buFont typeface="Wingdings" panose="05000000000000000000" pitchFamily="2" charset="2"/>
              <a:buChar char="à"/>
            </a:pPr>
            <a:r>
              <a:rPr lang="en-US" altLang="ja-JP" sz="4800" dirty="0">
                <a:solidFill>
                  <a:srgbClr val="FF0000"/>
                </a:solidFill>
                <a:latin typeface="MS UI Gothic" panose="020B0600070205080204" pitchFamily="50" charset="-128"/>
                <a:ea typeface="MS UI Gothic" panose="020B0600070205080204" pitchFamily="50" charset="-128"/>
              </a:rPr>
              <a:t>expensive</a:t>
            </a:r>
          </a:p>
        </p:txBody>
      </p:sp>
    </p:spTree>
    <p:extLst>
      <p:ext uri="{BB962C8B-B14F-4D97-AF65-F5344CB8AC3E}">
        <p14:creationId xmlns:p14="http://schemas.microsoft.com/office/powerpoint/2010/main" val="117366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268A43-ED0A-4EB9-B935-096AA865D1B7}"/>
              </a:ext>
            </a:extLst>
          </p:cNvPr>
          <p:cNvPicPr>
            <a:picLocks noChangeAspect="1"/>
          </p:cNvPicPr>
          <p:nvPr/>
        </p:nvPicPr>
        <p:blipFill>
          <a:blip r:embed="rId2"/>
          <a:stretch>
            <a:fillRect/>
          </a:stretch>
        </p:blipFill>
        <p:spPr>
          <a:xfrm>
            <a:off x="0" y="81421"/>
            <a:ext cx="9144000" cy="530335"/>
          </a:xfrm>
          <a:prstGeom prst="rect">
            <a:avLst/>
          </a:prstGeom>
        </p:spPr>
      </p:pic>
      <p:pic>
        <p:nvPicPr>
          <p:cNvPr id="4" name="図 3">
            <a:extLst>
              <a:ext uri="{FF2B5EF4-FFF2-40B4-BE49-F238E27FC236}">
                <a16:creationId xmlns:a16="http://schemas.microsoft.com/office/drawing/2014/main" id="{6D46019B-385B-4019-9B51-7D7C3F339B6B}"/>
              </a:ext>
            </a:extLst>
          </p:cNvPr>
          <p:cNvPicPr>
            <a:picLocks noChangeAspect="1"/>
          </p:cNvPicPr>
          <p:nvPr/>
        </p:nvPicPr>
        <p:blipFill>
          <a:blip r:embed="rId3"/>
          <a:stretch>
            <a:fillRect/>
          </a:stretch>
        </p:blipFill>
        <p:spPr>
          <a:xfrm>
            <a:off x="5020060" y="1486298"/>
            <a:ext cx="1925880" cy="765414"/>
          </a:xfrm>
          <a:prstGeom prst="rect">
            <a:avLst/>
          </a:prstGeom>
        </p:spPr>
      </p:pic>
      <p:pic>
        <p:nvPicPr>
          <p:cNvPr id="6" name="図 5" descr="アイコン&#10;&#10;自動的に生成された説明">
            <a:extLst>
              <a:ext uri="{FF2B5EF4-FFF2-40B4-BE49-F238E27FC236}">
                <a16:creationId xmlns:a16="http://schemas.microsoft.com/office/drawing/2014/main" id="{BE0BB8A2-C54C-4C95-889A-CCC781C3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103" y="2362663"/>
            <a:ext cx="2419124" cy="2419124"/>
          </a:xfrm>
          <a:prstGeom prst="rect">
            <a:avLst/>
          </a:prstGeom>
        </p:spPr>
      </p:pic>
      <p:pic>
        <p:nvPicPr>
          <p:cNvPr id="8" name="図 7">
            <a:extLst>
              <a:ext uri="{FF2B5EF4-FFF2-40B4-BE49-F238E27FC236}">
                <a16:creationId xmlns:a16="http://schemas.microsoft.com/office/drawing/2014/main" id="{92109D9D-2A43-46C8-9BA9-210AE0F84C5F}"/>
              </a:ext>
            </a:extLst>
          </p:cNvPr>
          <p:cNvPicPr>
            <a:picLocks noChangeAspect="1"/>
          </p:cNvPicPr>
          <p:nvPr/>
        </p:nvPicPr>
        <p:blipFill>
          <a:blip r:embed="rId5"/>
          <a:stretch>
            <a:fillRect/>
          </a:stretch>
        </p:blipFill>
        <p:spPr>
          <a:xfrm>
            <a:off x="335918" y="4568392"/>
            <a:ext cx="1782663" cy="1406200"/>
          </a:xfrm>
          <a:prstGeom prst="rect">
            <a:avLst/>
          </a:prstGeom>
        </p:spPr>
      </p:pic>
      <p:cxnSp>
        <p:nvCxnSpPr>
          <p:cNvPr id="9" name="直線コネクタ 8">
            <a:extLst>
              <a:ext uri="{FF2B5EF4-FFF2-40B4-BE49-F238E27FC236}">
                <a16:creationId xmlns:a16="http://schemas.microsoft.com/office/drawing/2014/main" id="{4674EB15-1630-48C0-B269-584A6FF079F4}"/>
              </a:ext>
            </a:extLst>
          </p:cNvPr>
          <p:cNvCxnSpPr>
            <a:cxnSpLocks/>
          </p:cNvCxnSpPr>
          <p:nvPr/>
        </p:nvCxnSpPr>
        <p:spPr>
          <a:xfrm flipH="1">
            <a:off x="335918" y="1207698"/>
            <a:ext cx="611474" cy="40186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99469FF9-2959-4C10-8659-6352616D88DA}"/>
              </a:ext>
            </a:extLst>
          </p:cNvPr>
          <p:cNvCxnSpPr>
            <a:cxnSpLocks/>
          </p:cNvCxnSpPr>
          <p:nvPr/>
        </p:nvCxnSpPr>
        <p:spPr>
          <a:xfrm>
            <a:off x="1009214" y="1207698"/>
            <a:ext cx="673296" cy="40950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228D49E-2446-4265-97E9-96BBCB0B184D}"/>
              </a:ext>
            </a:extLst>
          </p:cNvPr>
          <p:cNvCxnSpPr>
            <a:cxnSpLocks/>
          </p:cNvCxnSpPr>
          <p:nvPr/>
        </p:nvCxnSpPr>
        <p:spPr>
          <a:xfrm>
            <a:off x="473942" y="1578876"/>
            <a:ext cx="0" cy="99684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1E9C5EC-F880-4E1F-8CA3-07F7D01493B0}"/>
              </a:ext>
            </a:extLst>
          </p:cNvPr>
          <p:cNvCxnSpPr>
            <a:cxnSpLocks/>
          </p:cNvCxnSpPr>
          <p:nvPr/>
        </p:nvCxnSpPr>
        <p:spPr>
          <a:xfrm>
            <a:off x="1558866" y="1594285"/>
            <a:ext cx="0" cy="99684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9F0567F-3075-4E2A-B124-30299F8E5103}"/>
              </a:ext>
            </a:extLst>
          </p:cNvPr>
          <p:cNvCxnSpPr>
            <a:cxnSpLocks/>
          </p:cNvCxnSpPr>
          <p:nvPr/>
        </p:nvCxnSpPr>
        <p:spPr>
          <a:xfrm>
            <a:off x="2782948" y="1769957"/>
            <a:ext cx="0" cy="231434"/>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0F42B57-DD0E-4DB9-AE08-C69EA4707099}"/>
              </a:ext>
            </a:extLst>
          </p:cNvPr>
          <p:cNvCxnSpPr>
            <a:cxnSpLocks/>
          </p:cNvCxnSpPr>
          <p:nvPr/>
        </p:nvCxnSpPr>
        <p:spPr>
          <a:xfrm>
            <a:off x="3901504" y="1767080"/>
            <a:ext cx="0" cy="231434"/>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8FFFBB9-A80F-4DA8-BC23-1D91B98A6864}"/>
              </a:ext>
            </a:extLst>
          </p:cNvPr>
          <p:cNvCxnSpPr>
            <a:cxnSpLocks/>
          </p:cNvCxnSpPr>
          <p:nvPr/>
        </p:nvCxnSpPr>
        <p:spPr>
          <a:xfrm rot="5400000">
            <a:off x="3368574" y="1268656"/>
            <a:ext cx="0" cy="99684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C316650-06AD-4A4D-8811-8414582C9C9B}"/>
              </a:ext>
            </a:extLst>
          </p:cNvPr>
          <p:cNvCxnSpPr>
            <a:cxnSpLocks/>
          </p:cNvCxnSpPr>
          <p:nvPr/>
        </p:nvCxnSpPr>
        <p:spPr>
          <a:xfrm>
            <a:off x="3329287" y="1505412"/>
            <a:ext cx="0" cy="231434"/>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24">
            <a:extLst>
              <a:ext uri="{FF2B5EF4-FFF2-40B4-BE49-F238E27FC236}">
                <a16:creationId xmlns:a16="http://schemas.microsoft.com/office/drawing/2014/main" id="{A2B900D1-C12F-4E34-A634-07E9B3881D35}"/>
              </a:ext>
            </a:extLst>
          </p:cNvPr>
          <p:cNvSpPr/>
          <p:nvPr/>
        </p:nvSpPr>
        <p:spPr>
          <a:xfrm>
            <a:off x="1879428" y="1767080"/>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CC5545E7-707D-499F-8EAA-5C7396EA9B32}"/>
              </a:ext>
            </a:extLst>
          </p:cNvPr>
          <p:cNvSpPr/>
          <p:nvPr/>
        </p:nvSpPr>
        <p:spPr>
          <a:xfrm>
            <a:off x="4154719" y="1775924"/>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F3D80F9-791A-4A71-B896-8F497BF2E88A}"/>
              </a:ext>
            </a:extLst>
          </p:cNvPr>
          <p:cNvSpPr txBox="1"/>
          <p:nvPr/>
        </p:nvSpPr>
        <p:spPr>
          <a:xfrm>
            <a:off x="1768385" y="735418"/>
            <a:ext cx="4214615" cy="646331"/>
          </a:xfrm>
          <a:prstGeom prst="rect">
            <a:avLst/>
          </a:prstGeom>
          <a:noFill/>
        </p:spPr>
        <p:txBody>
          <a:bodyPr wrap="none" rtlCol="0">
            <a:spAutoFit/>
          </a:bodyPr>
          <a:lstStyle/>
          <a:p>
            <a:r>
              <a:rPr kumimoji="1" lang="en-US" altLang="ja-JP" sz="3600" b="1" dirty="0">
                <a:latin typeface="MS UI Gothic" panose="020B0600070205080204" pitchFamily="50" charset="-128"/>
                <a:ea typeface="MS UI Gothic" panose="020B0600070205080204" pitchFamily="50" charset="-128"/>
              </a:rPr>
              <a:t>radical “</a:t>
            </a:r>
            <a:r>
              <a:rPr kumimoji="1" lang="en-US" altLang="ja-JP" sz="3600" b="1" dirty="0">
                <a:solidFill>
                  <a:srgbClr val="FF0000"/>
                </a:solidFill>
                <a:latin typeface="MS UI Gothic" panose="020B0600070205080204" pitchFamily="50" charset="-128"/>
                <a:ea typeface="MS UI Gothic" panose="020B0600070205080204" pitchFamily="50" charset="-128"/>
              </a:rPr>
              <a:t>house/roof</a:t>
            </a:r>
            <a:r>
              <a:rPr kumimoji="1" lang="en-US" altLang="ja-JP" sz="3600" b="1" dirty="0">
                <a:latin typeface="MS UI Gothic" panose="020B0600070205080204" pitchFamily="50" charset="-128"/>
                <a:ea typeface="MS UI Gothic" panose="020B0600070205080204" pitchFamily="50" charset="-128"/>
              </a:rPr>
              <a:t>”</a:t>
            </a:r>
          </a:p>
        </p:txBody>
      </p:sp>
      <p:sp>
        <p:nvSpPr>
          <p:cNvPr id="28" name="テキスト ボックス 27">
            <a:extLst>
              <a:ext uri="{FF2B5EF4-FFF2-40B4-BE49-F238E27FC236}">
                <a16:creationId xmlns:a16="http://schemas.microsoft.com/office/drawing/2014/main" id="{BF56345C-58FD-41F4-8803-9A6D2888B63C}"/>
              </a:ext>
            </a:extLst>
          </p:cNvPr>
          <p:cNvSpPr txBox="1"/>
          <p:nvPr/>
        </p:nvSpPr>
        <p:spPr>
          <a:xfrm>
            <a:off x="182068" y="5949721"/>
            <a:ext cx="3018775" cy="646331"/>
          </a:xfrm>
          <a:prstGeom prst="rect">
            <a:avLst/>
          </a:prstGeom>
          <a:noFill/>
        </p:spPr>
        <p:txBody>
          <a:bodyPr wrap="none" rtlCol="0">
            <a:spAutoFit/>
          </a:bodyPr>
          <a:lstStyle/>
          <a:p>
            <a:r>
              <a:rPr kumimoji="1" lang="en-US" altLang="ja-JP" sz="3600" b="1" dirty="0">
                <a:latin typeface="MS UI Gothic" panose="020B0600070205080204" pitchFamily="50" charset="-128"/>
                <a:ea typeface="MS UI Gothic" panose="020B0600070205080204" pitchFamily="50" charset="-128"/>
              </a:rPr>
              <a:t>female/woman</a:t>
            </a:r>
          </a:p>
        </p:txBody>
      </p:sp>
      <p:sp>
        <p:nvSpPr>
          <p:cNvPr id="29" name="矢印: 右 28">
            <a:extLst>
              <a:ext uri="{FF2B5EF4-FFF2-40B4-BE49-F238E27FC236}">
                <a16:creationId xmlns:a16="http://schemas.microsoft.com/office/drawing/2014/main" id="{2947B9B0-BD64-47AC-B717-18714F9F7A25}"/>
              </a:ext>
            </a:extLst>
          </p:cNvPr>
          <p:cNvSpPr/>
          <p:nvPr/>
        </p:nvSpPr>
        <p:spPr>
          <a:xfrm rot="19495842">
            <a:off x="2208182" y="4674342"/>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47B0DFF9-74ED-4B7F-8402-5E1DEB826102}"/>
              </a:ext>
            </a:extLst>
          </p:cNvPr>
          <p:cNvSpPr/>
          <p:nvPr/>
        </p:nvSpPr>
        <p:spPr>
          <a:xfrm rot="7692163">
            <a:off x="4544856" y="2384365"/>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6CCEF0A-D893-49D4-A653-DD5826A48EE2}"/>
              </a:ext>
            </a:extLst>
          </p:cNvPr>
          <p:cNvSpPr txBox="1"/>
          <p:nvPr/>
        </p:nvSpPr>
        <p:spPr>
          <a:xfrm>
            <a:off x="4974610" y="3314782"/>
            <a:ext cx="4074473" cy="3083921"/>
          </a:xfrm>
          <a:prstGeom prst="rect">
            <a:avLst/>
          </a:prstGeom>
          <a:noFill/>
        </p:spPr>
        <p:txBody>
          <a:bodyPr wrap="square" rtlCol="0">
            <a:spAutoFit/>
          </a:bodyPr>
          <a:lstStyle/>
          <a:p>
            <a:pPr>
              <a:lnSpc>
                <a:spcPct val="90000"/>
              </a:lnSpc>
            </a:pPr>
            <a:r>
              <a:rPr lang="en-US" altLang="ja-JP" sz="3600" dirty="0">
                <a:latin typeface="MS UI Gothic" panose="020B0600070205080204" pitchFamily="50" charset="-128"/>
                <a:ea typeface="MS UI Gothic" panose="020B0600070205080204" pitchFamily="50" charset="-128"/>
              </a:rPr>
              <a:t>A woman relaxing at home</a:t>
            </a:r>
          </a:p>
          <a:p>
            <a:pPr marL="571500" indent="-571500">
              <a:lnSpc>
                <a:spcPct val="90000"/>
              </a:lnSpc>
              <a:buFont typeface="Wingdings" panose="05000000000000000000" pitchFamily="2" charset="2"/>
              <a:buChar char="à"/>
            </a:pP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stable/safe</a:t>
            </a:r>
          </a:p>
          <a:p>
            <a:pPr marL="1028700" lvl="1" indent="-571500">
              <a:lnSpc>
                <a:spcPct val="90000"/>
              </a:lnSpc>
              <a:buFont typeface="Wingdings" panose="05000000000000000000" pitchFamily="2" charset="2"/>
              <a:buChar char="à"/>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stable price</a:t>
            </a:r>
          </a:p>
          <a:p>
            <a:pPr marL="1028700" lvl="1" indent="-571500">
              <a:lnSpc>
                <a:spcPct val="90000"/>
              </a:lnSpc>
              <a:buFont typeface="Wingdings" panose="05000000000000000000" pitchFamily="2" charset="2"/>
              <a:buChar char="à"/>
            </a:pP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low price / cheap</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5122" name="Picture 2" descr="室内でリラクッスする人のイラスト（女性）">
            <a:extLst>
              <a:ext uri="{FF2B5EF4-FFF2-40B4-BE49-F238E27FC236}">
                <a16:creationId xmlns:a16="http://schemas.microsoft.com/office/drawing/2014/main" id="{C83C6893-4EC3-4CDB-A372-508B7824B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900416" y="4573038"/>
            <a:ext cx="2248145" cy="224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914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2582</TotalTime>
  <Words>400</Words>
  <Application>Microsoft Office PowerPoint</Application>
  <PresentationFormat>画面に合わせる (4:3)</PresentationFormat>
  <Paragraphs>38</Paragraphs>
  <Slides>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MS UI Gothic</vt:lpstr>
      <vt:lpstr>游ゴシック</vt:lpstr>
      <vt:lpstr>Arial</vt:lpstr>
      <vt:lpstr>Calibri</vt:lpstr>
      <vt:lpstr>Calibri Light</vt:lpstr>
      <vt:lpstr>Wingdings</vt:lpstr>
      <vt:lpstr>Office テーマ</vt:lpstr>
      <vt:lpstr>Free Kanji Material  無料漢字教材 kanji0069-0074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76</cp:revision>
  <dcterms:created xsi:type="dcterms:W3CDTF">2022-02-04T14:29:48Z</dcterms:created>
  <dcterms:modified xsi:type="dcterms:W3CDTF">2022-03-12T07:27:43Z</dcterms:modified>
</cp:coreProperties>
</file>