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542" r:id="rId2"/>
    <p:sldId id="543" r:id="rId3"/>
    <p:sldId id="541" r:id="rId4"/>
    <p:sldId id="532" r:id="rId5"/>
    <p:sldId id="533" r:id="rId6"/>
    <p:sldId id="534" r:id="rId7"/>
    <p:sldId id="535" r:id="rId8"/>
    <p:sldId id="77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0" d="100"/>
          <a:sy n="60" d="100"/>
        </p:scale>
        <p:origin x="80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7.png"/><Relationship Id="rId7" Type="http://schemas.openxmlformats.org/officeDocument/2006/relationships/image" Target="../media/image19.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9.png"/><Relationship Id="rId10" Type="http://schemas.openxmlformats.org/officeDocument/2006/relationships/image" Target="../media/image22.png"/><Relationship Id="rId4" Type="http://schemas.openxmlformats.org/officeDocument/2006/relationships/image" Target="../media/image4.png"/><Relationship Id="rId9" Type="http://schemas.openxmlformats.org/officeDocument/2006/relationships/image" Target="../media/image21.png"/></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5" Type="http://schemas.openxmlformats.org/officeDocument/2006/relationships/image" Target="../media/image26.png"/><Relationship Id="rId4" Type="http://schemas.openxmlformats.org/officeDocument/2006/relationships/image" Target="../media/image25.png"/></Relationships>
</file>

<file path=ppt/slides/_rels/slide7.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8.png"/><Relationship Id="rId7" Type="http://schemas.openxmlformats.org/officeDocument/2006/relationships/image" Target="../media/image30.png"/><Relationship Id="rId2"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24.png"/><Relationship Id="rId11" Type="http://schemas.openxmlformats.org/officeDocument/2006/relationships/image" Target="../media/image34.png"/><Relationship Id="rId5" Type="http://schemas.openxmlformats.org/officeDocument/2006/relationships/image" Target="../media/image25.png"/><Relationship Id="rId10" Type="http://schemas.openxmlformats.org/officeDocument/2006/relationships/image" Target="../media/image33.png"/><Relationship Id="rId4" Type="http://schemas.openxmlformats.org/officeDocument/2006/relationships/image" Target="../media/image29.png"/><Relationship Id="rId9" Type="http://schemas.openxmlformats.org/officeDocument/2006/relationships/image" Target="../media/image32.png"/></Relationships>
</file>

<file path=ppt/slides/_rels/slide8.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35.png"/><Relationship Id="rId7" Type="http://schemas.openxmlformats.org/officeDocument/2006/relationships/image" Target="../media/image38.jpeg"/><Relationship Id="rId2" Type="http://schemas.openxmlformats.org/officeDocument/2006/relationships/image" Target="../media/image32.png"/><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7.png"/><Relationship Id="rId10" Type="http://schemas.openxmlformats.org/officeDocument/2006/relationships/image" Target="../media/image41.png"/><Relationship Id="rId4" Type="http://schemas.openxmlformats.org/officeDocument/2006/relationships/image" Target="../media/image36.gif"/><Relationship Id="rId9" Type="http://schemas.openxmlformats.org/officeDocument/2006/relationships/image" Target="../media/image4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kanji0278-0281</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07E2051-699E-4F11-8496-915681BFEC99}"/>
              </a:ext>
            </a:extLst>
          </p:cNvPr>
          <p:cNvPicPr>
            <a:picLocks noChangeAspect="1"/>
          </p:cNvPicPr>
          <p:nvPr/>
        </p:nvPicPr>
        <p:blipFill>
          <a:blip r:embed="rId2"/>
          <a:stretch>
            <a:fillRect/>
          </a:stretch>
        </p:blipFill>
        <p:spPr>
          <a:xfrm>
            <a:off x="1731317" y="1265572"/>
            <a:ext cx="5681366" cy="1172829"/>
          </a:xfrm>
          <a:prstGeom prst="rect">
            <a:avLst/>
          </a:prstGeom>
        </p:spPr>
      </p:pic>
      <p:pic>
        <p:nvPicPr>
          <p:cNvPr id="5" name="図 4">
            <a:extLst>
              <a:ext uri="{FF2B5EF4-FFF2-40B4-BE49-F238E27FC236}">
                <a16:creationId xmlns:a16="http://schemas.microsoft.com/office/drawing/2014/main" id="{F77D393F-E43E-4FC4-A259-AFA1C5208896}"/>
              </a:ext>
            </a:extLst>
          </p:cNvPr>
          <p:cNvPicPr>
            <a:picLocks noChangeAspect="1"/>
          </p:cNvPicPr>
          <p:nvPr/>
        </p:nvPicPr>
        <p:blipFill>
          <a:blip r:embed="rId3"/>
          <a:stretch>
            <a:fillRect/>
          </a:stretch>
        </p:blipFill>
        <p:spPr>
          <a:xfrm>
            <a:off x="0" y="2824520"/>
            <a:ext cx="9144000" cy="1818555"/>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4" name="図 27653">
            <a:extLst>
              <a:ext uri="{FF2B5EF4-FFF2-40B4-BE49-F238E27FC236}">
                <a16:creationId xmlns:a16="http://schemas.microsoft.com/office/drawing/2014/main" id="{6A914523-8FDB-48A8-A56B-90DB229B089E}"/>
              </a:ext>
            </a:extLst>
          </p:cNvPr>
          <p:cNvPicPr>
            <a:picLocks noChangeAspect="1"/>
          </p:cNvPicPr>
          <p:nvPr/>
        </p:nvPicPr>
        <p:blipFill>
          <a:blip r:embed="rId2"/>
          <a:stretch>
            <a:fillRect/>
          </a:stretch>
        </p:blipFill>
        <p:spPr>
          <a:xfrm>
            <a:off x="3730758" y="1718019"/>
            <a:ext cx="1102059" cy="1687103"/>
          </a:xfrm>
          <a:prstGeom prst="rect">
            <a:avLst/>
          </a:prstGeom>
        </p:spPr>
      </p:pic>
      <p:pic>
        <p:nvPicPr>
          <p:cNvPr id="3" name="図 2">
            <a:extLst>
              <a:ext uri="{FF2B5EF4-FFF2-40B4-BE49-F238E27FC236}">
                <a16:creationId xmlns:a16="http://schemas.microsoft.com/office/drawing/2014/main" id="{9F25A7ED-E1E2-42A2-90ED-6D91BBF68226}"/>
              </a:ext>
            </a:extLst>
          </p:cNvPr>
          <p:cNvPicPr>
            <a:picLocks noChangeAspect="1"/>
          </p:cNvPicPr>
          <p:nvPr/>
        </p:nvPicPr>
        <p:blipFill>
          <a:blip r:embed="rId3"/>
          <a:stretch>
            <a:fillRect/>
          </a:stretch>
        </p:blipFill>
        <p:spPr>
          <a:xfrm>
            <a:off x="0" y="-18348"/>
            <a:ext cx="9144000" cy="470019"/>
          </a:xfrm>
          <a:prstGeom prst="rect">
            <a:avLst/>
          </a:prstGeom>
        </p:spPr>
      </p:pic>
      <p:pic>
        <p:nvPicPr>
          <p:cNvPr id="4" name="図 3">
            <a:extLst>
              <a:ext uri="{FF2B5EF4-FFF2-40B4-BE49-F238E27FC236}">
                <a16:creationId xmlns:a16="http://schemas.microsoft.com/office/drawing/2014/main" id="{4E42D176-2FF2-439F-BABD-2E10F9B7E0FD}"/>
              </a:ext>
            </a:extLst>
          </p:cNvPr>
          <p:cNvPicPr>
            <a:picLocks noChangeAspect="1"/>
          </p:cNvPicPr>
          <p:nvPr/>
        </p:nvPicPr>
        <p:blipFill>
          <a:blip r:embed="rId4"/>
          <a:stretch>
            <a:fillRect/>
          </a:stretch>
        </p:blipFill>
        <p:spPr>
          <a:xfrm>
            <a:off x="0" y="439086"/>
            <a:ext cx="9144000" cy="470019"/>
          </a:xfrm>
          <a:prstGeom prst="rect">
            <a:avLst/>
          </a:prstGeom>
        </p:spPr>
      </p:pic>
      <p:pic>
        <p:nvPicPr>
          <p:cNvPr id="5" name="図 4">
            <a:extLst>
              <a:ext uri="{FF2B5EF4-FFF2-40B4-BE49-F238E27FC236}">
                <a16:creationId xmlns:a16="http://schemas.microsoft.com/office/drawing/2014/main" id="{3FBC8DC4-39FC-4DA8-8EFA-FF663D4DC66D}"/>
              </a:ext>
            </a:extLst>
          </p:cNvPr>
          <p:cNvPicPr>
            <a:picLocks noChangeAspect="1"/>
          </p:cNvPicPr>
          <p:nvPr/>
        </p:nvPicPr>
        <p:blipFill>
          <a:blip r:embed="rId5"/>
          <a:stretch>
            <a:fillRect/>
          </a:stretch>
        </p:blipFill>
        <p:spPr>
          <a:xfrm>
            <a:off x="0" y="903719"/>
            <a:ext cx="9144000" cy="478564"/>
          </a:xfrm>
          <a:prstGeom prst="rect">
            <a:avLst/>
          </a:prstGeom>
        </p:spPr>
      </p:pic>
      <p:pic>
        <p:nvPicPr>
          <p:cNvPr id="7" name="図 6">
            <a:extLst>
              <a:ext uri="{FF2B5EF4-FFF2-40B4-BE49-F238E27FC236}">
                <a16:creationId xmlns:a16="http://schemas.microsoft.com/office/drawing/2014/main" id="{A5604F98-6C79-4E89-AD49-B5BEC2393AB5}"/>
              </a:ext>
            </a:extLst>
          </p:cNvPr>
          <p:cNvPicPr>
            <a:picLocks noChangeAspect="1"/>
          </p:cNvPicPr>
          <p:nvPr/>
        </p:nvPicPr>
        <p:blipFill>
          <a:blip r:embed="rId6"/>
          <a:stretch>
            <a:fillRect/>
          </a:stretch>
        </p:blipFill>
        <p:spPr>
          <a:xfrm>
            <a:off x="6893006" y="4649611"/>
            <a:ext cx="2146553" cy="2083788"/>
          </a:xfrm>
          <a:prstGeom prst="rect">
            <a:avLst/>
          </a:prstGeom>
        </p:spPr>
      </p:pic>
      <p:pic>
        <p:nvPicPr>
          <p:cNvPr id="9" name="図 8">
            <a:extLst>
              <a:ext uri="{FF2B5EF4-FFF2-40B4-BE49-F238E27FC236}">
                <a16:creationId xmlns:a16="http://schemas.microsoft.com/office/drawing/2014/main" id="{A756BEBC-4DE7-4A37-96DF-C6C084DB8B4D}"/>
              </a:ext>
            </a:extLst>
          </p:cNvPr>
          <p:cNvPicPr>
            <a:picLocks noChangeAspect="1"/>
          </p:cNvPicPr>
          <p:nvPr/>
        </p:nvPicPr>
        <p:blipFill>
          <a:blip r:embed="rId7"/>
          <a:stretch>
            <a:fillRect/>
          </a:stretch>
        </p:blipFill>
        <p:spPr>
          <a:xfrm>
            <a:off x="6931741" y="1426527"/>
            <a:ext cx="2107817" cy="2084781"/>
          </a:xfrm>
          <a:prstGeom prst="rect">
            <a:avLst/>
          </a:prstGeom>
        </p:spPr>
      </p:pic>
      <p:pic>
        <p:nvPicPr>
          <p:cNvPr id="12" name="図 11">
            <a:extLst>
              <a:ext uri="{FF2B5EF4-FFF2-40B4-BE49-F238E27FC236}">
                <a16:creationId xmlns:a16="http://schemas.microsoft.com/office/drawing/2014/main" id="{C698D426-7C9E-4DEE-B296-B46CF2795577}"/>
              </a:ext>
            </a:extLst>
          </p:cNvPr>
          <p:cNvPicPr>
            <a:picLocks noChangeAspect="1"/>
          </p:cNvPicPr>
          <p:nvPr/>
        </p:nvPicPr>
        <p:blipFill>
          <a:blip r:embed="rId7"/>
          <a:stretch>
            <a:fillRect/>
          </a:stretch>
        </p:blipFill>
        <p:spPr>
          <a:xfrm>
            <a:off x="4786450" y="1426526"/>
            <a:ext cx="2107817" cy="2084781"/>
          </a:xfrm>
          <a:prstGeom prst="rect">
            <a:avLst/>
          </a:prstGeom>
        </p:spPr>
      </p:pic>
      <p:cxnSp>
        <p:nvCxnSpPr>
          <p:cNvPr id="13" name="直線コネクタ 12">
            <a:extLst>
              <a:ext uri="{FF2B5EF4-FFF2-40B4-BE49-F238E27FC236}">
                <a16:creationId xmlns:a16="http://schemas.microsoft.com/office/drawing/2014/main" id="{A79C6615-979E-4F83-A916-EC2FAD7BEC4B}"/>
              </a:ext>
            </a:extLst>
          </p:cNvPr>
          <p:cNvCxnSpPr>
            <a:cxnSpLocks/>
          </p:cNvCxnSpPr>
          <p:nvPr/>
        </p:nvCxnSpPr>
        <p:spPr>
          <a:xfrm flipH="1">
            <a:off x="5456879" y="1657114"/>
            <a:ext cx="715321" cy="0"/>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B9EB1-F1EA-40E9-B2D1-18DFB191D083}"/>
              </a:ext>
            </a:extLst>
          </p:cNvPr>
          <p:cNvCxnSpPr>
            <a:cxnSpLocks/>
          </p:cNvCxnSpPr>
          <p:nvPr/>
        </p:nvCxnSpPr>
        <p:spPr>
          <a:xfrm flipH="1">
            <a:off x="5613400" y="3327400"/>
            <a:ext cx="679868" cy="0"/>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C75ED242-6658-4045-B16F-5397869E7FCB}"/>
              </a:ext>
            </a:extLst>
          </p:cNvPr>
          <p:cNvCxnSpPr>
            <a:cxnSpLocks/>
          </p:cNvCxnSpPr>
          <p:nvPr/>
        </p:nvCxnSpPr>
        <p:spPr>
          <a:xfrm>
            <a:off x="5251630" y="2799595"/>
            <a:ext cx="361770" cy="527805"/>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FC829E5C-706B-47D8-8521-92687C9D93FA}"/>
              </a:ext>
            </a:extLst>
          </p:cNvPr>
          <p:cNvCxnSpPr>
            <a:cxnSpLocks/>
          </p:cNvCxnSpPr>
          <p:nvPr/>
        </p:nvCxnSpPr>
        <p:spPr>
          <a:xfrm>
            <a:off x="6172200" y="1657114"/>
            <a:ext cx="326317" cy="577336"/>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F05C830-92FE-4EBC-9E42-6FFDDB32A132}"/>
              </a:ext>
            </a:extLst>
          </p:cNvPr>
          <p:cNvCxnSpPr>
            <a:cxnSpLocks/>
          </p:cNvCxnSpPr>
          <p:nvPr/>
        </p:nvCxnSpPr>
        <p:spPr>
          <a:xfrm flipH="1">
            <a:off x="5456879" y="2291600"/>
            <a:ext cx="836389" cy="473192"/>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pic>
        <p:nvPicPr>
          <p:cNvPr id="39" name="図 38">
            <a:extLst>
              <a:ext uri="{FF2B5EF4-FFF2-40B4-BE49-F238E27FC236}">
                <a16:creationId xmlns:a16="http://schemas.microsoft.com/office/drawing/2014/main" id="{A7CF11D4-A5BF-4D54-A028-8172CF9C99C2}"/>
              </a:ext>
            </a:extLst>
          </p:cNvPr>
          <p:cNvPicPr>
            <a:picLocks noChangeAspect="1"/>
          </p:cNvPicPr>
          <p:nvPr/>
        </p:nvPicPr>
        <p:blipFill>
          <a:blip r:embed="rId8"/>
          <a:stretch>
            <a:fillRect/>
          </a:stretch>
        </p:blipFill>
        <p:spPr>
          <a:xfrm>
            <a:off x="171828" y="1470245"/>
            <a:ext cx="1497480" cy="1461826"/>
          </a:xfrm>
          <a:prstGeom prst="rect">
            <a:avLst/>
          </a:prstGeom>
        </p:spPr>
      </p:pic>
      <p:pic>
        <p:nvPicPr>
          <p:cNvPr id="41" name="図 40">
            <a:extLst>
              <a:ext uri="{FF2B5EF4-FFF2-40B4-BE49-F238E27FC236}">
                <a16:creationId xmlns:a16="http://schemas.microsoft.com/office/drawing/2014/main" id="{EBBBF1E8-E26F-45AA-9D33-BF0131A4677E}"/>
              </a:ext>
            </a:extLst>
          </p:cNvPr>
          <p:cNvPicPr>
            <a:picLocks noChangeAspect="1"/>
          </p:cNvPicPr>
          <p:nvPr/>
        </p:nvPicPr>
        <p:blipFill>
          <a:blip r:embed="rId9"/>
          <a:stretch>
            <a:fillRect/>
          </a:stretch>
        </p:blipFill>
        <p:spPr>
          <a:xfrm>
            <a:off x="1737517" y="5751659"/>
            <a:ext cx="1345422" cy="1063211"/>
          </a:xfrm>
          <a:prstGeom prst="rect">
            <a:avLst/>
          </a:prstGeom>
        </p:spPr>
      </p:pic>
      <p:pic>
        <p:nvPicPr>
          <p:cNvPr id="27658" name="図 27657">
            <a:extLst>
              <a:ext uri="{FF2B5EF4-FFF2-40B4-BE49-F238E27FC236}">
                <a16:creationId xmlns:a16="http://schemas.microsoft.com/office/drawing/2014/main" id="{D4322C9C-F81C-4B54-9947-7D60B824C9F0}"/>
              </a:ext>
            </a:extLst>
          </p:cNvPr>
          <p:cNvPicPr>
            <a:picLocks noChangeAspect="1"/>
          </p:cNvPicPr>
          <p:nvPr/>
        </p:nvPicPr>
        <p:blipFill>
          <a:blip r:embed="rId10"/>
          <a:stretch>
            <a:fillRect/>
          </a:stretch>
        </p:blipFill>
        <p:spPr>
          <a:xfrm>
            <a:off x="1737517" y="4755028"/>
            <a:ext cx="1029380" cy="803842"/>
          </a:xfrm>
          <a:prstGeom prst="rect">
            <a:avLst/>
          </a:prstGeom>
        </p:spPr>
      </p:pic>
      <p:pic>
        <p:nvPicPr>
          <p:cNvPr id="40" name="図 39">
            <a:extLst>
              <a:ext uri="{FF2B5EF4-FFF2-40B4-BE49-F238E27FC236}">
                <a16:creationId xmlns:a16="http://schemas.microsoft.com/office/drawing/2014/main" id="{FE415278-E708-455B-8545-10E98FC13334}"/>
              </a:ext>
            </a:extLst>
          </p:cNvPr>
          <p:cNvPicPr>
            <a:picLocks noChangeAspect="1"/>
          </p:cNvPicPr>
          <p:nvPr/>
        </p:nvPicPr>
        <p:blipFill>
          <a:blip r:embed="rId11"/>
          <a:stretch>
            <a:fillRect/>
          </a:stretch>
        </p:blipFill>
        <p:spPr>
          <a:xfrm>
            <a:off x="104441" y="5076612"/>
            <a:ext cx="1345422" cy="1147708"/>
          </a:xfrm>
          <a:prstGeom prst="rect">
            <a:avLst/>
          </a:prstGeom>
        </p:spPr>
      </p:pic>
      <p:pic>
        <p:nvPicPr>
          <p:cNvPr id="27656" name="図 27655">
            <a:extLst>
              <a:ext uri="{FF2B5EF4-FFF2-40B4-BE49-F238E27FC236}">
                <a16:creationId xmlns:a16="http://schemas.microsoft.com/office/drawing/2014/main" id="{32B9EADD-DE57-4584-B52B-7501C0D975FA}"/>
              </a:ext>
            </a:extLst>
          </p:cNvPr>
          <p:cNvPicPr>
            <a:picLocks noChangeAspect="1"/>
          </p:cNvPicPr>
          <p:nvPr/>
        </p:nvPicPr>
        <p:blipFill>
          <a:blip r:embed="rId12"/>
          <a:stretch>
            <a:fillRect/>
          </a:stretch>
        </p:blipFill>
        <p:spPr>
          <a:xfrm>
            <a:off x="336045" y="4314986"/>
            <a:ext cx="870002" cy="623424"/>
          </a:xfrm>
          <a:prstGeom prst="rect">
            <a:avLst/>
          </a:prstGeom>
        </p:spPr>
      </p:pic>
      <p:pic>
        <p:nvPicPr>
          <p:cNvPr id="46" name="図 45">
            <a:extLst>
              <a:ext uri="{FF2B5EF4-FFF2-40B4-BE49-F238E27FC236}">
                <a16:creationId xmlns:a16="http://schemas.microsoft.com/office/drawing/2014/main" id="{1F98AEE6-3A91-42E2-9F2A-BC554569BA6A}"/>
              </a:ext>
            </a:extLst>
          </p:cNvPr>
          <p:cNvPicPr>
            <a:picLocks noChangeAspect="1"/>
          </p:cNvPicPr>
          <p:nvPr/>
        </p:nvPicPr>
        <p:blipFill>
          <a:blip r:embed="rId13"/>
          <a:stretch>
            <a:fillRect/>
          </a:stretch>
        </p:blipFill>
        <p:spPr>
          <a:xfrm>
            <a:off x="270153" y="3903762"/>
            <a:ext cx="854796" cy="390462"/>
          </a:xfrm>
          <a:prstGeom prst="rect">
            <a:avLst/>
          </a:prstGeom>
        </p:spPr>
      </p:pic>
      <p:pic>
        <p:nvPicPr>
          <p:cNvPr id="47" name="図 46">
            <a:extLst>
              <a:ext uri="{FF2B5EF4-FFF2-40B4-BE49-F238E27FC236}">
                <a16:creationId xmlns:a16="http://schemas.microsoft.com/office/drawing/2014/main" id="{BD3BF4A9-BB15-41C9-B653-F4419930E605}"/>
              </a:ext>
            </a:extLst>
          </p:cNvPr>
          <p:cNvPicPr>
            <a:picLocks noChangeAspect="1"/>
          </p:cNvPicPr>
          <p:nvPr/>
        </p:nvPicPr>
        <p:blipFill>
          <a:blip r:embed="rId14"/>
          <a:stretch>
            <a:fillRect/>
          </a:stretch>
        </p:blipFill>
        <p:spPr>
          <a:xfrm>
            <a:off x="1848086" y="4331584"/>
            <a:ext cx="854796" cy="474887"/>
          </a:xfrm>
          <a:prstGeom prst="rect">
            <a:avLst/>
          </a:prstGeom>
        </p:spPr>
      </p:pic>
      <p:sp>
        <p:nvSpPr>
          <p:cNvPr id="48" name="テキスト ボックス 47">
            <a:extLst>
              <a:ext uri="{FF2B5EF4-FFF2-40B4-BE49-F238E27FC236}">
                <a16:creationId xmlns:a16="http://schemas.microsoft.com/office/drawing/2014/main" id="{98756D4A-CDC9-49FA-AEB7-2043F7AABBD0}"/>
              </a:ext>
            </a:extLst>
          </p:cNvPr>
          <p:cNvSpPr txBox="1"/>
          <p:nvPr/>
        </p:nvSpPr>
        <p:spPr>
          <a:xfrm>
            <a:off x="61656" y="4649611"/>
            <a:ext cx="1612337" cy="584775"/>
          </a:xfrm>
          <a:prstGeom prst="rect">
            <a:avLst/>
          </a:prstGeom>
          <a:noFill/>
        </p:spPr>
        <p:txBody>
          <a:bodyPr wrap="square" rtlCol="0">
            <a:spAutoFit/>
          </a:bodyPr>
          <a:lstStyle/>
          <a:p>
            <a:pPr algn="ctr"/>
            <a:r>
              <a:rPr lang="en-US" altLang="ja-JP" sz="3200" b="1" dirty="0">
                <a:latin typeface="MS UI Gothic" panose="020B0600070205080204" pitchFamily="50" charset="-128"/>
                <a:ea typeface="MS UI Gothic" panose="020B0600070205080204" pitchFamily="50" charset="-128"/>
              </a:rPr>
              <a:t>left foot</a:t>
            </a:r>
          </a:p>
        </p:txBody>
      </p:sp>
      <p:sp>
        <p:nvSpPr>
          <p:cNvPr id="49" name="テキスト ボックス 48">
            <a:extLst>
              <a:ext uri="{FF2B5EF4-FFF2-40B4-BE49-F238E27FC236}">
                <a16:creationId xmlns:a16="http://schemas.microsoft.com/office/drawing/2014/main" id="{227BB0C0-0649-4E35-97A5-DBC4E35FAC1D}"/>
              </a:ext>
            </a:extLst>
          </p:cNvPr>
          <p:cNvSpPr txBox="1"/>
          <p:nvPr/>
        </p:nvSpPr>
        <p:spPr>
          <a:xfrm>
            <a:off x="1388051" y="5358078"/>
            <a:ext cx="1869499" cy="584775"/>
          </a:xfrm>
          <a:prstGeom prst="rect">
            <a:avLst/>
          </a:prstGeom>
          <a:noFill/>
        </p:spPr>
        <p:txBody>
          <a:bodyPr wrap="square" rtlCol="0">
            <a:spAutoFit/>
          </a:bodyPr>
          <a:lstStyle/>
          <a:p>
            <a:pPr algn="ctr"/>
            <a:r>
              <a:rPr lang="en-US" altLang="ja-JP" sz="3200" b="1" dirty="0">
                <a:latin typeface="MS UI Gothic" panose="020B0600070205080204" pitchFamily="50" charset="-128"/>
                <a:ea typeface="MS UI Gothic" panose="020B0600070205080204" pitchFamily="50" charset="-128"/>
              </a:rPr>
              <a:t>right foot</a:t>
            </a:r>
          </a:p>
        </p:txBody>
      </p:sp>
      <p:sp>
        <p:nvSpPr>
          <p:cNvPr id="50" name="矢印: 右 49">
            <a:extLst>
              <a:ext uri="{FF2B5EF4-FFF2-40B4-BE49-F238E27FC236}">
                <a16:creationId xmlns:a16="http://schemas.microsoft.com/office/drawing/2014/main" id="{FEE59E5B-2AED-4534-9A1D-B673DF607A18}"/>
              </a:ext>
            </a:extLst>
          </p:cNvPr>
          <p:cNvSpPr/>
          <p:nvPr/>
        </p:nvSpPr>
        <p:spPr>
          <a:xfrm rot="16971455">
            <a:off x="504977" y="3283449"/>
            <a:ext cx="511010" cy="4049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矢印: 右 50">
            <a:extLst>
              <a:ext uri="{FF2B5EF4-FFF2-40B4-BE49-F238E27FC236}">
                <a16:creationId xmlns:a16="http://schemas.microsoft.com/office/drawing/2014/main" id="{1B6602FE-ECC3-4544-A8A9-C69AA856E97C}"/>
              </a:ext>
            </a:extLst>
          </p:cNvPr>
          <p:cNvSpPr/>
          <p:nvPr/>
        </p:nvSpPr>
        <p:spPr>
          <a:xfrm rot="14384001">
            <a:off x="860615" y="3612923"/>
            <a:ext cx="1334793" cy="3701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53166D84-6E6C-41D3-9A81-F4FD8F4FA416}"/>
              </a:ext>
            </a:extLst>
          </p:cNvPr>
          <p:cNvSpPr txBox="1"/>
          <p:nvPr/>
        </p:nvSpPr>
        <p:spPr>
          <a:xfrm>
            <a:off x="1551737" y="1421006"/>
            <a:ext cx="1869499" cy="769441"/>
          </a:xfrm>
          <a:prstGeom prst="rect">
            <a:avLst/>
          </a:prstGeom>
          <a:noFill/>
        </p:spPr>
        <p:txBody>
          <a:bodyPr wrap="square" rtlCol="0">
            <a:spAutoFit/>
          </a:bodyPr>
          <a:lstStyle/>
          <a:p>
            <a:pPr algn="ctr"/>
            <a:r>
              <a:rPr lang="en-US" altLang="ja-JP" sz="4400" b="1" dirty="0">
                <a:latin typeface="MS UI Gothic" panose="020B0600070205080204" pitchFamily="50" charset="-128"/>
                <a:ea typeface="MS UI Gothic" panose="020B0600070205080204" pitchFamily="50" charset="-128"/>
              </a:rPr>
              <a:t>to run</a:t>
            </a:r>
          </a:p>
        </p:txBody>
      </p:sp>
      <p:sp>
        <p:nvSpPr>
          <p:cNvPr id="53" name="テキスト ボックス 52">
            <a:extLst>
              <a:ext uri="{FF2B5EF4-FFF2-40B4-BE49-F238E27FC236}">
                <a16:creationId xmlns:a16="http://schemas.microsoft.com/office/drawing/2014/main" id="{55539865-B045-4B3B-980E-6C7C5A4ADB0D}"/>
              </a:ext>
            </a:extLst>
          </p:cNvPr>
          <p:cNvSpPr txBox="1"/>
          <p:nvPr/>
        </p:nvSpPr>
        <p:spPr>
          <a:xfrm>
            <a:off x="3743027" y="3209956"/>
            <a:ext cx="5184661" cy="830997"/>
          </a:xfrm>
          <a:prstGeom prst="rect">
            <a:avLst/>
          </a:prstGeom>
          <a:noFill/>
        </p:spPr>
        <p:txBody>
          <a:bodyPr wrap="square" rtlCol="0">
            <a:spAutoFit/>
          </a:bodyPr>
          <a:lstStyle/>
          <a:p>
            <a:pPr algn="ctr"/>
            <a:r>
              <a:rPr lang="en-US" altLang="ja-JP" sz="4800" b="1" dirty="0">
                <a:latin typeface="MS UI Gothic" panose="020B0600070205080204" pitchFamily="50" charset="-128"/>
                <a:ea typeface="MS UI Gothic" panose="020B0600070205080204" pitchFamily="50" charset="-128"/>
              </a:rPr>
              <a:t>cosmic dual forces</a:t>
            </a:r>
          </a:p>
        </p:txBody>
      </p:sp>
      <p:sp>
        <p:nvSpPr>
          <p:cNvPr id="54" name="矢印: 右 53">
            <a:extLst>
              <a:ext uri="{FF2B5EF4-FFF2-40B4-BE49-F238E27FC236}">
                <a16:creationId xmlns:a16="http://schemas.microsoft.com/office/drawing/2014/main" id="{BEA389DB-DDB5-475E-9EC4-9DDE45C08916}"/>
              </a:ext>
            </a:extLst>
          </p:cNvPr>
          <p:cNvSpPr/>
          <p:nvPr/>
        </p:nvSpPr>
        <p:spPr>
          <a:xfrm rot="2824775">
            <a:off x="2980762" y="3755875"/>
            <a:ext cx="815246" cy="7709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矢印: 右 54">
            <a:extLst>
              <a:ext uri="{FF2B5EF4-FFF2-40B4-BE49-F238E27FC236}">
                <a16:creationId xmlns:a16="http://schemas.microsoft.com/office/drawing/2014/main" id="{FAD189DC-EA25-4D1A-877A-0C80F34662D4}"/>
              </a:ext>
            </a:extLst>
          </p:cNvPr>
          <p:cNvSpPr/>
          <p:nvPr/>
        </p:nvSpPr>
        <p:spPr>
          <a:xfrm rot="5400000">
            <a:off x="4348115" y="3837433"/>
            <a:ext cx="638321" cy="7709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矢印: 右 55">
            <a:extLst>
              <a:ext uri="{FF2B5EF4-FFF2-40B4-BE49-F238E27FC236}">
                <a16:creationId xmlns:a16="http://schemas.microsoft.com/office/drawing/2014/main" id="{9695D0FC-25E3-4278-8069-CE84FA2FE4F9}"/>
              </a:ext>
            </a:extLst>
          </p:cNvPr>
          <p:cNvSpPr/>
          <p:nvPr/>
        </p:nvSpPr>
        <p:spPr>
          <a:xfrm rot="4846694">
            <a:off x="2161523" y="2135688"/>
            <a:ext cx="687611" cy="8141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620C5A73-ECA1-4D36-954E-1DDDC290D308}"/>
              </a:ext>
            </a:extLst>
          </p:cNvPr>
          <p:cNvSpPr txBox="1"/>
          <p:nvPr/>
        </p:nvSpPr>
        <p:spPr>
          <a:xfrm>
            <a:off x="1429197" y="2765725"/>
            <a:ext cx="2469413" cy="954107"/>
          </a:xfrm>
          <a:prstGeom prst="rect">
            <a:avLst/>
          </a:prstGeom>
          <a:noFill/>
        </p:spPr>
        <p:txBody>
          <a:bodyPr wrap="square" rtlCol="0">
            <a:spAutoFit/>
          </a:bodyPr>
          <a:lstStyle/>
          <a:p>
            <a:pPr algn="ctr">
              <a:lnSpc>
                <a:spcPct val="70000"/>
              </a:lnSpc>
            </a:pPr>
            <a:r>
              <a:rPr lang="en-US" altLang="ja-JP" sz="4000" b="1" dirty="0">
                <a:latin typeface="MS UI Gothic" panose="020B0600070205080204" pitchFamily="50" charset="-128"/>
                <a:ea typeface="MS UI Gothic" panose="020B0600070205080204" pitchFamily="50" charset="-128"/>
              </a:rPr>
              <a:t>to start on engine</a:t>
            </a:r>
          </a:p>
        </p:txBody>
      </p:sp>
      <p:sp>
        <p:nvSpPr>
          <p:cNvPr id="58" name="テキスト ボックス 57">
            <a:extLst>
              <a:ext uri="{FF2B5EF4-FFF2-40B4-BE49-F238E27FC236}">
                <a16:creationId xmlns:a16="http://schemas.microsoft.com/office/drawing/2014/main" id="{912AEB7C-7F56-40DC-91DA-37B4EBA9C691}"/>
              </a:ext>
            </a:extLst>
          </p:cNvPr>
          <p:cNvSpPr txBox="1"/>
          <p:nvPr/>
        </p:nvSpPr>
        <p:spPr>
          <a:xfrm>
            <a:off x="3082939" y="4446491"/>
            <a:ext cx="4434730" cy="2357568"/>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origin of the world</a:t>
            </a:r>
          </a:p>
          <a:p>
            <a:pPr marL="571500" indent="-571500">
              <a:lnSpc>
                <a:spcPct val="8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occur, </a:t>
            </a:r>
            <a:b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b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happen</a:t>
            </a:r>
          </a:p>
          <a:p>
            <a:pPr marL="571500" indent="-571500">
              <a:lnSpc>
                <a:spcPct val="80000"/>
              </a:lnSpc>
              <a:buFont typeface="Wingdings" panose="05000000000000000000" pitchFamily="2" charset="2"/>
              <a:buChar char="à"/>
            </a:pP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to wake up</a:t>
            </a:r>
            <a:endParaRPr lang="en-US" altLang="ja-JP" sz="48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978281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424A44C-7F37-44B7-9B4E-9C1965E94862}"/>
              </a:ext>
            </a:extLst>
          </p:cNvPr>
          <p:cNvPicPr>
            <a:picLocks noChangeAspect="1"/>
          </p:cNvPicPr>
          <p:nvPr/>
        </p:nvPicPr>
        <p:blipFill>
          <a:blip r:embed="rId2"/>
          <a:stretch>
            <a:fillRect/>
          </a:stretch>
        </p:blipFill>
        <p:spPr>
          <a:xfrm>
            <a:off x="0" y="-22845"/>
            <a:ext cx="9144000" cy="479012"/>
          </a:xfrm>
          <a:prstGeom prst="rect">
            <a:avLst/>
          </a:prstGeom>
        </p:spPr>
      </p:pic>
      <p:pic>
        <p:nvPicPr>
          <p:cNvPr id="4" name="図 3">
            <a:extLst>
              <a:ext uri="{FF2B5EF4-FFF2-40B4-BE49-F238E27FC236}">
                <a16:creationId xmlns:a16="http://schemas.microsoft.com/office/drawing/2014/main" id="{294F3F28-187B-4BC3-818D-CA3AD147CBC3}"/>
              </a:ext>
            </a:extLst>
          </p:cNvPr>
          <p:cNvPicPr>
            <a:picLocks noChangeAspect="1"/>
          </p:cNvPicPr>
          <p:nvPr/>
        </p:nvPicPr>
        <p:blipFill>
          <a:blip r:embed="rId3"/>
          <a:stretch>
            <a:fillRect/>
          </a:stretch>
        </p:blipFill>
        <p:spPr>
          <a:xfrm>
            <a:off x="0" y="446519"/>
            <a:ext cx="9144000" cy="478564"/>
          </a:xfrm>
          <a:prstGeom prst="rect">
            <a:avLst/>
          </a:prstGeom>
        </p:spPr>
      </p:pic>
      <p:pic>
        <p:nvPicPr>
          <p:cNvPr id="5" name="図 4">
            <a:extLst>
              <a:ext uri="{FF2B5EF4-FFF2-40B4-BE49-F238E27FC236}">
                <a16:creationId xmlns:a16="http://schemas.microsoft.com/office/drawing/2014/main" id="{4BB5C034-A5B3-43C9-8F2D-820CCFCC34AF}"/>
              </a:ext>
            </a:extLst>
          </p:cNvPr>
          <p:cNvPicPr>
            <a:picLocks noChangeAspect="1"/>
          </p:cNvPicPr>
          <p:nvPr/>
        </p:nvPicPr>
        <p:blipFill>
          <a:blip r:embed="rId4"/>
          <a:stretch>
            <a:fillRect/>
          </a:stretch>
        </p:blipFill>
        <p:spPr>
          <a:xfrm>
            <a:off x="3692658" y="1203669"/>
            <a:ext cx="1102059" cy="1687103"/>
          </a:xfrm>
          <a:prstGeom prst="rect">
            <a:avLst/>
          </a:prstGeom>
        </p:spPr>
      </p:pic>
      <p:pic>
        <p:nvPicPr>
          <p:cNvPr id="6" name="図 5">
            <a:extLst>
              <a:ext uri="{FF2B5EF4-FFF2-40B4-BE49-F238E27FC236}">
                <a16:creationId xmlns:a16="http://schemas.microsoft.com/office/drawing/2014/main" id="{D3DA6CD6-14A2-41B0-83A8-153AABA5A0E8}"/>
              </a:ext>
            </a:extLst>
          </p:cNvPr>
          <p:cNvPicPr>
            <a:picLocks noChangeAspect="1"/>
          </p:cNvPicPr>
          <p:nvPr/>
        </p:nvPicPr>
        <p:blipFill>
          <a:blip r:embed="rId5"/>
          <a:stretch>
            <a:fillRect/>
          </a:stretch>
        </p:blipFill>
        <p:spPr>
          <a:xfrm>
            <a:off x="6893641" y="912177"/>
            <a:ext cx="2107817" cy="2084781"/>
          </a:xfrm>
          <a:prstGeom prst="rect">
            <a:avLst/>
          </a:prstGeom>
        </p:spPr>
      </p:pic>
      <p:pic>
        <p:nvPicPr>
          <p:cNvPr id="7" name="図 6">
            <a:extLst>
              <a:ext uri="{FF2B5EF4-FFF2-40B4-BE49-F238E27FC236}">
                <a16:creationId xmlns:a16="http://schemas.microsoft.com/office/drawing/2014/main" id="{19F095E2-9BB9-44B5-87CC-F6794C7E5248}"/>
              </a:ext>
            </a:extLst>
          </p:cNvPr>
          <p:cNvPicPr>
            <a:picLocks noChangeAspect="1"/>
          </p:cNvPicPr>
          <p:nvPr/>
        </p:nvPicPr>
        <p:blipFill>
          <a:blip r:embed="rId5"/>
          <a:stretch>
            <a:fillRect/>
          </a:stretch>
        </p:blipFill>
        <p:spPr>
          <a:xfrm>
            <a:off x="4748350" y="912176"/>
            <a:ext cx="2107817" cy="2084781"/>
          </a:xfrm>
          <a:prstGeom prst="rect">
            <a:avLst/>
          </a:prstGeom>
        </p:spPr>
      </p:pic>
      <p:cxnSp>
        <p:nvCxnSpPr>
          <p:cNvPr id="8" name="直線コネクタ 7">
            <a:extLst>
              <a:ext uri="{FF2B5EF4-FFF2-40B4-BE49-F238E27FC236}">
                <a16:creationId xmlns:a16="http://schemas.microsoft.com/office/drawing/2014/main" id="{EEBAA7B4-9E84-4BBF-8C51-8F5363515601}"/>
              </a:ext>
            </a:extLst>
          </p:cNvPr>
          <p:cNvCxnSpPr>
            <a:cxnSpLocks/>
          </p:cNvCxnSpPr>
          <p:nvPr/>
        </p:nvCxnSpPr>
        <p:spPr>
          <a:xfrm flipH="1">
            <a:off x="5418779" y="1142764"/>
            <a:ext cx="715321" cy="0"/>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6249AC70-F24E-4882-9B95-06BEBDED858E}"/>
              </a:ext>
            </a:extLst>
          </p:cNvPr>
          <p:cNvCxnSpPr>
            <a:cxnSpLocks/>
          </p:cNvCxnSpPr>
          <p:nvPr/>
        </p:nvCxnSpPr>
        <p:spPr>
          <a:xfrm flipH="1">
            <a:off x="5575300" y="2813050"/>
            <a:ext cx="679868" cy="0"/>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00010BCA-7100-435E-9513-B9BBD6819725}"/>
              </a:ext>
            </a:extLst>
          </p:cNvPr>
          <p:cNvCxnSpPr>
            <a:cxnSpLocks/>
          </p:cNvCxnSpPr>
          <p:nvPr/>
        </p:nvCxnSpPr>
        <p:spPr>
          <a:xfrm>
            <a:off x="5213530" y="2285245"/>
            <a:ext cx="361770" cy="527805"/>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E7AD938C-7B0F-4D07-9B60-321EDCE619DA}"/>
              </a:ext>
            </a:extLst>
          </p:cNvPr>
          <p:cNvCxnSpPr>
            <a:cxnSpLocks/>
          </p:cNvCxnSpPr>
          <p:nvPr/>
        </p:nvCxnSpPr>
        <p:spPr>
          <a:xfrm>
            <a:off x="6134100" y="1142764"/>
            <a:ext cx="326317" cy="577336"/>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92BC740-AF36-4E7E-9D55-6DD0E49B5D8C}"/>
              </a:ext>
            </a:extLst>
          </p:cNvPr>
          <p:cNvCxnSpPr>
            <a:cxnSpLocks/>
          </p:cNvCxnSpPr>
          <p:nvPr/>
        </p:nvCxnSpPr>
        <p:spPr>
          <a:xfrm flipH="1">
            <a:off x="5418779" y="1777250"/>
            <a:ext cx="836389" cy="473192"/>
          </a:xfrm>
          <a:prstGeom prst="line">
            <a:avLst/>
          </a:prstGeom>
          <a:ln w="165100" cap="rnd">
            <a:solidFill>
              <a:srgbClr val="FF0000">
                <a:alpha val="80000"/>
              </a:srgbClr>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4A9273B1-B616-44C9-860A-8904E122BCF5}"/>
              </a:ext>
            </a:extLst>
          </p:cNvPr>
          <p:cNvSpPr txBox="1"/>
          <p:nvPr/>
        </p:nvSpPr>
        <p:spPr>
          <a:xfrm>
            <a:off x="3857327" y="2695606"/>
            <a:ext cx="5184661" cy="830997"/>
          </a:xfrm>
          <a:prstGeom prst="rect">
            <a:avLst/>
          </a:prstGeom>
          <a:noFill/>
        </p:spPr>
        <p:txBody>
          <a:bodyPr wrap="square" rtlCol="0">
            <a:spAutoFit/>
          </a:bodyPr>
          <a:lstStyle/>
          <a:p>
            <a:pPr algn="ctr"/>
            <a:r>
              <a:rPr lang="en-US" altLang="ja-JP" sz="4800" b="1" dirty="0">
                <a:latin typeface="MS UI Gothic" panose="020B0600070205080204" pitchFamily="50" charset="-128"/>
                <a:ea typeface="MS UI Gothic" panose="020B0600070205080204" pitchFamily="50" charset="-128"/>
              </a:rPr>
              <a:t>cosmic dual forces</a:t>
            </a:r>
          </a:p>
        </p:txBody>
      </p:sp>
      <p:pic>
        <p:nvPicPr>
          <p:cNvPr id="14" name="図 13">
            <a:extLst>
              <a:ext uri="{FF2B5EF4-FFF2-40B4-BE49-F238E27FC236}">
                <a16:creationId xmlns:a16="http://schemas.microsoft.com/office/drawing/2014/main" id="{3AA8B72B-5FEF-4A7F-884A-1428461B6BE9}"/>
              </a:ext>
            </a:extLst>
          </p:cNvPr>
          <p:cNvPicPr>
            <a:picLocks noChangeAspect="1"/>
          </p:cNvPicPr>
          <p:nvPr/>
        </p:nvPicPr>
        <p:blipFill>
          <a:blip r:embed="rId6"/>
          <a:stretch>
            <a:fillRect/>
          </a:stretch>
        </p:blipFill>
        <p:spPr>
          <a:xfrm>
            <a:off x="311480" y="1041095"/>
            <a:ext cx="428109" cy="975838"/>
          </a:xfrm>
          <a:prstGeom prst="rect">
            <a:avLst/>
          </a:prstGeom>
        </p:spPr>
      </p:pic>
      <p:pic>
        <p:nvPicPr>
          <p:cNvPr id="15" name="図 14">
            <a:extLst>
              <a:ext uri="{FF2B5EF4-FFF2-40B4-BE49-F238E27FC236}">
                <a16:creationId xmlns:a16="http://schemas.microsoft.com/office/drawing/2014/main" id="{D9DB53E8-21E3-4AEF-A8AC-3CB0ED5D02CC}"/>
              </a:ext>
            </a:extLst>
          </p:cNvPr>
          <p:cNvPicPr>
            <a:picLocks noChangeAspect="1"/>
          </p:cNvPicPr>
          <p:nvPr/>
        </p:nvPicPr>
        <p:blipFill>
          <a:blip r:embed="rId7"/>
          <a:stretch>
            <a:fillRect/>
          </a:stretch>
        </p:blipFill>
        <p:spPr>
          <a:xfrm>
            <a:off x="1548251" y="1293283"/>
            <a:ext cx="1129682" cy="1507874"/>
          </a:xfrm>
          <a:prstGeom prst="rect">
            <a:avLst/>
          </a:prstGeom>
        </p:spPr>
      </p:pic>
      <p:pic>
        <p:nvPicPr>
          <p:cNvPr id="16" name="図 15">
            <a:extLst>
              <a:ext uri="{FF2B5EF4-FFF2-40B4-BE49-F238E27FC236}">
                <a16:creationId xmlns:a16="http://schemas.microsoft.com/office/drawing/2014/main" id="{6975D17F-E2DE-407B-A990-44E74D29C42D}"/>
              </a:ext>
            </a:extLst>
          </p:cNvPr>
          <p:cNvPicPr>
            <a:picLocks noChangeAspect="1"/>
          </p:cNvPicPr>
          <p:nvPr/>
        </p:nvPicPr>
        <p:blipFill>
          <a:blip r:embed="rId8"/>
          <a:stretch>
            <a:fillRect/>
          </a:stretch>
        </p:blipFill>
        <p:spPr>
          <a:xfrm>
            <a:off x="142542" y="2063802"/>
            <a:ext cx="704205" cy="1142672"/>
          </a:xfrm>
          <a:prstGeom prst="rect">
            <a:avLst/>
          </a:prstGeom>
        </p:spPr>
      </p:pic>
      <p:pic>
        <p:nvPicPr>
          <p:cNvPr id="17" name="図 16">
            <a:extLst>
              <a:ext uri="{FF2B5EF4-FFF2-40B4-BE49-F238E27FC236}">
                <a16:creationId xmlns:a16="http://schemas.microsoft.com/office/drawing/2014/main" id="{4E4D1716-FD96-4A42-81FC-F6A8FD6FF94E}"/>
              </a:ext>
            </a:extLst>
          </p:cNvPr>
          <p:cNvPicPr>
            <a:picLocks noChangeAspect="1"/>
          </p:cNvPicPr>
          <p:nvPr/>
        </p:nvPicPr>
        <p:blipFill>
          <a:blip r:embed="rId9"/>
          <a:stretch>
            <a:fillRect/>
          </a:stretch>
        </p:blipFill>
        <p:spPr>
          <a:xfrm>
            <a:off x="818658" y="1344355"/>
            <a:ext cx="662997" cy="1351251"/>
          </a:xfrm>
          <a:prstGeom prst="rect">
            <a:avLst/>
          </a:prstGeom>
        </p:spPr>
      </p:pic>
      <p:sp>
        <p:nvSpPr>
          <p:cNvPr id="18" name="テキスト ボックス 17">
            <a:extLst>
              <a:ext uri="{FF2B5EF4-FFF2-40B4-BE49-F238E27FC236}">
                <a16:creationId xmlns:a16="http://schemas.microsoft.com/office/drawing/2014/main" id="{CD7173BB-CF05-4EA0-90E3-A685E47E6B89}"/>
              </a:ext>
            </a:extLst>
          </p:cNvPr>
          <p:cNvSpPr txBox="1"/>
          <p:nvPr/>
        </p:nvSpPr>
        <p:spPr>
          <a:xfrm>
            <a:off x="38192" y="2639658"/>
            <a:ext cx="3612141" cy="1040285"/>
          </a:xfrm>
          <a:prstGeom prst="rect">
            <a:avLst/>
          </a:prstGeom>
          <a:noFill/>
        </p:spPr>
        <p:txBody>
          <a:bodyPr wrap="square" rtlCol="0">
            <a:spAutoFit/>
          </a:bodyPr>
          <a:lstStyle/>
          <a:p>
            <a:pPr algn="ctr">
              <a:lnSpc>
                <a:spcPct val="70000"/>
              </a:lnSpc>
            </a:pPr>
            <a:r>
              <a:rPr lang="en-US" altLang="ja-JP" sz="4400" b="1" dirty="0">
                <a:latin typeface="MS UI Gothic" panose="020B0600070205080204" pitchFamily="50" charset="-128"/>
                <a:ea typeface="MS UI Gothic" panose="020B0600070205080204" pitchFamily="50" charset="-128"/>
              </a:rPr>
              <a:t>to say, language, book</a:t>
            </a:r>
          </a:p>
        </p:txBody>
      </p:sp>
      <p:pic>
        <p:nvPicPr>
          <p:cNvPr id="19" name="図 18">
            <a:extLst>
              <a:ext uri="{FF2B5EF4-FFF2-40B4-BE49-F238E27FC236}">
                <a16:creationId xmlns:a16="http://schemas.microsoft.com/office/drawing/2014/main" id="{6AC8A2A6-FB0B-4B7B-8F0C-FCF3769CD2DB}"/>
              </a:ext>
            </a:extLst>
          </p:cNvPr>
          <p:cNvPicPr>
            <a:picLocks noChangeAspect="1"/>
          </p:cNvPicPr>
          <p:nvPr/>
        </p:nvPicPr>
        <p:blipFill>
          <a:blip r:embed="rId10"/>
          <a:stretch>
            <a:fillRect/>
          </a:stretch>
        </p:blipFill>
        <p:spPr>
          <a:xfrm>
            <a:off x="6629401" y="4434569"/>
            <a:ext cx="2365542" cy="2249442"/>
          </a:xfrm>
          <a:prstGeom prst="rect">
            <a:avLst/>
          </a:prstGeom>
        </p:spPr>
      </p:pic>
      <p:sp>
        <p:nvSpPr>
          <p:cNvPr id="20" name="テキスト ボックス 19">
            <a:extLst>
              <a:ext uri="{FF2B5EF4-FFF2-40B4-BE49-F238E27FC236}">
                <a16:creationId xmlns:a16="http://schemas.microsoft.com/office/drawing/2014/main" id="{ED05F6E7-308D-4CE6-9212-3082AB48DBD3}"/>
              </a:ext>
            </a:extLst>
          </p:cNvPr>
          <p:cNvSpPr txBox="1"/>
          <p:nvPr/>
        </p:nvSpPr>
        <p:spPr>
          <a:xfrm>
            <a:off x="739589" y="4119808"/>
            <a:ext cx="5337898" cy="2603790"/>
          </a:xfrm>
          <a:prstGeom prst="rect">
            <a:avLst/>
          </a:prstGeom>
          <a:noFill/>
        </p:spPr>
        <p:txBody>
          <a:bodyPr wrap="square" rtlCol="0">
            <a:spAutoFit/>
          </a:bodyPr>
          <a:lstStyle/>
          <a:p>
            <a:pPr>
              <a:lnSpc>
                <a:spcPct val="80000"/>
              </a:lnSpc>
            </a:pPr>
            <a:r>
              <a:rPr lang="en-US" altLang="ja-JP" sz="4800" b="1" dirty="0">
                <a:latin typeface="MS UI Gothic" panose="020B0600070205080204" pitchFamily="50" charset="-128"/>
                <a:ea typeface="MS UI Gothic" panose="020B0600070205080204" pitchFamily="50" charset="-128"/>
              </a:rPr>
              <a:t>to record the history of the world</a:t>
            </a:r>
          </a:p>
          <a:p>
            <a:pPr marL="571500" indent="-571500">
              <a:lnSpc>
                <a:spcPct val="80000"/>
              </a:lnSpc>
              <a:buFont typeface="Wingdings" panose="05000000000000000000" pitchFamily="2" charset="2"/>
              <a:buChar char="à"/>
            </a:pPr>
            <a:r>
              <a:rPr lang="en-US" altLang="ja-JP" sz="5400" b="1" dirty="0">
                <a:solidFill>
                  <a:srgbClr val="FF0000"/>
                </a:solidFill>
                <a:latin typeface="MS UI Gothic" panose="020B0600070205080204" pitchFamily="50" charset="-128"/>
                <a:ea typeface="MS UI Gothic" panose="020B0600070205080204" pitchFamily="50" charset="-128"/>
              </a:rPr>
              <a:t>to record, </a:t>
            </a:r>
            <a:br>
              <a:rPr lang="en-US" altLang="ja-JP" sz="5400" b="1" dirty="0">
                <a:solidFill>
                  <a:srgbClr val="FF0000"/>
                </a:solidFill>
                <a:latin typeface="MS UI Gothic" panose="020B0600070205080204" pitchFamily="50" charset="-128"/>
                <a:ea typeface="MS UI Gothic" panose="020B0600070205080204" pitchFamily="50" charset="-128"/>
              </a:rPr>
            </a:br>
            <a:r>
              <a:rPr lang="en-US" altLang="ja-JP" sz="5400" b="1" dirty="0">
                <a:solidFill>
                  <a:srgbClr val="FF0000"/>
                </a:solidFill>
                <a:latin typeface="MS UI Gothic" panose="020B0600070205080204" pitchFamily="50" charset="-128"/>
                <a:ea typeface="MS UI Gothic" panose="020B0600070205080204" pitchFamily="50" charset="-128"/>
              </a:rPr>
              <a:t> to describe</a:t>
            </a:r>
          </a:p>
        </p:txBody>
      </p:sp>
      <p:sp>
        <p:nvSpPr>
          <p:cNvPr id="21" name="矢印: 右 20">
            <a:extLst>
              <a:ext uri="{FF2B5EF4-FFF2-40B4-BE49-F238E27FC236}">
                <a16:creationId xmlns:a16="http://schemas.microsoft.com/office/drawing/2014/main" id="{55BACD89-C16A-4585-9D61-BF3F23D088D0}"/>
              </a:ext>
            </a:extLst>
          </p:cNvPr>
          <p:cNvSpPr/>
          <p:nvPr/>
        </p:nvSpPr>
        <p:spPr>
          <a:xfrm rot="2824775">
            <a:off x="1565858" y="3622707"/>
            <a:ext cx="667614" cy="7709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右 21">
            <a:extLst>
              <a:ext uri="{FF2B5EF4-FFF2-40B4-BE49-F238E27FC236}">
                <a16:creationId xmlns:a16="http://schemas.microsoft.com/office/drawing/2014/main" id="{E2C39FCC-624F-4A6B-AD90-0B7C13FD7B30}"/>
              </a:ext>
            </a:extLst>
          </p:cNvPr>
          <p:cNvSpPr/>
          <p:nvPr/>
        </p:nvSpPr>
        <p:spPr>
          <a:xfrm rot="7164717">
            <a:off x="3608452" y="3521542"/>
            <a:ext cx="890968" cy="7709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93889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2" name="図 30731">
            <a:extLst>
              <a:ext uri="{FF2B5EF4-FFF2-40B4-BE49-F238E27FC236}">
                <a16:creationId xmlns:a16="http://schemas.microsoft.com/office/drawing/2014/main" id="{076F9944-D11A-44AB-81CC-BFDFF2B48D78}"/>
              </a:ext>
            </a:extLst>
          </p:cNvPr>
          <p:cNvPicPr>
            <a:picLocks noChangeAspect="1"/>
          </p:cNvPicPr>
          <p:nvPr/>
        </p:nvPicPr>
        <p:blipFill>
          <a:blip r:embed="rId2"/>
          <a:stretch>
            <a:fillRect/>
          </a:stretch>
        </p:blipFill>
        <p:spPr>
          <a:xfrm>
            <a:off x="209067" y="696927"/>
            <a:ext cx="2819400" cy="2066925"/>
          </a:xfrm>
          <a:prstGeom prst="rect">
            <a:avLst/>
          </a:prstGeom>
        </p:spPr>
      </p:pic>
      <p:pic>
        <p:nvPicPr>
          <p:cNvPr id="3" name="図 2">
            <a:extLst>
              <a:ext uri="{FF2B5EF4-FFF2-40B4-BE49-F238E27FC236}">
                <a16:creationId xmlns:a16="http://schemas.microsoft.com/office/drawing/2014/main" id="{8CC1243C-16FD-49FE-A79C-BB2C1C930E24}"/>
              </a:ext>
            </a:extLst>
          </p:cNvPr>
          <p:cNvPicPr>
            <a:picLocks noChangeAspect="1"/>
          </p:cNvPicPr>
          <p:nvPr/>
        </p:nvPicPr>
        <p:blipFill>
          <a:blip r:embed="rId3"/>
          <a:stretch>
            <a:fillRect/>
          </a:stretch>
        </p:blipFill>
        <p:spPr>
          <a:xfrm>
            <a:off x="0" y="0"/>
            <a:ext cx="9144000" cy="461042"/>
          </a:xfrm>
          <a:prstGeom prst="rect">
            <a:avLst/>
          </a:prstGeom>
        </p:spPr>
      </p:pic>
      <p:pic>
        <p:nvPicPr>
          <p:cNvPr id="7" name="図 6">
            <a:extLst>
              <a:ext uri="{FF2B5EF4-FFF2-40B4-BE49-F238E27FC236}">
                <a16:creationId xmlns:a16="http://schemas.microsoft.com/office/drawing/2014/main" id="{E5EACD07-D61F-4986-A2F4-7AB06CC6FD84}"/>
              </a:ext>
            </a:extLst>
          </p:cNvPr>
          <p:cNvPicPr>
            <a:picLocks noChangeAspect="1"/>
          </p:cNvPicPr>
          <p:nvPr/>
        </p:nvPicPr>
        <p:blipFill>
          <a:blip r:embed="rId4"/>
          <a:stretch>
            <a:fillRect/>
          </a:stretch>
        </p:blipFill>
        <p:spPr>
          <a:xfrm>
            <a:off x="6479115" y="4238404"/>
            <a:ext cx="2450227" cy="2360035"/>
          </a:xfrm>
          <a:prstGeom prst="rect">
            <a:avLst/>
          </a:prstGeom>
        </p:spPr>
      </p:pic>
      <p:pic>
        <p:nvPicPr>
          <p:cNvPr id="9" name="図 8">
            <a:extLst>
              <a:ext uri="{FF2B5EF4-FFF2-40B4-BE49-F238E27FC236}">
                <a16:creationId xmlns:a16="http://schemas.microsoft.com/office/drawing/2014/main" id="{1B4A375F-B7D3-4126-89E0-CBC9A574E295}"/>
              </a:ext>
            </a:extLst>
          </p:cNvPr>
          <p:cNvPicPr>
            <a:picLocks noChangeAspect="1"/>
          </p:cNvPicPr>
          <p:nvPr/>
        </p:nvPicPr>
        <p:blipFill>
          <a:blip r:embed="rId5"/>
          <a:stretch>
            <a:fillRect/>
          </a:stretch>
        </p:blipFill>
        <p:spPr>
          <a:xfrm rot="18587231">
            <a:off x="3317120" y="2632522"/>
            <a:ext cx="2271674" cy="2806617"/>
          </a:xfrm>
          <a:prstGeom prst="rect">
            <a:avLst/>
          </a:prstGeom>
        </p:spPr>
      </p:pic>
      <p:sp>
        <p:nvSpPr>
          <p:cNvPr id="10" name="矢印: 右 9">
            <a:extLst>
              <a:ext uri="{FF2B5EF4-FFF2-40B4-BE49-F238E27FC236}">
                <a16:creationId xmlns:a16="http://schemas.microsoft.com/office/drawing/2014/main" id="{FA07BBF1-4C90-4B7C-A5F5-9C667BCF8CE4}"/>
              </a:ext>
            </a:extLst>
          </p:cNvPr>
          <p:cNvSpPr/>
          <p:nvPr/>
        </p:nvSpPr>
        <p:spPr>
          <a:xfrm rot="2157417">
            <a:off x="2650001" y="2348220"/>
            <a:ext cx="756932" cy="7709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右 11">
            <a:extLst>
              <a:ext uri="{FF2B5EF4-FFF2-40B4-BE49-F238E27FC236}">
                <a16:creationId xmlns:a16="http://schemas.microsoft.com/office/drawing/2014/main" id="{13B862FB-1A90-44C2-8A4D-1688EB5AFBD0}"/>
              </a:ext>
            </a:extLst>
          </p:cNvPr>
          <p:cNvSpPr/>
          <p:nvPr/>
        </p:nvSpPr>
        <p:spPr>
          <a:xfrm rot="2157417">
            <a:off x="5879696" y="4608479"/>
            <a:ext cx="756932" cy="7709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コネクタ 12">
            <a:extLst>
              <a:ext uri="{FF2B5EF4-FFF2-40B4-BE49-F238E27FC236}">
                <a16:creationId xmlns:a16="http://schemas.microsoft.com/office/drawing/2014/main" id="{D1505ED0-6173-45C4-9B42-2FBE74BD6FFC}"/>
              </a:ext>
            </a:extLst>
          </p:cNvPr>
          <p:cNvCxnSpPr>
            <a:cxnSpLocks/>
          </p:cNvCxnSpPr>
          <p:nvPr/>
        </p:nvCxnSpPr>
        <p:spPr>
          <a:xfrm>
            <a:off x="3824799" y="2733709"/>
            <a:ext cx="308252" cy="2272350"/>
          </a:xfrm>
          <a:prstGeom prst="line">
            <a:avLst/>
          </a:prstGeom>
          <a:ln w="165100" cap="rnd">
            <a:solidFill>
              <a:srgbClr val="0000FF">
                <a:alpha val="80000"/>
              </a:srgb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9A5F5C5A-73E2-4137-8062-CCFAF0CFF3D0}"/>
              </a:ext>
            </a:extLst>
          </p:cNvPr>
          <p:cNvCxnSpPr>
            <a:cxnSpLocks/>
          </p:cNvCxnSpPr>
          <p:nvPr/>
        </p:nvCxnSpPr>
        <p:spPr>
          <a:xfrm>
            <a:off x="4317840" y="5027901"/>
            <a:ext cx="1176577" cy="0"/>
          </a:xfrm>
          <a:prstGeom prst="line">
            <a:avLst/>
          </a:prstGeom>
          <a:ln w="165100" cap="rnd">
            <a:solidFill>
              <a:srgbClr val="0000FF">
                <a:alpha val="80000"/>
              </a:srgb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308FE7A9-5B04-4C0E-A264-CB1E35BCAEB8}"/>
              </a:ext>
            </a:extLst>
          </p:cNvPr>
          <p:cNvCxnSpPr>
            <a:cxnSpLocks/>
          </p:cNvCxnSpPr>
          <p:nvPr/>
        </p:nvCxnSpPr>
        <p:spPr>
          <a:xfrm flipH="1">
            <a:off x="3032751" y="3963780"/>
            <a:ext cx="573878" cy="495925"/>
          </a:xfrm>
          <a:prstGeom prst="line">
            <a:avLst/>
          </a:prstGeom>
          <a:ln w="165100" cap="rnd">
            <a:solidFill>
              <a:srgbClr val="0000FF">
                <a:alpha val="8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4CE1010A-53D1-4CDA-B6A1-DEA56A956FE0}"/>
              </a:ext>
            </a:extLst>
          </p:cNvPr>
          <p:cNvCxnSpPr>
            <a:cxnSpLocks/>
          </p:cNvCxnSpPr>
          <p:nvPr/>
        </p:nvCxnSpPr>
        <p:spPr>
          <a:xfrm>
            <a:off x="4395423" y="3133483"/>
            <a:ext cx="783143" cy="134491"/>
          </a:xfrm>
          <a:prstGeom prst="line">
            <a:avLst/>
          </a:prstGeom>
          <a:ln w="165100" cap="rnd">
            <a:solidFill>
              <a:srgbClr val="0000FF">
                <a:alpha val="80000"/>
              </a:srgb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5D757907-7B50-40CE-881E-3DE550F80706}"/>
              </a:ext>
            </a:extLst>
          </p:cNvPr>
          <p:cNvCxnSpPr>
            <a:cxnSpLocks/>
          </p:cNvCxnSpPr>
          <p:nvPr/>
        </p:nvCxnSpPr>
        <p:spPr>
          <a:xfrm>
            <a:off x="5310098" y="3429000"/>
            <a:ext cx="509051" cy="941778"/>
          </a:xfrm>
          <a:prstGeom prst="line">
            <a:avLst/>
          </a:prstGeom>
          <a:ln w="165100" cap="rnd">
            <a:solidFill>
              <a:srgbClr val="0000FF">
                <a:alpha val="80000"/>
              </a:srgbClr>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A94D9C16-9690-4E3E-8825-020B8FC42E8B}"/>
              </a:ext>
            </a:extLst>
          </p:cNvPr>
          <p:cNvSpPr txBox="1"/>
          <p:nvPr/>
        </p:nvSpPr>
        <p:spPr>
          <a:xfrm>
            <a:off x="2886482" y="776872"/>
            <a:ext cx="6030875" cy="1569660"/>
          </a:xfrm>
          <a:prstGeom prst="rect">
            <a:avLst/>
          </a:prstGeom>
          <a:noFill/>
        </p:spPr>
        <p:txBody>
          <a:bodyPr wrap="square" rtlCol="0">
            <a:spAutoFit/>
          </a:bodyPr>
          <a:lstStyle/>
          <a:p>
            <a:pPr algn="ctr"/>
            <a:r>
              <a:rPr lang="en-US" altLang="ja-JP" sz="4800" b="1" dirty="0">
                <a:latin typeface="MS UI Gothic" panose="020B0600070205080204" pitchFamily="50" charset="-128"/>
                <a:ea typeface="MS UI Gothic" panose="020B0600070205080204" pitchFamily="50" charset="-128"/>
              </a:rPr>
              <a:t>pictograph of “heart”</a:t>
            </a:r>
          </a:p>
          <a:p>
            <a:pPr algn="ct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the heart, mind</a:t>
            </a:r>
            <a:endParaRPr lang="en-US" altLang="ja-JP" sz="48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957156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a:extLst>
              <a:ext uri="{FF2B5EF4-FFF2-40B4-BE49-F238E27FC236}">
                <a16:creationId xmlns:a16="http://schemas.microsoft.com/office/drawing/2014/main" id="{CF0BE431-3481-4D1A-B040-25B3A8042843}"/>
              </a:ext>
            </a:extLst>
          </p:cNvPr>
          <p:cNvPicPr>
            <a:picLocks noChangeAspect="1"/>
          </p:cNvPicPr>
          <p:nvPr/>
        </p:nvPicPr>
        <p:blipFill>
          <a:blip r:embed="rId2"/>
          <a:stretch>
            <a:fillRect/>
          </a:stretch>
        </p:blipFill>
        <p:spPr>
          <a:xfrm>
            <a:off x="3434714" y="2576062"/>
            <a:ext cx="1782902" cy="2088029"/>
          </a:xfrm>
          <a:prstGeom prst="rect">
            <a:avLst/>
          </a:prstGeom>
        </p:spPr>
      </p:pic>
      <p:pic>
        <p:nvPicPr>
          <p:cNvPr id="3" name="図 2">
            <a:extLst>
              <a:ext uri="{FF2B5EF4-FFF2-40B4-BE49-F238E27FC236}">
                <a16:creationId xmlns:a16="http://schemas.microsoft.com/office/drawing/2014/main" id="{37788178-E359-40E7-B4B7-9F711FFADFE5}"/>
              </a:ext>
            </a:extLst>
          </p:cNvPr>
          <p:cNvPicPr>
            <a:picLocks noChangeAspect="1"/>
          </p:cNvPicPr>
          <p:nvPr/>
        </p:nvPicPr>
        <p:blipFill>
          <a:blip r:embed="rId3"/>
          <a:stretch>
            <a:fillRect/>
          </a:stretch>
        </p:blipFill>
        <p:spPr>
          <a:xfrm>
            <a:off x="0" y="0"/>
            <a:ext cx="9144000" cy="478118"/>
          </a:xfrm>
          <a:prstGeom prst="rect">
            <a:avLst/>
          </a:prstGeom>
        </p:spPr>
      </p:pic>
      <p:pic>
        <p:nvPicPr>
          <p:cNvPr id="5" name="図 4">
            <a:extLst>
              <a:ext uri="{FF2B5EF4-FFF2-40B4-BE49-F238E27FC236}">
                <a16:creationId xmlns:a16="http://schemas.microsoft.com/office/drawing/2014/main" id="{30AF96BD-C66E-400F-876C-2F7FBE783DE4}"/>
              </a:ext>
            </a:extLst>
          </p:cNvPr>
          <p:cNvPicPr>
            <a:picLocks noChangeAspect="1"/>
          </p:cNvPicPr>
          <p:nvPr/>
        </p:nvPicPr>
        <p:blipFill>
          <a:blip r:embed="rId4"/>
          <a:stretch>
            <a:fillRect/>
          </a:stretch>
        </p:blipFill>
        <p:spPr>
          <a:xfrm>
            <a:off x="238877" y="5133474"/>
            <a:ext cx="1699681" cy="1399422"/>
          </a:xfrm>
          <a:prstGeom prst="rect">
            <a:avLst/>
          </a:prstGeom>
        </p:spPr>
      </p:pic>
      <p:pic>
        <p:nvPicPr>
          <p:cNvPr id="6" name="図 5">
            <a:extLst>
              <a:ext uri="{FF2B5EF4-FFF2-40B4-BE49-F238E27FC236}">
                <a16:creationId xmlns:a16="http://schemas.microsoft.com/office/drawing/2014/main" id="{CE312047-4F11-42B5-ACC0-6024D71D2FC5}"/>
              </a:ext>
            </a:extLst>
          </p:cNvPr>
          <p:cNvPicPr>
            <a:picLocks noChangeAspect="1"/>
          </p:cNvPicPr>
          <p:nvPr/>
        </p:nvPicPr>
        <p:blipFill>
          <a:blip r:embed="rId5"/>
          <a:stretch>
            <a:fillRect/>
          </a:stretch>
        </p:blipFill>
        <p:spPr>
          <a:xfrm>
            <a:off x="1938558" y="4895779"/>
            <a:ext cx="1699682" cy="1637117"/>
          </a:xfrm>
          <a:prstGeom prst="rect">
            <a:avLst/>
          </a:prstGeom>
        </p:spPr>
      </p:pic>
      <p:pic>
        <p:nvPicPr>
          <p:cNvPr id="7" name="図 6">
            <a:extLst>
              <a:ext uri="{FF2B5EF4-FFF2-40B4-BE49-F238E27FC236}">
                <a16:creationId xmlns:a16="http://schemas.microsoft.com/office/drawing/2014/main" id="{026ED259-EAE0-4937-9277-7971C159AF66}"/>
              </a:ext>
            </a:extLst>
          </p:cNvPr>
          <p:cNvPicPr>
            <a:picLocks noChangeAspect="1"/>
          </p:cNvPicPr>
          <p:nvPr/>
        </p:nvPicPr>
        <p:blipFill>
          <a:blip r:embed="rId6"/>
          <a:stretch>
            <a:fillRect/>
          </a:stretch>
        </p:blipFill>
        <p:spPr>
          <a:xfrm>
            <a:off x="0" y="466338"/>
            <a:ext cx="9144000" cy="461042"/>
          </a:xfrm>
          <a:prstGeom prst="rect">
            <a:avLst/>
          </a:prstGeom>
        </p:spPr>
      </p:pic>
      <p:pic>
        <p:nvPicPr>
          <p:cNvPr id="10" name="図 9">
            <a:extLst>
              <a:ext uri="{FF2B5EF4-FFF2-40B4-BE49-F238E27FC236}">
                <a16:creationId xmlns:a16="http://schemas.microsoft.com/office/drawing/2014/main" id="{9CE0B30B-6760-4188-A6F9-448349E98984}"/>
              </a:ext>
            </a:extLst>
          </p:cNvPr>
          <p:cNvPicPr>
            <a:picLocks noChangeAspect="1"/>
          </p:cNvPicPr>
          <p:nvPr/>
        </p:nvPicPr>
        <p:blipFill>
          <a:blip r:embed="rId7"/>
          <a:stretch>
            <a:fillRect/>
          </a:stretch>
        </p:blipFill>
        <p:spPr>
          <a:xfrm>
            <a:off x="6277279" y="4158964"/>
            <a:ext cx="2596115" cy="2517444"/>
          </a:xfrm>
          <a:prstGeom prst="rect">
            <a:avLst/>
          </a:prstGeom>
        </p:spPr>
      </p:pic>
      <p:pic>
        <p:nvPicPr>
          <p:cNvPr id="12" name="図 11">
            <a:extLst>
              <a:ext uri="{FF2B5EF4-FFF2-40B4-BE49-F238E27FC236}">
                <a16:creationId xmlns:a16="http://schemas.microsoft.com/office/drawing/2014/main" id="{B8141717-1E9B-4654-B024-696CDB93333A}"/>
              </a:ext>
            </a:extLst>
          </p:cNvPr>
          <p:cNvPicPr>
            <a:picLocks noChangeAspect="1"/>
          </p:cNvPicPr>
          <p:nvPr/>
        </p:nvPicPr>
        <p:blipFill>
          <a:blip r:embed="rId8"/>
          <a:stretch>
            <a:fillRect/>
          </a:stretch>
        </p:blipFill>
        <p:spPr>
          <a:xfrm>
            <a:off x="2348643" y="3591778"/>
            <a:ext cx="1111796" cy="721943"/>
          </a:xfrm>
          <a:prstGeom prst="rect">
            <a:avLst/>
          </a:prstGeom>
        </p:spPr>
      </p:pic>
      <p:pic>
        <p:nvPicPr>
          <p:cNvPr id="20" name="図 19">
            <a:extLst>
              <a:ext uri="{FF2B5EF4-FFF2-40B4-BE49-F238E27FC236}">
                <a16:creationId xmlns:a16="http://schemas.microsoft.com/office/drawing/2014/main" id="{DF908497-1ED9-4EDF-A2A2-22A3C242C441}"/>
              </a:ext>
            </a:extLst>
          </p:cNvPr>
          <p:cNvPicPr>
            <a:picLocks noChangeAspect="1"/>
          </p:cNvPicPr>
          <p:nvPr/>
        </p:nvPicPr>
        <p:blipFill>
          <a:blip r:embed="rId9"/>
          <a:stretch>
            <a:fillRect/>
          </a:stretch>
        </p:blipFill>
        <p:spPr>
          <a:xfrm>
            <a:off x="2676900" y="1094443"/>
            <a:ext cx="1455123" cy="1194935"/>
          </a:xfrm>
          <a:prstGeom prst="rect">
            <a:avLst/>
          </a:prstGeom>
        </p:spPr>
      </p:pic>
      <p:pic>
        <p:nvPicPr>
          <p:cNvPr id="21" name="Picture 4">
            <a:extLst>
              <a:ext uri="{FF2B5EF4-FFF2-40B4-BE49-F238E27FC236}">
                <a16:creationId xmlns:a16="http://schemas.microsoft.com/office/drawing/2014/main" id="{E916897B-9AE4-4375-9DA7-745FEE86C74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045012">
            <a:off x="274169" y="953835"/>
            <a:ext cx="1821037" cy="1821037"/>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直線コネクタ 21">
            <a:extLst>
              <a:ext uri="{FF2B5EF4-FFF2-40B4-BE49-F238E27FC236}">
                <a16:creationId xmlns:a16="http://schemas.microsoft.com/office/drawing/2014/main" id="{07AFD4E2-798C-4192-BD65-D352C09BB1FA}"/>
              </a:ext>
            </a:extLst>
          </p:cNvPr>
          <p:cNvCxnSpPr>
            <a:cxnSpLocks/>
          </p:cNvCxnSpPr>
          <p:nvPr/>
        </p:nvCxnSpPr>
        <p:spPr>
          <a:xfrm flipH="1">
            <a:off x="594166" y="1262397"/>
            <a:ext cx="409552" cy="96024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6265C1A-60BA-4362-AC56-5854DFC846B2}"/>
              </a:ext>
            </a:extLst>
          </p:cNvPr>
          <p:cNvCxnSpPr>
            <a:cxnSpLocks/>
          </p:cNvCxnSpPr>
          <p:nvPr/>
        </p:nvCxnSpPr>
        <p:spPr>
          <a:xfrm flipH="1">
            <a:off x="1196091" y="1459440"/>
            <a:ext cx="543160" cy="1079326"/>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4CEB5988-76D9-4554-9D8A-B61D718B7E93}"/>
              </a:ext>
            </a:extLst>
          </p:cNvPr>
          <p:cNvCxnSpPr>
            <a:cxnSpLocks/>
          </p:cNvCxnSpPr>
          <p:nvPr/>
        </p:nvCxnSpPr>
        <p:spPr>
          <a:xfrm flipH="1">
            <a:off x="1023735" y="1208205"/>
            <a:ext cx="543251"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EBE3C977-AAE2-4649-95B3-633EFFAAC084}"/>
              </a:ext>
            </a:extLst>
          </p:cNvPr>
          <p:cNvCxnSpPr>
            <a:cxnSpLocks/>
          </p:cNvCxnSpPr>
          <p:nvPr/>
        </p:nvCxnSpPr>
        <p:spPr>
          <a:xfrm flipH="1" flipV="1">
            <a:off x="691160" y="2533927"/>
            <a:ext cx="493527" cy="967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sp>
        <p:nvSpPr>
          <p:cNvPr id="26" name="矢印: 右 25">
            <a:extLst>
              <a:ext uri="{FF2B5EF4-FFF2-40B4-BE49-F238E27FC236}">
                <a16:creationId xmlns:a16="http://schemas.microsoft.com/office/drawing/2014/main" id="{6D08CC26-16A8-4F53-BD55-2240AC404D58}"/>
              </a:ext>
            </a:extLst>
          </p:cNvPr>
          <p:cNvSpPr/>
          <p:nvPr/>
        </p:nvSpPr>
        <p:spPr>
          <a:xfrm>
            <a:off x="2159982" y="1373862"/>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D3CCD5F4-CB2E-4145-B4D4-993CF1E6AE41}"/>
              </a:ext>
            </a:extLst>
          </p:cNvPr>
          <p:cNvSpPr txBox="1"/>
          <p:nvPr/>
        </p:nvSpPr>
        <p:spPr>
          <a:xfrm>
            <a:off x="109821" y="2455408"/>
            <a:ext cx="3505999" cy="830997"/>
          </a:xfrm>
          <a:prstGeom prst="rect">
            <a:avLst/>
          </a:prstGeom>
          <a:noFill/>
        </p:spPr>
        <p:txBody>
          <a:bodyPr wrap="square" rtlCol="0">
            <a:spAutoFit/>
          </a:bodyPr>
          <a:lstStyle/>
          <a:p>
            <a:pPr algn="ctr"/>
            <a:r>
              <a:rPr lang="en-US" altLang="ja-JP" sz="4800" b="1" dirty="0">
                <a:latin typeface="MS UI Gothic" panose="020B0600070205080204" pitchFamily="50" charset="-128"/>
                <a:ea typeface="MS UI Gothic" panose="020B0600070205080204" pitchFamily="50" charset="-128"/>
              </a:rPr>
              <a:t>two banners</a:t>
            </a:r>
          </a:p>
        </p:txBody>
      </p:sp>
      <p:sp>
        <p:nvSpPr>
          <p:cNvPr id="28" name="テキスト ボックス 27">
            <a:extLst>
              <a:ext uri="{FF2B5EF4-FFF2-40B4-BE49-F238E27FC236}">
                <a16:creationId xmlns:a16="http://schemas.microsoft.com/office/drawing/2014/main" id="{D9BFE768-DCE4-4BCC-82CF-28D4D16E5F40}"/>
              </a:ext>
            </a:extLst>
          </p:cNvPr>
          <p:cNvSpPr txBox="1"/>
          <p:nvPr/>
        </p:nvSpPr>
        <p:spPr>
          <a:xfrm>
            <a:off x="2122861" y="4081250"/>
            <a:ext cx="1506340" cy="830997"/>
          </a:xfrm>
          <a:prstGeom prst="rect">
            <a:avLst/>
          </a:prstGeom>
          <a:noFill/>
        </p:spPr>
        <p:txBody>
          <a:bodyPr wrap="square" rtlCol="0">
            <a:spAutoFit/>
          </a:bodyPr>
          <a:lstStyle/>
          <a:p>
            <a:pPr algn="ctr"/>
            <a:r>
              <a:rPr lang="en-US" altLang="ja-JP" sz="4800" b="1" dirty="0">
                <a:latin typeface="MS UI Gothic" panose="020B0600070205080204" pitchFamily="50" charset="-128"/>
                <a:ea typeface="MS UI Gothic" panose="020B0600070205080204" pitchFamily="50" charset="-128"/>
              </a:rPr>
              <a:t>hand</a:t>
            </a:r>
          </a:p>
        </p:txBody>
      </p:sp>
      <p:sp>
        <p:nvSpPr>
          <p:cNvPr id="29" name="テキスト ボックス 28">
            <a:extLst>
              <a:ext uri="{FF2B5EF4-FFF2-40B4-BE49-F238E27FC236}">
                <a16:creationId xmlns:a16="http://schemas.microsoft.com/office/drawing/2014/main" id="{5FE7AFF8-0948-493F-B6EF-1CA6FBCAADAC}"/>
              </a:ext>
            </a:extLst>
          </p:cNvPr>
          <p:cNvSpPr txBox="1"/>
          <p:nvPr/>
        </p:nvSpPr>
        <p:spPr>
          <a:xfrm>
            <a:off x="3558145" y="5562233"/>
            <a:ext cx="2596115" cy="1077218"/>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heart, mind</a:t>
            </a:r>
          </a:p>
          <a:p>
            <a:pPr>
              <a:lnSpc>
                <a:spcPct val="80000"/>
              </a:lnSpc>
            </a:pP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 feeling</a:t>
            </a:r>
            <a:endParaRPr lang="en-US" altLang="ja-JP" sz="4000" b="1" dirty="0">
              <a:latin typeface="MS UI Gothic" panose="020B0600070205080204" pitchFamily="50" charset="-128"/>
              <a:ea typeface="MS UI Gothic" panose="020B0600070205080204" pitchFamily="50" charset="-128"/>
            </a:endParaRPr>
          </a:p>
        </p:txBody>
      </p:sp>
      <p:pic>
        <p:nvPicPr>
          <p:cNvPr id="30" name="図 29">
            <a:extLst>
              <a:ext uri="{FF2B5EF4-FFF2-40B4-BE49-F238E27FC236}">
                <a16:creationId xmlns:a16="http://schemas.microsoft.com/office/drawing/2014/main" id="{76575142-8116-452F-B43F-CD6BAD0E3AE0}"/>
              </a:ext>
            </a:extLst>
          </p:cNvPr>
          <p:cNvPicPr>
            <a:picLocks noChangeAspect="1"/>
          </p:cNvPicPr>
          <p:nvPr/>
        </p:nvPicPr>
        <p:blipFill>
          <a:blip r:embed="rId11"/>
          <a:stretch>
            <a:fillRect/>
          </a:stretch>
        </p:blipFill>
        <p:spPr>
          <a:xfrm rot="16200000" flipH="1">
            <a:off x="368500" y="3208362"/>
            <a:ext cx="1060018" cy="1506340"/>
          </a:xfrm>
          <a:prstGeom prst="rect">
            <a:avLst/>
          </a:prstGeom>
        </p:spPr>
      </p:pic>
      <p:sp>
        <p:nvSpPr>
          <p:cNvPr id="31" name="矢印: 右 30">
            <a:extLst>
              <a:ext uri="{FF2B5EF4-FFF2-40B4-BE49-F238E27FC236}">
                <a16:creationId xmlns:a16="http://schemas.microsoft.com/office/drawing/2014/main" id="{43E49ABF-78C1-46B3-9F6D-0CD0981ED6EF}"/>
              </a:ext>
            </a:extLst>
          </p:cNvPr>
          <p:cNvSpPr/>
          <p:nvPr/>
        </p:nvSpPr>
        <p:spPr>
          <a:xfrm>
            <a:off x="1736902" y="372894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66E60D5C-D2D7-4CB4-8FEF-666D28D799CD}"/>
              </a:ext>
            </a:extLst>
          </p:cNvPr>
          <p:cNvSpPr/>
          <p:nvPr/>
        </p:nvSpPr>
        <p:spPr>
          <a:xfrm rot="2245892">
            <a:off x="3708295" y="1862167"/>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矢印: 右 32">
            <a:extLst>
              <a:ext uri="{FF2B5EF4-FFF2-40B4-BE49-F238E27FC236}">
                <a16:creationId xmlns:a16="http://schemas.microsoft.com/office/drawing/2014/main" id="{2E910F3B-5FB9-49CF-9C98-D36798EECB69}"/>
              </a:ext>
            </a:extLst>
          </p:cNvPr>
          <p:cNvSpPr/>
          <p:nvPr/>
        </p:nvSpPr>
        <p:spPr>
          <a:xfrm>
            <a:off x="3558145" y="3733979"/>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右 33">
            <a:extLst>
              <a:ext uri="{FF2B5EF4-FFF2-40B4-BE49-F238E27FC236}">
                <a16:creationId xmlns:a16="http://schemas.microsoft.com/office/drawing/2014/main" id="{12D75892-414B-4F6B-B0CE-F04FFC534E85}"/>
              </a:ext>
            </a:extLst>
          </p:cNvPr>
          <p:cNvSpPr/>
          <p:nvPr/>
        </p:nvSpPr>
        <p:spPr>
          <a:xfrm rot="18256491">
            <a:off x="4556757" y="4648384"/>
            <a:ext cx="1478810"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66C64904-F788-4220-97B7-9D9521332163}"/>
              </a:ext>
            </a:extLst>
          </p:cNvPr>
          <p:cNvSpPr txBox="1"/>
          <p:nvPr/>
        </p:nvSpPr>
        <p:spPr>
          <a:xfrm>
            <a:off x="4421397" y="1052046"/>
            <a:ext cx="4612062" cy="1384995"/>
          </a:xfrm>
          <a:prstGeom prst="rect">
            <a:avLst/>
          </a:prstGeom>
          <a:noFill/>
        </p:spPr>
        <p:txBody>
          <a:bodyPr wrap="square" rtlCol="0">
            <a:spAutoFit/>
          </a:bodyPr>
          <a:lstStyle/>
          <a:p>
            <a:pPr>
              <a:lnSpc>
                <a:spcPct val="70000"/>
              </a:lnSpc>
            </a:pPr>
            <a:r>
              <a:rPr lang="en-US" altLang="ja-JP" sz="4000" dirty="0">
                <a:latin typeface="MS UI Gothic" panose="020B0600070205080204" pitchFamily="50" charset="-128"/>
                <a:ea typeface="MS UI Gothic" panose="020B0600070205080204" pitchFamily="50" charset="-128"/>
              </a:rPr>
              <a:t>a military messenger carried the flag indicating urgency.</a:t>
            </a:r>
          </a:p>
        </p:txBody>
      </p:sp>
      <p:sp>
        <p:nvSpPr>
          <p:cNvPr id="37" name="矢印: 右 36">
            <a:extLst>
              <a:ext uri="{FF2B5EF4-FFF2-40B4-BE49-F238E27FC236}">
                <a16:creationId xmlns:a16="http://schemas.microsoft.com/office/drawing/2014/main" id="{12F84E8D-BEA1-4FD4-8E86-59D85F285029}"/>
              </a:ext>
            </a:extLst>
          </p:cNvPr>
          <p:cNvSpPr/>
          <p:nvPr/>
        </p:nvSpPr>
        <p:spPr>
          <a:xfrm rot="19050005">
            <a:off x="5071637" y="2358191"/>
            <a:ext cx="664492"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矢印: 右 37">
            <a:extLst>
              <a:ext uri="{FF2B5EF4-FFF2-40B4-BE49-F238E27FC236}">
                <a16:creationId xmlns:a16="http://schemas.microsoft.com/office/drawing/2014/main" id="{5C1D1F11-7DBF-48DE-8EF2-A2CCBF1C235C}"/>
              </a:ext>
            </a:extLst>
          </p:cNvPr>
          <p:cNvSpPr/>
          <p:nvPr/>
        </p:nvSpPr>
        <p:spPr>
          <a:xfrm rot="5400000">
            <a:off x="5927286" y="2471440"/>
            <a:ext cx="664492"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FD6FA0C7-E61C-4C21-843C-A40ADF43443E}"/>
              </a:ext>
            </a:extLst>
          </p:cNvPr>
          <p:cNvSpPr txBox="1"/>
          <p:nvPr/>
        </p:nvSpPr>
        <p:spPr>
          <a:xfrm>
            <a:off x="5130658" y="3001074"/>
            <a:ext cx="3848002" cy="1255728"/>
          </a:xfrm>
          <a:prstGeom prst="rect">
            <a:avLst/>
          </a:prstGeom>
          <a:noFill/>
        </p:spPr>
        <p:txBody>
          <a:bodyPr wrap="square" rtlCol="0">
            <a:spAutoFit/>
          </a:bodyPr>
          <a:lstStyle/>
          <a:p>
            <a:pPr>
              <a:lnSpc>
                <a:spcPct val="70000"/>
              </a:lnSpc>
            </a:pPr>
            <a:r>
              <a:rPr lang="en-US" altLang="ja-JP" sz="5400" b="1" dirty="0">
                <a:solidFill>
                  <a:srgbClr val="FF0000"/>
                </a:solidFill>
                <a:latin typeface="MS UI Gothic" panose="020B0600070205080204" pitchFamily="50" charset="-128"/>
                <a:ea typeface="MS UI Gothic" panose="020B0600070205080204" pitchFamily="50" charset="-128"/>
              </a:rPr>
              <a:t>emergency, hurry, steep</a:t>
            </a:r>
          </a:p>
        </p:txBody>
      </p:sp>
    </p:spTree>
    <p:extLst>
      <p:ext uri="{BB962C8B-B14F-4D97-AF65-F5344CB8AC3E}">
        <p14:creationId xmlns:p14="http://schemas.microsoft.com/office/powerpoint/2010/main" val="2716979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824C15D4-06F3-485A-8C14-69338E4E2447}"/>
              </a:ext>
            </a:extLst>
          </p:cNvPr>
          <p:cNvPicPr>
            <a:picLocks noChangeAspect="1"/>
          </p:cNvPicPr>
          <p:nvPr/>
        </p:nvPicPr>
        <p:blipFill>
          <a:blip r:embed="rId2"/>
          <a:stretch>
            <a:fillRect/>
          </a:stretch>
        </p:blipFill>
        <p:spPr>
          <a:xfrm>
            <a:off x="2665042" y="1758533"/>
            <a:ext cx="1438275" cy="1181100"/>
          </a:xfrm>
          <a:prstGeom prst="rect">
            <a:avLst/>
          </a:prstGeom>
        </p:spPr>
      </p:pic>
      <p:pic>
        <p:nvPicPr>
          <p:cNvPr id="3" name="図 2">
            <a:extLst>
              <a:ext uri="{FF2B5EF4-FFF2-40B4-BE49-F238E27FC236}">
                <a16:creationId xmlns:a16="http://schemas.microsoft.com/office/drawing/2014/main" id="{F5D705AA-0D49-46C6-B22D-FB5D12D0C26D}"/>
              </a:ext>
            </a:extLst>
          </p:cNvPr>
          <p:cNvPicPr>
            <a:picLocks noChangeAspect="1"/>
          </p:cNvPicPr>
          <p:nvPr/>
        </p:nvPicPr>
        <p:blipFill>
          <a:blip r:embed="rId3"/>
          <a:stretch>
            <a:fillRect/>
          </a:stretch>
        </p:blipFill>
        <p:spPr>
          <a:xfrm>
            <a:off x="0" y="1334"/>
            <a:ext cx="9144000" cy="461905"/>
          </a:xfrm>
          <a:prstGeom prst="rect">
            <a:avLst/>
          </a:prstGeom>
        </p:spPr>
      </p:pic>
      <p:pic>
        <p:nvPicPr>
          <p:cNvPr id="4" name="図 3" descr="ロゴ, アイコン&#10;&#10;自動的に生成された説明">
            <a:extLst>
              <a:ext uri="{FF2B5EF4-FFF2-40B4-BE49-F238E27FC236}">
                <a16:creationId xmlns:a16="http://schemas.microsoft.com/office/drawing/2014/main" id="{D178CF43-ED74-449A-BAC6-9A96C41715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9355" y="4340029"/>
            <a:ext cx="2343351" cy="2343351"/>
          </a:xfrm>
          <a:prstGeom prst="rect">
            <a:avLst/>
          </a:prstGeom>
        </p:spPr>
      </p:pic>
      <p:sp>
        <p:nvSpPr>
          <p:cNvPr id="5" name="テキスト ボックス 4">
            <a:extLst>
              <a:ext uri="{FF2B5EF4-FFF2-40B4-BE49-F238E27FC236}">
                <a16:creationId xmlns:a16="http://schemas.microsoft.com/office/drawing/2014/main" id="{6EAA6DD5-EFDC-4F1F-8241-021EEF83EAE2}"/>
              </a:ext>
            </a:extLst>
          </p:cNvPr>
          <p:cNvSpPr txBox="1"/>
          <p:nvPr/>
        </p:nvSpPr>
        <p:spPr>
          <a:xfrm>
            <a:off x="3162300" y="1215444"/>
            <a:ext cx="6299200"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https://commons.wikimedia.org/wiki/File:Hidari_mitsudomoe.svg</a:t>
            </a:r>
          </a:p>
          <a:p>
            <a:r>
              <a:rPr lang="ja-JP" altLang="en-US" sz="1200" dirty="0">
                <a:latin typeface="MS UI Gothic" panose="020B0600070205080204" pitchFamily="50" charset="-128"/>
                <a:ea typeface="MS UI Gothic" panose="020B0600070205080204" pitchFamily="50" charset="-128"/>
              </a:rPr>
              <a:t>CC BY-SA 3.0 &lt;http://creativecommons.org/licenses/by-sa/3.0/&gt;, via Wikimedia Commons</a:t>
            </a:r>
          </a:p>
        </p:txBody>
      </p:sp>
      <p:pic>
        <p:nvPicPr>
          <p:cNvPr id="8194" name="Picture 2">
            <a:extLst>
              <a:ext uri="{FF2B5EF4-FFF2-40B4-BE49-F238E27FC236}">
                <a16:creationId xmlns:a16="http://schemas.microsoft.com/office/drawing/2014/main" id="{A9D79E6A-BE97-491D-A0DF-D586174DF7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94365" y="1658706"/>
            <a:ext cx="2006598" cy="2011770"/>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a:extLst>
              <a:ext uri="{FF2B5EF4-FFF2-40B4-BE49-F238E27FC236}">
                <a16:creationId xmlns:a16="http://schemas.microsoft.com/office/drawing/2014/main" id="{E01485C9-20D5-4EBC-868E-4EB7F81F4E5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4045012">
            <a:off x="317500" y="1500869"/>
            <a:ext cx="1821037" cy="1821037"/>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5C8AD566-2C33-4E96-835F-662699B56E76}"/>
              </a:ext>
            </a:extLst>
          </p:cNvPr>
          <p:cNvSpPr txBox="1"/>
          <p:nvPr/>
        </p:nvSpPr>
        <p:spPr>
          <a:xfrm>
            <a:off x="0" y="1039204"/>
            <a:ext cx="5343838"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https://commons.wikimedia.org/wiki/File:Japanese_Crest_Futatsudomoe_1.svg</a:t>
            </a:r>
          </a:p>
          <a:p>
            <a:r>
              <a:rPr lang="ja-JP" altLang="en-US" sz="1200" dirty="0">
                <a:latin typeface="MS UI Gothic" panose="020B0600070205080204" pitchFamily="50" charset="-128"/>
                <a:ea typeface="MS UI Gothic" panose="020B0600070205080204" pitchFamily="50" charset="-128"/>
              </a:rPr>
              <a:t>Los688, Public domain, via Wikimedia Commons</a:t>
            </a:r>
          </a:p>
        </p:txBody>
      </p:sp>
      <p:pic>
        <p:nvPicPr>
          <p:cNvPr id="8198" name="Picture 6">
            <a:extLst>
              <a:ext uri="{FF2B5EF4-FFF2-40B4-BE49-F238E27FC236}">
                <a16:creationId xmlns:a16="http://schemas.microsoft.com/office/drawing/2014/main" id="{6D6B2044-B8E9-4F43-ABEA-ED8EA132284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276" y="3518338"/>
            <a:ext cx="1948291" cy="292243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直線コネクタ 10">
            <a:extLst>
              <a:ext uri="{FF2B5EF4-FFF2-40B4-BE49-F238E27FC236}">
                <a16:creationId xmlns:a16="http://schemas.microsoft.com/office/drawing/2014/main" id="{379ADF64-E004-4142-9957-1519CB5EA04F}"/>
              </a:ext>
            </a:extLst>
          </p:cNvPr>
          <p:cNvCxnSpPr>
            <a:cxnSpLocks/>
          </p:cNvCxnSpPr>
          <p:nvPr/>
        </p:nvCxnSpPr>
        <p:spPr>
          <a:xfrm flipH="1">
            <a:off x="637497" y="1809431"/>
            <a:ext cx="409552" cy="96024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07911AD-B739-46C1-A735-C4C18C369B33}"/>
              </a:ext>
            </a:extLst>
          </p:cNvPr>
          <p:cNvCxnSpPr>
            <a:cxnSpLocks/>
          </p:cNvCxnSpPr>
          <p:nvPr/>
        </p:nvCxnSpPr>
        <p:spPr>
          <a:xfrm flipH="1">
            <a:off x="1239422" y="2006474"/>
            <a:ext cx="543160" cy="1079326"/>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5CF4477-317A-4502-8F63-F8B8D10347FF}"/>
              </a:ext>
            </a:extLst>
          </p:cNvPr>
          <p:cNvCxnSpPr>
            <a:cxnSpLocks/>
          </p:cNvCxnSpPr>
          <p:nvPr/>
        </p:nvCxnSpPr>
        <p:spPr>
          <a:xfrm flipH="1">
            <a:off x="1067066" y="1755239"/>
            <a:ext cx="543251"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A69F86C7-F8A6-427E-8BFC-7295090BE3DB}"/>
              </a:ext>
            </a:extLst>
          </p:cNvPr>
          <p:cNvCxnSpPr>
            <a:cxnSpLocks/>
          </p:cNvCxnSpPr>
          <p:nvPr/>
        </p:nvCxnSpPr>
        <p:spPr>
          <a:xfrm flipH="1" flipV="1">
            <a:off x="734491" y="3080961"/>
            <a:ext cx="493527" cy="967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2CC169D7-9AD7-4C8A-A212-671F6CB04A0D}"/>
              </a:ext>
            </a:extLst>
          </p:cNvPr>
          <p:cNvCxnSpPr>
            <a:cxnSpLocks/>
          </p:cNvCxnSpPr>
          <p:nvPr/>
        </p:nvCxnSpPr>
        <p:spPr>
          <a:xfrm flipH="1">
            <a:off x="7211863" y="3463746"/>
            <a:ext cx="1298336"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9D0ADBD9-5D42-4799-9915-305D33DF4650}"/>
              </a:ext>
            </a:extLst>
          </p:cNvPr>
          <p:cNvCxnSpPr>
            <a:cxnSpLocks/>
          </p:cNvCxnSpPr>
          <p:nvPr/>
        </p:nvCxnSpPr>
        <p:spPr>
          <a:xfrm flipH="1">
            <a:off x="7110263" y="2021355"/>
            <a:ext cx="952166"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A9A5D3A5-8DC8-48E4-8956-0921C3B9CC8D}"/>
              </a:ext>
            </a:extLst>
          </p:cNvPr>
          <p:cNvCxnSpPr>
            <a:cxnSpLocks/>
          </p:cNvCxnSpPr>
          <p:nvPr/>
        </p:nvCxnSpPr>
        <p:spPr>
          <a:xfrm flipV="1">
            <a:off x="8669501" y="1974318"/>
            <a:ext cx="0" cy="910723"/>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6437A0FF-B452-49E0-A050-139160F63610}"/>
              </a:ext>
            </a:extLst>
          </p:cNvPr>
          <p:cNvCxnSpPr>
            <a:cxnSpLocks/>
          </p:cNvCxnSpPr>
          <p:nvPr/>
        </p:nvCxnSpPr>
        <p:spPr>
          <a:xfrm flipV="1">
            <a:off x="7211863" y="2664591"/>
            <a:ext cx="0" cy="733235"/>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65B2400-6DFE-4BD5-AC03-4104A2CF2C84}"/>
              </a:ext>
            </a:extLst>
          </p:cNvPr>
          <p:cNvCxnSpPr>
            <a:cxnSpLocks/>
          </p:cNvCxnSpPr>
          <p:nvPr/>
        </p:nvCxnSpPr>
        <p:spPr>
          <a:xfrm flipV="1">
            <a:off x="8062429" y="1971794"/>
            <a:ext cx="0" cy="627528"/>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6654574F-CB29-46D8-A554-EA2AA03926BA}"/>
              </a:ext>
            </a:extLst>
          </p:cNvPr>
          <p:cNvCxnSpPr>
            <a:cxnSpLocks/>
          </p:cNvCxnSpPr>
          <p:nvPr/>
        </p:nvCxnSpPr>
        <p:spPr>
          <a:xfrm flipH="1">
            <a:off x="8136101" y="2942465"/>
            <a:ext cx="533400"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pic>
        <p:nvPicPr>
          <p:cNvPr id="37" name="図 36">
            <a:extLst>
              <a:ext uri="{FF2B5EF4-FFF2-40B4-BE49-F238E27FC236}">
                <a16:creationId xmlns:a16="http://schemas.microsoft.com/office/drawing/2014/main" id="{6B1B69EB-B9B4-4F15-AE5F-06AB12B319D0}"/>
              </a:ext>
            </a:extLst>
          </p:cNvPr>
          <p:cNvPicPr>
            <a:picLocks noChangeAspect="1"/>
          </p:cNvPicPr>
          <p:nvPr/>
        </p:nvPicPr>
        <p:blipFill>
          <a:blip r:embed="rId8"/>
          <a:stretch>
            <a:fillRect/>
          </a:stretch>
        </p:blipFill>
        <p:spPr>
          <a:xfrm>
            <a:off x="0" y="442134"/>
            <a:ext cx="9144000" cy="486655"/>
          </a:xfrm>
          <a:prstGeom prst="rect">
            <a:avLst/>
          </a:prstGeom>
        </p:spPr>
      </p:pic>
      <p:sp>
        <p:nvSpPr>
          <p:cNvPr id="41" name="矢印: 右 40">
            <a:extLst>
              <a:ext uri="{FF2B5EF4-FFF2-40B4-BE49-F238E27FC236}">
                <a16:creationId xmlns:a16="http://schemas.microsoft.com/office/drawing/2014/main" id="{3E1629AC-3937-48AD-9C7E-A7771DA22B80}"/>
              </a:ext>
            </a:extLst>
          </p:cNvPr>
          <p:cNvSpPr/>
          <p:nvPr/>
        </p:nvSpPr>
        <p:spPr>
          <a:xfrm>
            <a:off x="2203313" y="192089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9" name="図 38">
            <a:extLst>
              <a:ext uri="{FF2B5EF4-FFF2-40B4-BE49-F238E27FC236}">
                <a16:creationId xmlns:a16="http://schemas.microsoft.com/office/drawing/2014/main" id="{7A0CD14C-308E-4C1E-BB7A-D9D17ADBCBC8}"/>
              </a:ext>
            </a:extLst>
          </p:cNvPr>
          <p:cNvPicPr>
            <a:picLocks noChangeAspect="1"/>
          </p:cNvPicPr>
          <p:nvPr/>
        </p:nvPicPr>
        <p:blipFill>
          <a:blip r:embed="rId9"/>
          <a:stretch>
            <a:fillRect/>
          </a:stretch>
        </p:blipFill>
        <p:spPr>
          <a:xfrm>
            <a:off x="4440258" y="1768225"/>
            <a:ext cx="1870075" cy="1567102"/>
          </a:xfrm>
          <a:prstGeom prst="rect">
            <a:avLst/>
          </a:prstGeom>
        </p:spPr>
      </p:pic>
      <p:sp>
        <p:nvSpPr>
          <p:cNvPr id="42" name="矢印: 右 41">
            <a:extLst>
              <a:ext uri="{FF2B5EF4-FFF2-40B4-BE49-F238E27FC236}">
                <a16:creationId xmlns:a16="http://schemas.microsoft.com/office/drawing/2014/main" id="{3D419A72-F1CF-4F32-A143-29EDA9342EB1}"/>
              </a:ext>
            </a:extLst>
          </p:cNvPr>
          <p:cNvSpPr/>
          <p:nvPr/>
        </p:nvSpPr>
        <p:spPr>
          <a:xfrm rot="9735031">
            <a:off x="6109768" y="2380012"/>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255E6FF9-2A52-46D3-9BBC-276CEC8223BA}"/>
              </a:ext>
            </a:extLst>
          </p:cNvPr>
          <p:cNvSpPr txBox="1"/>
          <p:nvPr/>
        </p:nvSpPr>
        <p:spPr>
          <a:xfrm>
            <a:off x="2273837" y="3378257"/>
            <a:ext cx="5110796" cy="1963614"/>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5 comma-shaped figures</a:t>
            </a:r>
          </a:p>
          <a:p>
            <a:pPr marL="457200" indent="-457200">
              <a:lnSpc>
                <a:spcPct val="800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rPr>
              <a:t>Five-</a:t>
            </a:r>
            <a:r>
              <a:rPr lang="en-US" altLang="ja-JP" sz="3600" dirty="0">
                <a:highlight>
                  <a:srgbClr val="FFFF00"/>
                </a:highlight>
                <a:latin typeface="MS UI Gothic" panose="020B0600070205080204" pitchFamily="50" charset="-128"/>
                <a:ea typeface="MS UI Gothic" panose="020B0600070205080204" pitchFamily="50" charset="-128"/>
              </a:rPr>
              <a:t>color</a:t>
            </a:r>
            <a:r>
              <a:rPr lang="en-US" altLang="ja-JP" sz="3600" dirty="0">
                <a:latin typeface="MS UI Gothic" panose="020B0600070205080204" pitchFamily="50" charset="-128"/>
                <a:ea typeface="MS UI Gothic" panose="020B0600070205080204" pitchFamily="50" charset="-128"/>
              </a:rPr>
              <a:t> windsock</a:t>
            </a:r>
          </a:p>
          <a:p>
            <a:pPr>
              <a:lnSpc>
                <a:spcPct val="80000"/>
              </a:lnSpc>
            </a:pPr>
            <a:r>
              <a:rPr lang="en-US" altLang="ja-JP" sz="3600" dirty="0">
                <a:latin typeface="MS UI Gothic" panose="020B0600070205080204" pitchFamily="50" charset="-128"/>
                <a:ea typeface="MS UI Gothic" panose="020B0600070205080204" pitchFamily="50" charset="-128"/>
              </a:rPr>
              <a:t>	(amulet against evil)</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color</a:t>
            </a:r>
            <a:endParaRPr lang="en-US" altLang="ja-JP" sz="3600" b="1" dirty="0">
              <a:solidFill>
                <a:srgbClr val="FF0000"/>
              </a:solidFill>
              <a:latin typeface="MS UI Gothic" panose="020B0600070205080204" pitchFamily="50" charset="-128"/>
              <a:ea typeface="MS UI Gothic" panose="020B0600070205080204" pitchFamily="50" charset="-128"/>
            </a:endParaRPr>
          </a:p>
        </p:txBody>
      </p:sp>
      <p:sp>
        <p:nvSpPr>
          <p:cNvPr id="47" name="楕円 46">
            <a:extLst>
              <a:ext uri="{FF2B5EF4-FFF2-40B4-BE49-F238E27FC236}">
                <a16:creationId xmlns:a16="http://schemas.microsoft.com/office/drawing/2014/main" id="{D7876634-608A-48B3-B74D-609AA2D93BC2}"/>
              </a:ext>
            </a:extLst>
          </p:cNvPr>
          <p:cNvSpPr/>
          <p:nvPr/>
        </p:nvSpPr>
        <p:spPr>
          <a:xfrm>
            <a:off x="477841" y="3909988"/>
            <a:ext cx="1922460" cy="1307469"/>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角丸四角形 3">
            <a:extLst>
              <a:ext uri="{FF2B5EF4-FFF2-40B4-BE49-F238E27FC236}">
                <a16:creationId xmlns:a16="http://schemas.microsoft.com/office/drawing/2014/main" id="{6762404F-B7A1-4D9E-A562-AFE357134D5A}"/>
              </a:ext>
            </a:extLst>
          </p:cNvPr>
          <p:cNvSpPr/>
          <p:nvPr/>
        </p:nvSpPr>
        <p:spPr>
          <a:xfrm>
            <a:off x="2119543" y="5352867"/>
            <a:ext cx="933846" cy="556503"/>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fire</a:t>
            </a:r>
          </a:p>
          <a:p>
            <a:pPr algn="ctr">
              <a:defRPr/>
            </a:pPr>
            <a:r>
              <a:rPr lang="ja-JP" altLang="en-US" sz="2000" dirty="0"/>
              <a:t>火</a:t>
            </a:r>
          </a:p>
        </p:txBody>
      </p:sp>
      <p:sp>
        <p:nvSpPr>
          <p:cNvPr id="53" name="角丸四角形 4">
            <a:extLst>
              <a:ext uri="{FF2B5EF4-FFF2-40B4-BE49-F238E27FC236}">
                <a16:creationId xmlns:a16="http://schemas.microsoft.com/office/drawing/2014/main" id="{09A8932A-E745-4438-BA27-F670F2BBC5C4}"/>
              </a:ext>
            </a:extLst>
          </p:cNvPr>
          <p:cNvSpPr/>
          <p:nvPr/>
        </p:nvSpPr>
        <p:spPr>
          <a:xfrm>
            <a:off x="3045575" y="5376669"/>
            <a:ext cx="932263" cy="556503"/>
          </a:xfrm>
          <a:prstGeom prst="round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water</a:t>
            </a:r>
          </a:p>
          <a:p>
            <a:pPr algn="ctr">
              <a:defRPr/>
            </a:pPr>
            <a:r>
              <a:rPr lang="ja-JP" altLang="en-US" sz="2000" dirty="0"/>
              <a:t>水</a:t>
            </a:r>
          </a:p>
        </p:txBody>
      </p:sp>
      <p:sp>
        <p:nvSpPr>
          <p:cNvPr id="54" name="角丸四角形 5">
            <a:extLst>
              <a:ext uri="{FF2B5EF4-FFF2-40B4-BE49-F238E27FC236}">
                <a16:creationId xmlns:a16="http://schemas.microsoft.com/office/drawing/2014/main" id="{C2151A56-36A5-4922-9B08-BC0EC19BE630}"/>
              </a:ext>
            </a:extLst>
          </p:cNvPr>
          <p:cNvSpPr/>
          <p:nvPr/>
        </p:nvSpPr>
        <p:spPr>
          <a:xfrm>
            <a:off x="3980613" y="5376669"/>
            <a:ext cx="933846" cy="5565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tree</a:t>
            </a:r>
          </a:p>
          <a:p>
            <a:pPr algn="ctr">
              <a:defRPr/>
            </a:pPr>
            <a:r>
              <a:rPr lang="ja-JP" altLang="en-US" sz="2000" dirty="0"/>
              <a:t>木</a:t>
            </a:r>
          </a:p>
        </p:txBody>
      </p:sp>
      <p:sp>
        <p:nvSpPr>
          <p:cNvPr id="55" name="角丸四角形 6">
            <a:extLst>
              <a:ext uri="{FF2B5EF4-FFF2-40B4-BE49-F238E27FC236}">
                <a16:creationId xmlns:a16="http://schemas.microsoft.com/office/drawing/2014/main" id="{DD744E2C-8D1F-43AA-B435-45E8BD68668E}"/>
              </a:ext>
            </a:extLst>
          </p:cNvPr>
          <p:cNvSpPr/>
          <p:nvPr/>
        </p:nvSpPr>
        <p:spPr>
          <a:xfrm>
            <a:off x="4917238" y="5376669"/>
            <a:ext cx="933846" cy="556503"/>
          </a:xfrm>
          <a:prstGeom prst="round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metal</a:t>
            </a:r>
          </a:p>
          <a:p>
            <a:pPr algn="ctr">
              <a:defRPr/>
            </a:pPr>
            <a:r>
              <a:rPr lang="ja-JP" altLang="en-US" sz="2000" dirty="0">
                <a:solidFill>
                  <a:schemeClr val="tx1"/>
                </a:solidFill>
              </a:rPr>
              <a:t>金</a:t>
            </a:r>
          </a:p>
        </p:txBody>
      </p:sp>
      <p:sp>
        <p:nvSpPr>
          <p:cNvPr id="56" name="角丸四角形 7">
            <a:extLst>
              <a:ext uri="{FF2B5EF4-FFF2-40B4-BE49-F238E27FC236}">
                <a16:creationId xmlns:a16="http://schemas.microsoft.com/office/drawing/2014/main" id="{222BFB93-349B-4519-86FD-781F4F794B65}"/>
              </a:ext>
            </a:extLst>
          </p:cNvPr>
          <p:cNvSpPr/>
          <p:nvPr/>
        </p:nvSpPr>
        <p:spPr>
          <a:xfrm>
            <a:off x="5869737" y="5376669"/>
            <a:ext cx="932264" cy="556503"/>
          </a:xfrm>
          <a:prstGeom prst="roundRect">
            <a:avLst/>
          </a:prstGeom>
          <a:solidFill>
            <a:srgbClr val="FFFF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earth</a:t>
            </a:r>
          </a:p>
          <a:p>
            <a:pPr algn="ctr">
              <a:defRPr/>
            </a:pPr>
            <a:r>
              <a:rPr lang="ja-JP" altLang="en-US" sz="2000" dirty="0">
                <a:solidFill>
                  <a:schemeClr val="tx1"/>
                </a:solidFill>
              </a:rPr>
              <a:t>土</a:t>
            </a:r>
          </a:p>
        </p:txBody>
      </p:sp>
      <p:sp>
        <p:nvSpPr>
          <p:cNvPr id="58" name="テキスト ボックス 57">
            <a:extLst>
              <a:ext uri="{FF2B5EF4-FFF2-40B4-BE49-F238E27FC236}">
                <a16:creationId xmlns:a16="http://schemas.microsoft.com/office/drawing/2014/main" id="{A24BB8B3-29A5-48E1-ADC2-3BF4C4F29425}"/>
              </a:ext>
            </a:extLst>
          </p:cNvPr>
          <p:cNvSpPr txBox="1"/>
          <p:nvPr/>
        </p:nvSpPr>
        <p:spPr>
          <a:xfrm>
            <a:off x="2328428" y="6044780"/>
            <a:ext cx="4687179" cy="781752"/>
          </a:xfrm>
          <a:prstGeom prst="rect">
            <a:avLst/>
          </a:prstGeom>
          <a:noFill/>
        </p:spPr>
        <p:txBody>
          <a:bodyPr wrap="square">
            <a:spAutoFit/>
          </a:bodyPr>
          <a:lstStyle/>
          <a:p>
            <a:pPr eaLnBrk="1" hangingPunct="1">
              <a:lnSpc>
                <a:spcPct val="70000"/>
              </a:lnSpc>
              <a:spcBef>
                <a:spcPct val="0"/>
              </a:spcBef>
              <a:buFontTx/>
              <a:buNone/>
            </a:pPr>
            <a:r>
              <a:rPr lang="en-US" altLang="ja-JP" sz="3200" dirty="0">
                <a:latin typeface="MS UI Gothic" panose="020B0600070205080204" pitchFamily="50" charset="-128"/>
                <a:ea typeface="MS UI Gothic" panose="020B0600070205080204" pitchFamily="50" charset="-128"/>
              </a:rPr>
              <a:t>the five principal elements that compose the world</a:t>
            </a:r>
            <a:endParaRPr lang="ja-JP" altLang="en-US" sz="3200" dirty="0">
              <a:latin typeface="MS UI Gothic" panose="020B0600070205080204" pitchFamily="50" charset="-128"/>
              <a:ea typeface="MS UI Gothic" panose="020B0600070205080204" pitchFamily="50" charset="-128"/>
            </a:endParaRPr>
          </a:p>
        </p:txBody>
      </p:sp>
      <p:pic>
        <p:nvPicPr>
          <p:cNvPr id="34" name="図 33">
            <a:extLst>
              <a:ext uri="{FF2B5EF4-FFF2-40B4-BE49-F238E27FC236}">
                <a16:creationId xmlns:a16="http://schemas.microsoft.com/office/drawing/2014/main" id="{1C491463-997E-4007-AF6E-A1880D213A11}"/>
              </a:ext>
            </a:extLst>
          </p:cNvPr>
          <p:cNvPicPr>
            <a:picLocks noChangeAspect="1"/>
          </p:cNvPicPr>
          <p:nvPr/>
        </p:nvPicPr>
        <p:blipFill>
          <a:blip r:embed="rId10"/>
          <a:stretch>
            <a:fillRect/>
          </a:stretch>
        </p:blipFill>
        <p:spPr>
          <a:xfrm>
            <a:off x="3677873" y="2608228"/>
            <a:ext cx="688728" cy="826474"/>
          </a:xfrm>
          <a:prstGeom prst="rect">
            <a:avLst/>
          </a:prstGeom>
        </p:spPr>
      </p:pic>
    </p:spTree>
    <p:extLst>
      <p:ext uri="{BB962C8B-B14F-4D97-AF65-F5344CB8AC3E}">
        <p14:creationId xmlns:p14="http://schemas.microsoft.com/office/powerpoint/2010/main" val="41444472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3268</TotalTime>
  <Words>345</Words>
  <Application>Microsoft Office PowerPoint</Application>
  <PresentationFormat>画面に合わせる (4:3)</PresentationFormat>
  <Paragraphs>45</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MS UI Gothic</vt:lpstr>
      <vt:lpstr>游ゴシック</vt:lpstr>
      <vt:lpstr>Arial</vt:lpstr>
      <vt:lpstr>Calibri</vt:lpstr>
      <vt:lpstr>Calibri Light</vt:lpstr>
      <vt:lpstr>Wingdings</vt:lpstr>
      <vt:lpstr>Office テーマ</vt:lpstr>
      <vt:lpstr>Free Kanji Material  無料漢字教材 kanji0278-0281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101</cp:revision>
  <dcterms:created xsi:type="dcterms:W3CDTF">2022-02-04T14:29:48Z</dcterms:created>
  <dcterms:modified xsi:type="dcterms:W3CDTF">2022-03-15T15:19:21Z</dcterms:modified>
</cp:coreProperties>
</file>