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41" r:id="rId4"/>
    <p:sldId id="483" r:id="rId5"/>
    <p:sldId id="312" r:id="rId6"/>
    <p:sldId id="313" r:id="rId7"/>
    <p:sldId id="639" r:id="rId8"/>
    <p:sldId id="640" r:id="rId9"/>
    <p:sldId id="31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5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gif"/><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3.png"/><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26.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kanji0223-0226</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9E24CBD-EC33-4D72-A94F-2BD41836744F}"/>
              </a:ext>
            </a:extLst>
          </p:cNvPr>
          <p:cNvPicPr>
            <a:picLocks noChangeAspect="1"/>
          </p:cNvPicPr>
          <p:nvPr/>
        </p:nvPicPr>
        <p:blipFill>
          <a:blip r:embed="rId2"/>
          <a:stretch>
            <a:fillRect/>
          </a:stretch>
        </p:blipFill>
        <p:spPr>
          <a:xfrm>
            <a:off x="1839165" y="1039065"/>
            <a:ext cx="5628774" cy="1139359"/>
          </a:xfrm>
          <a:prstGeom prst="rect">
            <a:avLst/>
          </a:prstGeom>
        </p:spPr>
      </p:pic>
      <p:pic>
        <p:nvPicPr>
          <p:cNvPr id="7" name="図 6">
            <a:extLst>
              <a:ext uri="{FF2B5EF4-FFF2-40B4-BE49-F238E27FC236}">
                <a16:creationId xmlns:a16="http://schemas.microsoft.com/office/drawing/2014/main" id="{AA764275-FA5C-412B-8396-2CE17D4E7535}"/>
              </a:ext>
            </a:extLst>
          </p:cNvPr>
          <p:cNvPicPr>
            <a:picLocks noChangeAspect="1"/>
          </p:cNvPicPr>
          <p:nvPr/>
        </p:nvPicPr>
        <p:blipFill>
          <a:blip r:embed="rId3"/>
          <a:stretch>
            <a:fillRect/>
          </a:stretch>
        </p:blipFill>
        <p:spPr>
          <a:xfrm>
            <a:off x="0" y="2448674"/>
            <a:ext cx="9144000" cy="1960652"/>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574371-0938-4EE6-A843-22F09BC9F5B4}"/>
              </a:ext>
            </a:extLst>
          </p:cNvPr>
          <p:cNvPicPr>
            <a:picLocks noChangeAspect="1"/>
          </p:cNvPicPr>
          <p:nvPr/>
        </p:nvPicPr>
        <p:blipFill>
          <a:blip r:embed="rId2"/>
          <a:stretch>
            <a:fillRect/>
          </a:stretch>
        </p:blipFill>
        <p:spPr>
          <a:xfrm>
            <a:off x="0" y="-4730"/>
            <a:ext cx="9144000" cy="530335"/>
          </a:xfrm>
          <a:prstGeom prst="rect">
            <a:avLst/>
          </a:prstGeom>
        </p:spPr>
      </p:pic>
      <p:pic>
        <p:nvPicPr>
          <p:cNvPr id="4" name="図 3">
            <a:extLst>
              <a:ext uri="{FF2B5EF4-FFF2-40B4-BE49-F238E27FC236}">
                <a16:creationId xmlns:a16="http://schemas.microsoft.com/office/drawing/2014/main" id="{5F6CDC78-F2B4-48A5-988D-D1D1887A6436}"/>
              </a:ext>
            </a:extLst>
          </p:cNvPr>
          <p:cNvPicPr>
            <a:picLocks noChangeAspect="1"/>
          </p:cNvPicPr>
          <p:nvPr/>
        </p:nvPicPr>
        <p:blipFill>
          <a:blip r:embed="rId3"/>
          <a:stretch>
            <a:fillRect/>
          </a:stretch>
        </p:blipFill>
        <p:spPr>
          <a:xfrm>
            <a:off x="6770936" y="4572000"/>
            <a:ext cx="2174471" cy="2148114"/>
          </a:xfrm>
          <a:prstGeom prst="rect">
            <a:avLst/>
          </a:prstGeom>
        </p:spPr>
      </p:pic>
      <p:pic>
        <p:nvPicPr>
          <p:cNvPr id="6" name="図 5">
            <a:extLst>
              <a:ext uri="{FF2B5EF4-FFF2-40B4-BE49-F238E27FC236}">
                <a16:creationId xmlns:a16="http://schemas.microsoft.com/office/drawing/2014/main" id="{591B0030-4CD3-4862-8E96-57D8E2E0B600}"/>
              </a:ext>
            </a:extLst>
          </p:cNvPr>
          <p:cNvPicPr>
            <a:picLocks noChangeAspect="1"/>
          </p:cNvPicPr>
          <p:nvPr/>
        </p:nvPicPr>
        <p:blipFill>
          <a:blip r:embed="rId4"/>
          <a:stretch>
            <a:fillRect/>
          </a:stretch>
        </p:blipFill>
        <p:spPr>
          <a:xfrm>
            <a:off x="4804485" y="1186317"/>
            <a:ext cx="1706643" cy="664926"/>
          </a:xfrm>
          <a:prstGeom prst="rect">
            <a:avLst/>
          </a:prstGeom>
        </p:spPr>
      </p:pic>
      <p:pic>
        <p:nvPicPr>
          <p:cNvPr id="8" name="図 7">
            <a:extLst>
              <a:ext uri="{FF2B5EF4-FFF2-40B4-BE49-F238E27FC236}">
                <a16:creationId xmlns:a16="http://schemas.microsoft.com/office/drawing/2014/main" id="{8BD0D9BB-9C4B-4E91-90C2-919450C02A2F}"/>
              </a:ext>
            </a:extLst>
          </p:cNvPr>
          <p:cNvPicPr>
            <a:picLocks noChangeAspect="1"/>
          </p:cNvPicPr>
          <p:nvPr/>
        </p:nvPicPr>
        <p:blipFill>
          <a:blip r:embed="rId5"/>
          <a:stretch>
            <a:fillRect/>
          </a:stretch>
        </p:blipFill>
        <p:spPr>
          <a:xfrm>
            <a:off x="14514" y="511091"/>
            <a:ext cx="9144000" cy="539393"/>
          </a:xfrm>
          <a:prstGeom prst="rect">
            <a:avLst/>
          </a:prstGeom>
        </p:spPr>
      </p:pic>
      <p:pic>
        <p:nvPicPr>
          <p:cNvPr id="9218" name="Picture 2" descr="藁葺き屋根の家のイラスト">
            <a:extLst>
              <a:ext uri="{FF2B5EF4-FFF2-40B4-BE49-F238E27FC236}">
                <a16:creationId xmlns:a16="http://schemas.microsoft.com/office/drawing/2014/main" id="{3E8A798B-C3C6-4B3C-BE85-BEEC35822C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34" y="1111486"/>
            <a:ext cx="2018820" cy="15696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D204FB77-0624-488E-95BD-4EAFDF652E05}"/>
              </a:ext>
            </a:extLst>
          </p:cNvPr>
          <p:cNvCxnSpPr>
            <a:cxnSpLocks/>
          </p:cNvCxnSpPr>
          <p:nvPr/>
        </p:nvCxnSpPr>
        <p:spPr>
          <a:xfrm flipV="1">
            <a:off x="971867" y="1390084"/>
            <a:ext cx="328880" cy="568673"/>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E3A39CA-31A6-492D-8929-D03CA25F886E}"/>
              </a:ext>
            </a:extLst>
          </p:cNvPr>
          <p:cNvCxnSpPr>
            <a:cxnSpLocks/>
          </p:cNvCxnSpPr>
          <p:nvPr/>
        </p:nvCxnSpPr>
        <p:spPr>
          <a:xfrm flipH="1" flipV="1">
            <a:off x="1681580" y="1443826"/>
            <a:ext cx="294307" cy="558769"/>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D4084C2-4B23-48D8-B4AD-0278FFAEC9E1}"/>
              </a:ext>
            </a:extLst>
          </p:cNvPr>
          <p:cNvCxnSpPr>
            <a:cxnSpLocks/>
          </p:cNvCxnSpPr>
          <p:nvPr/>
        </p:nvCxnSpPr>
        <p:spPr>
          <a:xfrm flipV="1">
            <a:off x="1454640" y="1124188"/>
            <a:ext cx="0" cy="2252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DA8EF3C-C424-46F4-9588-B643F662CD19}"/>
              </a:ext>
            </a:extLst>
          </p:cNvPr>
          <p:cNvCxnSpPr>
            <a:cxnSpLocks/>
          </p:cNvCxnSpPr>
          <p:nvPr/>
        </p:nvCxnSpPr>
        <p:spPr>
          <a:xfrm flipV="1">
            <a:off x="3308986" y="1145400"/>
            <a:ext cx="0" cy="2252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E2B9ACB-1C1D-4FCF-9EBA-F316CE41A2D0}"/>
              </a:ext>
            </a:extLst>
          </p:cNvPr>
          <p:cNvCxnSpPr>
            <a:cxnSpLocks/>
          </p:cNvCxnSpPr>
          <p:nvPr/>
        </p:nvCxnSpPr>
        <p:spPr>
          <a:xfrm flipV="1">
            <a:off x="2639635" y="1494986"/>
            <a:ext cx="614759" cy="949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29925FB-31B0-442D-ABE0-1556EFD64A75}"/>
              </a:ext>
            </a:extLst>
          </p:cNvPr>
          <p:cNvCxnSpPr>
            <a:cxnSpLocks/>
          </p:cNvCxnSpPr>
          <p:nvPr/>
        </p:nvCxnSpPr>
        <p:spPr>
          <a:xfrm flipH="1" flipV="1">
            <a:off x="3349887" y="1480724"/>
            <a:ext cx="614759" cy="949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783BFC0-8CC6-4DDF-879B-D57BDC6B7C4F}"/>
              </a:ext>
            </a:extLst>
          </p:cNvPr>
          <p:cNvCxnSpPr>
            <a:cxnSpLocks/>
          </p:cNvCxnSpPr>
          <p:nvPr/>
        </p:nvCxnSpPr>
        <p:spPr>
          <a:xfrm>
            <a:off x="2632066" y="1644086"/>
            <a:ext cx="0" cy="325004"/>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DFAC0AA-5296-4563-9C9C-477B8BE84C91}"/>
              </a:ext>
            </a:extLst>
          </p:cNvPr>
          <p:cNvCxnSpPr>
            <a:cxnSpLocks/>
          </p:cNvCxnSpPr>
          <p:nvPr/>
        </p:nvCxnSpPr>
        <p:spPr>
          <a:xfrm>
            <a:off x="3978536" y="1644086"/>
            <a:ext cx="0" cy="325004"/>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24" name="矢印: 右 23">
            <a:extLst>
              <a:ext uri="{FF2B5EF4-FFF2-40B4-BE49-F238E27FC236}">
                <a16:creationId xmlns:a16="http://schemas.microsoft.com/office/drawing/2014/main" id="{C04E6ECD-C1C9-4C95-A90C-100731BDF086}"/>
              </a:ext>
            </a:extLst>
          </p:cNvPr>
          <p:cNvSpPr/>
          <p:nvPr/>
        </p:nvSpPr>
        <p:spPr>
          <a:xfrm>
            <a:off x="2005852" y="131824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2236CD1F-5E90-4B06-8CAE-F15ECAE256CB}"/>
              </a:ext>
            </a:extLst>
          </p:cNvPr>
          <p:cNvSpPr/>
          <p:nvPr/>
        </p:nvSpPr>
        <p:spPr>
          <a:xfrm>
            <a:off x="4217527" y="133825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A42B9E9-E0C1-4FD1-9DDB-1159A7F85698}"/>
              </a:ext>
            </a:extLst>
          </p:cNvPr>
          <p:cNvSpPr txBox="1"/>
          <p:nvPr/>
        </p:nvSpPr>
        <p:spPr>
          <a:xfrm>
            <a:off x="6252170" y="981062"/>
            <a:ext cx="2164260" cy="978729"/>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radical </a:t>
            </a:r>
          </a:p>
          <a:p>
            <a:pPr algn="ctr">
              <a:lnSpc>
                <a:spcPct val="80000"/>
              </a:lnSpc>
            </a:pPr>
            <a:r>
              <a:rPr lang="ja-JP" altLang="en-US" sz="3600" b="1" dirty="0">
                <a:latin typeface="MS UI Gothic" panose="020B0600070205080204" pitchFamily="50" charset="-128"/>
                <a:ea typeface="MS UI Gothic" panose="020B0600070205080204" pitchFamily="50" charset="-128"/>
              </a:rPr>
              <a:t>“</a:t>
            </a:r>
            <a:r>
              <a:rPr lang="en-US" altLang="ja-JP" sz="3600" b="1" dirty="0">
                <a:solidFill>
                  <a:srgbClr val="FF0000"/>
                </a:solidFill>
                <a:latin typeface="MS UI Gothic" panose="020B0600070205080204" pitchFamily="50" charset="-128"/>
                <a:ea typeface="MS UI Gothic" panose="020B0600070205080204" pitchFamily="50" charset="-128"/>
              </a:rPr>
              <a:t>house</a:t>
            </a:r>
            <a:r>
              <a:rPr lang="en-US" altLang="ja-JP" sz="3600" b="1" dirty="0">
                <a:latin typeface="MS UI Gothic" panose="020B0600070205080204" pitchFamily="50" charset="-128"/>
                <a:ea typeface="MS UI Gothic" panose="020B0600070205080204" pitchFamily="50" charset="-128"/>
              </a:rPr>
              <a:t>”</a:t>
            </a:r>
          </a:p>
        </p:txBody>
      </p:sp>
      <p:pic>
        <p:nvPicPr>
          <p:cNvPr id="27" name="図 26">
            <a:extLst>
              <a:ext uri="{FF2B5EF4-FFF2-40B4-BE49-F238E27FC236}">
                <a16:creationId xmlns:a16="http://schemas.microsoft.com/office/drawing/2014/main" id="{90CDAEC7-3F91-43BE-89E1-463112679899}"/>
              </a:ext>
            </a:extLst>
          </p:cNvPr>
          <p:cNvPicPr>
            <a:picLocks noChangeAspect="1"/>
          </p:cNvPicPr>
          <p:nvPr/>
        </p:nvPicPr>
        <p:blipFill>
          <a:blip r:embed="rId7"/>
          <a:stretch>
            <a:fillRect/>
          </a:stretch>
        </p:blipFill>
        <p:spPr>
          <a:xfrm>
            <a:off x="4534750" y="4242515"/>
            <a:ext cx="1600200" cy="1181100"/>
          </a:xfrm>
          <a:prstGeom prst="rect">
            <a:avLst/>
          </a:prstGeom>
        </p:spPr>
      </p:pic>
      <p:pic>
        <p:nvPicPr>
          <p:cNvPr id="34" name="図 33" descr="半分に切られたサンドイッチ&#10;&#10;中程度の精度で自動的に生成された説明">
            <a:extLst>
              <a:ext uri="{FF2B5EF4-FFF2-40B4-BE49-F238E27FC236}">
                <a16:creationId xmlns:a16="http://schemas.microsoft.com/office/drawing/2014/main" id="{52E1F107-EEE7-49E5-B76A-570479719F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582" y="5621220"/>
            <a:ext cx="1753165" cy="1118002"/>
          </a:xfrm>
          <a:prstGeom prst="rect">
            <a:avLst/>
          </a:prstGeom>
        </p:spPr>
      </p:pic>
      <p:pic>
        <p:nvPicPr>
          <p:cNvPr id="35" name="図 34">
            <a:extLst>
              <a:ext uri="{FF2B5EF4-FFF2-40B4-BE49-F238E27FC236}">
                <a16:creationId xmlns:a16="http://schemas.microsoft.com/office/drawing/2014/main" id="{00EBE99E-C5BE-4C3B-9AC0-4BF76485F179}"/>
              </a:ext>
            </a:extLst>
          </p:cNvPr>
          <p:cNvPicPr>
            <a:picLocks noChangeAspect="1"/>
          </p:cNvPicPr>
          <p:nvPr/>
        </p:nvPicPr>
        <p:blipFill>
          <a:blip r:embed="rId9"/>
          <a:stretch>
            <a:fillRect/>
          </a:stretch>
        </p:blipFill>
        <p:spPr>
          <a:xfrm>
            <a:off x="2074820" y="5660922"/>
            <a:ext cx="1440051" cy="853579"/>
          </a:xfrm>
          <a:prstGeom prst="rect">
            <a:avLst/>
          </a:prstGeom>
        </p:spPr>
      </p:pic>
      <p:pic>
        <p:nvPicPr>
          <p:cNvPr id="37" name="図 36">
            <a:extLst>
              <a:ext uri="{FF2B5EF4-FFF2-40B4-BE49-F238E27FC236}">
                <a16:creationId xmlns:a16="http://schemas.microsoft.com/office/drawing/2014/main" id="{334A5DA9-2ED4-4BC3-A052-F1952FED5F52}"/>
              </a:ext>
            </a:extLst>
          </p:cNvPr>
          <p:cNvPicPr>
            <a:picLocks noChangeAspect="1"/>
          </p:cNvPicPr>
          <p:nvPr/>
        </p:nvPicPr>
        <p:blipFill>
          <a:blip r:embed="rId10"/>
          <a:stretch>
            <a:fillRect/>
          </a:stretch>
        </p:blipFill>
        <p:spPr>
          <a:xfrm>
            <a:off x="3902881" y="5730457"/>
            <a:ext cx="1280803" cy="807797"/>
          </a:xfrm>
          <a:prstGeom prst="rect">
            <a:avLst/>
          </a:prstGeom>
        </p:spPr>
      </p:pic>
      <p:sp>
        <p:nvSpPr>
          <p:cNvPr id="38" name="テキスト ボックス 37">
            <a:extLst>
              <a:ext uri="{FF2B5EF4-FFF2-40B4-BE49-F238E27FC236}">
                <a16:creationId xmlns:a16="http://schemas.microsoft.com/office/drawing/2014/main" id="{2A289DD1-D8D5-4952-9A2D-A8A291AC62F5}"/>
              </a:ext>
            </a:extLst>
          </p:cNvPr>
          <p:cNvSpPr txBox="1"/>
          <p:nvPr/>
        </p:nvSpPr>
        <p:spPr>
          <a:xfrm>
            <a:off x="115582" y="5140130"/>
            <a:ext cx="2906417"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earth mound</a:t>
            </a:r>
          </a:p>
        </p:txBody>
      </p:sp>
      <p:pic>
        <p:nvPicPr>
          <p:cNvPr id="9216" name="図 9215">
            <a:extLst>
              <a:ext uri="{FF2B5EF4-FFF2-40B4-BE49-F238E27FC236}">
                <a16:creationId xmlns:a16="http://schemas.microsoft.com/office/drawing/2014/main" id="{6B82516A-97AE-4264-BF5A-029E02FE94C6}"/>
              </a:ext>
            </a:extLst>
          </p:cNvPr>
          <p:cNvPicPr>
            <a:picLocks noChangeAspect="1"/>
          </p:cNvPicPr>
          <p:nvPr/>
        </p:nvPicPr>
        <p:blipFill>
          <a:blip r:embed="rId11"/>
          <a:stretch>
            <a:fillRect/>
          </a:stretch>
        </p:blipFill>
        <p:spPr>
          <a:xfrm>
            <a:off x="255095" y="4247262"/>
            <a:ext cx="1424096" cy="1009813"/>
          </a:xfrm>
          <a:prstGeom prst="rect">
            <a:avLst/>
          </a:prstGeom>
        </p:spPr>
      </p:pic>
      <p:pic>
        <p:nvPicPr>
          <p:cNvPr id="45" name="図 44">
            <a:extLst>
              <a:ext uri="{FF2B5EF4-FFF2-40B4-BE49-F238E27FC236}">
                <a16:creationId xmlns:a16="http://schemas.microsoft.com/office/drawing/2014/main" id="{5C368E72-3BD4-4905-9FEB-F692A2C1B977}"/>
              </a:ext>
            </a:extLst>
          </p:cNvPr>
          <p:cNvPicPr>
            <a:picLocks noChangeAspect="1"/>
          </p:cNvPicPr>
          <p:nvPr/>
        </p:nvPicPr>
        <p:blipFill>
          <a:blip r:embed="rId12"/>
          <a:stretch>
            <a:fillRect/>
          </a:stretch>
        </p:blipFill>
        <p:spPr>
          <a:xfrm>
            <a:off x="2551279" y="4407299"/>
            <a:ext cx="1493456" cy="956128"/>
          </a:xfrm>
          <a:prstGeom prst="rect">
            <a:avLst/>
          </a:prstGeom>
        </p:spPr>
      </p:pic>
      <p:pic>
        <p:nvPicPr>
          <p:cNvPr id="9219" name="図 9218">
            <a:extLst>
              <a:ext uri="{FF2B5EF4-FFF2-40B4-BE49-F238E27FC236}">
                <a16:creationId xmlns:a16="http://schemas.microsoft.com/office/drawing/2014/main" id="{7504F6EF-BC9D-4EFA-96E7-C49DA344AA60}"/>
              </a:ext>
            </a:extLst>
          </p:cNvPr>
          <p:cNvPicPr>
            <a:picLocks noChangeAspect="1"/>
          </p:cNvPicPr>
          <p:nvPr/>
        </p:nvPicPr>
        <p:blipFill>
          <a:blip r:embed="rId13"/>
          <a:stretch>
            <a:fillRect/>
          </a:stretch>
        </p:blipFill>
        <p:spPr>
          <a:xfrm>
            <a:off x="283234" y="3373645"/>
            <a:ext cx="1424096" cy="820127"/>
          </a:xfrm>
          <a:prstGeom prst="rect">
            <a:avLst/>
          </a:prstGeom>
        </p:spPr>
      </p:pic>
      <p:sp>
        <p:nvSpPr>
          <p:cNvPr id="48" name="テキスト ボックス 47">
            <a:extLst>
              <a:ext uri="{FF2B5EF4-FFF2-40B4-BE49-F238E27FC236}">
                <a16:creationId xmlns:a16="http://schemas.microsoft.com/office/drawing/2014/main" id="{35CB460F-DEF9-49C9-A36A-E0B56E120998}"/>
              </a:ext>
            </a:extLst>
          </p:cNvPr>
          <p:cNvSpPr txBox="1"/>
          <p:nvPr/>
        </p:nvSpPr>
        <p:spPr>
          <a:xfrm>
            <a:off x="784349" y="4345293"/>
            <a:ext cx="1340582"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hoe</a:t>
            </a:r>
          </a:p>
        </p:txBody>
      </p:sp>
      <p:sp>
        <p:nvSpPr>
          <p:cNvPr id="49" name="矢印: 右 48">
            <a:extLst>
              <a:ext uri="{FF2B5EF4-FFF2-40B4-BE49-F238E27FC236}">
                <a16:creationId xmlns:a16="http://schemas.microsoft.com/office/drawing/2014/main" id="{A520C5A7-B430-4E94-8B89-3DC04E199923}"/>
              </a:ext>
            </a:extLst>
          </p:cNvPr>
          <p:cNvSpPr/>
          <p:nvPr/>
        </p:nvSpPr>
        <p:spPr>
          <a:xfrm>
            <a:off x="1707330" y="579159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487F7FB1-8305-45EF-BE7A-B412BF82CF84}"/>
              </a:ext>
            </a:extLst>
          </p:cNvPr>
          <p:cNvSpPr/>
          <p:nvPr/>
        </p:nvSpPr>
        <p:spPr>
          <a:xfrm>
            <a:off x="3453174" y="5798964"/>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82906F9C-428F-47EA-8DC9-60D6CF94CBE6}"/>
              </a:ext>
            </a:extLst>
          </p:cNvPr>
          <p:cNvSpPr/>
          <p:nvPr/>
        </p:nvSpPr>
        <p:spPr>
          <a:xfrm rot="1532283">
            <a:off x="1692330" y="3905024"/>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E96689F6-0E93-419B-A4D5-59EFA55A4E44}"/>
              </a:ext>
            </a:extLst>
          </p:cNvPr>
          <p:cNvSpPr/>
          <p:nvPr/>
        </p:nvSpPr>
        <p:spPr>
          <a:xfrm rot="20081155">
            <a:off x="1779003" y="4503925"/>
            <a:ext cx="793414"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62972728-60A7-42D2-95BC-B7DC1D3D148D}"/>
              </a:ext>
            </a:extLst>
          </p:cNvPr>
          <p:cNvSpPr/>
          <p:nvPr/>
        </p:nvSpPr>
        <p:spPr>
          <a:xfrm rot="18393155">
            <a:off x="4741174" y="5348969"/>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81E72A89-7486-4BA8-A3C3-292BAB05A0D2}"/>
              </a:ext>
            </a:extLst>
          </p:cNvPr>
          <p:cNvSpPr/>
          <p:nvPr/>
        </p:nvSpPr>
        <p:spPr>
          <a:xfrm>
            <a:off x="4072088" y="449082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FD932AD2-80ED-4ADA-AB55-A034E23A9412}"/>
              </a:ext>
            </a:extLst>
          </p:cNvPr>
          <p:cNvSpPr txBox="1"/>
          <p:nvPr/>
        </p:nvSpPr>
        <p:spPr>
          <a:xfrm>
            <a:off x="2135180" y="1932773"/>
            <a:ext cx="6962048" cy="2440668"/>
          </a:xfrm>
          <a:prstGeom prst="rect">
            <a:avLst/>
          </a:prstGeom>
          <a:noFill/>
        </p:spPr>
        <p:txBody>
          <a:bodyPr wrap="square">
            <a:spAutoFit/>
          </a:bodyPr>
          <a:lstStyle/>
          <a:p>
            <a:pPr>
              <a:lnSpc>
                <a:spcPct val="70000"/>
              </a:lnSpc>
            </a:pPr>
            <a:r>
              <a:rPr lang="en-US" altLang="ja-JP" sz="3400" dirty="0">
                <a:latin typeface="MS UI Gothic" panose="020B0600070205080204" pitchFamily="50" charset="-128"/>
                <a:ea typeface="MS UI Gothic" panose="020B0600070205080204" pitchFamily="50" charset="-128"/>
              </a:rPr>
              <a:t>People</a:t>
            </a:r>
            <a:r>
              <a:rPr lang="ja-JP" altLang="en-US" sz="3400" dirty="0">
                <a:latin typeface="MS UI Gothic" panose="020B0600070205080204" pitchFamily="50" charset="-128"/>
                <a:ea typeface="MS UI Gothic" panose="020B0600070205080204" pitchFamily="50" charset="-128"/>
              </a:rPr>
              <a:t> </a:t>
            </a:r>
            <a:r>
              <a:rPr lang="en-US" altLang="ja-JP" sz="3400" dirty="0">
                <a:latin typeface="MS UI Gothic" panose="020B0600070205080204" pitchFamily="50" charset="-128"/>
                <a:ea typeface="MS UI Gothic" panose="020B0600070205080204" pitchFamily="50" charset="-128"/>
              </a:rPr>
              <a:t>arrived at</a:t>
            </a:r>
            <a:r>
              <a:rPr lang="ja-JP" altLang="en-US" sz="3400" dirty="0">
                <a:latin typeface="MS UI Gothic" panose="020B0600070205080204" pitchFamily="50" charset="-128"/>
                <a:ea typeface="MS UI Gothic" panose="020B0600070205080204" pitchFamily="50" charset="-128"/>
              </a:rPr>
              <a:t> the best site for cultivation</a:t>
            </a:r>
            <a:r>
              <a:rPr lang="en-US" altLang="ja-JP" sz="3400" dirty="0">
                <a:latin typeface="MS UI Gothic" panose="020B0600070205080204" pitchFamily="50" charset="-128"/>
                <a:ea typeface="MS UI Gothic" panose="020B0600070205080204" pitchFamily="50" charset="-128"/>
              </a:rPr>
              <a:t>, a</a:t>
            </a:r>
            <a:r>
              <a:rPr lang="ja-JP" altLang="en-US" sz="3400" dirty="0">
                <a:latin typeface="MS UI Gothic" panose="020B0600070205080204" pitchFamily="50" charset="-128"/>
                <a:ea typeface="MS UI Gothic" panose="020B0600070205080204" pitchFamily="50" charset="-128"/>
              </a:rPr>
              <a:t>nd </a:t>
            </a:r>
            <a:r>
              <a:rPr lang="en-US" altLang="ja-JP" sz="3400" dirty="0">
                <a:latin typeface="MS UI Gothic" panose="020B0600070205080204" pitchFamily="50" charset="-128"/>
                <a:ea typeface="MS UI Gothic" panose="020B0600070205080204" pitchFamily="50" charset="-128"/>
              </a:rPr>
              <a:t>then </a:t>
            </a:r>
            <a:r>
              <a:rPr lang="ja-JP" altLang="en-US" sz="3400" dirty="0">
                <a:latin typeface="MS UI Gothic" panose="020B0600070205080204" pitchFamily="50" charset="-128"/>
                <a:ea typeface="MS UI Gothic" panose="020B0600070205080204" pitchFamily="50" charset="-128"/>
              </a:rPr>
              <a:t>they leveled the land with </a:t>
            </a:r>
            <a:r>
              <a:rPr lang="en-US" altLang="ja-JP" sz="3400" dirty="0">
                <a:latin typeface="MS UI Gothic" panose="020B0600070205080204" pitchFamily="50" charset="-128"/>
                <a:ea typeface="MS UI Gothic" panose="020B0600070205080204" pitchFamily="50" charset="-128"/>
              </a:rPr>
              <a:t>the</a:t>
            </a:r>
            <a:r>
              <a:rPr lang="ja-JP" altLang="en-US" sz="3400" dirty="0">
                <a:latin typeface="MS UI Gothic" panose="020B0600070205080204" pitchFamily="50" charset="-128"/>
                <a:ea typeface="MS UI Gothic" panose="020B0600070205080204" pitchFamily="50" charset="-128"/>
              </a:rPr>
              <a:t> hoe</a:t>
            </a:r>
            <a:r>
              <a:rPr lang="en-US" altLang="ja-JP" sz="3400" dirty="0">
                <a:latin typeface="MS UI Gothic" panose="020B0600070205080204" pitchFamily="50" charset="-128"/>
                <a:ea typeface="MS UI Gothic" panose="020B0600070205080204" pitchFamily="50" charset="-128"/>
              </a:rPr>
              <a:t>s</a:t>
            </a:r>
            <a:r>
              <a:rPr lang="ja-JP" altLang="en-US" sz="3400" dirty="0">
                <a:latin typeface="MS UI Gothic" panose="020B0600070205080204" pitchFamily="50" charset="-128"/>
                <a:ea typeface="MS UI Gothic" panose="020B0600070205080204" pitchFamily="50" charset="-128"/>
              </a:rPr>
              <a:t>.</a:t>
            </a:r>
            <a:endParaRPr lang="en-US" altLang="ja-JP" sz="3400" dirty="0">
              <a:latin typeface="MS UI Gothic" panose="020B0600070205080204" pitchFamily="50" charset="-128"/>
              <a:ea typeface="MS UI Gothic" panose="020B0600070205080204" pitchFamily="50" charset="-128"/>
            </a:endParaRPr>
          </a:p>
          <a:p>
            <a:pPr marL="914400" lvl="1" indent="-457200">
              <a:lnSpc>
                <a:spcPct val="70000"/>
              </a:lnSpc>
              <a:buFont typeface="Wingdings" panose="05000000000000000000" pitchFamily="2" charset="2"/>
              <a:buChar char="à"/>
            </a:pPr>
            <a:r>
              <a:rPr lang="en-US" altLang="ja-JP" sz="3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apartment house</a:t>
            </a:r>
            <a:r>
              <a:rPr lang="en-US" altLang="ja-JP" sz="3400" dirty="0">
                <a:latin typeface="MS UI Gothic" panose="020B0600070205080204" pitchFamily="50" charset="-128"/>
                <a:ea typeface="MS UI Gothic" panose="020B0600070205080204" pitchFamily="50" charset="-128"/>
                <a:sym typeface="Wingdings" panose="05000000000000000000" pitchFamily="2" charset="2"/>
              </a:rPr>
              <a:t> built on cultivated land</a:t>
            </a:r>
          </a:p>
          <a:p>
            <a:pPr marL="914400" lvl="1" indent="-457200">
              <a:lnSpc>
                <a:spcPct val="70000"/>
              </a:lnSpc>
              <a:buFont typeface="Wingdings" panose="05000000000000000000" pitchFamily="2" charset="2"/>
              <a:buChar char="à"/>
            </a:pP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apartment, room</a:t>
            </a:r>
            <a:endParaRPr lang="ja-JP" altLang="en-US" sz="34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6779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4BB0F029-6581-4C6C-9D57-673089BCAAE1}"/>
              </a:ext>
            </a:extLst>
          </p:cNvPr>
          <p:cNvCxnSpPr>
            <a:cxnSpLocks/>
          </p:cNvCxnSpPr>
          <p:nvPr/>
        </p:nvCxnSpPr>
        <p:spPr>
          <a:xfrm>
            <a:off x="3070448" y="1475275"/>
            <a:ext cx="138513" cy="1281362"/>
          </a:xfrm>
          <a:prstGeom prst="line">
            <a:avLst/>
          </a:prstGeom>
          <a:ln w="165100" cap="rnd">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64F12B6-6FEA-4D41-8CB4-C696EA58EACE}"/>
              </a:ext>
            </a:extLst>
          </p:cNvPr>
          <p:cNvPicPr>
            <a:picLocks noChangeAspect="1"/>
          </p:cNvPicPr>
          <p:nvPr/>
        </p:nvPicPr>
        <p:blipFill>
          <a:blip r:embed="rId2"/>
          <a:stretch>
            <a:fillRect/>
          </a:stretch>
        </p:blipFill>
        <p:spPr>
          <a:xfrm>
            <a:off x="0" y="2108"/>
            <a:ext cx="9144000" cy="478564"/>
          </a:xfrm>
          <a:prstGeom prst="rect">
            <a:avLst/>
          </a:prstGeom>
        </p:spPr>
      </p:pic>
      <p:pic>
        <p:nvPicPr>
          <p:cNvPr id="4" name="図 3">
            <a:extLst>
              <a:ext uri="{FF2B5EF4-FFF2-40B4-BE49-F238E27FC236}">
                <a16:creationId xmlns:a16="http://schemas.microsoft.com/office/drawing/2014/main" id="{9A7EA503-4113-4381-A55B-B10B80600246}"/>
              </a:ext>
            </a:extLst>
          </p:cNvPr>
          <p:cNvPicPr>
            <a:picLocks noChangeAspect="1"/>
          </p:cNvPicPr>
          <p:nvPr/>
        </p:nvPicPr>
        <p:blipFill>
          <a:blip r:embed="rId3"/>
          <a:stretch>
            <a:fillRect/>
          </a:stretch>
        </p:blipFill>
        <p:spPr>
          <a:xfrm>
            <a:off x="14514" y="466847"/>
            <a:ext cx="9144000" cy="539393"/>
          </a:xfrm>
          <a:prstGeom prst="rect">
            <a:avLst/>
          </a:prstGeom>
        </p:spPr>
      </p:pic>
      <p:pic>
        <p:nvPicPr>
          <p:cNvPr id="5" name="図 4">
            <a:extLst>
              <a:ext uri="{FF2B5EF4-FFF2-40B4-BE49-F238E27FC236}">
                <a16:creationId xmlns:a16="http://schemas.microsoft.com/office/drawing/2014/main" id="{76613E6E-BDF6-4460-B488-08CCBEBB8882}"/>
              </a:ext>
            </a:extLst>
          </p:cNvPr>
          <p:cNvPicPr>
            <a:picLocks noChangeAspect="1"/>
          </p:cNvPicPr>
          <p:nvPr/>
        </p:nvPicPr>
        <p:blipFill>
          <a:blip r:embed="rId4"/>
          <a:stretch>
            <a:fillRect/>
          </a:stretch>
        </p:blipFill>
        <p:spPr>
          <a:xfrm>
            <a:off x="4534750" y="4242515"/>
            <a:ext cx="1600200" cy="1181100"/>
          </a:xfrm>
          <a:prstGeom prst="rect">
            <a:avLst/>
          </a:prstGeom>
        </p:spPr>
      </p:pic>
      <p:pic>
        <p:nvPicPr>
          <p:cNvPr id="6" name="図 5" descr="半分に切られたサンドイッチ&#10;&#10;中程度の精度で自動的に生成された説明">
            <a:extLst>
              <a:ext uri="{FF2B5EF4-FFF2-40B4-BE49-F238E27FC236}">
                <a16:creationId xmlns:a16="http://schemas.microsoft.com/office/drawing/2014/main" id="{46874EBB-AD52-4909-BD7E-255C0E071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82" y="5621220"/>
            <a:ext cx="1753165" cy="1118002"/>
          </a:xfrm>
          <a:prstGeom prst="rect">
            <a:avLst/>
          </a:prstGeom>
        </p:spPr>
      </p:pic>
      <p:pic>
        <p:nvPicPr>
          <p:cNvPr id="7" name="図 6">
            <a:extLst>
              <a:ext uri="{FF2B5EF4-FFF2-40B4-BE49-F238E27FC236}">
                <a16:creationId xmlns:a16="http://schemas.microsoft.com/office/drawing/2014/main" id="{FAE2C6D5-3AC9-42FB-9C75-0262BCB3D14F}"/>
              </a:ext>
            </a:extLst>
          </p:cNvPr>
          <p:cNvPicPr>
            <a:picLocks noChangeAspect="1"/>
          </p:cNvPicPr>
          <p:nvPr/>
        </p:nvPicPr>
        <p:blipFill>
          <a:blip r:embed="rId6"/>
          <a:stretch>
            <a:fillRect/>
          </a:stretch>
        </p:blipFill>
        <p:spPr>
          <a:xfrm>
            <a:off x="2074820" y="5660922"/>
            <a:ext cx="1440051" cy="853579"/>
          </a:xfrm>
          <a:prstGeom prst="rect">
            <a:avLst/>
          </a:prstGeom>
        </p:spPr>
      </p:pic>
      <p:pic>
        <p:nvPicPr>
          <p:cNvPr id="8" name="図 7">
            <a:extLst>
              <a:ext uri="{FF2B5EF4-FFF2-40B4-BE49-F238E27FC236}">
                <a16:creationId xmlns:a16="http://schemas.microsoft.com/office/drawing/2014/main" id="{A5EEFD71-D020-4703-AB28-CD4480A9EA35}"/>
              </a:ext>
            </a:extLst>
          </p:cNvPr>
          <p:cNvPicPr>
            <a:picLocks noChangeAspect="1"/>
          </p:cNvPicPr>
          <p:nvPr/>
        </p:nvPicPr>
        <p:blipFill>
          <a:blip r:embed="rId7"/>
          <a:stretch>
            <a:fillRect/>
          </a:stretch>
        </p:blipFill>
        <p:spPr>
          <a:xfrm>
            <a:off x="3902881" y="5730457"/>
            <a:ext cx="1280803" cy="807797"/>
          </a:xfrm>
          <a:prstGeom prst="rect">
            <a:avLst/>
          </a:prstGeom>
        </p:spPr>
      </p:pic>
      <p:sp>
        <p:nvSpPr>
          <p:cNvPr id="9" name="テキスト ボックス 8">
            <a:extLst>
              <a:ext uri="{FF2B5EF4-FFF2-40B4-BE49-F238E27FC236}">
                <a16:creationId xmlns:a16="http://schemas.microsoft.com/office/drawing/2014/main" id="{BC1CA168-40F7-4C05-9643-F28A6C91DBF8}"/>
              </a:ext>
            </a:extLst>
          </p:cNvPr>
          <p:cNvSpPr txBox="1"/>
          <p:nvPr/>
        </p:nvSpPr>
        <p:spPr>
          <a:xfrm>
            <a:off x="115582" y="5140130"/>
            <a:ext cx="2906417"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earth mound</a:t>
            </a:r>
          </a:p>
        </p:txBody>
      </p:sp>
      <p:pic>
        <p:nvPicPr>
          <p:cNvPr id="10" name="図 9">
            <a:extLst>
              <a:ext uri="{FF2B5EF4-FFF2-40B4-BE49-F238E27FC236}">
                <a16:creationId xmlns:a16="http://schemas.microsoft.com/office/drawing/2014/main" id="{7E980BD1-58AE-4337-A874-BE1B2660BD5E}"/>
              </a:ext>
            </a:extLst>
          </p:cNvPr>
          <p:cNvPicPr>
            <a:picLocks noChangeAspect="1"/>
          </p:cNvPicPr>
          <p:nvPr/>
        </p:nvPicPr>
        <p:blipFill>
          <a:blip r:embed="rId8"/>
          <a:stretch>
            <a:fillRect/>
          </a:stretch>
        </p:blipFill>
        <p:spPr>
          <a:xfrm>
            <a:off x="255095" y="4247262"/>
            <a:ext cx="1424096" cy="1009813"/>
          </a:xfrm>
          <a:prstGeom prst="rect">
            <a:avLst/>
          </a:prstGeom>
        </p:spPr>
      </p:pic>
      <p:pic>
        <p:nvPicPr>
          <p:cNvPr id="11" name="図 10">
            <a:extLst>
              <a:ext uri="{FF2B5EF4-FFF2-40B4-BE49-F238E27FC236}">
                <a16:creationId xmlns:a16="http://schemas.microsoft.com/office/drawing/2014/main" id="{CDBA71EC-F049-4581-9CE3-0ED2B636D3A4}"/>
              </a:ext>
            </a:extLst>
          </p:cNvPr>
          <p:cNvPicPr>
            <a:picLocks noChangeAspect="1"/>
          </p:cNvPicPr>
          <p:nvPr/>
        </p:nvPicPr>
        <p:blipFill>
          <a:blip r:embed="rId9"/>
          <a:stretch>
            <a:fillRect/>
          </a:stretch>
        </p:blipFill>
        <p:spPr>
          <a:xfrm>
            <a:off x="2551279" y="4407299"/>
            <a:ext cx="1493456" cy="956128"/>
          </a:xfrm>
          <a:prstGeom prst="rect">
            <a:avLst/>
          </a:prstGeom>
        </p:spPr>
      </p:pic>
      <p:pic>
        <p:nvPicPr>
          <p:cNvPr id="12" name="図 11">
            <a:extLst>
              <a:ext uri="{FF2B5EF4-FFF2-40B4-BE49-F238E27FC236}">
                <a16:creationId xmlns:a16="http://schemas.microsoft.com/office/drawing/2014/main" id="{41B3CC97-6776-4355-B6C4-54AD37200D23}"/>
              </a:ext>
            </a:extLst>
          </p:cNvPr>
          <p:cNvPicPr>
            <a:picLocks noChangeAspect="1"/>
          </p:cNvPicPr>
          <p:nvPr/>
        </p:nvPicPr>
        <p:blipFill>
          <a:blip r:embed="rId10"/>
          <a:stretch>
            <a:fillRect/>
          </a:stretch>
        </p:blipFill>
        <p:spPr>
          <a:xfrm>
            <a:off x="283234" y="3373645"/>
            <a:ext cx="1424096" cy="820127"/>
          </a:xfrm>
          <a:prstGeom prst="rect">
            <a:avLst/>
          </a:prstGeom>
        </p:spPr>
      </p:pic>
      <p:sp>
        <p:nvSpPr>
          <p:cNvPr id="13" name="テキスト ボックス 12">
            <a:extLst>
              <a:ext uri="{FF2B5EF4-FFF2-40B4-BE49-F238E27FC236}">
                <a16:creationId xmlns:a16="http://schemas.microsoft.com/office/drawing/2014/main" id="{561A146D-90B6-4EA7-8E4A-A15CC1359560}"/>
              </a:ext>
            </a:extLst>
          </p:cNvPr>
          <p:cNvSpPr txBox="1"/>
          <p:nvPr/>
        </p:nvSpPr>
        <p:spPr>
          <a:xfrm>
            <a:off x="784349" y="4345293"/>
            <a:ext cx="1340582"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hoe</a:t>
            </a:r>
          </a:p>
        </p:txBody>
      </p:sp>
      <p:sp>
        <p:nvSpPr>
          <p:cNvPr id="14" name="矢印: 右 13">
            <a:extLst>
              <a:ext uri="{FF2B5EF4-FFF2-40B4-BE49-F238E27FC236}">
                <a16:creationId xmlns:a16="http://schemas.microsoft.com/office/drawing/2014/main" id="{7D5F346C-BFAD-407D-AC27-9D2716D41E8B}"/>
              </a:ext>
            </a:extLst>
          </p:cNvPr>
          <p:cNvSpPr/>
          <p:nvPr/>
        </p:nvSpPr>
        <p:spPr>
          <a:xfrm>
            <a:off x="1707330" y="579159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E9770005-7F40-4909-B663-A6AE189854B2}"/>
              </a:ext>
            </a:extLst>
          </p:cNvPr>
          <p:cNvSpPr/>
          <p:nvPr/>
        </p:nvSpPr>
        <p:spPr>
          <a:xfrm>
            <a:off x="3453174" y="5798964"/>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C30419B2-BAEA-4463-8901-D8066A4B55B6}"/>
              </a:ext>
            </a:extLst>
          </p:cNvPr>
          <p:cNvSpPr/>
          <p:nvPr/>
        </p:nvSpPr>
        <p:spPr>
          <a:xfrm rot="1532283">
            <a:off x="1692330" y="3905024"/>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2613DAC-FE96-49A3-A870-0FD31873BFAA}"/>
              </a:ext>
            </a:extLst>
          </p:cNvPr>
          <p:cNvSpPr/>
          <p:nvPr/>
        </p:nvSpPr>
        <p:spPr>
          <a:xfrm rot="20081155">
            <a:off x="1779003" y="4503925"/>
            <a:ext cx="793414"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C46D3C6-0EE4-4ED9-9054-3825A28E2817}"/>
              </a:ext>
            </a:extLst>
          </p:cNvPr>
          <p:cNvSpPr/>
          <p:nvPr/>
        </p:nvSpPr>
        <p:spPr>
          <a:xfrm rot="18393155">
            <a:off x="4741174" y="5348969"/>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1745E718-D975-4F7C-9493-965A9F17D7C8}"/>
              </a:ext>
            </a:extLst>
          </p:cNvPr>
          <p:cNvSpPr/>
          <p:nvPr/>
        </p:nvSpPr>
        <p:spPr>
          <a:xfrm>
            <a:off x="4072088" y="449082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BBCBA362-16AB-471E-B99B-210FE10AB6B1}"/>
              </a:ext>
            </a:extLst>
          </p:cNvPr>
          <p:cNvPicPr>
            <a:picLocks noChangeAspect="1"/>
          </p:cNvPicPr>
          <p:nvPr/>
        </p:nvPicPr>
        <p:blipFill>
          <a:blip r:embed="rId11"/>
          <a:stretch>
            <a:fillRect/>
          </a:stretch>
        </p:blipFill>
        <p:spPr>
          <a:xfrm>
            <a:off x="6564566" y="4421073"/>
            <a:ext cx="2425913" cy="2243619"/>
          </a:xfrm>
          <a:prstGeom prst="rect">
            <a:avLst/>
          </a:prstGeom>
        </p:spPr>
      </p:pic>
      <p:pic>
        <p:nvPicPr>
          <p:cNvPr id="22" name="図 21">
            <a:extLst>
              <a:ext uri="{FF2B5EF4-FFF2-40B4-BE49-F238E27FC236}">
                <a16:creationId xmlns:a16="http://schemas.microsoft.com/office/drawing/2014/main" id="{CD4C68C3-7337-4EEC-909A-A401881BFD31}"/>
              </a:ext>
            </a:extLst>
          </p:cNvPr>
          <p:cNvPicPr>
            <a:picLocks noChangeAspect="1"/>
          </p:cNvPicPr>
          <p:nvPr/>
        </p:nvPicPr>
        <p:blipFill>
          <a:blip r:embed="rId12"/>
          <a:stretch>
            <a:fillRect/>
          </a:stretch>
        </p:blipFill>
        <p:spPr>
          <a:xfrm>
            <a:off x="2276944" y="2929639"/>
            <a:ext cx="1035801" cy="1049798"/>
          </a:xfrm>
          <a:prstGeom prst="rect">
            <a:avLst/>
          </a:prstGeom>
        </p:spPr>
      </p:pic>
      <p:cxnSp>
        <p:nvCxnSpPr>
          <p:cNvPr id="24" name="直線コネクタ 23">
            <a:extLst>
              <a:ext uri="{FF2B5EF4-FFF2-40B4-BE49-F238E27FC236}">
                <a16:creationId xmlns:a16="http://schemas.microsoft.com/office/drawing/2014/main" id="{A5B0EE2E-6F4E-46CD-A716-C7CF4DCD6901}"/>
              </a:ext>
            </a:extLst>
          </p:cNvPr>
          <p:cNvCxnSpPr>
            <a:cxnSpLocks/>
          </p:cNvCxnSpPr>
          <p:nvPr/>
        </p:nvCxnSpPr>
        <p:spPr>
          <a:xfrm>
            <a:off x="2215188" y="1278019"/>
            <a:ext cx="806811"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90DCCD8D-3926-4783-9C9A-70B0CF2DE16B}"/>
              </a:ext>
            </a:extLst>
          </p:cNvPr>
          <p:cNvSpPr/>
          <p:nvPr/>
        </p:nvSpPr>
        <p:spPr>
          <a:xfrm>
            <a:off x="1605693" y="1694606"/>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E72C1118-8EE3-45A1-9AE2-FE8B8A385FD9}"/>
              </a:ext>
            </a:extLst>
          </p:cNvPr>
          <p:cNvCxnSpPr>
            <a:cxnSpLocks/>
          </p:cNvCxnSpPr>
          <p:nvPr/>
        </p:nvCxnSpPr>
        <p:spPr>
          <a:xfrm flipH="1">
            <a:off x="2045964" y="1438164"/>
            <a:ext cx="138513" cy="1281362"/>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5E1CA73-0036-466E-8AC3-8E162CA3C058}"/>
              </a:ext>
            </a:extLst>
          </p:cNvPr>
          <p:cNvCxnSpPr>
            <a:cxnSpLocks/>
          </p:cNvCxnSpPr>
          <p:nvPr/>
        </p:nvCxnSpPr>
        <p:spPr>
          <a:xfrm>
            <a:off x="2271749" y="1752536"/>
            <a:ext cx="806811"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2CAB6FB-FF21-425C-BEBF-49EDF3BD248F}"/>
              </a:ext>
            </a:extLst>
          </p:cNvPr>
          <p:cNvCxnSpPr>
            <a:cxnSpLocks/>
          </p:cNvCxnSpPr>
          <p:nvPr/>
        </p:nvCxnSpPr>
        <p:spPr>
          <a:xfrm>
            <a:off x="3078560" y="1333175"/>
            <a:ext cx="0" cy="416449"/>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34" name="矢印: 右 33">
            <a:extLst>
              <a:ext uri="{FF2B5EF4-FFF2-40B4-BE49-F238E27FC236}">
                <a16:creationId xmlns:a16="http://schemas.microsoft.com/office/drawing/2014/main" id="{51315515-AE39-45E4-828B-2E55B5C0A2CE}"/>
              </a:ext>
            </a:extLst>
          </p:cNvPr>
          <p:cNvSpPr/>
          <p:nvPr/>
        </p:nvSpPr>
        <p:spPr>
          <a:xfrm rot="4428579">
            <a:off x="2529032" y="234742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33A067D-1BFF-4249-BAAB-BE0853C19C4B}"/>
              </a:ext>
            </a:extLst>
          </p:cNvPr>
          <p:cNvSpPr txBox="1"/>
          <p:nvPr/>
        </p:nvSpPr>
        <p:spPr>
          <a:xfrm>
            <a:off x="97733" y="2381756"/>
            <a:ext cx="1849534" cy="830997"/>
          </a:xfrm>
          <a:prstGeom prst="rect">
            <a:avLst/>
          </a:prstGeom>
          <a:noFill/>
        </p:spPr>
        <p:txBody>
          <a:bodyPr wrap="square" rtlCol="0">
            <a:spAutoFit/>
          </a:bodyPr>
          <a:lstStyle/>
          <a:p>
            <a:pPr algn="ctr">
              <a:lnSpc>
                <a:spcPct val="80000"/>
              </a:lnSpc>
            </a:pPr>
            <a:r>
              <a:rPr lang="en-US" altLang="ja-JP" sz="6000" b="1" dirty="0">
                <a:solidFill>
                  <a:srgbClr val="FF0000"/>
                </a:solidFill>
                <a:latin typeface="MS UI Gothic" panose="020B0600070205080204" pitchFamily="50" charset="-128"/>
                <a:ea typeface="MS UI Gothic" panose="020B0600070205080204" pitchFamily="50" charset="-128"/>
              </a:rPr>
              <a:t>tent</a:t>
            </a:r>
            <a:endParaRPr lang="en-US" altLang="ja-JP" sz="6000"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F63D519C-1A28-4031-885A-D1F71AA35C4D}"/>
              </a:ext>
            </a:extLst>
          </p:cNvPr>
          <p:cNvSpPr txBox="1"/>
          <p:nvPr/>
        </p:nvSpPr>
        <p:spPr>
          <a:xfrm>
            <a:off x="3251944" y="1224097"/>
            <a:ext cx="5814199" cy="2871555"/>
          </a:xfrm>
          <a:prstGeom prst="rect">
            <a:avLst/>
          </a:prstGeom>
          <a:noFill/>
        </p:spPr>
        <p:txBody>
          <a:bodyPr wrap="square">
            <a:spAutoFit/>
          </a:bodyPr>
          <a:lstStyle/>
          <a:p>
            <a:pPr>
              <a:lnSpc>
                <a:spcPct val="70000"/>
              </a:lnSpc>
            </a:pPr>
            <a:r>
              <a:rPr lang="en-US" altLang="ja-JP" sz="3400" dirty="0">
                <a:latin typeface="MS UI Gothic" panose="020B0600070205080204" pitchFamily="50" charset="-128"/>
                <a:ea typeface="MS UI Gothic" panose="020B0600070205080204" pitchFamily="50" charset="-128"/>
              </a:rPr>
              <a:t>People</a:t>
            </a:r>
            <a:r>
              <a:rPr lang="ja-JP" altLang="en-US" sz="3400" dirty="0">
                <a:latin typeface="MS UI Gothic" panose="020B0600070205080204" pitchFamily="50" charset="-128"/>
                <a:ea typeface="MS UI Gothic" panose="020B0600070205080204" pitchFamily="50" charset="-128"/>
              </a:rPr>
              <a:t> </a:t>
            </a:r>
            <a:r>
              <a:rPr lang="en-US" altLang="ja-JP" sz="3400" dirty="0">
                <a:latin typeface="MS UI Gothic" panose="020B0600070205080204" pitchFamily="50" charset="-128"/>
                <a:ea typeface="MS UI Gothic" panose="020B0600070205080204" pitchFamily="50" charset="-128"/>
              </a:rPr>
              <a:t>arrived at</a:t>
            </a:r>
            <a:r>
              <a:rPr lang="ja-JP" altLang="en-US" sz="3400" dirty="0">
                <a:latin typeface="MS UI Gothic" panose="020B0600070205080204" pitchFamily="50" charset="-128"/>
                <a:ea typeface="MS UI Gothic" panose="020B0600070205080204" pitchFamily="50" charset="-128"/>
              </a:rPr>
              <a:t> the best site for cultivation</a:t>
            </a:r>
            <a:r>
              <a:rPr lang="en-US" altLang="ja-JP" sz="3400" dirty="0">
                <a:latin typeface="MS UI Gothic" panose="020B0600070205080204" pitchFamily="50" charset="-128"/>
                <a:ea typeface="MS UI Gothic" panose="020B0600070205080204" pitchFamily="50" charset="-128"/>
              </a:rPr>
              <a:t>, a</a:t>
            </a:r>
            <a:r>
              <a:rPr lang="ja-JP" altLang="en-US" sz="3400" dirty="0">
                <a:latin typeface="MS UI Gothic" panose="020B0600070205080204" pitchFamily="50" charset="-128"/>
                <a:ea typeface="MS UI Gothic" panose="020B0600070205080204" pitchFamily="50" charset="-128"/>
              </a:rPr>
              <a:t>nd </a:t>
            </a:r>
            <a:r>
              <a:rPr lang="en-US" altLang="ja-JP" sz="3400" dirty="0">
                <a:latin typeface="MS UI Gothic" panose="020B0600070205080204" pitchFamily="50" charset="-128"/>
                <a:ea typeface="MS UI Gothic" panose="020B0600070205080204" pitchFamily="50" charset="-128"/>
              </a:rPr>
              <a:t>then </a:t>
            </a:r>
            <a:r>
              <a:rPr lang="ja-JP" altLang="en-US" sz="3400" dirty="0">
                <a:latin typeface="MS UI Gothic" panose="020B0600070205080204" pitchFamily="50" charset="-128"/>
                <a:ea typeface="MS UI Gothic" panose="020B0600070205080204" pitchFamily="50" charset="-128"/>
              </a:rPr>
              <a:t>they leveled the land with </a:t>
            </a:r>
            <a:r>
              <a:rPr lang="en-US" altLang="ja-JP" sz="3400" dirty="0">
                <a:latin typeface="MS UI Gothic" panose="020B0600070205080204" pitchFamily="50" charset="-128"/>
                <a:ea typeface="MS UI Gothic" panose="020B0600070205080204" pitchFamily="50" charset="-128"/>
              </a:rPr>
              <a:t>the</a:t>
            </a:r>
            <a:r>
              <a:rPr lang="ja-JP" altLang="en-US" sz="3400" dirty="0">
                <a:latin typeface="MS UI Gothic" panose="020B0600070205080204" pitchFamily="50" charset="-128"/>
                <a:ea typeface="MS UI Gothic" panose="020B0600070205080204" pitchFamily="50" charset="-128"/>
              </a:rPr>
              <a:t> hoe</a:t>
            </a:r>
            <a:r>
              <a:rPr lang="en-US" altLang="ja-JP" sz="3400" dirty="0">
                <a:latin typeface="MS UI Gothic" panose="020B0600070205080204" pitchFamily="50" charset="-128"/>
                <a:ea typeface="MS UI Gothic" panose="020B0600070205080204" pitchFamily="50" charset="-128"/>
              </a:rPr>
              <a:t>s</a:t>
            </a:r>
            <a:r>
              <a:rPr lang="ja-JP" altLang="en-US" sz="3400" dirty="0">
                <a:latin typeface="MS UI Gothic" panose="020B0600070205080204" pitchFamily="50" charset="-128"/>
                <a:ea typeface="MS UI Gothic" panose="020B0600070205080204" pitchFamily="50" charset="-128"/>
              </a:rPr>
              <a:t>.</a:t>
            </a:r>
            <a:endParaRPr lang="en-US" altLang="ja-JP" sz="3400" dirty="0">
              <a:latin typeface="MS UI Gothic" panose="020B0600070205080204" pitchFamily="50" charset="-128"/>
              <a:ea typeface="MS UI Gothic" panose="020B0600070205080204" pitchFamily="50" charset="-128"/>
            </a:endParaRPr>
          </a:p>
          <a:p>
            <a:pPr marL="914400" lvl="1" indent="-457200">
              <a:lnSpc>
                <a:spcPct val="70000"/>
              </a:lnSpc>
              <a:buFont typeface="Wingdings" panose="05000000000000000000" pitchFamily="2" charset="2"/>
              <a:buChar char="à"/>
            </a:pPr>
            <a:r>
              <a:rPr lang="en-US" altLang="ja-JP" sz="3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working tent</a:t>
            </a:r>
            <a:r>
              <a:rPr lang="en-US" altLang="ja-JP" sz="3400" dirty="0">
                <a:latin typeface="MS UI Gothic" panose="020B0600070205080204" pitchFamily="50" charset="-128"/>
                <a:ea typeface="MS UI Gothic" panose="020B0600070205080204" pitchFamily="50" charset="-128"/>
                <a:sym typeface="Wingdings" panose="05000000000000000000" pitchFamily="2" charset="2"/>
              </a:rPr>
              <a:t> built on cultivated land</a:t>
            </a:r>
          </a:p>
          <a:p>
            <a:pPr marL="914400" lvl="1" indent="-457200">
              <a:lnSpc>
                <a:spcPct val="70000"/>
              </a:lnSpc>
              <a:buFont typeface="Wingdings" panose="05000000000000000000" pitchFamily="2" charset="2"/>
              <a:buChar char="à"/>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stall with only roof, roof, shop, house</a:t>
            </a:r>
            <a:endParaRPr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10244" name="Picture 4" descr="屋台テントのイラスト">
            <a:extLst>
              <a:ext uri="{FF2B5EF4-FFF2-40B4-BE49-F238E27FC236}">
                <a16:creationId xmlns:a16="http://schemas.microsoft.com/office/drawing/2014/main" id="{5E8F801A-2866-4592-90BB-0DCC0BCC3F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39" y="1170944"/>
            <a:ext cx="1581065" cy="1226204"/>
          </a:xfrm>
          <a:prstGeom prst="rect">
            <a:avLst/>
          </a:prstGeom>
          <a:noFill/>
          <a:extLst>
            <a:ext uri="{909E8E84-426E-40DD-AFC4-6F175D3DCCD1}">
              <a14:hiddenFill xmlns:a14="http://schemas.microsoft.com/office/drawing/2010/main">
                <a:solidFill>
                  <a:srgbClr val="FFFFFF"/>
                </a:solidFill>
              </a14:hiddenFill>
            </a:ext>
          </a:extLst>
        </p:spPr>
      </p:pic>
      <p:sp>
        <p:nvSpPr>
          <p:cNvPr id="38" name="矢印: 右 37">
            <a:extLst>
              <a:ext uri="{FF2B5EF4-FFF2-40B4-BE49-F238E27FC236}">
                <a16:creationId xmlns:a16="http://schemas.microsoft.com/office/drawing/2014/main" id="{CB5B9E98-FA1B-4F48-8C6F-911D085308E4}"/>
              </a:ext>
            </a:extLst>
          </p:cNvPr>
          <p:cNvSpPr/>
          <p:nvPr/>
        </p:nvSpPr>
        <p:spPr>
          <a:xfrm>
            <a:off x="3255527" y="321942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384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C11186-E958-49A3-9326-698989CDE796}"/>
              </a:ext>
            </a:extLst>
          </p:cNvPr>
          <p:cNvPicPr>
            <a:picLocks noChangeAspect="1"/>
          </p:cNvPicPr>
          <p:nvPr/>
        </p:nvPicPr>
        <p:blipFill>
          <a:blip r:embed="rId2"/>
          <a:stretch>
            <a:fillRect/>
          </a:stretch>
        </p:blipFill>
        <p:spPr>
          <a:xfrm>
            <a:off x="0" y="-18566"/>
            <a:ext cx="9144000" cy="470458"/>
          </a:xfrm>
          <a:prstGeom prst="rect">
            <a:avLst/>
          </a:prstGeom>
        </p:spPr>
      </p:pic>
      <p:pic>
        <p:nvPicPr>
          <p:cNvPr id="4" name="図 3">
            <a:extLst>
              <a:ext uri="{FF2B5EF4-FFF2-40B4-BE49-F238E27FC236}">
                <a16:creationId xmlns:a16="http://schemas.microsoft.com/office/drawing/2014/main" id="{64524ED2-0F9B-4E84-96C2-AB84760E6BF2}"/>
              </a:ext>
            </a:extLst>
          </p:cNvPr>
          <p:cNvPicPr>
            <a:picLocks noChangeAspect="1"/>
          </p:cNvPicPr>
          <p:nvPr/>
        </p:nvPicPr>
        <p:blipFill>
          <a:blip r:embed="rId3"/>
          <a:stretch>
            <a:fillRect/>
          </a:stretch>
        </p:blipFill>
        <p:spPr>
          <a:xfrm>
            <a:off x="-14748" y="437144"/>
            <a:ext cx="9144000" cy="546420"/>
          </a:xfrm>
          <a:prstGeom prst="rect">
            <a:avLst/>
          </a:prstGeom>
        </p:spPr>
      </p:pic>
      <p:sp>
        <p:nvSpPr>
          <p:cNvPr id="5" name="吹き出し: 四角形 4">
            <a:extLst>
              <a:ext uri="{FF2B5EF4-FFF2-40B4-BE49-F238E27FC236}">
                <a16:creationId xmlns:a16="http://schemas.microsoft.com/office/drawing/2014/main" id="{58C520F8-8B20-483E-9BEF-122EA5B74FD7}"/>
              </a:ext>
            </a:extLst>
          </p:cNvPr>
          <p:cNvSpPr/>
          <p:nvPr/>
        </p:nvSpPr>
        <p:spPr>
          <a:xfrm>
            <a:off x="186536" y="4293171"/>
            <a:ext cx="1863078" cy="893845"/>
          </a:xfrm>
          <a:prstGeom prst="wedgeRectCallout">
            <a:avLst>
              <a:gd name="adj1" fmla="val 7300"/>
              <a:gd name="adj2" fmla="val 81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6" name="Picture 2" descr="メラメラ燃える炎のイラスト02">
            <a:extLst>
              <a:ext uri="{FF2B5EF4-FFF2-40B4-BE49-F238E27FC236}">
                <a16:creationId xmlns:a16="http://schemas.microsoft.com/office/drawing/2014/main" id="{EA10777B-347C-4FFD-A19F-DF536128AC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776" y="5569953"/>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7" name="二等辺三角形 6">
            <a:extLst>
              <a:ext uri="{FF2B5EF4-FFF2-40B4-BE49-F238E27FC236}">
                <a16:creationId xmlns:a16="http://schemas.microsoft.com/office/drawing/2014/main" id="{61B3D649-E640-41C6-975D-D7C93966B16E}"/>
              </a:ext>
            </a:extLst>
          </p:cNvPr>
          <p:cNvSpPr/>
          <p:nvPr/>
        </p:nvSpPr>
        <p:spPr>
          <a:xfrm rot="8804038">
            <a:off x="632513" y="4564248"/>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6EDD21A-2F2D-4A8D-B6D5-3B9FC2B64C3D}"/>
              </a:ext>
            </a:extLst>
          </p:cNvPr>
          <p:cNvPicPr>
            <a:picLocks noChangeAspect="1"/>
          </p:cNvPicPr>
          <p:nvPr/>
        </p:nvPicPr>
        <p:blipFill>
          <a:blip r:embed="rId5"/>
          <a:stretch>
            <a:fillRect/>
          </a:stretch>
        </p:blipFill>
        <p:spPr>
          <a:xfrm>
            <a:off x="2091819" y="4352344"/>
            <a:ext cx="1676400" cy="2447925"/>
          </a:xfrm>
          <a:prstGeom prst="rect">
            <a:avLst/>
          </a:prstGeom>
        </p:spPr>
      </p:pic>
      <p:sp>
        <p:nvSpPr>
          <p:cNvPr id="9" name="吹き出し: 四角形 8">
            <a:extLst>
              <a:ext uri="{FF2B5EF4-FFF2-40B4-BE49-F238E27FC236}">
                <a16:creationId xmlns:a16="http://schemas.microsoft.com/office/drawing/2014/main" id="{BE47A884-D25D-47B7-B45A-7C97996A1BAD}"/>
              </a:ext>
            </a:extLst>
          </p:cNvPr>
          <p:cNvSpPr/>
          <p:nvPr/>
        </p:nvSpPr>
        <p:spPr>
          <a:xfrm>
            <a:off x="3827926" y="5063771"/>
            <a:ext cx="2061376" cy="701198"/>
          </a:xfrm>
          <a:prstGeom prst="wedgeRectCallout">
            <a:avLst>
              <a:gd name="adj1" fmla="val -63460"/>
              <a:gd name="adj2" fmla="val 49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10" name="グループ化 9">
            <a:extLst>
              <a:ext uri="{FF2B5EF4-FFF2-40B4-BE49-F238E27FC236}">
                <a16:creationId xmlns:a16="http://schemas.microsoft.com/office/drawing/2014/main" id="{AD6B5D17-643F-4F9B-99C1-C982C20B5C81}"/>
              </a:ext>
            </a:extLst>
          </p:cNvPr>
          <p:cNvGrpSpPr/>
          <p:nvPr/>
        </p:nvGrpSpPr>
        <p:grpSpPr>
          <a:xfrm>
            <a:off x="157766" y="5297763"/>
            <a:ext cx="910091" cy="1169661"/>
            <a:chOff x="-289125" y="2350671"/>
            <a:chExt cx="910091" cy="1169661"/>
          </a:xfrm>
        </p:grpSpPr>
        <p:cxnSp>
          <p:nvCxnSpPr>
            <p:cNvPr id="11" name="直線矢印コネクタ 10">
              <a:extLst>
                <a:ext uri="{FF2B5EF4-FFF2-40B4-BE49-F238E27FC236}">
                  <a16:creationId xmlns:a16="http://schemas.microsoft.com/office/drawing/2014/main" id="{7CCB3366-712D-48AC-8A0C-5B4968B7BB06}"/>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平行四辺形 11">
              <a:extLst>
                <a:ext uri="{FF2B5EF4-FFF2-40B4-BE49-F238E27FC236}">
                  <a16:creationId xmlns:a16="http://schemas.microsoft.com/office/drawing/2014/main" id="{1ACB5AE3-B472-4C3E-BE0D-254304DFAD60}"/>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a:extLst>
                <a:ext uri="{FF2B5EF4-FFF2-40B4-BE49-F238E27FC236}">
                  <a16:creationId xmlns:a16="http://schemas.microsoft.com/office/drawing/2014/main" id="{CD038805-6E88-4D06-9F21-AE125B4A1C7A}"/>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B59948C9-C39A-4545-8FB6-DCDDBA6EFB07}"/>
              </a:ext>
            </a:extLst>
          </p:cNvPr>
          <p:cNvGrpSpPr/>
          <p:nvPr/>
        </p:nvGrpSpPr>
        <p:grpSpPr>
          <a:xfrm>
            <a:off x="2032113" y="4886865"/>
            <a:ext cx="910091" cy="1169661"/>
            <a:chOff x="-289125" y="2350671"/>
            <a:chExt cx="910091" cy="1169661"/>
          </a:xfrm>
        </p:grpSpPr>
        <p:cxnSp>
          <p:nvCxnSpPr>
            <p:cNvPr id="15" name="直線矢印コネクタ 14">
              <a:extLst>
                <a:ext uri="{FF2B5EF4-FFF2-40B4-BE49-F238E27FC236}">
                  <a16:creationId xmlns:a16="http://schemas.microsoft.com/office/drawing/2014/main" id="{D9A1C48D-1E78-4DC0-85B9-9293FEA8D520}"/>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平行四辺形 15">
              <a:extLst>
                <a:ext uri="{FF2B5EF4-FFF2-40B4-BE49-F238E27FC236}">
                  <a16:creationId xmlns:a16="http://schemas.microsoft.com/office/drawing/2014/main" id="{D4E2DA03-9657-4761-A5F3-3D3FB8C0B661}"/>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平行四辺形 16">
              <a:extLst>
                <a:ext uri="{FF2B5EF4-FFF2-40B4-BE49-F238E27FC236}">
                  <a16:creationId xmlns:a16="http://schemas.microsoft.com/office/drawing/2014/main" id="{613D887C-655F-474F-A60F-B352FAE1EBB3}"/>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吹き出し: 四角形 18">
            <a:extLst>
              <a:ext uri="{FF2B5EF4-FFF2-40B4-BE49-F238E27FC236}">
                <a16:creationId xmlns:a16="http://schemas.microsoft.com/office/drawing/2014/main" id="{7B6E322E-F986-4D72-91FF-3D79323EFBA7}"/>
              </a:ext>
            </a:extLst>
          </p:cNvPr>
          <p:cNvSpPr/>
          <p:nvPr/>
        </p:nvSpPr>
        <p:spPr>
          <a:xfrm>
            <a:off x="3433760" y="5817380"/>
            <a:ext cx="2970641" cy="770862"/>
          </a:xfrm>
          <a:prstGeom prst="wedgeRectCallout">
            <a:avLst>
              <a:gd name="adj1" fmla="val -58413"/>
              <a:gd name="adj2" fmla="val -406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a:t>
            </a:r>
            <a:r>
              <a:rPr kumimoji="1" lang="ja-JP" altLang="en-US" sz="2400" dirty="0">
                <a:solidFill>
                  <a:sysClr val="windowText" lastClr="000000"/>
                </a:solidFill>
                <a:latin typeface="MS UI Gothic" panose="020B0600070205080204" pitchFamily="50" charset="-128"/>
                <a:ea typeface="MS UI Gothic" panose="020B0600070205080204" pitchFamily="50" charset="-128"/>
              </a:rPr>
              <a:t>（卜）</a:t>
            </a:r>
            <a:r>
              <a:rPr kumimoji="1" lang="en-US" altLang="ja-JP" sz="2400" dirty="0">
                <a:solidFill>
                  <a:sysClr val="windowText" lastClr="000000"/>
                </a:solidFill>
                <a:latin typeface="MS UI Gothic" panose="020B0600070205080204" pitchFamily="50" charset="-128"/>
                <a:ea typeface="MS UI Gothic" panose="020B0600070205080204" pitchFamily="50" charset="-128"/>
              </a:rPr>
              <a:t>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sp>
        <p:nvSpPr>
          <p:cNvPr id="21" name="矢印: 右 20">
            <a:extLst>
              <a:ext uri="{FF2B5EF4-FFF2-40B4-BE49-F238E27FC236}">
                <a16:creationId xmlns:a16="http://schemas.microsoft.com/office/drawing/2014/main" id="{E9C9484A-5167-4EFF-8C62-E1D48C27EC98}"/>
              </a:ext>
            </a:extLst>
          </p:cNvPr>
          <p:cNvSpPr/>
          <p:nvPr/>
        </p:nvSpPr>
        <p:spPr>
          <a:xfrm>
            <a:off x="1614437" y="5534038"/>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42C5D668-A8F1-4AE1-A720-B9D01D423353}"/>
              </a:ext>
            </a:extLst>
          </p:cNvPr>
          <p:cNvCxnSpPr>
            <a:cxnSpLocks/>
          </p:cNvCxnSpPr>
          <p:nvPr/>
        </p:nvCxnSpPr>
        <p:spPr>
          <a:xfrm flipV="1">
            <a:off x="6968042" y="1002535"/>
            <a:ext cx="0" cy="407244"/>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924B91E-D28D-4065-A7BB-4E55B8AD03DE}"/>
              </a:ext>
            </a:extLst>
          </p:cNvPr>
          <p:cNvCxnSpPr>
            <a:cxnSpLocks/>
          </p:cNvCxnSpPr>
          <p:nvPr/>
        </p:nvCxnSpPr>
        <p:spPr>
          <a:xfrm flipV="1">
            <a:off x="6199015" y="1545239"/>
            <a:ext cx="1483462" cy="10172"/>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24" name="フリーフォーム: 図形 23">
            <a:extLst>
              <a:ext uri="{FF2B5EF4-FFF2-40B4-BE49-F238E27FC236}">
                <a16:creationId xmlns:a16="http://schemas.microsoft.com/office/drawing/2014/main" id="{AB66975C-BC23-4E1A-842F-052E7D7AB91B}"/>
              </a:ext>
            </a:extLst>
          </p:cNvPr>
          <p:cNvSpPr/>
          <p:nvPr/>
        </p:nvSpPr>
        <p:spPr>
          <a:xfrm>
            <a:off x="5621873" y="1763603"/>
            <a:ext cx="538846"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BB541D02-0CAA-4C7B-8707-6004CCAC5452}"/>
              </a:ext>
            </a:extLst>
          </p:cNvPr>
          <p:cNvPicPr>
            <a:picLocks noChangeAspect="1"/>
          </p:cNvPicPr>
          <p:nvPr/>
        </p:nvPicPr>
        <p:blipFill>
          <a:blip r:embed="rId6"/>
          <a:stretch>
            <a:fillRect/>
          </a:stretch>
        </p:blipFill>
        <p:spPr>
          <a:xfrm>
            <a:off x="54182" y="1202406"/>
            <a:ext cx="2451338" cy="1639433"/>
          </a:xfrm>
          <a:prstGeom prst="rect">
            <a:avLst/>
          </a:prstGeom>
        </p:spPr>
      </p:pic>
      <p:pic>
        <p:nvPicPr>
          <p:cNvPr id="26" name="図 25">
            <a:extLst>
              <a:ext uri="{FF2B5EF4-FFF2-40B4-BE49-F238E27FC236}">
                <a16:creationId xmlns:a16="http://schemas.microsoft.com/office/drawing/2014/main" id="{3E824586-3A43-4055-A723-0863D9A4D237}"/>
              </a:ext>
            </a:extLst>
          </p:cNvPr>
          <p:cNvPicPr>
            <a:picLocks noChangeAspect="1"/>
          </p:cNvPicPr>
          <p:nvPr/>
        </p:nvPicPr>
        <p:blipFill>
          <a:blip r:embed="rId6"/>
          <a:stretch>
            <a:fillRect/>
          </a:stretch>
        </p:blipFill>
        <p:spPr>
          <a:xfrm>
            <a:off x="2610888" y="1220066"/>
            <a:ext cx="2451338" cy="1639433"/>
          </a:xfrm>
          <a:prstGeom prst="rect">
            <a:avLst/>
          </a:prstGeom>
        </p:spPr>
      </p:pic>
      <p:cxnSp>
        <p:nvCxnSpPr>
          <p:cNvPr id="27" name="直線コネクタ 26">
            <a:extLst>
              <a:ext uri="{FF2B5EF4-FFF2-40B4-BE49-F238E27FC236}">
                <a16:creationId xmlns:a16="http://schemas.microsoft.com/office/drawing/2014/main" id="{E4E177A3-25AE-417C-962E-086F6CA79C4E}"/>
              </a:ext>
            </a:extLst>
          </p:cNvPr>
          <p:cNvCxnSpPr>
            <a:cxnSpLocks/>
          </p:cNvCxnSpPr>
          <p:nvPr/>
        </p:nvCxnSpPr>
        <p:spPr>
          <a:xfrm>
            <a:off x="3063923" y="1754593"/>
            <a:ext cx="1557294" cy="0"/>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34104F6-667E-475C-BC36-12876B38E4D0}"/>
              </a:ext>
            </a:extLst>
          </p:cNvPr>
          <p:cNvCxnSpPr>
            <a:cxnSpLocks/>
          </p:cNvCxnSpPr>
          <p:nvPr/>
        </p:nvCxnSpPr>
        <p:spPr>
          <a:xfrm flipV="1">
            <a:off x="3281877" y="1042738"/>
            <a:ext cx="623938" cy="534615"/>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96CE178-AE1B-4391-B9CC-9BC39979414A}"/>
              </a:ext>
            </a:extLst>
          </p:cNvPr>
          <p:cNvCxnSpPr>
            <a:cxnSpLocks/>
          </p:cNvCxnSpPr>
          <p:nvPr/>
        </p:nvCxnSpPr>
        <p:spPr>
          <a:xfrm>
            <a:off x="4011183" y="1130670"/>
            <a:ext cx="655379" cy="485067"/>
          </a:xfrm>
          <a:prstGeom prst="line">
            <a:avLst/>
          </a:prstGeom>
          <a:ln w="203200" cap="rnd">
            <a:solidFill>
              <a:srgbClr val="00B0F0">
                <a:alpha val="70000"/>
              </a:srgbClr>
            </a:solidFill>
          </a:ln>
        </p:spPr>
        <p:style>
          <a:lnRef idx="1">
            <a:schemeClr val="accent1"/>
          </a:lnRef>
          <a:fillRef idx="0">
            <a:schemeClr val="accent1"/>
          </a:fillRef>
          <a:effectRef idx="0">
            <a:schemeClr val="accent1"/>
          </a:effectRef>
          <a:fontRef idx="minor">
            <a:schemeClr val="tx1"/>
          </a:fontRef>
        </p:style>
      </p:cxnSp>
      <p:sp>
        <p:nvSpPr>
          <p:cNvPr id="30" name="フリーフォーム: 図形 29">
            <a:extLst>
              <a:ext uri="{FF2B5EF4-FFF2-40B4-BE49-F238E27FC236}">
                <a16:creationId xmlns:a16="http://schemas.microsoft.com/office/drawing/2014/main" id="{012AFF1F-E583-425F-BFBC-C060F897274F}"/>
              </a:ext>
            </a:extLst>
          </p:cNvPr>
          <p:cNvSpPr/>
          <p:nvPr/>
        </p:nvSpPr>
        <p:spPr>
          <a:xfrm>
            <a:off x="2585379" y="1763603"/>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E82973DD-3DA7-4490-8A3B-C7A0A6EF3ADE}"/>
              </a:ext>
            </a:extLst>
          </p:cNvPr>
          <p:cNvSpPr/>
          <p:nvPr/>
        </p:nvSpPr>
        <p:spPr>
          <a:xfrm flipH="1">
            <a:off x="4747850" y="1746882"/>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B6073094-55C3-44A9-9119-FE80CF95B565}"/>
              </a:ext>
            </a:extLst>
          </p:cNvPr>
          <p:cNvSpPr/>
          <p:nvPr/>
        </p:nvSpPr>
        <p:spPr>
          <a:xfrm>
            <a:off x="2166488" y="1837005"/>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9883290E-1251-4B18-AD30-2B6D0A7ADDBB}"/>
              </a:ext>
            </a:extLst>
          </p:cNvPr>
          <p:cNvSpPr/>
          <p:nvPr/>
        </p:nvSpPr>
        <p:spPr>
          <a:xfrm>
            <a:off x="5137167" y="1840661"/>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9EED6AF-3A02-45E0-92E1-7F92FA8A5EB8}"/>
              </a:ext>
            </a:extLst>
          </p:cNvPr>
          <p:cNvSpPr txBox="1"/>
          <p:nvPr/>
        </p:nvSpPr>
        <p:spPr>
          <a:xfrm>
            <a:off x="6282125" y="1786714"/>
            <a:ext cx="2671345" cy="634020"/>
          </a:xfrm>
          <a:prstGeom prst="rect">
            <a:avLst/>
          </a:prstGeom>
          <a:noFill/>
        </p:spPr>
        <p:txBody>
          <a:bodyPr wrap="square" rtlCol="0">
            <a:spAutoFit/>
          </a:bodyPr>
          <a:lstStyle/>
          <a:p>
            <a:pPr algn="ct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rPr>
              <a:t>work area</a:t>
            </a:r>
          </a:p>
        </p:txBody>
      </p:sp>
      <p:pic>
        <p:nvPicPr>
          <p:cNvPr id="37" name="図 36">
            <a:extLst>
              <a:ext uri="{FF2B5EF4-FFF2-40B4-BE49-F238E27FC236}">
                <a16:creationId xmlns:a16="http://schemas.microsoft.com/office/drawing/2014/main" id="{3CE51255-E4B1-4E94-ACCA-6C08D0172C93}"/>
              </a:ext>
            </a:extLst>
          </p:cNvPr>
          <p:cNvPicPr>
            <a:picLocks noChangeAspect="1"/>
          </p:cNvPicPr>
          <p:nvPr/>
        </p:nvPicPr>
        <p:blipFill>
          <a:blip r:embed="rId7"/>
          <a:stretch>
            <a:fillRect/>
          </a:stretch>
        </p:blipFill>
        <p:spPr>
          <a:xfrm>
            <a:off x="6524339" y="4114799"/>
            <a:ext cx="2469032" cy="2576381"/>
          </a:xfrm>
          <a:prstGeom prst="rect">
            <a:avLst/>
          </a:prstGeom>
        </p:spPr>
      </p:pic>
      <p:sp>
        <p:nvSpPr>
          <p:cNvPr id="38" name="テキスト ボックス 37">
            <a:extLst>
              <a:ext uri="{FF2B5EF4-FFF2-40B4-BE49-F238E27FC236}">
                <a16:creationId xmlns:a16="http://schemas.microsoft.com/office/drawing/2014/main" id="{C21724CA-3D3C-414B-8A4A-D74F9BBFE55D}"/>
              </a:ext>
            </a:extLst>
          </p:cNvPr>
          <p:cNvSpPr txBox="1"/>
          <p:nvPr/>
        </p:nvSpPr>
        <p:spPr>
          <a:xfrm>
            <a:off x="3518590" y="3122569"/>
            <a:ext cx="5434880" cy="1421928"/>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sym typeface="Wingdings" panose="05000000000000000000" pitchFamily="2" charset="2"/>
              </a:rPr>
              <a:t>fortune-telling shop</a:t>
            </a:r>
          </a:p>
          <a:p>
            <a:pPr>
              <a:lnSpc>
                <a:spcPct val="80000"/>
              </a:lnSpc>
            </a:pP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shop</a:t>
            </a:r>
            <a:endPar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39" name="図 38">
            <a:extLst>
              <a:ext uri="{FF2B5EF4-FFF2-40B4-BE49-F238E27FC236}">
                <a16:creationId xmlns:a16="http://schemas.microsoft.com/office/drawing/2014/main" id="{1550D709-6F61-4E3A-BF3C-5E720A88E8D6}"/>
              </a:ext>
            </a:extLst>
          </p:cNvPr>
          <p:cNvPicPr>
            <a:picLocks noChangeAspect="1"/>
          </p:cNvPicPr>
          <p:nvPr/>
        </p:nvPicPr>
        <p:blipFill>
          <a:blip r:embed="rId8"/>
          <a:stretch>
            <a:fillRect/>
          </a:stretch>
        </p:blipFill>
        <p:spPr>
          <a:xfrm>
            <a:off x="2483945" y="3503494"/>
            <a:ext cx="975383" cy="1044976"/>
          </a:xfrm>
          <a:prstGeom prst="rect">
            <a:avLst/>
          </a:prstGeom>
        </p:spPr>
      </p:pic>
      <p:sp>
        <p:nvSpPr>
          <p:cNvPr id="40" name="吹き出し: 四角形 39">
            <a:extLst>
              <a:ext uri="{FF2B5EF4-FFF2-40B4-BE49-F238E27FC236}">
                <a16:creationId xmlns:a16="http://schemas.microsoft.com/office/drawing/2014/main" id="{84B01B52-A2ED-4662-94F3-FBB0FBF65112}"/>
              </a:ext>
            </a:extLst>
          </p:cNvPr>
          <p:cNvSpPr/>
          <p:nvPr/>
        </p:nvSpPr>
        <p:spPr>
          <a:xfrm>
            <a:off x="178054" y="3552129"/>
            <a:ext cx="2022917" cy="389706"/>
          </a:xfrm>
          <a:prstGeom prst="wedgeRectCallout">
            <a:avLst>
              <a:gd name="adj1" fmla="val 65473"/>
              <a:gd name="adj2" fmla="val 1130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p:txBody>
      </p:sp>
      <p:sp>
        <p:nvSpPr>
          <p:cNvPr id="41" name="吹き出し: 四角形 40">
            <a:extLst>
              <a:ext uri="{FF2B5EF4-FFF2-40B4-BE49-F238E27FC236}">
                <a16:creationId xmlns:a16="http://schemas.microsoft.com/office/drawing/2014/main" id="{8FD74EFE-F94E-4938-9348-1A52CD71D179}"/>
              </a:ext>
            </a:extLst>
          </p:cNvPr>
          <p:cNvSpPr/>
          <p:nvPr/>
        </p:nvSpPr>
        <p:spPr>
          <a:xfrm>
            <a:off x="1235922" y="3010790"/>
            <a:ext cx="1373452" cy="389706"/>
          </a:xfrm>
          <a:prstGeom prst="wedgeRectCallout">
            <a:avLst>
              <a:gd name="adj1" fmla="val 65473"/>
              <a:gd name="adj2" fmla="val 1130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cracks</a:t>
            </a:r>
          </a:p>
        </p:txBody>
      </p:sp>
    </p:spTree>
    <p:extLst>
      <p:ext uri="{BB962C8B-B14F-4D97-AF65-F5344CB8AC3E}">
        <p14:creationId xmlns:p14="http://schemas.microsoft.com/office/powerpoint/2010/main" val="343380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4539F3-35C7-4FCF-A0CD-206584BEE5F3}"/>
              </a:ext>
            </a:extLst>
          </p:cNvPr>
          <p:cNvPicPr>
            <a:picLocks noChangeAspect="1"/>
          </p:cNvPicPr>
          <p:nvPr/>
        </p:nvPicPr>
        <p:blipFill>
          <a:blip r:embed="rId2"/>
          <a:stretch>
            <a:fillRect/>
          </a:stretch>
        </p:blipFill>
        <p:spPr>
          <a:xfrm>
            <a:off x="0" y="6230"/>
            <a:ext cx="9144000" cy="538385"/>
          </a:xfrm>
          <a:prstGeom prst="rect">
            <a:avLst/>
          </a:prstGeom>
        </p:spPr>
      </p:pic>
      <p:pic>
        <p:nvPicPr>
          <p:cNvPr id="4" name="図 3" descr="ロゴ&#10;&#10;自動的に生成された説明">
            <a:extLst>
              <a:ext uri="{FF2B5EF4-FFF2-40B4-BE49-F238E27FC236}">
                <a16:creationId xmlns:a16="http://schemas.microsoft.com/office/drawing/2014/main" id="{C95A8F64-75DE-4AA5-A4B5-F0DCBC5AF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923" y="3674391"/>
            <a:ext cx="3070746" cy="3070746"/>
          </a:xfrm>
          <a:prstGeom prst="rect">
            <a:avLst/>
          </a:prstGeom>
        </p:spPr>
      </p:pic>
      <p:cxnSp>
        <p:nvCxnSpPr>
          <p:cNvPr id="8" name="直線コネクタ 7">
            <a:extLst>
              <a:ext uri="{FF2B5EF4-FFF2-40B4-BE49-F238E27FC236}">
                <a16:creationId xmlns:a16="http://schemas.microsoft.com/office/drawing/2014/main" id="{DCA4DEAC-84DB-48DC-A946-B245268F0601}"/>
              </a:ext>
            </a:extLst>
          </p:cNvPr>
          <p:cNvCxnSpPr>
            <a:cxnSpLocks/>
          </p:cNvCxnSpPr>
          <p:nvPr/>
        </p:nvCxnSpPr>
        <p:spPr>
          <a:xfrm flipV="1">
            <a:off x="1538346" y="3350371"/>
            <a:ext cx="0" cy="407244"/>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9AE5310-2C6B-4C82-8C4E-FF134BE6EAB7}"/>
              </a:ext>
            </a:extLst>
          </p:cNvPr>
          <p:cNvCxnSpPr>
            <a:cxnSpLocks/>
          </p:cNvCxnSpPr>
          <p:nvPr/>
        </p:nvCxnSpPr>
        <p:spPr>
          <a:xfrm flipV="1">
            <a:off x="769319" y="3893075"/>
            <a:ext cx="1483462" cy="10172"/>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6" name="フリーフォーム: 図形 15">
            <a:extLst>
              <a:ext uri="{FF2B5EF4-FFF2-40B4-BE49-F238E27FC236}">
                <a16:creationId xmlns:a16="http://schemas.microsoft.com/office/drawing/2014/main" id="{B6580C94-6156-4A18-988F-14B8B49B7E3A}"/>
              </a:ext>
            </a:extLst>
          </p:cNvPr>
          <p:cNvSpPr/>
          <p:nvPr/>
        </p:nvSpPr>
        <p:spPr>
          <a:xfrm>
            <a:off x="192177" y="4111439"/>
            <a:ext cx="538846"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67BF1A1-CD0E-4BE4-9E9C-583F6904B472}"/>
              </a:ext>
            </a:extLst>
          </p:cNvPr>
          <p:cNvSpPr txBox="1"/>
          <p:nvPr/>
        </p:nvSpPr>
        <p:spPr>
          <a:xfrm>
            <a:off x="131699" y="504353"/>
            <a:ext cx="847997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https://commons.wikimedia.org/wiki/File:Hakogike_house10.jpg</a:t>
            </a:r>
          </a:p>
          <a:p>
            <a:r>
              <a:rPr lang="ja-JP" altLang="en-US" sz="1200" dirty="0">
                <a:latin typeface="MS UI Gothic" panose="020B0600070205080204" pitchFamily="50" charset="-128"/>
                <a:ea typeface="MS UI Gothic" panose="020B0600070205080204" pitchFamily="50" charset="-128"/>
              </a:rPr>
              <a:t>No machine-readable author provided. S kitahashi assumed (based on copyright claims)., CC BY-SA 3.0, via Wikimedia Commons</a:t>
            </a:r>
          </a:p>
        </p:txBody>
      </p:sp>
      <p:pic>
        <p:nvPicPr>
          <p:cNvPr id="7170" name="Picture 2">
            <a:extLst>
              <a:ext uri="{FF2B5EF4-FFF2-40B4-BE49-F238E27FC236}">
                <a16:creationId xmlns:a16="http://schemas.microsoft.com/office/drawing/2014/main" id="{74544DF2-AD83-4BBC-89B9-B94A66939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440" y="966018"/>
            <a:ext cx="3722128" cy="279159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C541F2CE-913F-4EA5-9277-1C86D9E34877}"/>
              </a:ext>
            </a:extLst>
          </p:cNvPr>
          <p:cNvPicPr>
            <a:picLocks noChangeAspect="1"/>
          </p:cNvPicPr>
          <p:nvPr/>
        </p:nvPicPr>
        <p:blipFill>
          <a:blip r:embed="rId5"/>
          <a:stretch>
            <a:fillRect/>
          </a:stretch>
        </p:blipFill>
        <p:spPr>
          <a:xfrm>
            <a:off x="54182" y="1202406"/>
            <a:ext cx="2451338" cy="1639433"/>
          </a:xfrm>
          <a:prstGeom prst="rect">
            <a:avLst/>
          </a:prstGeom>
        </p:spPr>
      </p:pic>
      <p:pic>
        <p:nvPicPr>
          <p:cNvPr id="31" name="図 30">
            <a:extLst>
              <a:ext uri="{FF2B5EF4-FFF2-40B4-BE49-F238E27FC236}">
                <a16:creationId xmlns:a16="http://schemas.microsoft.com/office/drawing/2014/main" id="{B526C6A7-3BBD-4684-934D-B2AFB496EF91}"/>
              </a:ext>
            </a:extLst>
          </p:cNvPr>
          <p:cNvPicPr>
            <a:picLocks noChangeAspect="1"/>
          </p:cNvPicPr>
          <p:nvPr/>
        </p:nvPicPr>
        <p:blipFill>
          <a:blip r:embed="rId5"/>
          <a:stretch>
            <a:fillRect/>
          </a:stretch>
        </p:blipFill>
        <p:spPr>
          <a:xfrm>
            <a:off x="2610888" y="1220066"/>
            <a:ext cx="2451338" cy="1639433"/>
          </a:xfrm>
          <a:prstGeom prst="rect">
            <a:avLst/>
          </a:prstGeom>
        </p:spPr>
      </p:pic>
      <p:cxnSp>
        <p:nvCxnSpPr>
          <p:cNvPr id="32" name="直線コネクタ 31">
            <a:extLst>
              <a:ext uri="{FF2B5EF4-FFF2-40B4-BE49-F238E27FC236}">
                <a16:creationId xmlns:a16="http://schemas.microsoft.com/office/drawing/2014/main" id="{9012A3A0-F302-4FDA-AD3C-4CF5826D2158}"/>
              </a:ext>
            </a:extLst>
          </p:cNvPr>
          <p:cNvCxnSpPr>
            <a:cxnSpLocks/>
          </p:cNvCxnSpPr>
          <p:nvPr/>
        </p:nvCxnSpPr>
        <p:spPr>
          <a:xfrm>
            <a:off x="3063923" y="1754593"/>
            <a:ext cx="1557294" cy="0"/>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ACA94F6-154F-448C-980D-AA16C185A6FC}"/>
              </a:ext>
            </a:extLst>
          </p:cNvPr>
          <p:cNvCxnSpPr>
            <a:cxnSpLocks/>
          </p:cNvCxnSpPr>
          <p:nvPr/>
        </p:nvCxnSpPr>
        <p:spPr>
          <a:xfrm flipV="1">
            <a:off x="3281877" y="1042738"/>
            <a:ext cx="623938" cy="534615"/>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4B72D55-9BA4-4267-9B68-295A16D42A3D}"/>
              </a:ext>
            </a:extLst>
          </p:cNvPr>
          <p:cNvCxnSpPr>
            <a:cxnSpLocks/>
          </p:cNvCxnSpPr>
          <p:nvPr/>
        </p:nvCxnSpPr>
        <p:spPr>
          <a:xfrm>
            <a:off x="4011183" y="1130670"/>
            <a:ext cx="655379" cy="485067"/>
          </a:xfrm>
          <a:prstGeom prst="line">
            <a:avLst/>
          </a:prstGeom>
          <a:ln w="203200" cap="rnd">
            <a:solidFill>
              <a:srgbClr val="00B0F0">
                <a:alpha val="70000"/>
              </a:srgbClr>
            </a:solidFill>
          </a:ln>
        </p:spPr>
        <p:style>
          <a:lnRef idx="1">
            <a:schemeClr val="accent1"/>
          </a:lnRef>
          <a:fillRef idx="0">
            <a:schemeClr val="accent1"/>
          </a:fillRef>
          <a:effectRef idx="0">
            <a:schemeClr val="accent1"/>
          </a:effectRef>
          <a:fontRef idx="minor">
            <a:schemeClr val="tx1"/>
          </a:fontRef>
        </p:style>
      </p:cxnSp>
      <p:sp>
        <p:nvSpPr>
          <p:cNvPr id="40" name="フリーフォーム: 図形 39">
            <a:extLst>
              <a:ext uri="{FF2B5EF4-FFF2-40B4-BE49-F238E27FC236}">
                <a16:creationId xmlns:a16="http://schemas.microsoft.com/office/drawing/2014/main" id="{96908ACB-9C2D-467C-9137-1DFA207AB644}"/>
              </a:ext>
            </a:extLst>
          </p:cNvPr>
          <p:cNvSpPr/>
          <p:nvPr/>
        </p:nvSpPr>
        <p:spPr>
          <a:xfrm>
            <a:off x="2585379" y="1763603"/>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B223B715-61BB-4327-9EE0-CE75DB839A0B}"/>
              </a:ext>
            </a:extLst>
          </p:cNvPr>
          <p:cNvSpPr/>
          <p:nvPr/>
        </p:nvSpPr>
        <p:spPr>
          <a:xfrm flipH="1">
            <a:off x="4747850" y="1746882"/>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1D788C5C-4F87-4AEE-8BB2-5ECAE5917BEC}"/>
              </a:ext>
            </a:extLst>
          </p:cNvPr>
          <p:cNvSpPr/>
          <p:nvPr/>
        </p:nvSpPr>
        <p:spPr>
          <a:xfrm>
            <a:off x="2166488" y="1837005"/>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0FB452AF-DF90-481B-9BFE-47EF293A07C0}"/>
              </a:ext>
            </a:extLst>
          </p:cNvPr>
          <p:cNvSpPr/>
          <p:nvPr/>
        </p:nvSpPr>
        <p:spPr>
          <a:xfrm rot="8670784">
            <a:off x="1712764" y="3038036"/>
            <a:ext cx="868875"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372DE7F-A174-493E-9092-069FF74FEB19}"/>
              </a:ext>
            </a:extLst>
          </p:cNvPr>
          <p:cNvSpPr txBox="1"/>
          <p:nvPr/>
        </p:nvSpPr>
        <p:spPr>
          <a:xfrm>
            <a:off x="2520363" y="2918413"/>
            <a:ext cx="2799077" cy="954107"/>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work area with a roof</a:t>
            </a:r>
          </a:p>
        </p:txBody>
      </p:sp>
      <p:pic>
        <p:nvPicPr>
          <p:cNvPr id="45" name="図 44">
            <a:extLst>
              <a:ext uri="{FF2B5EF4-FFF2-40B4-BE49-F238E27FC236}">
                <a16:creationId xmlns:a16="http://schemas.microsoft.com/office/drawing/2014/main" id="{A349DB69-ABA1-4E30-A63C-BE3F1F82D775}"/>
              </a:ext>
            </a:extLst>
          </p:cNvPr>
          <p:cNvPicPr>
            <a:picLocks noChangeAspect="1"/>
          </p:cNvPicPr>
          <p:nvPr/>
        </p:nvPicPr>
        <p:blipFill>
          <a:blip r:embed="rId6"/>
          <a:stretch>
            <a:fillRect/>
          </a:stretch>
        </p:blipFill>
        <p:spPr>
          <a:xfrm>
            <a:off x="192177" y="5264299"/>
            <a:ext cx="1254884" cy="1481240"/>
          </a:xfrm>
          <a:prstGeom prst="rect">
            <a:avLst/>
          </a:prstGeom>
        </p:spPr>
      </p:pic>
      <p:sp>
        <p:nvSpPr>
          <p:cNvPr id="46" name="テキスト ボックス 45">
            <a:extLst>
              <a:ext uri="{FF2B5EF4-FFF2-40B4-BE49-F238E27FC236}">
                <a16:creationId xmlns:a16="http://schemas.microsoft.com/office/drawing/2014/main" id="{A424202F-041B-4E0E-B31D-216831770C5D}"/>
              </a:ext>
            </a:extLst>
          </p:cNvPr>
          <p:cNvSpPr txBox="1"/>
          <p:nvPr/>
        </p:nvSpPr>
        <p:spPr>
          <a:xfrm>
            <a:off x="920618" y="4918895"/>
            <a:ext cx="1468220"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hoe</a:t>
            </a:r>
          </a:p>
        </p:txBody>
      </p:sp>
      <p:cxnSp>
        <p:nvCxnSpPr>
          <p:cNvPr id="47" name="直線コネクタ 46">
            <a:extLst>
              <a:ext uri="{FF2B5EF4-FFF2-40B4-BE49-F238E27FC236}">
                <a16:creationId xmlns:a16="http://schemas.microsoft.com/office/drawing/2014/main" id="{52B447A8-ABA8-4C9E-8C41-7913F248B92D}"/>
              </a:ext>
            </a:extLst>
          </p:cNvPr>
          <p:cNvCxnSpPr>
            <a:cxnSpLocks/>
          </p:cNvCxnSpPr>
          <p:nvPr/>
        </p:nvCxnSpPr>
        <p:spPr>
          <a:xfrm flipV="1">
            <a:off x="1072067" y="5324869"/>
            <a:ext cx="1153585" cy="120150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A1D7A94-1CE2-4EC8-9F52-B68311A44283}"/>
              </a:ext>
            </a:extLst>
          </p:cNvPr>
          <p:cNvCxnSpPr>
            <a:cxnSpLocks/>
          </p:cNvCxnSpPr>
          <p:nvPr/>
        </p:nvCxnSpPr>
        <p:spPr>
          <a:xfrm>
            <a:off x="1072067" y="6569376"/>
            <a:ext cx="843868"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91B193D-F773-462A-8B93-77237052BB0E}"/>
              </a:ext>
            </a:extLst>
          </p:cNvPr>
          <p:cNvCxnSpPr>
            <a:cxnSpLocks/>
          </p:cNvCxnSpPr>
          <p:nvPr/>
        </p:nvCxnSpPr>
        <p:spPr>
          <a:xfrm>
            <a:off x="1869226" y="6397033"/>
            <a:ext cx="239180" cy="26996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50" name="矢印: 右 49">
            <a:extLst>
              <a:ext uri="{FF2B5EF4-FFF2-40B4-BE49-F238E27FC236}">
                <a16:creationId xmlns:a16="http://schemas.microsoft.com/office/drawing/2014/main" id="{4AD1F2BB-F1CD-4AFD-BDA6-099CE215836C}"/>
              </a:ext>
            </a:extLst>
          </p:cNvPr>
          <p:cNvSpPr/>
          <p:nvPr/>
        </p:nvSpPr>
        <p:spPr>
          <a:xfrm rot="19014631">
            <a:off x="2019906" y="5605574"/>
            <a:ext cx="594307"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B81310D2-01C0-47BA-92B5-0F8C4183D181}"/>
              </a:ext>
            </a:extLst>
          </p:cNvPr>
          <p:cNvSpPr/>
          <p:nvPr/>
        </p:nvSpPr>
        <p:spPr>
          <a:xfrm rot="2147483">
            <a:off x="1884370" y="4153033"/>
            <a:ext cx="67925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8738EAC5-9D52-4F08-8A09-1A5C346B7F28}"/>
              </a:ext>
            </a:extLst>
          </p:cNvPr>
          <p:cNvSpPr txBox="1"/>
          <p:nvPr/>
        </p:nvSpPr>
        <p:spPr>
          <a:xfrm>
            <a:off x="2503108" y="3962162"/>
            <a:ext cx="3997055" cy="2763834"/>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place to work and to store many farm tools</a:t>
            </a:r>
          </a:p>
          <a:p>
            <a:pPr marL="571500" indent="-571500">
              <a:lnSpc>
                <a:spcPct val="70000"/>
              </a:lnSpc>
              <a:buFont typeface="Wingdings" panose="05000000000000000000" pitchFamily="2" charset="2"/>
              <a:buChar char="à"/>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a large space</a:t>
            </a:r>
          </a:p>
          <a:p>
            <a:pPr marL="571500" indent="-571500">
              <a:lnSpc>
                <a:spcPct val="70000"/>
              </a:lnSpc>
              <a:buFont typeface="Wingdings" panose="05000000000000000000" pitchFamily="2" charset="2"/>
              <a:buChar char="à"/>
            </a:pPr>
            <a:r>
              <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spacious, broad, wide</a:t>
            </a:r>
            <a:endParaRPr kumimoji="1" lang="en-US" altLang="ja-JP" sz="4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31680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581A2A-9027-45F8-9248-BBC9ACCA4FF3}"/>
              </a:ext>
            </a:extLst>
          </p:cNvPr>
          <p:cNvPicPr>
            <a:picLocks noChangeAspect="1"/>
          </p:cNvPicPr>
          <p:nvPr/>
        </p:nvPicPr>
        <p:blipFill>
          <a:blip r:embed="rId2"/>
          <a:stretch>
            <a:fillRect/>
          </a:stretch>
        </p:blipFill>
        <p:spPr>
          <a:xfrm>
            <a:off x="0" y="13181"/>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18040C1D-6BC4-4CFE-98F3-D63DA37FE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118" y="4304978"/>
            <a:ext cx="2492125" cy="2492125"/>
          </a:xfrm>
          <a:prstGeom prst="rect">
            <a:avLst/>
          </a:prstGeom>
        </p:spPr>
      </p:pic>
      <p:sp>
        <p:nvSpPr>
          <p:cNvPr id="10" name="吹き出し: 四角形 9">
            <a:extLst>
              <a:ext uri="{FF2B5EF4-FFF2-40B4-BE49-F238E27FC236}">
                <a16:creationId xmlns:a16="http://schemas.microsoft.com/office/drawing/2014/main" id="{D855E115-7671-40DF-8F03-5E9032155E23}"/>
              </a:ext>
            </a:extLst>
          </p:cNvPr>
          <p:cNvSpPr/>
          <p:nvPr/>
        </p:nvSpPr>
        <p:spPr>
          <a:xfrm>
            <a:off x="7221517" y="1490498"/>
            <a:ext cx="1863078" cy="893845"/>
          </a:xfrm>
          <a:prstGeom prst="wedgeRectCallout">
            <a:avLst>
              <a:gd name="adj1" fmla="val 7300"/>
              <a:gd name="adj2" fmla="val 81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11" name="Picture 2" descr="メラメラ燃える炎のイラスト02">
            <a:extLst>
              <a:ext uri="{FF2B5EF4-FFF2-40B4-BE49-F238E27FC236}">
                <a16:creationId xmlns:a16="http://schemas.microsoft.com/office/drawing/2014/main" id="{2DACD71D-89D6-42E4-85B4-51305FCE45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5757" y="2767280"/>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12" name="二等辺三角形 11">
            <a:extLst>
              <a:ext uri="{FF2B5EF4-FFF2-40B4-BE49-F238E27FC236}">
                <a16:creationId xmlns:a16="http://schemas.microsoft.com/office/drawing/2014/main" id="{16FC5AA6-247C-4E8D-AF69-BCB49B74808F}"/>
              </a:ext>
            </a:extLst>
          </p:cNvPr>
          <p:cNvSpPr/>
          <p:nvPr/>
        </p:nvSpPr>
        <p:spPr>
          <a:xfrm rot="8804038">
            <a:off x="7667494" y="1761575"/>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178922BD-BB24-4910-B0E6-089E8A7BB461}"/>
              </a:ext>
            </a:extLst>
          </p:cNvPr>
          <p:cNvPicPr>
            <a:picLocks noChangeAspect="1"/>
          </p:cNvPicPr>
          <p:nvPr/>
        </p:nvPicPr>
        <p:blipFill>
          <a:blip r:embed="rId5"/>
          <a:stretch>
            <a:fillRect/>
          </a:stretch>
        </p:blipFill>
        <p:spPr>
          <a:xfrm>
            <a:off x="4036214" y="1577582"/>
            <a:ext cx="1676400" cy="2447925"/>
          </a:xfrm>
          <a:prstGeom prst="rect">
            <a:avLst/>
          </a:prstGeom>
        </p:spPr>
      </p:pic>
      <p:sp>
        <p:nvSpPr>
          <p:cNvPr id="15" name="吹き出し: 四角形 14">
            <a:extLst>
              <a:ext uri="{FF2B5EF4-FFF2-40B4-BE49-F238E27FC236}">
                <a16:creationId xmlns:a16="http://schemas.microsoft.com/office/drawing/2014/main" id="{1D141E13-3D4D-4426-86EF-B99F20F7D59B}"/>
              </a:ext>
            </a:extLst>
          </p:cNvPr>
          <p:cNvSpPr/>
          <p:nvPr/>
        </p:nvSpPr>
        <p:spPr>
          <a:xfrm>
            <a:off x="4981670" y="1553011"/>
            <a:ext cx="2061376" cy="701198"/>
          </a:xfrm>
          <a:prstGeom prst="wedgeRectCallout">
            <a:avLst>
              <a:gd name="adj1" fmla="val -31264"/>
              <a:gd name="adj2" fmla="val 869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17" name="グループ化 16">
            <a:extLst>
              <a:ext uri="{FF2B5EF4-FFF2-40B4-BE49-F238E27FC236}">
                <a16:creationId xmlns:a16="http://schemas.microsoft.com/office/drawing/2014/main" id="{E9084813-1F6D-41EE-8C0A-036458F6E3BE}"/>
              </a:ext>
            </a:extLst>
          </p:cNvPr>
          <p:cNvGrpSpPr/>
          <p:nvPr/>
        </p:nvGrpSpPr>
        <p:grpSpPr>
          <a:xfrm>
            <a:off x="7192747" y="2495090"/>
            <a:ext cx="910091" cy="1169661"/>
            <a:chOff x="-289125" y="2350671"/>
            <a:chExt cx="910091" cy="1169661"/>
          </a:xfrm>
        </p:grpSpPr>
        <p:cxnSp>
          <p:nvCxnSpPr>
            <p:cNvPr id="18" name="直線矢印コネクタ 17">
              <a:extLst>
                <a:ext uri="{FF2B5EF4-FFF2-40B4-BE49-F238E27FC236}">
                  <a16:creationId xmlns:a16="http://schemas.microsoft.com/office/drawing/2014/main" id="{93C52070-DCF3-425C-9E06-C30FA948F7BF}"/>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平行四辺形 18">
              <a:extLst>
                <a:ext uri="{FF2B5EF4-FFF2-40B4-BE49-F238E27FC236}">
                  <a16:creationId xmlns:a16="http://schemas.microsoft.com/office/drawing/2014/main" id="{EDF84450-2642-4676-9EA7-CD028B61AA5E}"/>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a:extLst>
                <a:ext uri="{FF2B5EF4-FFF2-40B4-BE49-F238E27FC236}">
                  <a16:creationId xmlns:a16="http://schemas.microsoft.com/office/drawing/2014/main" id="{AC22C5FA-A940-4053-89E3-3B3D692F8215}"/>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3ED329EE-B37B-47B1-A73B-DEF0C73FA061}"/>
              </a:ext>
            </a:extLst>
          </p:cNvPr>
          <p:cNvGrpSpPr/>
          <p:nvPr/>
        </p:nvGrpSpPr>
        <p:grpSpPr>
          <a:xfrm>
            <a:off x="3976508" y="2112103"/>
            <a:ext cx="910091" cy="1169661"/>
            <a:chOff x="-289125" y="2350671"/>
            <a:chExt cx="910091" cy="1169661"/>
          </a:xfrm>
        </p:grpSpPr>
        <p:cxnSp>
          <p:nvCxnSpPr>
            <p:cNvPr id="22" name="直線矢印コネクタ 21">
              <a:extLst>
                <a:ext uri="{FF2B5EF4-FFF2-40B4-BE49-F238E27FC236}">
                  <a16:creationId xmlns:a16="http://schemas.microsoft.com/office/drawing/2014/main" id="{C91F46A8-90AF-4512-9611-892D9604A417}"/>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平行四辺形 22">
              <a:extLst>
                <a:ext uri="{FF2B5EF4-FFF2-40B4-BE49-F238E27FC236}">
                  <a16:creationId xmlns:a16="http://schemas.microsoft.com/office/drawing/2014/main" id="{12A6D292-DA25-464F-AA14-73DA78BE8DB3}"/>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a:extLst>
                <a:ext uri="{FF2B5EF4-FFF2-40B4-BE49-F238E27FC236}">
                  <a16:creationId xmlns:a16="http://schemas.microsoft.com/office/drawing/2014/main" id="{00BBB285-20AB-4B49-8C43-2275282DCAE0}"/>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右 24">
            <a:extLst>
              <a:ext uri="{FF2B5EF4-FFF2-40B4-BE49-F238E27FC236}">
                <a16:creationId xmlns:a16="http://schemas.microsoft.com/office/drawing/2014/main" id="{1905FC81-79FE-4BFF-9689-CFAFFDFF86F5}"/>
              </a:ext>
            </a:extLst>
          </p:cNvPr>
          <p:cNvSpPr/>
          <p:nvPr/>
        </p:nvSpPr>
        <p:spPr>
          <a:xfrm flipH="1">
            <a:off x="5730865" y="2861137"/>
            <a:ext cx="1722680"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301C5BE2-8B69-4F80-AC1E-9E76A432CE13}"/>
              </a:ext>
            </a:extLst>
          </p:cNvPr>
          <p:cNvSpPr/>
          <p:nvPr/>
        </p:nvSpPr>
        <p:spPr>
          <a:xfrm>
            <a:off x="4946597" y="3832931"/>
            <a:ext cx="2970641" cy="770862"/>
          </a:xfrm>
          <a:prstGeom prst="wedgeRectCallout">
            <a:avLst>
              <a:gd name="adj1" fmla="val -44015"/>
              <a:gd name="adj2" fmla="val -99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a:t>
            </a:r>
            <a:r>
              <a:rPr kumimoji="1" lang="ja-JP" altLang="en-US" sz="2400" dirty="0">
                <a:solidFill>
                  <a:sysClr val="windowText" lastClr="000000"/>
                </a:solidFill>
                <a:latin typeface="MS UI Gothic" panose="020B0600070205080204" pitchFamily="50" charset="-128"/>
                <a:ea typeface="MS UI Gothic" panose="020B0600070205080204" pitchFamily="50" charset="-128"/>
              </a:rPr>
              <a:t>（卜）</a:t>
            </a:r>
            <a:r>
              <a:rPr kumimoji="1" lang="en-US" altLang="ja-JP" sz="2400" dirty="0">
                <a:solidFill>
                  <a:sysClr val="windowText" lastClr="000000"/>
                </a:solidFill>
                <a:latin typeface="MS UI Gothic" panose="020B0600070205080204" pitchFamily="50" charset="-128"/>
                <a:ea typeface="MS UI Gothic" panose="020B0600070205080204" pitchFamily="50" charset="-128"/>
              </a:rPr>
              <a:t>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pic>
        <p:nvPicPr>
          <p:cNvPr id="27" name="図 26">
            <a:extLst>
              <a:ext uri="{FF2B5EF4-FFF2-40B4-BE49-F238E27FC236}">
                <a16:creationId xmlns:a16="http://schemas.microsoft.com/office/drawing/2014/main" id="{CEA8A277-BE74-4CFE-A36C-950EB19FA067}"/>
              </a:ext>
            </a:extLst>
          </p:cNvPr>
          <p:cNvPicPr>
            <a:picLocks noChangeAspect="1"/>
          </p:cNvPicPr>
          <p:nvPr/>
        </p:nvPicPr>
        <p:blipFill>
          <a:blip r:embed="rId6"/>
          <a:stretch>
            <a:fillRect/>
          </a:stretch>
        </p:blipFill>
        <p:spPr>
          <a:xfrm>
            <a:off x="3773738" y="3142263"/>
            <a:ext cx="619125" cy="1581150"/>
          </a:xfrm>
          <a:prstGeom prst="rect">
            <a:avLst/>
          </a:prstGeom>
        </p:spPr>
      </p:pic>
      <p:pic>
        <p:nvPicPr>
          <p:cNvPr id="31" name="図 30">
            <a:extLst>
              <a:ext uri="{FF2B5EF4-FFF2-40B4-BE49-F238E27FC236}">
                <a16:creationId xmlns:a16="http://schemas.microsoft.com/office/drawing/2014/main" id="{C365CD5F-F56D-40A5-BB82-C4A1A45603A9}"/>
              </a:ext>
            </a:extLst>
          </p:cNvPr>
          <p:cNvPicPr>
            <a:picLocks noChangeAspect="1"/>
          </p:cNvPicPr>
          <p:nvPr/>
        </p:nvPicPr>
        <p:blipFill>
          <a:blip r:embed="rId7"/>
          <a:stretch>
            <a:fillRect/>
          </a:stretch>
        </p:blipFill>
        <p:spPr>
          <a:xfrm>
            <a:off x="-13648" y="525898"/>
            <a:ext cx="9144000" cy="486655"/>
          </a:xfrm>
          <a:prstGeom prst="rect">
            <a:avLst/>
          </a:prstGeom>
        </p:spPr>
      </p:pic>
      <p:sp>
        <p:nvSpPr>
          <p:cNvPr id="33" name="テキスト ボックス 32">
            <a:extLst>
              <a:ext uri="{FF2B5EF4-FFF2-40B4-BE49-F238E27FC236}">
                <a16:creationId xmlns:a16="http://schemas.microsoft.com/office/drawing/2014/main" id="{79CC2D01-9B9E-4A7B-B4E8-EE2126BAAB50}"/>
              </a:ext>
            </a:extLst>
          </p:cNvPr>
          <p:cNvSpPr txBox="1"/>
          <p:nvPr/>
        </p:nvSpPr>
        <p:spPr>
          <a:xfrm>
            <a:off x="3330067" y="4403806"/>
            <a:ext cx="2301083" cy="707886"/>
          </a:xfrm>
          <a:prstGeom prst="rect">
            <a:avLst/>
          </a:prstGeom>
          <a:noFill/>
        </p:spPr>
        <p:txBody>
          <a:bodyPr wrap="square">
            <a:spAutoFit/>
          </a:bodyPr>
          <a:lstStyle/>
          <a:p>
            <a:r>
              <a:rPr lang="en-US" altLang="ja-JP" sz="4000" b="1" dirty="0">
                <a:latin typeface="MS UI Gothic" panose="020B0600070205080204" pitchFamily="50" charset="-128"/>
                <a:ea typeface="MS UI Gothic" panose="020B0600070205080204" pitchFamily="50" charset="-128"/>
              </a:rPr>
              <a:t>divination</a:t>
            </a:r>
          </a:p>
        </p:txBody>
      </p:sp>
      <p:sp>
        <p:nvSpPr>
          <p:cNvPr id="34" name="矢印: 右 33">
            <a:extLst>
              <a:ext uri="{FF2B5EF4-FFF2-40B4-BE49-F238E27FC236}">
                <a16:creationId xmlns:a16="http://schemas.microsoft.com/office/drawing/2014/main" id="{95046BA4-F4B8-4C0E-9410-4B13FF3805DC}"/>
              </a:ext>
            </a:extLst>
          </p:cNvPr>
          <p:cNvSpPr/>
          <p:nvPr/>
        </p:nvSpPr>
        <p:spPr>
          <a:xfrm rot="8099929">
            <a:off x="4158709" y="3448565"/>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BF5EF23D-1EBF-4C1A-89A5-A8539A4BB7F4}"/>
              </a:ext>
            </a:extLst>
          </p:cNvPr>
          <p:cNvPicPr>
            <a:picLocks noChangeAspect="1"/>
          </p:cNvPicPr>
          <p:nvPr/>
        </p:nvPicPr>
        <p:blipFill>
          <a:blip r:embed="rId8"/>
          <a:stretch>
            <a:fillRect/>
          </a:stretch>
        </p:blipFill>
        <p:spPr>
          <a:xfrm>
            <a:off x="202847" y="1640816"/>
            <a:ext cx="1619278" cy="1704954"/>
          </a:xfrm>
          <a:prstGeom prst="rect">
            <a:avLst/>
          </a:prstGeom>
        </p:spPr>
      </p:pic>
      <p:sp>
        <p:nvSpPr>
          <p:cNvPr id="37" name="テキスト ボックス 36">
            <a:extLst>
              <a:ext uri="{FF2B5EF4-FFF2-40B4-BE49-F238E27FC236}">
                <a16:creationId xmlns:a16="http://schemas.microsoft.com/office/drawing/2014/main" id="{DC0800B9-E1AE-4E4A-B8EA-12E88C84E41D}"/>
              </a:ext>
            </a:extLst>
          </p:cNvPr>
          <p:cNvSpPr txBox="1"/>
          <p:nvPr/>
        </p:nvSpPr>
        <p:spPr>
          <a:xfrm>
            <a:off x="1810469" y="2518678"/>
            <a:ext cx="2301083" cy="584775"/>
          </a:xfrm>
          <a:prstGeom prst="rect">
            <a:avLst/>
          </a:prstGeom>
          <a:noFill/>
        </p:spPr>
        <p:txBody>
          <a:bodyPr wrap="square">
            <a:spAutoFit/>
          </a:bodyPr>
          <a:lstStyle/>
          <a:p>
            <a:r>
              <a:rPr lang="en-US" altLang="ja-JP" sz="3200" b="1" dirty="0">
                <a:latin typeface="arial" panose="020B0604020202020204" pitchFamily="34" charset="0"/>
              </a:rPr>
              <a:t>the</a:t>
            </a:r>
            <a:r>
              <a:rPr lang="ja-JP" altLang="en-US" sz="3200" b="1" dirty="0">
                <a:latin typeface="arial" panose="020B0604020202020204" pitchFamily="34" charset="0"/>
              </a:rPr>
              <a:t> </a:t>
            </a:r>
            <a:r>
              <a:rPr lang="en-US" altLang="ja-JP" sz="3200" b="1" dirty="0">
                <a:latin typeface="arial" panose="020B0604020202020204" pitchFamily="34" charset="0"/>
              </a:rPr>
              <a:t>moon</a:t>
            </a:r>
          </a:p>
        </p:txBody>
      </p:sp>
      <p:pic>
        <p:nvPicPr>
          <p:cNvPr id="38" name="図 37">
            <a:extLst>
              <a:ext uri="{FF2B5EF4-FFF2-40B4-BE49-F238E27FC236}">
                <a16:creationId xmlns:a16="http://schemas.microsoft.com/office/drawing/2014/main" id="{41000384-E027-4546-8894-49E7D4807D45}"/>
              </a:ext>
            </a:extLst>
          </p:cNvPr>
          <p:cNvPicPr>
            <a:picLocks noChangeAspect="1"/>
          </p:cNvPicPr>
          <p:nvPr/>
        </p:nvPicPr>
        <p:blipFill>
          <a:blip r:embed="rId9"/>
          <a:stretch>
            <a:fillRect/>
          </a:stretch>
        </p:blipFill>
        <p:spPr>
          <a:xfrm>
            <a:off x="1810469" y="3307227"/>
            <a:ext cx="846050" cy="1459851"/>
          </a:xfrm>
          <a:prstGeom prst="rect">
            <a:avLst/>
          </a:prstGeom>
        </p:spPr>
      </p:pic>
      <p:sp>
        <p:nvSpPr>
          <p:cNvPr id="9" name="矢印: 右 8">
            <a:extLst>
              <a:ext uri="{FF2B5EF4-FFF2-40B4-BE49-F238E27FC236}">
                <a16:creationId xmlns:a16="http://schemas.microsoft.com/office/drawing/2014/main" id="{50B0DEFC-C7E9-4A94-BE4B-C813D72607ED}"/>
              </a:ext>
            </a:extLst>
          </p:cNvPr>
          <p:cNvSpPr/>
          <p:nvPr/>
        </p:nvSpPr>
        <p:spPr>
          <a:xfrm rot="2763425">
            <a:off x="1181433" y="331534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A8B18AF6-49E8-4FCC-A3D6-EC705E084C5B}"/>
              </a:ext>
            </a:extLst>
          </p:cNvPr>
          <p:cNvSpPr/>
          <p:nvPr/>
        </p:nvSpPr>
        <p:spPr>
          <a:xfrm rot="5400000">
            <a:off x="1845825" y="4723760"/>
            <a:ext cx="402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EA68F484-EFA7-4715-BB4F-349454DFB6E3}"/>
              </a:ext>
            </a:extLst>
          </p:cNvPr>
          <p:cNvSpPr/>
          <p:nvPr/>
        </p:nvSpPr>
        <p:spPr>
          <a:xfrm rot="7518041">
            <a:off x="2512537" y="4536057"/>
            <a:ext cx="108791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10">
            <a:extLst>
              <a:ext uri="{FF2B5EF4-FFF2-40B4-BE49-F238E27FC236}">
                <a16:creationId xmlns:a16="http://schemas.microsoft.com/office/drawing/2014/main" id="{DFFEE991-693A-4114-B5F2-1928E6F891B0}"/>
              </a:ext>
            </a:extLst>
          </p:cNvPr>
          <p:cNvSpPr txBox="1">
            <a:spLocks noChangeArrowheads="1"/>
          </p:cNvSpPr>
          <p:nvPr/>
        </p:nvSpPr>
        <p:spPr bwMode="auto">
          <a:xfrm>
            <a:off x="202847" y="5304989"/>
            <a:ext cx="6840199"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Divination by the phases and movements of the Moon</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outside</a:t>
            </a:r>
            <a:r>
              <a:rPr lang="en-US" altLang="ja-JP" dirty="0">
                <a:latin typeface="MS UI Gothic" panose="020B0600070205080204" pitchFamily="50" charset="-128"/>
                <a:ea typeface="MS UI Gothic" panose="020B0600070205080204" pitchFamily="50" charset="-128"/>
                <a:sym typeface="Wingdings" panose="05000000000000000000" pitchFamily="2" charset="2"/>
              </a:rPr>
              <a:t> divination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outside</a:t>
            </a:r>
            <a:endParaRPr lang="en-US" altLang="ja-JP" dirty="0">
              <a:solidFill>
                <a:srgbClr val="FF0000"/>
              </a:solidFill>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81A8B891-E2AC-4B43-B4CD-6C5D01122959}"/>
              </a:ext>
            </a:extLst>
          </p:cNvPr>
          <p:cNvPicPr>
            <a:picLocks noChangeAspect="1"/>
          </p:cNvPicPr>
          <p:nvPr/>
        </p:nvPicPr>
        <p:blipFill>
          <a:blip r:embed="rId10"/>
          <a:stretch>
            <a:fillRect/>
          </a:stretch>
        </p:blipFill>
        <p:spPr>
          <a:xfrm>
            <a:off x="-13648" y="985115"/>
            <a:ext cx="9144000" cy="494270"/>
          </a:xfrm>
          <a:prstGeom prst="rect">
            <a:avLst/>
          </a:prstGeom>
        </p:spPr>
      </p:pic>
    </p:spTree>
    <p:extLst>
      <p:ext uri="{BB962C8B-B14F-4D97-AF65-F5344CB8AC3E}">
        <p14:creationId xmlns:p14="http://schemas.microsoft.com/office/powerpoint/2010/main" val="16946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14EE696-60E9-4C95-B9F4-775F508F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78" y="4375692"/>
            <a:ext cx="2203665" cy="2405884"/>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29D04B98-B802-404D-92D9-3E76900F0F4E}"/>
              </a:ext>
            </a:extLst>
          </p:cNvPr>
          <p:cNvPicPr>
            <a:picLocks noChangeAspect="1"/>
          </p:cNvPicPr>
          <p:nvPr/>
        </p:nvPicPr>
        <p:blipFill>
          <a:blip r:embed="rId3"/>
          <a:stretch>
            <a:fillRect/>
          </a:stretch>
        </p:blipFill>
        <p:spPr>
          <a:xfrm>
            <a:off x="3884131" y="5897299"/>
            <a:ext cx="1880071" cy="568969"/>
          </a:xfrm>
          <a:prstGeom prst="rect">
            <a:avLst/>
          </a:prstGeom>
        </p:spPr>
      </p:pic>
      <p:pic>
        <p:nvPicPr>
          <p:cNvPr id="19" name="図 18">
            <a:extLst>
              <a:ext uri="{FF2B5EF4-FFF2-40B4-BE49-F238E27FC236}">
                <a16:creationId xmlns:a16="http://schemas.microsoft.com/office/drawing/2014/main" id="{34DEF2D4-EB52-4136-9EC0-BA5F682885D2}"/>
              </a:ext>
            </a:extLst>
          </p:cNvPr>
          <p:cNvPicPr>
            <a:picLocks noChangeAspect="1"/>
          </p:cNvPicPr>
          <p:nvPr/>
        </p:nvPicPr>
        <p:blipFill>
          <a:blip r:embed="rId4"/>
          <a:stretch>
            <a:fillRect/>
          </a:stretch>
        </p:blipFill>
        <p:spPr>
          <a:xfrm>
            <a:off x="2069668" y="3267315"/>
            <a:ext cx="1408546" cy="1303779"/>
          </a:xfrm>
          <a:prstGeom prst="rect">
            <a:avLst/>
          </a:prstGeom>
        </p:spPr>
      </p:pic>
      <p:pic>
        <p:nvPicPr>
          <p:cNvPr id="3" name="図 2">
            <a:extLst>
              <a:ext uri="{FF2B5EF4-FFF2-40B4-BE49-F238E27FC236}">
                <a16:creationId xmlns:a16="http://schemas.microsoft.com/office/drawing/2014/main" id="{BEB79AAD-CAFA-4512-AAFE-6059E1954EF8}"/>
              </a:ext>
            </a:extLst>
          </p:cNvPr>
          <p:cNvPicPr>
            <a:picLocks noChangeAspect="1"/>
          </p:cNvPicPr>
          <p:nvPr/>
        </p:nvPicPr>
        <p:blipFill>
          <a:blip r:embed="rId5"/>
          <a:stretch>
            <a:fillRect/>
          </a:stretch>
        </p:blipFill>
        <p:spPr>
          <a:xfrm>
            <a:off x="0" y="-5197"/>
            <a:ext cx="9144000" cy="530335"/>
          </a:xfrm>
          <a:prstGeom prst="rect">
            <a:avLst/>
          </a:prstGeom>
        </p:spPr>
      </p:pic>
      <p:pic>
        <p:nvPicPr>
          <p:cNvPr id="1026" name="Picture 2">
            <a:extLst>
              <a:ext uri="{FF2B5EF4-FFF2-40B4-BE49-F238E27FC236}">
                <a16:creationId xmlns:a16="http://schemas.microsoft.com/office/drawing/2014/main" id="{D86F93A6-B21D-4D24-B0C3-F99ECC4DBB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1721" y="4448836"/>
            <a:ext cx="2053403" cy="2053403"/>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四角形 3">
            <a:extLst>
              <a:ext uri="{FF2B5EF4-FFF2-40B4-BE49-F238E27FC236}">
                <a16:creationId xmlns:a16="http://schemas.microsoft.com/office/drawing/2014/main" id="{312EB92A-5C6F-468A-ACA9-A29303572BB2}"/>
              </a:ext>
            </a:extLst>
          </p:cNvPr>
          <p:cNvSpPr/>
          <p:nvPr/>
        </p:nvSpPr>
        <p:spPr>
          <a:xfrm>
            <a:off x="407762" y="716208"/>
            <a:ext cx="1863078" cy="893845"/>
          </a:xfrm>
          <a:prstGeom prst="wedgeRectCallout">
            <a:avLst>
              <a:gd name="adj1" fmla="val 7300"/>
              <a:gd name="adj2" fmla="val 81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5" name="Picture 2" descr="メラメラ燃える炎のイラスト02">
            <a:extLst>
              <a:ext uri="{FF2B5EF4-FFF2-40B4-BE49-F238E27FC236}">
                <a16:creationId xmlns:a16="http://schemas.microsoft.com/office/drawing/2014/main" id="{15655E71-E90E-4D57-8100-873CA2860B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002" y="1992990"/>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6" name="二等辺三角形 5">
            <a:extLst>
              <a:ext uri="{FF2B5EF4-FFF2-40B4-BE49-F238E27FC236}">
                <a16:creationId xmlns:a16="http://schemas.microsoft.com/office/drawing/2014/main" id="{C67C11B8-BD2B-43A4-854C-2092AA4AEF90}"/>
              </a:ext>
            </a:extLst>
          </p:cNvPr>
          <p:cNvSpPr/>
          <p:nvPr/>
        </p:nvSpPr>
        <p:spPr>
          <a:xfrm rot="8804038">
            <a:off x="853739" y="987285"/>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C1E6B887-1009-4C86-9CA8-C5181C227E09}"/>
              </a:ext>
            </a:extLst>
          </p:cNvPr>
          <p:cNvPicPr>
            <a:picLocks noChangeAspect="1"/>
          </p:cNvPicPr>
          <p:nvPr/>
        </p:nvPicPr>
        <p:blipFill>
          <a:blip r:embed="rId8"/>
          <a:stretch>
            <a:fillRect/>
          </a:stretch>
        </p:blipFill>
        <p:spPr>
          <a:xfrm>
            <a:off x="2313045" y="775381"/>
            <a:ext cx="1676400" cy="2447925"/>
          </a:xfrm>
          <a:prstGeom prst="rect">
            <a:avLst/>
          </a:prstGeom>
        </p:spPr>
      </p:pic>
      <p:sp>
        <p:nvSpPr>
          <p:cNvPr id="8" name="吹き出し: 四角形 7">
            <a:extLst>
              <a:ext uri="{FF2B5EF4-FFF2-40B4-BE49-F238E27FC236}">
                <a16:creationId xmlns:a16="http://schemas.microsoft.com/office/drawing/2014/main" id="{A547F991-7A65-4324-BAD6-E39B15DA429A}"/>
              </a:ext>
            </a:extLst>
          </p:cNvPr>
          <p:cNvSpPr/>
          <p:nvPr/>
        </p:nvSpPr>
        <p:spPr>
          <a:xfrm>
            <a:off x="2690169" y="608268"/>
            <a:ext cx="2061376" cy="701198"/>
          </a:xfrm>
          <a:prstGeom prst="wedgeRectCallout">
            <a:avLst>
              <a:gd name="adj1" fmla="val 1648"/>
              <a:gd name="adj2" fmla="val 890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9" name="グループ化 8">
            <a:extLst>
              <a:ext uri="{FF2B5EF4-FFF2-40B4-BE49-F238E27FC236}">
                <a16:creationId xmlns:a16="http://schemas.microsoft.com/office/drawing/2014/main" id="{02931DE9-2B4A-4711-8FC3-CB9238703EA8}"/>
              </a:ext>
            </a:extLst>
          </p:cNvPr>
          <p:cNvGrpSpPr/>
          <p:nvPr/>
        </p:nvGrpSpPr>
        <p:grpSpPr>
          <a:xfrm>
            <a:off x="378992" y="1720800"/>
            <a:ext cx="910091" cy="1169661"/>
            <a:chOff x="-289125" y="2350671"/>
            <a:chExt cx="910091" cy="1169661"/>
          </a:xfrm>
        </p:grpSpPr>
        <p:cxnSp>
          <p:nvCxnSpPr>
            <p:cNvPr id="10" name="直線矢印コネクタ 9">
              <a:extLst>
                <a:ext uri="{FF2B5EF4-FFF2-40B4-BE49-F238E27FC236}">
                  <a16:creationId xmlns:a16="http://schemas.microsoft.com/office/drawing/2014/main" id="{99D5AE95-3070-4B9B-87B6-BA6D3F45858C}"/>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平行四辺形 10">
              <a:extLst>
                <a:ext uri="{FF2B5EF4-FFF2-40B4-BE49-F238E27FC236}">
                  <a16:creationId xmlns:a16="http://schemas.microsoft.com/office/drawing/2014/main" id="{2C9F4A17-9B16-41FB-98BC-62017903180C}"/>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a:extLst>
                <a:ext uri="{FF2B5EF4-FFF2-40B4-BE49-F238E27FC236}">
                  <a16:creationId xmlns:a16="http://schemas.microsoft.com/office/drawing/2014/main" id="{3BEF4880-5227-49A3-8750-80AC47F6F7A3}"/>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D0826FE6-1DAF-4515-B9B0-7550C5FE5DCC}"/>
              </a:ext>
            </a:extLst>
          </p:cNvPr>
          <p:cNvGrpSpPr/>
          <p:nvPr/>
        </p:nvGrpSpPr>
        <p:grpSpPr>
          <a:xfrm>
            <a:off x="2253339" y="1309902"/>
            <a:ext cx="910091" cy="1169661"/>
            <a:chOff x="-289125" y="2350671"/>
            <a:chExt cx="910091" cy="1169661"/>
          </a:xfrm>
        </p:grpSpPr>
        <p:cxnSp>
          <p:nvCxnSpPr>
            <p:cNvPr id="14" name="直線矢印コネクタ 13">
              <a:extLst>
                <a:ext uri="{FF2B5EF4-FFF2-40B4-BE49-F238E27FC236}">
                  <a16:creationId xmlns:a16="http://schemas.microsoft.com/office/drawing/2014/main" id="{E7732450-B5C8-4702-87E8-FFD6F6A03D63}"/>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平行四辺形 14">
              <a:extLst>
                <a:ext uri="{FF2B5EF4-FFF2-40B4-BE49-F238E27FC236}">
                  <a16:creationId xmlns:a16="http://schemas.microsoft.com/office/drawing/2014/main" id="{A3823A13-9A22-422E-AD8F-A1C603BF3B24}"/>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平行四辺形 15">
              <a:extLst>
                <a:ext uri="{FF2B5EF4-FFF2-40B4-BE49-F238E27FC236}">
                  <a16:creationId xmlns:a16="http://schemas.microsoft.com/office/drawing/2014/main" id="{FEA58236-500C-48CF-8654-1CE9911EF795}"/>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吹き出し: 四角形 16">
            <a:extLst>
              <a:ext uri="{FF2B5EF4-FFF2-40B4-BE49-F238E27FC236}">
                <a16:creationId xmlns:a16="http://schemas.microsoft.com/office/drawing/2014/main" id="{CDEE8C27-9DA7-40F2-BF78-C0E788147F18}"/>
              </a:ext>
            </a:extLst>
          </p:cNvPr>
          <p:cNvSpPr/>
          <p:nvPr/>
        </p:nvSpPr>
        <p:spPr>
          <a:xfrm>
            <a:off x="4845342" y="672035"/>
            <a:ext cx="2970641" cy="770862"/>
          </a:xfrm>
          <a:prstGeom prst="wedgeRectCallout">
            <a:avLst>
              <a:gd name="adj1" fmla="val -99620"/>
              <a:gd name="adj2" fmla="val 1544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a:t>
            </a:r>
            <a:r>
              <a:rPr kumimoji="1" lang="ja-JP" altLang="en-US" sz="2400" dirty="0">
                <a:solidFill>
                  <a:sysClr val="windowText" lastClr="000000"/>
                </a:solidFill>
                <a:latin typeface="MS UI Gothic" panose="020B0600070205080204" pitchFamily="50" charset="-128"/>
                <a:ea typeface="MS UI Gothic" panose="020B0600070205080204" pitchFamily="50" charset="-128"/>
              </a:rPr>
              <a:t>（卜）</a:t>
            </a:r>
            <a:r>
              <a:rPr kumimoji="1" lang="en-US" altLang="ja-JP" sz="2400" dirty="0">
                <a:solidFill>
                  <a:sysClr val="windowText" lastClr="000000"/>
                </a:solidFill>
                <a:latin typeface="MS UI Gothic" panose="020B0600070205080204" pitchFamily="50" charset="-128"/>
                <a:ea typeface="MS UI Gothic" panose="020B0600070205080204" pitchFamily="50" charset="-128"/>
              </a:rPr>
              <a:t>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sp>
        <p:nvSpPr>
          <p:cNvPr id="18" name="矢印: 右 17">
            <a:extLst>
              <a:ext uri="{FF2B5EF4-FFF2-40B4-BE49-F238E27FC236}">
                <a16:creationId xmlns:a16="http://schemas.microsoft.com/office/drawing/2014/main" id="{F7933154-61F0-49C3-B514-2ED7FC2D2501}"/>
              </a:ext>
            </a:extLst>
          </p:cNvPr>
          <p:cNvSpPr/>
          <p:nvPr/>
        </p:nvSpPr>
        <p:spPr>
          <a:xfrm>
            <a:off x="2020356" y="1929345"/>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B311550F-B4B2-45D4-A50B-37AB6FFA26CC}"/>
              </a:ext>
            </a:extLst>
          </p:cNvPr>
          <p:cNvSpPr/>
          <p:nvPr/>
        </p:nvSpPr>
        <p:spPr>
          <a:xfrm rot="6132494">
            <a:off x="2915546" y="2865540"/>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37B71CD5-D84D-42CA-9D3D-49C70FBE9BD8}"/>
              </a:ext>
            </a:extLst>
          </p:cNvPr>
          <p:cNvSpPr/>
          <p:nvPr/>
        </p:nvSpPr>
        <p:spPr>
          <a:xfrm>
            <a:off x="155387" y="4021493"/>
            <a:ext cx="1864969" cy="389706"/>
          </a:xfrm>
          <a:prstGeom prst="wedgeRectCallout">
            <a:avLst>
              <a:gd name="adj1" fmla="val 60370"/>
              <a:gd name="adj2" fmla="val 32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p:txBody>
      </p:sp>
      <p:sp>
        <p:nvSpPr>
          <p:cNvPr id="27" name="吹き出し: 四角形 26">
            <a:extLst>
              <a:ext uri="{FF2B5EF4-FFF2-40B4-BE49-F238E27FC236}">
                <a16:creationId xmlns:a16="http://schemas.microsoft.com/office/drawing/2014/main" id="{80F2BE34-28A7-4DBF-A155-8C3E54DF7E2C}"/>
              </a:ext>
            </a:extLst>
          </p:cNvPr>
          <p:cNvSpPr/>
          <p:nvPr/>
        </p:nvSpPr>
        <p:spPr>
          <a:xfrm>
            <a:off x="1214038" y="3346719"/>
            <a:ext cx="1179987" cy="389706"/>
          </a:xfrm>
          <a:prstGeom prst="wedgeRectCallout">
            <a:avLst>
              <a:gd name="adj1" fmla="val 70894"/>
              <a:gd name="adj2" fmla="val 32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cracks</a:t>
            </a:r>
          </a:p>
        </p:txBody>
      </p:sp>
      <p:sp>
        <p:nvSpPr>
          <p:cNvPr id="28" name="テキスト ボックス 27">
            <a:extLst>
              <a:ext uri="{FF2B5EF4-FFF2-40B4-BE49-F238E27FC236}">
                <a16:creationId xmlns:a16="http://schemas.microsoft.com/office/drawing/2014/main" id="{07C97324-3E98-4E6D-8EB1-2D61A26A85DD}"/>
              </a:ext>
            </a:extLst>
          </p:cNvPr>
          <p:cNvSpPr txBox="1"/>
          <p:nvPr/>
        </p:nvSpPr>
        <p:spPr>
          <a:xfrm>
            <a:off x="3839183" y="5107808"/>
            <a:ext cx="2301083" cy="707886"/>
          </a:xfrm>
          <a:prstGeom prst="rect">
            <a:avLst/>
          </a:prstGeom>
          <a:noFill/>
        </p:spPr>
        <p:txBody>
          <a:bodyPr wrap="square">
            <a:spAutoFit/>
          </a:bodyPr>
          <a:lstStyle/>
          <a:p>
            <a:r>
              <a:rPr lang="en-US" altLang="ja-JP" sz="4000" b="1" dirty="0">
                <a:latin typeface="MS UI Gothic" panose="020B0600070205080204" pitchFamily="50" charset="-128"/>
                <a:ea typeface="MS UI Gothic" panose="020B0600070205080204" pitchFamily="50" charset="-128"/>
              </a:rPr>
              <a:t>firewood</a:t>
            </a:r>
          </a:p>
        </p:txBody>
      </p:sp>
      <p:pic>
        <p:nvPicPr>
          <p:cNvPr id="23" name="図 22">
            <a:extLst>
              <a:ext uri="{FF2B5EF4-FFF2-40B4-BE49-F238E27FC236}">
                <a16:creationId xmlns:a16="http://schemas.microsoft.com/office/drawing/2014/main" id="{CDCDF258-4444-42F5-9180-8CACA755687A}"/>
              </a:ext>
            </a:extLst>
          </p:cNvPr>
          <p:cNvPicPr>
            <a:picLocks noChangeAspect="1"/>
          </p:cNvPicPr>
          <p:nvPr/>
        </p:nvPicPr>
        <p:blipFill>
          <a:blip r:embed="rId9"/>
          <a:stretch>
            <a:fillRect/>
          </a:stretch>
        </p:blipFill>
        <p:spPr>
          <a:xfrm>
            <a:off x="7043635" y="4681753"/>
            <a:ext cx="1907102" cy="1981890"/>
          </a:xfrm>
          <a:prstGeom prst="rect">
            <a:avLst/>
          </a:prstGeom>
        </p:spPr>
      </p:pic>
      <p:sp>
        <p:nvSpPr>
          <p:cNvPr id="31" name="テキスト ボックス 30">
            <a:extLst>
              <a:ext uri="{FF2B5EF4-FFF2-40B4-BE49-F238E27FC236}">
                <a16:creationId xmlns:a16="http://schemas.microsoft.com/office/drawing/2014/main" id="{AFB4EE6A-7202-4C6F-8453-DB20F625F14B}"/>
              </a:ext>
            </a:extLst>
          </p:cNvPr>
          <p:cNvSpPr txBox="1"/>
          <p:nvPr/>
        </p:nvSpPr>
        <p:spPr>
          <a:xfrm>
            <a:off x="4274040" y="1945351"/>
            <a:ext cx="4735911" cy="1428083"/>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to light the wood for the fortune-telling</a:t>
            </a:r>
          </a:p>
          <a:p>
            <a:pPr marL="571500" indent="-571500">
              <a:lnSpc>
                <a:spcPct val="70000"/>
              </a:lnSpc>
              <a:buFont typeface="Wingdings" panose="05000000000000000000" pitchFamily="2" charset="2"/>
              <a:buChar char="à"/>
            </a:pPr>
            <a:r>
              <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light</a:t>
            </a:r>
          </a:p>
        </p:txBody>
      </p:sp>
      <p:pic>
        <p:nvPicPr>
          <p:cNvPr id="30" name="図 29">
            <a:extLst>
              <a:ext uri="{FF2B5EF4-FFF2-40B4-BE49-F238E27FC236}">
                <a16:creationId xmlns:a16="http://schemas.microsoft.com/office/drawing/2014/main" id="{A7EAC58B-4976-4A44-BCC2-240A581431A7}"/>
              </a:ext>
            </a:extLst>
          </p:cNvPr>
          <p:cNvPicPr>
            <a:picLocks noChangeAspect="1"/>
          </p:cNvPicPr>
          <p:nvPr/>
        </p:nvPicPr>
        <p:blipFill>
          <a:blip r:embed="rId10"/>
          <a:stretch>
            <a:fillRect/>
          </a:stretch>
        </p:blipFill>
        <p:spPr>
          <a:xfrm>
            <a:off x="4416061" y="3272955"/>
            <a:ext cx="695325" cy="847725"/>
          </a:xfrm>
          <a:prstGeom prst="rect">
            <a:avLst/>
          </a:prstGeom>
        </p:spPr>
      </p:pic>
      <p:sp>
        <p:nvSpPr>
          <p:cNvPr id="36" name="テキスト ボックス 35">
            <a:extLst>
              <a:ext uri="{FF2B5EF4-FFF2-40B4-BE49-F238E27FC236}">
                <a16:creationId xmlns:a16="http://schemas.microsoft.com/office/drawing/2014/main" id="{8C128FFE-5046-4C0D-9F64-14657DE4176B}"/>
              </a:ext>
            </a:extLst>
          </p:cNvPr>
          <p:cNvSpPr txBox="1"/>
          <p:nvPr/>
        </p:nvSpPr>
        <p:spPr>
          <a:xfrm>
            <a:off x="4247167" y="3626421"/>
            <a:ext cx="4644573" cy="1557349"/>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     </a:t>
            </a:r>
            <a:r>
              <a:rPr kumimoji="1" lang="en-US" altLang="ja-JP" sz="4800" b="1" dirty="0">
                <a:latin typeface="MS UI Gothic" panose="020B0600070205080204" pitchFamily="50" charset="-128"/>
                <a:ea typeface="MS UI Gothic" panose="020B0600070205080204" pitchFamily="50" charset="-128"/>
              </a:rPr>
              <a:t>fireball</a:t>
            </a:r>
            <a:endParaRPr kumimoji="1" lang="en-US" altLang="ja-JP" sz="4000" b="1" dirty="0">
              <a:latin typeface="MS UI Gothic" panose="020B0600070205080204" pitchFamily="50" charset="-128"/>
              <a:ea typeface="MS UI Gothic" panose="020B0600070205080204" pitchFamily="50" charset="-128"/>
            </a:endParaRPr>
          </a:p>
          <a:p>
            <a:pPr marL="571500" indent="-571500">
              <a:lnSpc>
                <a:spcPct val="70000"/>
              </a:lnSpc>
              <a:buFont typeface="Wingdings" panose="05000000000000000000" pitchFamily="2" charset="2"/>
              <a:buChar char="à"/>
            </a:pPr>
            <a:r>
              <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period mark, point, spot</a:t>
            </a:r>
          </a:p>
        </p:txBody>
      </p:sp>
      <p:sp>
        <p:nvSpPr>
          <p:cNvPr id="37" name="矢印: 右 36">
            <a:extLst>
              <a:ext uri="{FF2B5EF4-FFF2-40B4-BE49-F238E27FC236}">
                <a16:creationId xmlns:a16="http://schemas.microsoft.com/office/drawing/2014/main" id="{94B6CF54-7A87-47CF-BE93-2D03C6C3B154}"/>
              </a:ext>
            </a:extLst>
          </p:cNvPr>
          <p:cNvSpPr/>
          <p:nvPr/>
        </p:nvSpPr>
        <p:spPr>
          <a:xfrm>
            <a:off x="3552825" y="3473549"/>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1EBE65C6-BCA5-43E1-AEDD-3F79289A48EE}"/>
              </a:ext>
            </a:extLst>
          </p:cNvPr>
          <p:cNvSpPr/>
          <p:nvPr/>
        </p:nvSpPr>
        <p:spPr>
          <a:xfrm rot="16415638">
            <a:off x="4271750" y="4755827"/>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67979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3267</TotalTime>
  <Words>422</Words>
  <Application>Microsoft Office PowerPoint</Application>
  <PresentationFormat>画面に合わせる (4:3)</PresentationFormat>
  <Paragraphs>57</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MS UI Gothic</vt:lpstr>
      <vt:lpstr>游ゴシック</vt:lpstr>
      <vt:lpstr>Arial</vt:lpstr>
      <vt:lpstr>Arial</vt:lpstr>
      <vt:lpstr>Calibri</vt:lpstr>
      <vt:lpstr>Calibri Light</vt:lpstr>
      <vt:lpstr>Wingdings</vt:lpstr>
      <vt:lpstr>Office テーマ</vt:lpstr>
      <vt:lpstr>Free Kanji Material  無料漢字教材 kanji0223-0226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100</cp:revision>
  <dcterms:created xsi:type="dcterms:W3CDTF">2022-02-04T14:29:48Z</dcterms:created>
  <dcterms:modified xsi:type="dcterms:W3CDTF">2022-03-10T13:27:19Z</dcterms:modified>
</cp:coreProperties>
</file>