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42" r:id="rId2"/>
    <p:sldId id="543" r:id="rId3"/>
    <p:sldId id="541" r:id="rId4"/>
    <p:sldId id="351" r:id="rId5"/>
    <p:sldId id="352" r:id="rId6"/>
    <p:sldId id="545" r:id="rId7"/>
    <p:sldId id="544" r:id="rId8"/>
    <p:sldId id="35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56" d="100"/>
          <a:sy n="56"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gif"/><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gif"/><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kanji0091-0095</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337BA4C-DC91-4DFF-A5BF-121A1F58B113}"/>
              </a:ext>
            </a:extLst>
          </p:cNvPr>
          <p:cNvPicPr>
            <a:picLocks noChangeAspect="1"/>
          </p:cNvPicPr>
          <p:nvPr/>
        </p:nvPicPr>
        <p:blipFill>
          <a:blip r:embed="rId2"/>
          <a:stretch>
            <a:fillRect/>
          </a:stretch>
        </p:blipFill>
        <p:spPr>
          <a:xfrm>
            <a:off x="1832201" y="981755"/>
            <a:ext cx="4877206" cy="1511074"/>
          </a:xfrm>
          <a:prstGeom prst="rect">
            <a:avLst/>
          </a:prstGeom>
        </p:spPr>
      </p:pic>
      <p:pic>
        <p:nvPicPr>
          <p:cNvPr id="10" name="図 9">
            <a:extLst>
              <a:ext uri="{FF2B5EF4-FFF2-40B4-BE49-F238E27FC236}">
                <a16:creationId xmlns:a16="http://schemas.microsoft.com/office/drawing/2014/main" id="{C5E4FAEC-523F-486E-8A11-F8734E8D46EE}"/>
              </a:ext>
            </a:extLst>
          </p:cNvPr>
          <p:cNvPicPr>
            <a:picLocks noChangeAspect="1"/>
          </p:cNvPicPr>
          <p:nvPr/>
        </p:nvPicPr>
        <p:blipFill>
          <a:blip r:embed="rId3"/>
          <a:stretch>
            <a:fillRect/>
          </a:stretch>
        </p:blipFill>
        <p:spPr>
          <a:xfrm>
            <a:off x="0" y="2674223"/>
            <a:ext cx="9144000" cy="2358639"/>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B377C888-80E4-4975-A04C-7949C209A6FC}"/>
              </a:ext>
            </a:extLst>
          </p:cNvPr>
          <p:cNvPicPr>
            <a:picLocks noChangeAspect="1"/>
          </p:cNvPicPr>
          <p:nvPr/>
        </p:nvPicPr>
        <p:blipFill>
          <a:blip r:embed="rId2"/>
          <a:stretch>
            <a:fillRect/>
          </a:stretch>
        </p:blipFill>
        <p:spPr>
          <a:xfrm>
            <a:off x="3444023" y="2647554"/>
            <a:ext cx="2322870" cy="2206413"/>
          </a:xfrm>
          <a:prstGeom prst="rect">
            <a:avLst/>
          </a:prstGeom>
        </p:spPr>
      </p:pic>
      <p:pic>
        <p:nvPicPr>
          <p:cNvPr id="3" name="図 2">
            <a:extLst>
              <a:ext uri="{FF2B5EF4-FFF2-40B4-BE49-F238E27FC236}">
                <a16:creationId xmlns:a16="http://schemas.microsoft.com/office/drawing/2014/main" id="{C256D7D2-8C44-4A0C-A63A-C45E334D2D84}"/>
              </a:ext>
            </a:extLst>
          </p:cNvPr>
          <p:cNvPicPr>
            <a:picLocks noChangeAspect="1"/>
          </p:cNvPicPr>
          <p:nvPr/>
        </p:nvPicPr>
        <p:blipFill>
          <a:blip r:embed="rId3"/>
          <a:stretch>
            <a:fillRect/>
          </a:stretch>
        </p:blipFill>
        <p:spPr>
          <a:xfrm>
            <a:off x="0" y="22873"/>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07D9BA75-6A0A-4E92-949B-B454F1F7A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977" y="3518855"/>
            <a:ext cx="3095798" cy="3095798"/>
          </a:xfrm>
          <a:prstGeom prst="rect">
            <a:avLst/>
          </a:prstGeom>
        </p:spPr>
      </p:pic>
      <p:pic>
        <p:nvPicPr>
          <p:cNvPr id="5" name="図 4">
            <a:extLst>
              <a:ext uri="{FF2B5EF4-FFF2-40B4-BE49-F238E27FC236}">
                <a16:creationId xmlns:a16="http://schemas.microsoft.com/office/drawing/2014/main" id="{76CC8992-9A51-4F21-83CD-990B4A263A60}"/>
              </a:ext>
            </a:extLst>
          </p:cNvPr>
          <p:cNvPicPr>
            <a:picLocks noChangeAspect="1"/>
          </p:cNvPicPr>
          <p:nvPr/>
        </p:nvPicPr>
        <p:blipFill>
          <a:blip r:embed="rId5"/>
          <a:stretch>
            <a:fillRect/>
          </a:stretch>
        </p:blipFill>
        <p:spPr>
          <a:xfrm>
            <a:off x="191729" y="4738791"/>
            <a:ext cx="802739" cy="806339"/>
          </a:xfrm>
          <a:prstGeom prst="rect">
            <a:avLst/>
          </a:prstGeom>
        </p:spPr>
      </p:pic>
      <p:grpSp>
        <p:nvGrpSpPr>
          <p:cNvPr id="6" name="グループ化 5">
            <a:extLst>
              <a:ext uri="{FF2B5EF4-FFF2-40B4-BE49-F238E27FC236}">
                <a16:creationId xmlns:a16="http://schemas.microsoft.com/office/drawing/2014/main" id="{C1CF9EDD-7940-4AA8-9C5A-71286951A7BE}"/>
              </a:ext>
            </a:extLst>
          </p:cNvPr>
          <p:cNvGrpSpPr/>
          <p:nvPr/>
        </p:nvGrpSpPr>
        <p:grpSpPr>
          <a:xfrm>
            <a:off x="1124087" y="4853967"/>
            <a:ext cx="791204" cy="691163"/>
            <a:chOff x="3265714" y="2481943"/>
            <a:chExt cx="1615112" cy="1364343"/>
          </a:xfrm>
        </p:grpSpPr>
        <p:sp>
          <p:nvSpPr>
            <p:cNvPr id="7" name="フリーフォーム: 図形 6">
              <a:extLst>
                <a:ext uri="{FF2B5EF4-FFF2-40B4-BE49-F238E27FC236}">
                  <a16:creationId xmlns:a16="http://schemas.microsoft.com/office/drawing/2014/main" id="{D1675467-C78F-47F7-8738-D0AE0A063D86}"/>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7CC09C10-F5D6-4B8B-A74D-1DEF6F1CEC4E}"/>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1B0FB1BC-1139-4280-B546-B2C1A08B3DE6}"/>
              </a:ext>
            </a:extLst>
          </p:cNvPr>
          <p:cNvSpPr txBox="1"/>
          <p:nvPr/>
        </p:nvSpPr>
        <p:spPr>
          <a:xfrm>
            <a:off x="247230" y="5694597"/>
            <a:ext cx="1697167"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the Sun</a:t>
            </a:r>
          </a:p>
        </p:txBody>
      </p:sp>
      <p:pic>
        <p:nvPicPr>
          <p:cNvPr id="12" name="図 11">
            <a:extLst>
              <a:ext uri="{FF2B5EF4-FFF2-40B4-BE49-F238E27FC236}">
                <a16:creationId xmlns:a16="http://schemas.microsoft.com/office/drawing/2014/main" id="{958032E3-E9DB-4E6A-BB02-E9C88E0E7301}"/>
              </a:ext>
            </a:extLst>
          </p:cNvPr>
          <p:cNvPicPr>
            <a:picLocks noChangeAspect="1"/>
          </p:cNvPicPr>
          <p:nvPr/>
        </p:nvPicPr>
        <p:blipFill>
          <a:blip r:embed="rId6"/>
          <a:stretch>
            <a:fillRect/>
          </a:stretch>
        </p:blipFill>
        <p:spPr>
          <a:xfrm>
            <a:off x="2135707" y="4812449"/>
            <a:ext cx="1371600" cy="847725"/>
          </a:xfrm>
          <a:prstGeom prst="rect">
            <a:avLst/>
          </a:prstGeom>
        </p:spPr>
      </p:pic>
      <p:pic>
        <p:nvPicPr>
          <p:cNvPr id="14" name="図 13">
            <a:extLst>
              <a:ext uri="{FF2B5EF4-FFF2-40B4-BE49-F238E27FC236}">
                <a16:creationId xmlns:a16="http://schemas.microsoft.com/office/drawing/2014/main" id="{D3A840C0-C543-484E-85BA-627F4EE0503C}"/>
              </a:ext>
            </a:extLst>
          </p:cNvPr>
          <p:cNvPicPr>
            <a:picLocks noChangeAspect="1"/>
          </p:cNvPicPr>
          <p:nvPr/>
        </p:nvPicPr>
        <p:blipFill>
          <a:blip r:embed="rId7"/>
          <a:stretch>
            <a:fillRect/>
          </a:stretch>
        </p:blipFill>
        <p:spPr>
          <a:xfrm>
            <a:off x="2683837" y="856339"/>
            <a:ext cx="1513889" cy="1260524"/>
          </a:xfrm>
          <a:prstGeom prst="rect">
            <a:avLst/>
          </a:prstGeom>
        </p:spPr>
      </p:pic>
      <p:pic>
        <p:nvPicPr>
          <p:cNvPr id="16" name="図 15">
            <a:extLst>
              <a:ext uri="{FF2B5EF4-FFF2-40B4-BE49-F238E27FC236}">
                <a16:creationId xmlns:a16="http://schemas.microsoft.com/office/drawing/2014/main" id="{36C878D4-7853-400D-A10E-18A13F02AA81}"/>
              </a:ext>
            </a:extLst>
          </p:cNvPr>
          <p:cNvPicPr>
            <a:picLocks noChangeAspect="1"/>
          </p:cNvPicPr>
          <p:nvPr/>
        </p:nvPicPr>
        <p:blipFill>
          <a:blip r:embed="rId8"/>
          <a:stretch>
            <a:fillRect/>
          </a:stretch>
        </p:blipFill>
        <p:spPr>
          <a:xfrm>
            <a:off x="348469" y="701790"/>
            <a:ext cx="1600200" cy="1590675"/>
          </a:xfrm>
          <a:prstGeom prst="rect">
            <a:avLst/>
          </a:prstGeom>
        </p:spPr>
      </p:pic>
      <p:sp>
        <p:nvSpPr>
          <p:cNvPr id="17" name="矢印: 右 16">
            <a:extLst>
              <a:ext uri="{FF2B5EF4-FFF2-40B4-BE49-F238E27FC236}">
                <a16:creationId xmlns:a16="http://schemas.microsoft.com/office/drawing/2014/main" id="{129F3CEC-C537-46B1-A86D-9E450A6A8300}"/>
              </a:ext>
            </a:extLst>
          </p:cNvPr>
          <p:cNvSpPr/>
          <p:nvPr/>
        </p:nvSpPr>
        <p:spPr>
          <a:xfrm>
            <a:off x="2073904" y="119421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6790F26C-C9F3-4324-9626-6D34880EDEC8}"/>
              </a:ext>
            </a:extLst>
          </p:cNvPr>
          <p:cNvSpPr/>
          <p:nvPr/>
        </p:nvSpPr>
        <p:spPr>
          <a:xfrm rot="19276982">
            <a:off x="2747451" y="418218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48063379-5D7D-4A17-AE02-1F51C9515818}"/>
              </a:ext>
            </a:extLst>
          </p:cNvPr>
          <p:cNvSpPr/>
          <p:nvPr/>
        </p:nvSpPr>
        <p:spPr>
          <a:xfrm rot="3451600">
            <a:off x="3492416" y="226784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64C5240-1D65-47D2-AE6B-08DFE747B5A0}"/>
              </a:ext>
            </a:extLst>
          </p:cNvPr>
          <p:cNvSpPr txBox="1"/>
          <p:nvPr/>
        </p:nvSpPr>
        <p:spPr>
          <a:xfrm>
            <a:off x="723120" y="2292465"/>
            <a:ext cx="1112850"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tree</a:t>
            </a:r>
          </a:p>
        </p:txBody>
      </p:sp>
      <p:sp>
        <p:nvSpPr>
          <p:cNvPr id="25" name="テキスト ボックス 10">
            <a:extLst>
              <a:ext uri="{FF2B5EF4-FFF2-40B4-BE49-F238E27FC236}">
                <a16:creationId xmlns:a16="http://schemas.microsoft.com/office/drawing/2014/main" id="{95946231-D12C-4BBB-BE23-EB83739A5421}"/>
              </a:ext>
            </a:extLst>
          </p:cNvPr>
          <p:cNvSpPr txBox="1">
            <a:spLocks noChangeArrowheads="1"/>
          </p:cNvSpPr>
          <p:nvPr/>
        </p:nvSpPr>
        <p:spPr bwMode="auto">
          <a:xfrm>
            <a:off x="5026350" y="2414451"/>
            <a:ext cx="39111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rPr>
              <a:t>The rising Sun behind the tree</a:t>
            </a:r>
          </a:p>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tree in the east</a:t>
            </a:r>
            <a:endParaRPr lang="en-US" altLang="ja-JP" dirty="0">
              <a:latin typeface="MS UI Gothic" panose="020B0600070205080204" pitchFamily="50" charset="-128"/>
              <a:ea typeface="MS UI Gothic" panose="020B0600070205080204" pitchFamily="50" charset="-128"/>
            </a:endParaRPr>
          </a:p>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east</a:t>
            </a:r>
            <a:endParaRPr lang="en-US" altLang="ja-JP"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86203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418A2E5-B662-4A69-A9B6-1382815974A2}"/>
              </a:ext>
            </a:extLst>
          </p:cNvPr>
          <p:cNvPicPr>
            <a:picLocks noChangeAspect="1"/>
          </p:cNvPicPr>
          <p:nvPr/>
        </p:nvPicPr>
        <p:blipFill>
          <a:blip r:embed="rId2"/>
          <a:stretch>
            <a:fillRect/>
          </a:stretch>
        </p:blipFill>
        <p:spPr>
          <a:xfrm>
            <a:off x="0" y="82084"/>
            <a:ext cx="9144000" cy="470019"/>
          </a:xfrm>
          <a:prstGeom prst="rect">
            <a:avLst/>
          </a:prstGeom>
        </p:spPr>
      </p:pic>
      <p:pic>
        <p:nvPicPr>
          <p:cNvPr id="4" name="図 3" descr="ロゴ&#10;&#10;自動的に生成された説明">
            <a:extLst>
              <a:ext uri="{FF2B5EF4-FFF2-40B4-BE49-F238E27FC236}">
                <a16:creationId xmlns:a16="http://schemas.microsoft.com/office/drawing/2014/main" id="{36181DBB-0A13-4594-AE34-99859802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657" y="3998779"/>
            <a:ext cx="2777137" cy="2777137"/>
          </a:xfrm>
          <a:prstGeom prst="rect">
            <a:avLst/>
          </a:prstGeom>
        </p:spPr>
      </p:pic>
      <p:pic>
        <p:nvPicPr>
          <p:cNvPr id="9218" name="Picture 2" descr="鳥の巣と卵のイラスト">
            <a:extLst>
              <a:ext uri="{FF2B5EF4-FFF2-40B4-BE49-F238E27FC236}">
                <a16:creationId xmlns:a16="http://schemas.microsoft.com/office/drawing/2014/main" id="{52E543C4-F49E-4E64-ABE0-5CD19B820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29" y="1598773"/>
            <a:ext cx="2052484" cy="193446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キジバトのイラスト">
            <a:extLst>
              <a:ext uri="{FF2B5EF4-FFF2-40B4-BE49-F238E27FC236}">
                <a16:creationId xmlns:a16="http://schemas.microsoft.com/office/drawing/2014/main" id="{6570950D-9391-41F8-9A5E-5675FCBBA9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35" y="665638"/>
            <a:ext cx="1708420" cy="1588831"/>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E490B11F-1D6F-4FBD-927A-C9A0DFE911A5}"/>
              </a:ext>
            </a:extLst>
          </p:cNvPr>
          <p:cNvSpPr/>
          <p:nvPr/>
        </p:nvSpPr>
        <p:spPr>
          <a:xfrm>
            <a:off x="2396395" y="1990336"/>
            <a:ext cx="1814051" cy="1002890"/>
          </a:xfrm>
          <a:prstGeom prst="round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C1B3BB5D-107E-495B-B8EF-18FB58FB6BE3}"/>
              </a:ext>
            </a:extLst>
          </p:cNvPr>
          <p:cNvSpPr/>
          <p:nvPr/>
        </p:nvSpPr>
        <p:spPr>
          <a:xfrm>
            <a:off x="2635421" y="992835"/>
            <a:ext cx="1241630" cy="38369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39B608FC-5E50-4E4E-9D0F-81F070A1026D}"/>
              </a:ext>
            </a:extLst>
          </p:cNvPr>
          <p:cNvCxnSpPr/>
          <p:nvPr/>
        </p:nvCxnSpPr>
        <p:spPr>
          <a:xfrm>
            <a:off x="2959886" y="1333364"/>
            <a:ext cx="0" cy="1037751"/>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024D975-1C14-48C9-A424-D56F3DCF7281}"/>
              </a:ext>
            </a:extLst>
          </p:cNvPr>
          <p:cNvCxnSpPr/>
          <p:nvPr/>
        </p:nvCxnSpPr>
        <p:spPr>
          <a:xfrm>
            <a:off x="3596217" y="1333364"/>
            <a:ext cx="0" cy="1037751"/>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B6C0EEB-2C61-4B4F-A8AC-D3ECEC55086F}"/>
              </a:ext>
            </a:extLst>
          </p:cNvPr>
          <p:cNvCxnSpPr>
            <a:cxnSpLocks/>
          </p:cNvCxnSpPr>
          <p:nvPr/>
        </p:nvCxnSpPr>
        <p:spPr>
          <a:xfrm flipH="1">
            <a:off x="2699331" y="2333015"/>
            <a:ext cx="226757" cy="15876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6B83C87-7F85-49DE-9EE1-864AC4E320E3}"/>
              </a:ext>
            </a:extLst>
          </p:cNvPr>
          <p:cNvCxnSpPr>
            <a:cxnSpLocks/>
          </p:cNvCxnSpPr>
          <p:nvPr/>
        </p:nvCxnSpPr>
        <p:spPr>
          <a:xfrm>
            <a:off x="2959886" y="2294915"/>
            <a:ext cx="0" cy="304800"/>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016E317-B27D-4D96-9EAD-C7EB1464DCD2}"/>
              </a:ext>
            </a:extLst>
          </p:cNvPr>
          <p:cNvCxnSpPr>
            <a:cxnSpLocks/>
          </p:cNvCxnSpPr>
          <p:nvPr/>
        </p:nvCxnSpPr>
        <p:spPr>
          <a:xfrm flipH="1" flipV="1">
            <a:off x="2986617" y="2317258"/>
            <a:ext cx="224913" cy="190279"/>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DDC411F-93F8-4C98-BA89-FB913322A081}"/>
              </a:ext>
            </a:extLst>
          </p:cNvPr>
          <p:cNvCxnSpPr>
            <a:cxnSpLocks/>
          </p:cNvCxnSpPr>
          <p:nvPr/>
        </p:nvCxnSpPr>
        <p:spPr>
          <a:xfrm flipH="1">
            <a:off x="3364852" y="2361511"/>
            <a:ext cx="226757" cy="15876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8315049-F935-4FF2-863C-78AECA848AA7}"/>
              </a:ext>
            </a:extLst>
          </p:cNvPr>
          <p:cNvCxnSpPr>
            <a:cxnSpLocks/>
          </p:cNvCxnSpPr>
          <p:nvPr/>
        </p:nvCxnSpPr>
        <p:spPr>
          <a:xfrm>
            <a:off x="3625407" y="2323411"/>
            <a:ext cx="0" cy="304800"/>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D7CE6B8-2186-47BB-9D7A-FB77AABDFD89}"/>
              </a:ext>
            </a:extLst>
          </p:cNvPr>
          <p:cNvCxnSpPr>
            <a:cxnSpLocks/>
          </p:cNvCxnSpPr>
          <p:nvPr/>
        </p:nvCxnSpPr>
        <p:spPr>
          <a:xfrm flipH="1" flipV="1">
            <a:off x="3620606" y="2345754"/>
            <a:ext cx="224913" cy="190279"/>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FEECE85-89C5-4410-B78A-5D7AC53131A0}"/>
              </a:ext>
            </a:extLst>
          </p:cNvPr>
          <p:cNvSpPr txBox="1"/>
          <p:nvPr/>
        </p:nvSpPr>
        <p:spPr>
          <a:xfrm>
            <a:off x="3839029" y="692445"/>
            <a:ext cx="5304971" cy="461665"/>
          </a:xfrm>
          <a:prstGeom prst="rect">
            <a:avLst/>
          </a:prstGeom>
          <a:noFill/>
        </p:spPr>
        <p:txBody>
          <a:bodyPr wrap="square">
            <a:spAutoFit/>
          </a:bodyPr>
          <a:lstStyle/>
          <a:p>
            <a:r>
              <a:rPr lang="ja-JP" altLang="en-US" sz="1200" dirty="0"/>
              <a:t>https://commons.wikimedia.org/wiki/File:Blackbird-sunset-03.jpg</a:t>
            </a:r>
          </a:p>
          <a:p>
            <a:r>
              <a:rPr lang="ja-JP" altLang="en-US" sz="1200" dirty="0"/>
              <a:t>Jerry Segraves (en:User:Jsegraves99), Public domain, via Wikimedia Commons</a:t>
            </a:r>
          </a:p>
        </p:txBody>
      </p:sp>
      <p:pic>
        <p:nvPicPr>
          <p:cNvPr id="9224" name="Picture 8">
            <a:extLst>
              <a:ext uri="{FF2B5EF4-FFF2-40B4-BE49-F238E27FC236}">
                <a16:creationId xmlns:a16="http://schemas.microsoft.com/office/drawing/2014/main" id="{32E216E4-CE16-4A64-BC50-3DA3858C50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0621" y="1177950"/>
            <a:ext cx="4029497" cy="2684653"/>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10">
            <a:extLst>
              <a:ext uri="{FF2B5EF4-FFF2-40B4-BE49-F238E27FC236}">
                <a16:creationId xmlns:a16="http://schemas.microsoft.com/office/drawing/2014/main" id="{E5181699-EB53-4D44-96A5-37F7AED2CACA}"/>
              </a:ext>
            </a:extLst>
          </p:cNvPr>
          <p:cNvSpPr txBox="1">
            <a:spLocks noChangeArrowheads="1"/>
          </p:cNvSpPr>
          <p:nvPr/>
        </p:nvSpPr>
        <p:spPr bwMode="auto">
          <a:xfrm>
            <a:off x="213529" y="3885162"/>
            <a:ext cx="6167673" cy="2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rPr>
              <a:t>In the morning, birds fly toward the morning sun, and in the evening, birds fly toward the setting sun to return to their </a:t>
            </a:r>
            <a:r>
              <a:rPr lang="en-US" altLang="ja-JP" dirty="0">
                <a:solidFill>
                  <a:srgbClr val="FF0000"/>
                </a:solidFill>
                <a:highlight>
                  <a:srgbClr val="FFFF00"/>
                </a:highlight>
                <a:latin typeface="MS UI Gothic" panose="020B0600070205080204" pitchFamily="50" charset="-128"/>
                <a:ea typeface="MS UI Gothic" panose="020B0600070205080204" pitchFamily="50" charset="-128"/>
              </a:rPr>
              <a:t>nests</a:t>
            </a:r>
            <a:r>
              <a:rPr lang="en-US" altLang="ja-JP" dirty="0">
                <a:latin typeface="MS UI Gothic" panose="020B0600070205080204" pitchFamily="50" charset="-128"/>
                <a:ea typeface="MS UI Gothic" panose="020B0600070205080204" pitchFamily="50" charset="-128"/>
              </a:rPr>
              <a:t>.</a:t>
            </a:r>
          </a:p>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In the evening, birds return to their nests in the </a:t>
            </a:r>
            <a:r>
              <a:rPr lang="en-US" altLang="ja-JP"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west</a:t>
            </a:r>
            <a:r>
              <a:rPr lang="en-US" altLang="ja-JP" dirty="0">
                <a:latin typeface="MS UI Gothic" panose="020B0600070205080204" pitchFamily="50" charset="-128"/>
                <a:ea typeface="MS UI Gothic" panose="020B0600070205080204" pitchFamily="50" charset="-128"/>
                <a:sym typeface="Wingdings" panose="05000000000000000000" pitchFamily="2" charset="2"/>
              </a:rPr>
              <a:t>.</a:t>
            </a:r>
            <a:endParaRPr lang="en-US" altLang="ja-JP" dirty="0">
              <a:latin typeface="MS UI Gothic" panose="020B0600070205080204" pitchFamily="50" charset="-128"/>
              <a:ea typeface="MS UI Gothic" panose="020B0600070205080204" pitchFamily="50" charset="-128"/>
            </a:endParaRPr>
          </a:p>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west</a:t>
            </a:r>
            <a:endParaRPr lang="en-US" altLang="ja-JP"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28459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0970598-E9F4-47A9-859B-3B020176D04E}"/>
              </a:ext>
            </a:extLst>
          </p:cNvPr>
          <p:cNvPicPr>
            <a:picLocks noChangeAspect="1"/>
          </p:cNvPicPr>
          <p:nvPr/>
        </p:nvPicPr>
        <p:blipFill>
          <a:blip r:embed="rId2"/>
          <a:stretch>
            <a:fillRect/>
          </a:stretch>
        </p:blipFill>
        <p:spPr>
          <a:xfrm>
            <a:off x="0" y="18800"/>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8746B020-403D-477A-9B84-1473CFCDD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661" y="3322219"/>
            <a:ext cx="3037105" cy="3037105"/>
          </a:xfrm>
          <a:prstGeom prst="rect">
            <a:avLst/>
          </a:prstGeom>
        </p:spPr>
      </p:pic>
      <p:cxnSp>
        <p:nvCxnSpPr>
          <p:cNvPr id="59" name="直線コネクタ 58">
            <a:extLst>
              <a:ext uri="{FF2B5EF4-FFF2-40B4-BE49-F238E27FC236}">
                <a16:creationId xmlns:a16="http://schemas.microsoft.com/office/drawing/2014/main" id="{8F23FBC6-F4AF-4FB6-81C4-CC48ED923819}"/>
              </a:ext>
            </a:extLst>
          </p:cNvPr>
          <p:cNvCxnSpPr>
            <a:cxnSpLocks/>
          </p:cNvCxnSpPr>
          <p:nvPr/>
        </p:nvCxnSpPr>
        <p:spPr>
          <a:xfrm>
            <a:off x="5158986" y="935074"/>
            <a:ext cx="287548" cy="271944"/>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015D081-0DC1-4150-8157-146C0B021BE4}"/>
              </a:ext>
            </a:extLst>
          </p:cNvPr>
          <p:cNvCxnSpPr>
            <a:cxnSpLocks/>
          </p:cNvCxnSpPr>
          <p:nvPr/>
        </p:nvCxnSpPr>
        <p:spPr>
          <a:xfrm flipV="1">
            <a:off x="5501959" y="816388"/>
            <a:ext cx="0" cy="60489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62" name="矢印: 右 61">
            <a:extLst>
              <a:ext uri="{FF2B5EF4-FFF2-40B4-BE49-F238E27FC236}">
                <a16:creationId xmlns:a16="http://schemas.microsoft.com/office/drawing/2014/main" id="{2487EF41-8691-4798-ADD1-09F02331C623}"/>
              </a:ext>
            </a:extLst>
          </p:cNvPr>
          <p:cNvSpPr/>
          <p:nvPr/>
        </p:nvSpPr>
        <p:spPr>
          <a:xfrm rot="5400000">
            <a:off x="7137722" y="2840006"/>
            <a:ext cx="71825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1B243716-8F5B-4101-8B3D-3FA708BF1EA5}"/>
              </a:ext>
            </a:extLst>
          </p:cNvPr>
          <p:cNvSpPr txBox="1"/>
          <p:nvPr/>
        </p:nvSpPr>
        <p:spPr>
          <a:xfrm>
            <a:off x="5436972" y="2993082"/>
            <a:ext cx="1715534" cy="830997"/>
          </a:xfrm>
          <a:prstGeom prst="rect">
            <a:avLst/>
          </a:prstGeom>
          <a:noFill/>
        </p:spPr>
        <p:txBody>
          <a:bodyPr wrap="none" rtlCol="0">
            <a:spAutoFit/>
          </a:bodyPr>
          <a:lstStyle/>
          <a:p>
            <a:r>
              <a:rPr kumimoji="1" lang="en-US" altLang="ja-JP" sz="4800" b="1" dirty="0">
                <a:latin typeface="MS UI Gothic" panose="020B0600070205080204" pitchFamily="50" charset="-128"/>
                <a:ea typeface="MS UI Gothic" panose="020B0600070205080204" pitchFamily="50" charset="-128"/>
              </a:rPr>
              <a:t>South</a:t>
            </a:r>
            <a:endParaRPr kumimoji="1" lang="ja-JP" altLang="en-US" sz="4800" b="1" dirty="0">
              <a:latin typeface="MS UI Gothic" panose="020B0600070205080204" pitchFamily="50" charset="-128"/>
              <a:ea typeface="MS UI Gothic" panose="020B0600070205080204" pitchFamily="50" charset="-128"/>
            </a:endParaRPr>
          </a:p>
        </p:txBody>
      </p:sp>
      <p:sp>
        <p:nvSpPr>
          <p:cNvPr id="49" name="楕円 48">
            <a:extLst>
              <a:ext uri="{FF2B5EF4-FFF2-40B4-BE49-F238E27FC236}">
                <a16:creationId xmlns:a16="http://schemas.microsoft.com/office/drawing/2014/main" id="{65F1578F-3E30-4161-A199-5C45AED660AB}"/>
              </a:ext>
            </a:extLst>
          </p:cNvPr>
          <p:cNvSpPr/>
          <p:nvPr/>
        </p:nvSpPr>
        <p:spPr>
          <a:xfrm>
            <a:off x="1496636" y="3253748"/>
            <a:ext cx="1138567" cy="1852892"/>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Picture 2">
            <a:extLst>
              <a:ext uri="{FF2B5EF4-FFF2-40B4-BE49-F238E27FC236}">
                <a16:creationId xmlns:a16="http://schemas.microsoft.com/office/drawing/2014/main" id="{DA8F7D33-3310-4FB9-BB3F-1A07951AA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183" y="3799273"/>
            <a:ext cx="1954886" cy="195488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a:extLst>
              <a:ext uri="{FF2B5EF4-FFF2-40B4-BE49-F238E27FC236}">
                <a16:creationId xmlns:a16="http://schemas.microsoft.com/office/drawing/2014/main" id="{3F86C133-A7E7-4C9A-8725-CF7954175BCE}"/>
              </a:ext>
            </a:extLst>
          </p:cNvPr>
          <p:cNvSpPr txBox="1"/>
          <p:nvPr/>
        </p:nvSpPr>
        <p:spPr>
          <a:xfrm>
            <a:off x="1665378" y="5725880"/>
            <a:ext cx="734496"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a:t>
            </a:r>
            <a:endParaRPr kumimoji="1" lang="ja-JP" altLang="en-US" b="1" dirty="0">
              <a:latin typeface="MS UI Gothic" panose="020B0600070205080204" pitchFamily="50" charset="-128"/>
              <a:ea typeface="MS UI Gothic" panose="020B0600070205080204" pitchFamily="50" charset="-128"/>
            </a:endParaRPr>
          </a:p>
        </p:txBody>
      </p:sp>
      <p:sp>
        <p:nvSpPr>
          <p:cNvPr id="68" name="テキスト ボックス 67">
            <a:extLst>
              <a:ext uri="{FF2B5EF4-FFF2-40B4-BE49-F238E27FC236}">
                <a16:creationId xmlns:a16="http://schemas.microsoft.com/office/drawing/2014/main" id="{E0F6479F-B146-411C-8C97-9D9FA6558ECD}"/>
              </a:ext>
            </a:extLst>
          </p:cNvPr>
          <p:cNvSpPr txBox="1"/>
          <p:nvPr/>
        </p:nvSpPr>
        <p:spPr>
          <a:xfrm>
            <a:off x="1646142" y="3429941"/>
            <a:ext cx="753732"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a:t>
            </a:r>
            <a:endParaRPr kumimoji="1" lang="ja-JP" altLang="en-US" b="1" dirty="0">
              <a:latin typeface="MS UI Gothic" panose="020B0600070205080204" pitchFamily="50" charset="-128"/>
              <a:ea typeface="MS UI Gothic" panose="020B0600070205080204" pitchFamily="50" charset="-128"/>
            </a:endParaRPr>
          </a:p>
        </p:txBody>
      </p:sp>
      <p:sp>
        <p:nvSpPr>
          <p:cNvPr id="69" name="テキスト ボックス 68">
            <a:extLst>
              <a:ext uri="{FF2B5EF4-FFF2-40B4-BE49-F238E27FC236}">
                <a16:creationId xmlns:a16="http://schemas.microsoft.com/office/drawing/2014/main" id="{3763C049-B323-4960-893D-765FD1FBE8A7}"/>
              </a:ext>
            </a:extLst>
          </p:cNvPr>
          <p:cNvSpPr txBox="1"/>
          <p:nvPr/>
        </p:nvSpPr>
        <p:spPr>
          <a:xfrm>
            <a:off x="380941" y="4551172"/>
            <a:ext cx="614271"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East</a:t>
            </a:r>
            <a:endParaRPr kumimoji="1" lang="ja-JP" altLang="en-US" b="1" dirty="0">
              <a:latin typeface="MS UI Gothic" panose="020B0600070205080204" pitchFamily="50" charset="-128"/>
              <a:ea typeface="MS UI Gothic" panose="020B0600070205080204" pitchFamily="50" charset="-128"/>
            </a:endParaRPr>
          </a:p>
        </p:txBody>
      </p:sp>
      <p:sp>
        <p:nvSpPr>
          <p:cNvPr id="70" name="テキスト ボックス 69">
            <a:extLst>
              <a:ext uri="{FF2B5EF4-FFF2-40B4-BE49-F238E27FC236}">
                <a16:creationId xmlns:a16="http://schemas.microsoft.com/office/drawing/2014/main" id="{685F5C1F-2594-4782-ABAF-A4C2C8519B75}"/>
              </a:ext>
            </a:extLst>
          </p:cNvPr>
          <p:cNvSpPr txBox="1"/>
          <p:nvPr/>
        </p:nvSpPr>
        <p:spPr>
          <a:xfrm>
            <a:off x="3019974" y="4562833"/>
            <a:ext cx="659155"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West</a:t>
            </a:r>
            <a:endParaRPr kumimoji="1" lang="ja-JP" altLang="en-US" b="1" dirty="0">
              <a:latin typeface="MS UI Gothic" panose="020B0600070205080204" pitchFamily="50" charset="-128"/>
              <a:ea typeface="MS UI Gothic" panose="020B0600070205080204" pitchFamily="50" charset="-128"/>
            </a:endParaRPr>
          </a:p>
        </p:txBody>
      </p:sp>
      <p:sp>
        <p:nvSpPr>
          <p:cNvPr id="71" name="テキスト ボックス 70">
            <a:extLst>
              <a:ext uri="{FF2B5EF4-FFF2-40B4-BE49-F238E27FC236}">
                <a16:creationId xmlns:a16="http://schemas.microsoft.com/office/drawing/2014/main" id="{8D10B805-EE3F-4DD4-97E3-D407542390D9}"/>
              </a:ext>
            </a:extLst>
          </p:cNvPr>
          <p:cNvSpPr txBox="1"/>
          <p:nvPr/>
        </p:nvSpPr>
        <p:spPr>
          <a:xfrm>
            <a:off x="237060" y="5297582"/>
            <a:ext cx="1140056"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Northeast</a:t>
            </a:r>
            <a:endParaRPr kumimoji="1" lang="ja-JP" altLang="en-US" b="1" dirty="0">
              <a:latin typeface="MS UI Gothic" panose="020B0600070205080204" pitchFamily="50" charset="-128"/>
              <a:ea typeface="MS UI Gothic" panose="020B0600070205080204" pitchFamily="50" charset="-128"/>
            </a:endParaRPr>
          </a:p>
        </p:txBody>
      </p:sp>
      <p:sp>
        <p:nvSpPr>
          <p:cNvPr id="72" name="テキスト ボックス 71">
            <a:extLst>
              <a:ext uri="{FF2B5EF4-FFF2-40B4-BE49-F238E27FC236}">
                <a16:creationId xmlns:a16="http://schemas.microsoft.com/office/drawing/2014/main" id="{6B760998-0D48-4EED-8205-C2F6B45FF590}"/>
              </a:ext>
            </a:extLst>
          </p:cNvPr>
          <p:cNvSpPr txBox="1"/>
          <p:nvPr/>
        </p:nvSpPr>
        <p:spPr>
          <a:xfrm>
            <a:off x="2556066" y="3710718"/>
            <a:ext cx="1215397"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Southwest</a:t>
            </a:r>
            <a:endParaRPr kumimoji="1" lang="ja-JP" altLang="en-US" b="1" dirty="0">
              <a:latin typeface="MS UI Gothic" panose="020B0600070205080204" pitchFamily="50" charset="-128"/>
              <a:ea typeface="MS UI Gothic" panose="020B0600070205080204" pitchFamily="50" charset="-128"/>
            </a:endParaRPr>
          </a:p>
        </p:txBody>
      </p:sp>
      <p:sp>
        <p:nvSpPr>
          <p:cNvPr id="73" name="テキスト ボックス 72">
            <a:extLst>
              <a:ext uri="{FF2B5EF4-FFF2-40B4-BE49-F238E27FC236}">
                <a16:creationId xmlns:a16="http://schemas.microsoft.com/office/drawing/2014/main" id="{58E27F6A-1CA1-47CF-9264-BC7876D838BB}"/>
              </a:ext>
            </a:extLst>
          </p:cNvPr>
          <p:cNvSpPr txBox="1"/>
          <p:nvPr/>
        </p:nvSpPr>
        <p:spPr>
          <a:xfrm>
            <a:off x="2649664" y="5353552"/>
            <a:ext cx="1178528"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Northwest</a:t>
            </a:r>
            <a:endParaRPr kumimoji="1" lang="ja-JP" altLang="en-US" b="1" dirty="0">
              <a:latin typeface="MS UI Gothic" panose="020B0600070205080204" pitchFamily="50" charset="-128"/>
              <a:ea typeface="MS UI Gothic" panose="020B0600070205080204" pitchFamily="50" charset="-128"/>
            </a:endParaRPr>
          </a:p>
        </p:txBody>
      </p:sp>
      <p:sp>
        <p:nvSpPr>
          <p:cNvPr id="74" name="テキスト ボックス 73">
            <a:extLst>
              <a:ext uri="{FF2B5EF4-FFF2-40B4-BE49-F238E27FC236}">
                <a16:creationId xmlns:a16="http://schemas.microsoft.com/office/drawing/2014/main" id="{ECECE7B3-E4B7-46C4-966A-22C6734B0EB8}"/>
              </a:ext>
            </a:extLst>
          </p:cNvPr>
          <p:cNvSpPr txBox="1"/>
          <p:nvPr/>
        </p:nvSpPr>
        <p:spPr>
          <a:xfrm>
            <a:off x="249767" y="3705991"/>
            <a:ext cx="1175322" cy="369332"/>
          </a:xfrm>
          <a:prstGeom prst="rect">
            <a:avLst/>
          </a:prstGeom>
          <a:noFill/>
        </p:spPr>
        <p:txBody>
          <a:bodyPr wrap="none" rtlCol="0">
            <a:spAutoFit/>
          </a:bodyPr>
          <a:lstStyle/>
          <a:p>
            <a:r>
              <a:rPr kumimoji="1" lang="en-US" altLang="ja-JP" b="1" dirty="0">
                <a:latin typeface="MS UI Gothic" panose="020B0600070205080204" pitchFamily="50" charset="-128"/>
                <a:ea typeface="MS UI Gothic" panose="020B0600070205080204" pitchFamily="50" charset="-128"/>
              </a:rPr>
              <a:t>Southeast</a:t>
            </a:r>
            <a:endParaRPr kumimoji="1" lang="ja-JP" altLang="en-US" b="1" dirty="0">
              <a:latin typeface="MS UI Gothic" panose="020B0600070205080204" pitchFamily="50" charset="-128"/>
              <a:ea typeface="MS UI Gothic" panose="020B0600070205080204" pitchFamily="50" charset="-128"/>
            </a:endParaRPr>
          </a:p>
        </p:txBody>
      </p:sp>
      <p:sp>
        <p:nvSpPr>
          <p:cNvPr id="75" name="テキスト ボックス 74">
            <a:extLst>
              <a:ext uri="{FF2B5EF4-FFF2-40B4-BE49-F238E27FC236}">
                <a16:creationId xmlns:a16="http://schemas.microsoft.com/office/drawing/2014/main" id="{D3137AA0-BD12-43BA-8EBC-82E1D679D29E}"/>
              </a:ext>
            </a:extLst>
          </p:cNvPr>
          <p:cNvSpPr txBox="1"/>
          <p:nvPr/>
        </p:nvSpPr>
        <p:spPr>
          <a:xfrm>
            <a:off x="-23657" y="6128736"/>
            <a:ext cx="7054448" cy="646331"/>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https://commons.wikimedia.org/wiki/File:Bagua-name-later.svg</a:t>
            </a:r>
          </a:p>
          <a:p>
            <a:r>
              <a:rPr lang="ja-JP" altLang="en-US" sz="1200" dirty="0">
                <a:latin typeface="MS UI Gothic" panose="020B0600070205080204" pitchFamily="50" charset="-128"/>
                <a:ea typeface="MS UI Gothic" panose="020B0600070205080204" pitchFamily="50" charset="-128"/>
              </a:rPr>
              <a:t>Pakua_with_name.svg: 2006-09-23T21:16:47Z BenduKiwi 547x547 (101558 Bytes)derivative work: Machine Elf 1735, CC BY-SA 2.5 &lt;https://creativecommons.org/licenses/by-sa/2.5&gt;, via Wikimedia Commons</a:t>
            </a:r>
          </a:p>
        </p:txBody>
      </p:sp>
      <p:pic>
        <p:nvPicPr>
          <p:cNvPr id="52" name="図 51">
            <a:extLst>
              <a:ext uri="{FF2B5EF4-FFF2-40B4-BE49-F238E27FC236}">
                <a16:creationId xmlns:a16="http://schemas.microsoft.com/office/drawing/2014/main" id="{32BD6E2A-A23E-403C-A313-F35CDD9DD5B7}"/>
              </a:ext>
            </a:extLst>
          </p:cNvPr>
          <p:cNvPicPr>
            <a:picLocks noChangeAspect="1"/>
          </p:cNvPicPr>
          <p:nvPr/>
        </p:nvPicPr>
        <p:blipFill>
          <a:blip r:embed="rId5"/>
          <a:stretch>
            <a:fillRect/>
          </a:stretch>
        </p:blipFill>
        <p:spPr>
          <a:xfrm>
            <a:off x="3122111" y="811348"/>
            <a:ext cx="707193" cy="702933"/>
          </a:xfrm>
          <a:prstGeom prst="rect">
            <a:avLst/>
          </a:prstGeom>
        </p:spPr>
      </p:pic>
      <p:cxnSp>
        <p:nvCxnSpPr>
          <p:cNvPr id="86" name="直線コネクタ 85">
            <a:extLst>
              <a:ext uri="{FF2B5EF4-FFF2-40B4-BE49-F238E27FC236}">
                <a16:creationId xmlns:a16="http://schemas.microsoft.com/office/drawing/2014/main" id="{1587AEE3-F84A-414D-BA9E-E273A9E47DAA}"/>
              </a:ext>
            </a:extLst>
          </p:cNvPr>
          <p:cNvCxnSpPr>
            <a:cxnSpLocks/>
          </p:cNvCxnSpPr>
          <p:nvPr/>
        </p:nvCxnSpPr>
        <p:spPr>
          <a:xfrm flipH="1">
            <a:off x="5558139" y="918033"/>
            <a:ext cx="287548" cy="271944"/>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3935D421-7142-4E46-8909-C0C4EC35F8FF}"/>
              </a:ext>
            </a:extLst>
          </p:cNvPr>
          <p:cNvCxnSpPr>
            <a:cxnSpLocks/>
          </p:cNvCxnSpPr>
          <p:nvPr/>
        </p:nvCxnSpPr>
        <p:spPr>
          <a:xfrm>
            <a:off x="5209122" y="1708470"/>
            <a:ext cx="612812"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9FC7B93-1CC5-4782-B40B-FBCEFE158B7E}"/>
              </a:ext>
            </a:extLst>
          </p:cNvPr>
          <p:cNvCxnSpPr>
            <a:cxnSpLocks/>
          </p:cNvCxnSpPr>
          <p:nvPr/>
        </p:nvCxnSpPr>
        <p:spPr>
          <a:xfrm>
            <a:off x="5209122" y="2229170"/>
            <a:ext cx="612812"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10E9E05-CF10-4AC0-8491-3836A1B99E8C}"/>
              </a:ext>
            </a:extLst>
          </p:cNvPr>
          <p:cNvCxnSpPr>
            <a:cxnSpLocks/>
          </p:cNvCxnSpPr>
          <p:nvPr/>
        </p:nvCxnSpPr>
        <p:spPr>
          <a:xfrm flipH="1">
            <a:off x="5224078" y="1960507"/>
            <a:ext cx="212894"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20B5E2A3-72DF-41FA-903E-8235E46291FB}"/>
              </a:ext>
            </a:extLst>
          </p:cNvPr>
          <p:cNvCxnSpPr>
            <a:cxnSpLocks/>
          </p:cNvCxnSpPr>
          <p:nvPr/>
        </p:nvCxnSpPr>
        <p:spPr>
          <a:xfrm flipH="1">
            <a:off x="6047305" y="1557931"/>
            <a:ext cx="9257" cy="827164"/>
          </a:xfrm>
          <a:prstGeom prst="line">
            <a:avLst/>
          </a:prstGeom>
          <a:ln w="117475" cap="rnd">
            <a:solidFill>
              <a:srgbClr val="FF8585">
                <a:alpha val="65000"/>
              </a:srgb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1D912B70-5B21-4F08-B994-A724B95BCD1B}"/>
              </a:ext>
            </a:extLst>
          </p:cNvPr>
          <p:cNvCxnSpPr>
            <a:cxnSpLocks/>
          </p:cNvCxnSpPr>
          <p:nvPr/>
        </p:nvCxnSpPr>
        <p:spPr>
          <a:xfrm flipH="1">
            <a:off x="4981766" y="1557931"/>
            <a:ext cx="9257" cy="827164"/>
          </a:xfrm>
          <a:prstGeom prst="line">
            <a:avLst/>
          </a:prstGeom>
          <a:ln w="117475" cap="rnd">
            <a:solidFill>
              <a:srgbClr val="FF8585">
                <a:alpha val="65000"/>
              </a:srgb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0B10CFD1-7D75-49FF-8D33-275DBA4E4A7C}"/>
              </a:ext>
            </a:extLst>
          </p:cNvPr>
          <p:cNvCxnSpPr>
            <a:cxnSpLocks/>
          </p:cNvCxnSpPr>
          <p:nvPr/>
        </p:nvCxnSpPr>
        <p:spPr>
          <a:xfrm flipH="1">
            <a:off x="5605078" y="1960507"/>
            <a:ext cx="212894"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図 95">
            <a:extLst>
              <a:ext uri="{FF2B5EF4-FFF2-40B4-BE49-F238E27FC236}">
                <a16:creationId xmlns:a16="http://schemas.microsoft.com/office/drawing/2014/main" id="{440F2455-2DC2-4FD2-A5EC-23340D71EDE2}"/>
              </a:ext>
            </a:extLst>
          </p:cNvPr>
          <p:cNvPicPr>
            <a:picLocks noChangeAspect="1"/>
          </p:cNvPicPr>
          <p:nvPr/>
        </p:nvPicPr>
        <p:blipFill>
          <a:blip r:embed="rId6"/>
          <a:stretch>
            <a:fillRect/>
          </a:stretch>
        </p:blipFill>
        <p:spPr>
          <a:xfrm>
            <a:off x="3097137" y="2407458"/>
            <a:ext cx="731084" cy="718258"/>
          </a:xfrm>
          <a:prstGeom prst="rect">
            <a:avLst/>
          </a:prstGeom>
        </p:spPr>
      </p:pic>
      <p:pic>
        <p:nvPicPr>
          <p:cNvPr id="109" name="図 108">
            <a:extLst>
              <a:ext uri="{FF2B5EF4-FFF2-40B4-BE49-F238E27FC236}">
                <a16:creationId xmlns:a16="http://schemas.microsoft.com/office/drawing/2014/main" id="{2FCAE0FF-42AC-49F8-88A7-FD2FDD3772B0}"/>
              </a:ext>
            </a:extLst>
          </p:cNvPr>
          <p:cNvPicPr>
            <a:picLocks noChangeAspect="1"/>
          </p:cNvPicPr>
          <p:nvPr/>
        </p:nvPicPr>
        <p:blipFill>
          <a:blip r:embed="rId6"/>
          <a:stretch>
            <a:fillRect/>
          </a:stretch>
        </p:blipFill>
        <p:spPr>
          <a:xfrm>
            <a:off x="5125818" y="2375910"/>
            <a:ext cx="731084" cy="718258"/>
          </a:xfrm>
          <a:prstGeom prst="rect">
            <a:avLst/>
          </a:prstGeom>
        </p:spPr>
      </p:pic>
      <p:cxnSp>
        <p:nvCxnSpPr>
          <p:cNvPr id="110" name="直線コネクタ 109">
            <a:extLst>
              <a:ext uri="{FF2B5EF4-FFF2-40B4-BE49-F238E27FC236}">
                <a16:creationId xmlns:a16="http://schemas.microsoft.com/office/drawing/2014/main" id="{A7531018-24BE-4044-BA1D-528E87EE79CF}"/>
              </a:ext>
            </a:extLst>
          </p:cNvPr>
          <p:cNvCxnSpPr>
            <a:cxnSpLocks/>
          </p:cNvCxnSpPr>
          <p:nvPr/>
        </p:nvCxnSpPr>
        <p:spPr>
          <a:xfrm>
            <a:off x="7154328" y="922299"/>
            <a:ext cx="287548" cy="271944"/>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DCBCBDDE-A9EF-4752-8E24-4E76353D0361}"/>
              </a:ext>
            </a:extLst>
          </p:cNvPr>
          <p:cNvCxnSpPr>
            <a:cxnSpLocks/>
          </p:cNvCxnSpPr>
          <p:nvPr/>
        </p:nvCxnSpPr>
        <p:spPr>
          <a:xfrm flipV="1">
            <a:off x="7497301" y="803613"/>
            <a:ext cx="0" cy="60489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5526240D-66B3-4C87-A76E-D46D99B4B4ED}"/>
              </a:ext>
            </a:extLst>
          </p:cNvPr>
          <p:cNvCxnSpPr>
            <a:cxnSpLocks/>
          </p:cNvCxnSpPr>
          <p:nvPr/>
        </p:nvCxnSpPr>
        <p:spPr>
          <a:xfrm flipH="1">
            <a:off x="7553481" y="905258"/>
            <a:ext cx="287548" cy="271944"/>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283060C-A9DB-418A-802C-D9B180E91ED0}"/>
              </a:ext>
            </a:extLst>
          </p:cNvPr>
          <p:cNvCxnSpPr>
            <a:cxnSpLocks/>
          </p:cNvCxnSpPr>
          <p:nvPr/>
        </p:nvCxnSpPr>
        <p:spPr>
          <a:xfrm>
            <a:off x="7204464" y="1505195"/>
            <a:ext cx="612812"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79824EB3-8A0E-414A-9953-52E48BC7AC6F}"/>
              </a:ext>
            </a:extLst>
          </p:cNvPr>
          <p:cNvCxnSpPr>
            <a:cxnSpLocks/>
          </p:cNvCxnSpPr>
          <p:nvPr/>
        </p:nvCxnSpPr>
        <p:spPr>
          <a:xfrm>
            <a:off x="7204464" y="1975095"/>
            <a:ext cx="612812"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94BE575-EA39-4144-A22E-7710FCA06898}"/>
              </a:ext>
            </a:extLst>
          </p:cNvPr>
          <p:cNvCxnSpPr>
            <a:cxnSpLocks/>
          </p:cNvCxnSpPr>
          <p:nvPr/>
        </p:nvCxnSpPr>
        <p:spPr>
          <a:xfrm flipH="1">
            <a:off x="7219420" y="1757232"/>
            <a:ext cx="212894"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CFC47E65-94D2-4C49-A64F-77A4B2A1F2C7}"/>
              </a:ext>
            </a:extLst>
          </p:cNvPr>
          <p:cNvCxnSpPr>
            <a:cxnSpLocks/>
          </p:cNvCxnSpPr>
          <p:nvPr/>
        </p:nvCxnSpPr>
        <p:spPr>
          <a:xfrm flipH="1">
            <a:off x="7979147" y="1507056"/>
            <a:ext cx="9257" cy="827164"/>
          </a:xfrm>
          <a:prstGeom prst="line">
            <a:avLst/>
          </a:prstGeom>
          <a:ln w="117475" cap="rnd">
            <a:solidFill>
              <a:srgbClr val="FF8585">
                <a:alpha val="65000"/>
              </a:srgb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79C52E32-2ED7-4938-A51A-7E8B16905FC0}"/>
              </a:ext>
            </a:extLst>
          </p:cNvPr>
          <p:cNvCxnSpPr>
            <a:cxnSpLocks/>
          </p:cNvCxnSpPr>
          <p:nvPr/>
        </p:nvCxnSpPr>
        <p:spPr>
          <a:xfrm flipH="1">
            <a:off x="7015208" y="1494356"/>
            <a:ext cx="9257" cy="827164"/>
          </a:xfrm>
          <a:prstGeom prst="line">
            <a:avLst/>
          </a:prstGeom>
          <a:ln w="117475" cap="rnd">
            <a:solidFill>
              <a:srgbClr val="FF8585">
                <a:alpha val="65000"/>
              </a:srgbClr>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9F14830A-1163-4886-B62B-C33A65DFD5E9}"/>
              </a:ext>
            </a:extLst>
          </p:cNvPr>
          <p:cNvCxnSpPr>
            <a:cxnSpLocks/>
          </p:cNvCxnSpPr>
          <p:nvPr/>
        </p:nvCxnSpPr>
        <p:spPr>
          <a:xfrm flipH="1">
            <a:off x="7600420" y="1757232"/>
            <a:ext cx="212894"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09C00AEA-5A4B-42E7-B7F6-6ABCB12D3DD4}"/>
              </a:ext>
            </a:extLst>
          </p:cNvPr>
          <p:cNvCxnSpPr>
            <a:cxnSpLocks/>
          </p:cNvCxnSpPr>
          <p:nvPr/>
        </p:nvCxnSpPr>
        <p:spPr>
          <a:xfrm flipH="1">
            <a:off x="7494084" y="2053046"/>
            <a:ext cx="10833" cy="562637"/>
          </a:xfrm>
          <a:prstGeom prst="line">
            <a:avLst/>
          </a:prstGeom>
          <a:ln w="117475" cap="rnd">
            <a:solidFill>
              <a:srgbClr val="FF8585">
                <a:alpha val="65000"/>
              </a:srgbClr>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DE76F83D-B572-447F-BE9D-9442DF216717}"/>
              </a:ext>
            </a:extLst>
          </p:cNvPr>
          <p:cNvCxnSpPr>
            <a:cxnSpLocks/>
          </p:cNvCxnSpPr>
          <p:nvPr/>
        </p:nvCxnSpPr>
        <p:spPr>
          <a:xfrm flipH="1">
            <a:off x="7260606" y="2268128"/>
            <a:ext cx="497359" cy="6827"/>
          </a:xfrm>
          <a:prstGeom prst="line">
            <a:avLst/>
          </a:prstGeom>
          <a:ln w="117475" cap="rnd">
            <a:solidFill>
              <a:srgbClr val="FF8585">
                <a:alpha val="65000"/>
              </a:srgb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2E8F826D-CE75-45B7-9208-F6B9DCCDBFF6}"/>
              </a:ext>
            </a:extLst>
          </p:cNvPr>
          <p:cNvCxnSpPr>
            <a:cxnSpLocks/>
          </p:cNvCxnSpPr>
          <p:nvPr/>
        </p:nvCxnSpPr>
        <p:spPr>
          <a:xfrm flipH="1">
            <a:off x="5476355" y="2485269"/>
            <a:ext cx="10833" cy="562637"/>
          </a:xfrm>
          <a:prstGeom prst="line">
            <a:avLst/>
          </a:prstGeom>
          <a:ln w="117475"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AD71A477-C3E5-4BF0-9C46-5BE6F876B7EB}"/>
              </a:ext>
            </a:extLst>
          </p:cNvPr>
          <p:cNvCxnSpPr>
            <a:cxnSpLocks/>
          </p:cNvCxnSpPr>
          <p:nvPr/>
        </p:nvCxnSpPr>
        <p:spPr>
          <a:xfrm flipH="1">
            <a:off x="5242877" y="2700351"/>
            <a:ext cx="497359" cy="6827"/>
          </a:xfrm>
          <a:prstGeom prst="line">
            <a:avLst/>
          </a:prstGeom>
          <a:ln w="117475"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129" name="矢印: 右 128">
            <a:extLst>
              <a:ext uri="{FF2B5EF4-FFF2-40B4-BE49-F238E27FC236}">
                <a16:creationId xmlns:a16="http://schemas.microsoft.com/office/drawing/2014/main" id="{507D4361-9EA2-47DF-9B26-0B0090E8DE45}"/>
              </a:ext>
            </a:extLst>
          </p:cNvPr>
          <p:cNvSpPr/>
          <p:nvPr/>
        </p:nvSpPr>
        <p:spPr>
          <a:xfrm>
            <a:off x="4166832" y="140263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矢印: 右 129">
            <a:extLst>
              <a:ext uri="{FF2B5EF4-FFF2-40B4-BE49-F238E27FC236}">
                <a16:creationId xmlns:a16="http://schemas.microsoft.com/office/drawing/2014/main" id="{661F92E8-46F1-46F2-B919-0CBE0EFE2A81}"/>
              </a:ext>
            </a:extLst>
          </p:cNvPr>
          <p:cNvSpPr/>
          <p:nvPr/>
        </p:nvSpPr>
        <p:spPr>
          <a:xfrm>
            <a:off x="6249829" y="138857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吹き出し: 四角形 130">
            <a:extLst>
              <a:ext uri="{FF2B5EF4-FFF2-40B4-BE49-F238E27FC236}">
                <a16:creationId xmlns:a16="http://schemas.microsoft.com/office/drawing/2014/main" id="{624CEF54-7335-4F15-98BF-B25B4176866D}"/>
              </a:ext>
            </a:extLst>
          </p:cNvPr>
          <p:cNvSpPr/>
          <p:nvPr/>
        </p:nvSpPr>
        <p:spPr>
          <a:xfrm>
            <a:off x="216074" y="1067898"/>
            <a:ext cx="2392338" cy="1160127"/>
          </a:xfrm>
          <a:prstGeom prst="wedgeRectCallout">
            <a:avLst>
              <a:gd name="adj1" fmla="val 64175"/>
              <a:gd name="adj2" fmla="val 2244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chemeClr val="tx1"/>
                </a:solidFill>
                <a:latin typeface="MS UI Gothic" panose="020B0600070205080204" pitchFamily="50" charset="-128"/>
                <a:ea typeface="MS UI Gothic" panose="020B0600070205080204" pitchFamily="50" charset="-128"/>
              </a:rPr>
              <a:t>This mark symbolizes “South” and “Fire.”</a:t>
            </a:r>
          </a:p>
        </p:txBody>
      </p:sp>
      <p:sp>
        <p:nvSpPr>
          <p:cNvPr id="133" name="吹き出し: 四角形 132">
            <a:extLst>
              <a:ext uri="{FF2B5EF4-FFF2-40B4-BE49-F238E27FC236}">
                <a16:creationId xmlns:a16="http://schemas.microsoft.com/office/drawing/2014/main" id="{9C18CAE9-6472-4945-9D3D-E75A3274EAF6}"/>
              </a:ext>
            </a:extLst>
          </p:cNvPr>
          <p:cNvSpPr/>
          <p:nvPr/>
        </p:nvSpPr>
        <p:spPr>
          <a:xfrm>
            <a:off x="205429" y="2390385"/>
            <a:ext cx="2697464" cy="765760"/>
          </a:xfrm>
          <a:prstGeom prst="wedgeRectCallout">
            <a:avLst>
              <a:gd name="adj1" fmla="val 56080"/>
              <a:gd name="adj2" fmla="val 12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chemeClr val="tx1"/>
                </a:solidFill>
                <a:latin typeface="MS UI Gothic" panose="020B0600070205080204" pitchFamily="50" charset="-128"/>
                <a:ea typeface="MS UI Gothic" panose="020B0600070205080204" pitchFamily="50" charset="-128"/>
              </a:rPr>
              <a:t>Symbol of Yin and Yang (Bright and Dark)</a:t>
            </a:r>
          </a:p>
        </p:txBody>
      </p:sp>
      <p:cxnSp>
        <p:nvCxnSpPr>
          <p:cNvPr id="134" name="直線コネクタ 133">
            <a:extLst>
              <a:ext uri="{FF2B5EF4-FFF2-40B4-BE49-F238E27FC236}">
                <a16:creationId xmlns:a16="http://schemas.microsoft.com/office/drawing/2014/main" id="{E2C8DA4B-9F1B-464F-BFF5-322FA64872C7}"/>
              </a:ext>
            </a:extLst>
          </p:cNvPr>
          <p:cNvCxnSpPr>
            <a:cxnSpLocks/>
          </p:cNvCxnSpPr>
          <p:nvPr/>
        </p:nvCxnSpPr>
        <p:spPr>
          <a:xfrm>
            <a:off x="5174906" y="1128418"/>
            <a:ext cx="287548" cy="271944"/>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6F1C67DD-173C-45C2-8BA2-ED03053A2B9C}"/>
              </a:ext>
            </a:extLst>
          </p:cNvPr>
          <p:cNvCxnSpPr>
            <a:cxnSpLocks/>
          </p:cNvCxnSpPr>
          <p:nvPr/>
        </p:nvCxnSpPr>
        <p:spPr>
          <a:xfrm flipH="1">
            <a:off x="5574059" y="1111377"/>
            <a:ext cx="287548" cy="271944"/>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0DD3D0E8-D72E-4BE4-90D7-EE4F23293A2B}"/>
              </a:ext>
            </a:extLst>
          </p:cNvPr>
          <p:cNvSpPr/>
          <p:nvPr/>
        </p:nvSpPr>
        <p:spPr>
          <a:xfrm>
            <a:off x="2987209" y="1573171"/>
            <a:ext cx="1013051" cy="1505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7" name="正方形/長方形 136">
            <a:extLst>
              <a:ext uri="{FF2B5EF4-FFF2-40B4-BE49-F238E27FC236}">
                <a16:creationId xmlns:a16="http://schemas.microsoft.com/office/drawing/2014/main" id="{3EC2DA71-DADC-46C3-84F2-221BC8F9C1D9}"/>
              </a:ext>
            </a:extLst>
          </p:cNvPr>
          <p:cNvSpPr/>
          <p:nvPr/>
        </p:nvSpPr>
        <p:spPr>
          <a:xfrm>
            <a:off x="2979558" y="2144900"/>
            <a:ext cx="1013051" cy="1505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8" name="正方形/長方形 137">
            <a:extLst>
              <a:ext uri="{FF2B5EF4-FFF2-40B4-BE49-F238E27FC236}">
                <a16:creationId xmlns:a16="http://schemas.microsoft.com/office/drawing/2014/main" id="{8FB46A1C-7A4E-41AF-BF0A-F6096345532A}"/>
              </a:ext>
            </a:extLst>
          </p:cNvPr>
          <p:cNvSpPr/>
          <p:nvPr/>
        </p:nvSpPr>
        <p:spPr>
          <a:xfrm>
            <a:off x="2989023" y="1869659"/>
            <a:ext cx="454758" cy="1505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9" name="正方形/長方形 138">
            <a:extLst>
              <a:ext uri="{FF2B5EF4-FFF2-40B4-BE49-F238E27FC236}">
                <a16:creationId xmlns:a16="http://schemas.microsoft.com/office/drawing/2014/main" id="{1EE3F398-8736-400E-BE92-13FC94F2BAD0}"/>
              </a:ext>
            </a:extLst>
          </p:cNvPr>
          <p:cNvSpPr/>
          <p:nvPr/>
        </p:nvSpPr>
        <p:spPr>
          <a:xfrm>
            <a:off x="3530636" y="1869659"/>
            <a:ext cx="454758" cy="1505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037DA88-71A7-4509-A963-F254E1427021}"/>
              </a:ext>
            </a:extLst>
          </p:cNvPr>
          <p:cNvPicPr>
            <a:picLocks noChangeAspect="1"/>
          </p:cNvPicPr>
          <p:nvPr/>
        </p:nvPicPr>
        <p:blipFill>
          <a:blip r:embed="rId7"/>
          <a:stretch>
            <a:fillRect/>
          </a:stretch>
        </p:blipFill>
        <p:spPr>
          <a:xfrm>
            <a:off x="4170562" y="3125716"/>
            <a:ext cx="818507" cy="1209967"/>
          </a:xfrm>
          <a:prstGeom prst="rect">
            <a:avLst/>
          </a:prstGeom>
        </p:spPr>
      </p:pic>
      <p:pic>
        <p:nvPicPr>
          <p:cNvPr id="9" name="図 8">
            <a:extLst>
              <a:ext uri="{FF2B5EF4-FFF2-40B4-BE49-F238E27FC236}">
                <a16:creationId xmlns:a16="http://schemas.microsoft.com/office/drawing/2014/main" id="{E7B0D070-9C8D-44A6-A483-65B1B9FA9327}"/>
              </a:ext>
            </a:extLst>
          </p:cNvPr>
          <p:cNvPicPr>
            <a:picLocks noChangeAspect="1"/>
          </p:cNvPicPr>
          <p:nvPr/>
        </p:nvPicPr>
        <p:blipFill>
          <a:blip r:embed="rId8"/>
          <a:stretch>
            <a:fillRect/>
          </a:stretch>
        </p:blipFill>
        <p:spPr>
          <a:xfrm>
            <a:off x="4095750" y="4689752"/>
            <a:ext cx="952500" cy="1266825"/>
          </a:xfrm>
          <a:prstGeom prst="rect">
            <a:avLst/>
          </a:prstGeom>
        </p:spPr>
      </p:pic>
      <p:sp>
        <p:nvSpPr>
          <p:cNvPr id="58" name="テキスト ボックス 57">
            <a:extLst>
              <a:ext uri="{FF2B5EF4-FFF2-40B4-BE49-F238E27FC236}">
                <a16:creationId xmlns:a16="http://schemas.microsoft.com/office/drawing/2014/main" id="{EAB60F77-ECAD-4F74-98AA-B3DB60FCC9E7}"/>
              </a:ext>
            </a:extLst>
          </p:cNvPr>
          <p:cNvSpPr txBox="1"/>
          <p:nvPr/>
        </p:nvSpPr>
        <p:spPr>
          <a:xfrm>
            <a:off x="3730719" y="4157524"/>
            <a:ext cx="2353529" cy="584775"/>
          </a:xfrm>
          <a:prstGeom prst="rect">
            <a:avLst/>
          </a:prstGeom>
          <a:noFill/>
        </p:spPr>
        <p:txBody>
          <a:bodyPr wrap="none" rtlCol="0">
            <a:spAutoFit/>
          </a:bodyPr>
          <a:lstStyle/>
          <a:p>
            <a:r>
              <a:rPr kumimoji="1" lang="en-US" altLang="ja-JP" sz="3200" b="1" dirty="0">
                <a:latin typeface="MS UI Gothic" panose="020B0600070205080204" pitchFamily="50" charset="-128"/>
                <a:ea typeface="MS UI Gothic" panose="020B0600070205080204" pitchFamily="50" charset="-128"/>
              </a:rPr>
              <a:t>ancient form</a:t>
            </a:r>
            <a:endParaRPr kumimoji="1" lang="ja-JP" altLang="en-US" sz="320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418162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図 99" descr="ロゴ&#10;&#10;自動的に生成された説明">
            <a:extLst>
              <a:ext uri="{FF2B5EF4-FFF2-40B4-BE49-F238E27FC236}">
                <a16:creationId xmlns:a16="http://schemas.microsoft.com/office/drawing/2014/main" id="{4AE4ADCE-EE21-4998-9D6F-FC3C59866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397" y="3896017"/>
            <a:ext cx="2835379" cy="2835379"/>
          </a:xfrm>
          <a:prstGeom prst="rect">
            <a:avLst/>
          </a:prstGeom>
        </p:spPr>
      </p:pic>
      <p:pic>
        <p:nvPicPr>
          <p:cNvPr id="127" name="図 126">
            <a:extLst>
              <a:ext uri="{FF2B5EF4-FFF2-40B4-BE49-F238E27FC236}">
                <a16:creationId xmlns:a16="http://schemas.microsoft.com/office/drawing/2014/main" id="{91149B49-2EE2-48E8-A2E0-18EB79D05782}"/>
              </a:ext>
            </a:extLst>
          </p:cNvPr>
          <p:cNvPicPr>
            <a:picLocks noChangeAspect="1"/>
          </p:cNvPicPr>
          <p:nvPr/>
        </p:nvPicPr>
        <p:blipFill>
          <a:blip r:embed="rId3"/>
          <a:stretch>
            <a:fillRect/>
          </a:stretch>
        </p:blipFill>
        <p:spPr>
          <a:xfrm>
            <a:off x="198040" y="645790"/>
            <a:ext cx="3157685" cy="4746714"/>
          </a:xfrm>
          <a:prstGeom prst="rect">
            <a:avLst/>
          </a:prstGeom>
        </p:spPr>
      </p:pic>
      <p:pic>
        <p:nvPicPr>
          <p:cNvPr id="3" name="図 2">
            <a:extLst>
              <a:ext uri="{FF2B5EF4-FFF2-40B4-BE49-F238E27FC236}">
                <a16:creationId xmlns:a16="http://schemas.microsoft.com/office/drawing/2014/main" id="{F595582B-0C55-4E27-8421-181459C3FB54}"/>
              </a:ext>
            </a:extLst>
          </p:cNvPr>
          <p:cNvPicPr>
            <a:picLocks noChangeAspect="1"/>
          </p:cNvPicPr>
          <p:nvPr/>
        </p:nvPicPr>
        <p:blipFill>
          <a:blip r:embed="rId4"/>
          <a:stretch>
            <a:fillRect/>
          </a:stretch>
        </p:blipFill>
        <p:spPr>
          <a:xfrm>
            <a:off x="0" y="26170"/>
            <a:ext cx="9144000" cy="470458"/>
          </a:xfrm>
          <a:prstGeom prst="rect">
            <a:avLst/>
          </a:prstGeom>
        </p:spPr>
      </p:pic>
      <p:sp>
        <p:nvSpPr>
          <p:cNvPr id="71" name="テキスト ボックス 70">
            <a:extLst>
              <a:ext uri="{FF2B5EF4-FFF2-40B4-BE49-F238E27FC236}">
                <a16:creationId xmlns:a16="http://schemas.microsoft.com/office/drawing/2014/main" id="{78330BA3-D99B-4A1B-9113-A4A81A28F262}"/>
              </a:ext>
            </a:extLst>
          </p:cNvPr>
          <p:cNvSpPr txBox="1"/>
          <p:nvPr/>
        </p:nvSpPr>
        <p:spPr>
          <a:xfrm>
            <a:off x="3709901" y="3529318"/>
            <a:ext cx="2353529" cy="584775"/>
          </a:xfrm>
          <a:prstGeom prst="rect">
            <a:avLst/>
          </a:prstGeom>
          <a:noFill/>
        </p:spPr>
        <p:txBody>
          <a:bodyPr wrap="none" rtlCol="0">
            <a:spAutoFit/>
          </a:bodyPr>
          <a:lstStyle/>
          <a:p>
            <a:r>
              <a:rPr kumimoji="1" lang="en-US" altLang="ja-JP" sz="3200" b="1" dirty="0">
                <a:latin typeface="MS UI Gothic" panose="020B0600070205080204" pitchFamily="50" charset="-128"/>
                <a:ea typeface="MS UI Gothic" panose="020B0600070205080204" pitchFamily="50" charset="-128"/>
              </a:rPr>
              <a:t>ancient form</a:t>
            </a:r>
            <a:endParaRPr kumimoji="1" lang="ja-JP" altLang="en-US" sz="3200" b="1" dirty="0">
              <a:latin typeface="MS UI Gothic" panose="020B0600070205080204" pitchFamily="50" charset="-128"/>
              <a:ea typeface="MS UI Gothic" panose="020B0600070205080204" pitchFamily="50" charset="-128"/>
            </a:endParaRPr>
          </a:p>
        </p:txBody>
      </p:sp>
      <p:cxnSp>
        <p:nvCxnSpPr>
          <p:cNvPr id="116" name="直線コネクタ 115">
            <a:extLst>
              <a:ext uri="{FF2B5EF4-FFF2-40B4-BE49-F238E27FC236}">
                <a16:creationId xmlns:a16="http://schemas.microsoft.com/office/drawing/2014/main" id="{784E2E9E-5FA2-4D7C-9939-E2856553254D}"/>
              </a:ext>
            </a:extLst>
          </p:cNvPr>
          <p:cNvCxnSpPr>
            <a:cxnSpLocks/>
          </p:cNvCxnSpPr>
          <p:nvPr/>
        </p:nvCxnSpPr>
        <p:spPr>
          <a:xfrm flipV="1">
            <a:off x="1539434" y="2956254"/>
            <a:ext cx="0" cy="1305868"/>
          </a:xfrm>
          <a:prstGeom prst="line">
            <a:avLst/>
          </a:prstGeom>
          <a:ln w="165100"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0EF9873B-6B61-4880-A92B-34159A525977}"/>
              </a:ext>
            </a:extLst>
          </p:cNvPr>
          <p:cNvCxnSpPr>
            <a:cxnSpLocks/>
          </p:cNvCxnSpPr>
          <p:nvPr/>
        </p:nvCxnSpPr>
        <p:spPr>
          <a:xfrm flipH="1">
            <a:off x="1074299" y="4041002"/>
            <a:ext cx="364158" cy="0"/>
          </a:xfrm>
          <a:prstGeom prst="line">
            <a:avLst/>
          </a:prstGeom>
          <a:ln w="165100"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9BB5AA1A-BD17-4DB9-84BE-0AFACFA25C1E}"/>
              </a:ext>
            </a:extLst>
          </p:cNvPr>
          <p:cNvCxnSpPr>
            <a:cxnSpLocks/>
          </p:cNvCxnSpPr>
          <p:nvPr/>
        </p:nvCxnSpPr>
        <p:spPr>
          <a:xfrm flipV="1">
            <a:off x="2008494" y="2956254"/>
            <a:ext cx="0" cy="1305868"/>
          </a:xfrm>
          <a:prstGeom prst="line">
            <a:avLst/>
          </a:prstGeom>
          <a:ln w="165100"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2713FFBF-B9A2-4DE7-97B5-1209E6769E34}"/>
              </a:ext>
            </a:extLst>
          </p:cNvPr>
          <p:cNvCxnSpPr>
            <a:cxnSpLocks/>
          </p:cNvCxnSpPr>
          <p:nvPr/>
        </p:nvCxnSpPr>
        <p:spPr>
          <a:xfrm flipH="1">
            <a:off x="1074299" y="3270188"/>
            <a:ext cx="302988" cy="0"/>
          </a:xfrm>
          <a:prstGeom prst="line">
            <a:avLst/>
          </a:prstGeom>
          <a:ln w="165100"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04F83A23-D580-4C25-BDF9-C9F225D3C5CF}"/>
              </a:ext>
            </a:extLst>
          </p:cNvPr>
          <p:cNvCxnSpPr>
            <a:cxnSpLocks/>
          </p:cNvCxnSpPr>
          <p:nvPr/>
        </p:nvCxnSpPr>
        <p:spPr>
          <a:xfrm flipH="1">
            <a:off x="2154747" y="3270188"/>
            <a:ext cx="302988" cy="0"/>
          </a:xfrm>
          <a:prstGeom prst="line">
            <a:avLst/>
          </a:prstGeom>
          <a:ln w="165100"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606B6AEB-5281-4D0A-A4A5-64FCCC6E43E8}"/>
              </a:ext>
            </a:extLst>
          </p:cNvPr>
          <p:cNvCxnSpPr>
            <a:cxnSpLocks/>
          </p:cNvCxnSpPr>
          <p:nvPr/>
        </p:nvCxnSpPr>
        <p:spPr>
          <a:xfrm flipH="1">
            <a:off x="2093577" y="4058189"/>
            <a:ext cx="364158" cy="0"/>
          </a:xfrm>
          <a:prstGeom prst="line">
            <a:avLst/>
          </a:prstGeom>
          <a:ln w="165100"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pic>
        <p:nvPicPr>
          <p:cNvPr id="138" name="図 137">
            <a:extLst>
              <a:ext uri="{FF2B5EF4-FFF2-40B4-BE49-F238E27FC236}">
                <a16:creationId xmlns:a16="http://schemas.microsoft.com/office/drawing/2014/main" id="{A1D6768F-3159-444B-921C-1E7185E25831}"/>
              </a:ext>
            </a:extLst>
          </p:cNvPr>
          <p:cNvPicPr>
            <a:picLocks noChangeAspect="1"/>
          </p:cNvPicPr>
          <p:nvPr/>
        </p:nvPicPr>
        <p:blipFill>
          <a:blip r:embed="rId5"/>
          <a:stretch>
            <a:fillRect/>
          </a:stretch>
        </p:blipFill>
        <p:spPr>
          <a:xfrm>
            <a:off x="3848195" y="4192846"/>
            <a:ext cx="783261" cy="2153967"/>
          </a:xfrm>
          <a:prstGeom prst="rect">
            <a:avLst/>
          </a:prstGeom>
        </p:spPr>
      </p:pic>
      <p:sp>
        <p:nvSpPr>
          <p:cNvPr id="140" name="矢印: 右 139">
            <a:extLst>
              <a:ext uri="{FF2B5EF4-FFF2-40B4-BE49-F238E27FC236}">
                <a16:creationId xmlns:a16="http://schemas.microsoft.com/office/drawing/2014/main" id="{7A6C75CA-0741-4494-AFF8-0837135820D4}"/>
              </a:ext>
            </a:extLst>
          </p:cNvPr>
          <p:cNvSpPr/>
          <p:nvPr/>
        </p:nvSpPr>
        <p:spPr>
          <a:xfrm rot="1346198">
            <a:off x="3137160" y="4005538"/>
            <a:ext cx="735010" cy="812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2" name="図 141">
            <a:extLst>
              <a:ext uri="{FF2B5EF4-FFF2-40B4-BE49-F238E27FC236}">
                <a16:creationId xmlns:a16="http://schemas.microsoft.com/office/drawing/2014/main" id="{BA7B364A-2092-4FD5-8227-C77FD6F71A74}"/>
              </a:ext>
            </a:extLst>
          </p:cNvPr>
          <p:cNvPicPr>
            <a:picLocks noChangeAspect="1"/>
          </p:cNvPicPr>
          <p:nvPr/>
        </p:nvPicPr>
        <p:blipFill>
          <a:blip r:embed="rId5"/>
          <a:stretch>
            <a:fillRect/>
          </a:stretch>
        </p:blipFill>
        <p:spPr>
          <a:xfrm flipH="1">
            <a:off x="4744769" y="4058189"/>
            <a:ext cx="783261" cy="2153967"/>
          </a:xfrm>
          <a:prstGeom prst="rect">
            <a:avLst/>
          </a:prstGeom>
        </p:spPr>
      </p:pic>
      <p:sp>
        <p:nvSpPr>
          <p:cNvPr id="141" name="矢印: 右 140">
            <a:extLst>
              <a:ext uri="{FF2B5EF4-FFF2-40B4-BE49-F238E27FC236}">
                <a16:creationId xmlns:a16="http://schemas.microsoft.com/office/drawing/2014/main" id="{4452DF39-7DD3-4289-AD3D-F76AE89894C7}"/>
              </a:ext>
            </a:extLst>
          </p:cNvPr>
          <p:cNvSpPr/>
          <p:nvPr/>
        </p:nvSpPr>
        <p:spPr>
          <a:xfrm rot="1400049">
            <a:off x="5488386" y="4694159"/>
            <a:ext cx="735010" cy="812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0">
            <a:extLst>
              <a:ext uri="{FF2B5EF4-FFF2-40B4-BE49-F238E27FC236}">
                <a16:creationId xmlns:a16="http://schemas.microsoft.com/office/drawing/2014/main" id="{B3E10E0C-A512-40D7-8433-8539FEFB2592}"/>
              </a:ext>
            </a:extLst>
          </p:cNvPr>
          <p:cNvSpPr txBox="1">
            <a:spLocks noChangeArrowheads="1"/>
          </p:cNvSpPr>
          <p:nvPr/>
        </p:nvSpPr>
        <p:spPr bwMode="auto">
          <a:xfrm>
            <a:off x="3355725" y="1538914"/>
            <a:ext cx="5590235" cy="183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sz="4800" dirty="0">
                <a:latin typeface="MS UI Gothic" panose="020B0600070205080204" pitchFamily="50" charset="-128"/>
                <a:ea typeface="MS UI Gothic" panose="020B0600070205080204" pitchFamily="50" charset="-128"/>
              </a:rPr>
              <a:t>When facing south, the back faces </a:t>
            </a:r>
            <a:r>
              <a:rPr lang="en-US" altLang="ja-JP" sz="4800" dirty="0">
                <a:solidFill>
                  <a:srgbClr val="FF0000"/>
                </a:solidFill>
                <a:latin typeface="MS UI Gothic" panose="020B0600070205080204" pitchFamily="50" charset="-128"/>
                <a:ea typeface="MS UI Gothic" panose="020B0600070205080204" pitchFamily="50" charset="-128"/>
              </a:rPr>
              <a:t>north</a:t>
            </a:r>
            <a:r>
              <a:rPr lang="en-US" altLang="ja-JP" sz="4800" dirty="0">
                <a:latin typeface="MS UI Gothic" panose="020B0600070205080204" pitchFamily="50" charset="-128"/>
                <a:ea typeface="MS UI Gothic" panose="020B0600070205080204" pitchFamily="50" charset="-128"/>
              </a:rPr>
              <a:t>.</a:t>
            </a:r>
          </a:p>
          <a:p>
            <a:pPr eaLnBrk="1" hangingPunct="1">
              <a:lnSpc>
                <a:spcPct val="70000"/>
              </a:lnSpc>
              <a:spcBef>
                <a:spcPct val="0"/>
              </a:spcBef>
              <a:buFontTx/>
              <a:buNone/>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north</a:t>
            </a:r>
            <a:endParaRPr lang="en-US" altLang="ja-JP" sz="4800" dirty="0">
              <a:solidFill>
                <a:srgbClr val="FF0000"/>
              </a:solidFill>
              <a:latin typeface="MS UI Gothic" panose="020B0600070205080204" pitchFamily="50" charset="-128"/>
              <a:ea typeface="MS UI Gothic" panose="020B0600070205080204" pitchFamily="50" charset="-128"/>
            </a:endParaRPr>
          </a:p>
        </p:txBody>
      </p:sp>
      <p:sp>
        <p:nvSpPr>
          <p:cNvPr id="22" name="吹き出し: 四角形 21">
            <a:extLst>
              <a:ext uri="{FF2B5EF4-FFF2-40B4-BE49-F238E27FC236}">
                <a16:creationId xmlns:a16="http://schemas.microsoft.com/office/drawing/2014/main" id="{91D4A5DE-C4D4-4ACC-8C57-FF46D137D3FC}"/>
              </a:ext>
            </a:extLst>
          </p:cNvPr>
          <p:cNvSpPr/>
          <p:nvPr/>
        </p:nvSpPr>
        <p:spPr>
          <a:xfrm>
            <a:off x="198040" y="5293981"/>
            <a:ext cx="3536841" cy="1226435"/>
          </a:xfrm>
          <a:prstGeom prst="wedgeRectCallout">
            <a:avLst>
              <a:gd name="adj1" fmla="val 7995"/>
              <a:gd name="adj2" fmla="val -889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MS UI Gothic" panose="020B0600070205080204" pitchFamily="50" charset="-128"/>
                <a:ea typeface="MS UI Gothic" panose="020B0600070205080204" pitchFamily="50" charset="-128"/>
              </a:rPr>
              <a:t>shoulder blades &amp; backbone</a:t>
            </a:r>
          </a:p>
        </p:txBody>
      </p:sp>
    </p:spTree>
    <p:extLst>
      <p:ext uri="{BB962C8B-B14F-4D97-AF65-F5344CB8AC3E}">
        <p14:creationId xmlns:p14="http://schemas.microsoft.com/office/powerpoint/2010/main" val="287591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A581A2A-9027-45F8-9248-BBC9ACCA4FF3}"/>
              </a:ext>
            </a:extLst>
          </p:cNvPr>
          <p:cNvPicPr>
            <a:picLocks noChangeAspect="1"/>
          </p:cNvPicPr>
          <p:nvPr/>
        </p:nvPicPr>
        <p:blipFill>
          <a:blip r:embed="rId2"/>
          <a:stretch>
            <a:fillRect/>
          </a:stretch>
        </p:blipFill>
        <p:spPr>
          <a:xfrm>
            <a:off x="0" y="13181"/>
            <a:ext cx="9144000" cy="530335"/>
          </a:xfrm>
          <a:prstGeom prst="rect">
            <a:avLst/>
          </a:prstGeom>
        </p:spPr>
      </p:pic>
      <p:pic>
        <p:nvPicPr>
          <p:cNvPr id="4" name="図 3" descr="ロゴ&#10;&#10;自動的に生成された説明">
            <a:extLst>
              <a:ext uri="{FF2B5EF4-FFF2-40B4-BE49-F238E27FC236}">
                <a16:creationId xmlns:a16="http://schemas.microsoft.com/office/drawing/2014/main" id="{18040C1D-6BC4-4CFE-98F3-D63DA37FE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118" y="4304978"/>
            <a:ext cx="2492125" cy="2492125"/>
          </a:xfrm>
          <a:prstGeom prst="rect">
            <a:avLst/>
          </a:prstGeom>
        </p:spPr>
      </p:pic>
      <p:sp>
        <p:nvSpPr>
          <p:cNvPr id="10" name="吹き出し: 四角形 9">
            <a:extLst>
              <a:ext uri="{FF2B5EF4-FFF2-40B4-BE49-F238E27FC236}">
                <a16:creationId xmlns:a16="http://schemas.microsoft.com/office/drawing/2014/main" id="{D855E115-7671-40DF-8F03-5E9032155E23}"/>
              </a:ext>
            </a:extLst>
          </p:cNvPr>
          <p:cNvSpPr/>
          <p:nvPr/>
        </p:nvSpPr>
        <p:spPr>
          <a:xfrm>
            <a:off x="7221517" y="1490498"/>
            <a:ext cx="1863078" cy="893845"/>
          </a:xfrm>
          <a:prstGeom prst="wedgeRectCallout">
            <a:avLst>
              <a:gd name="adj1" fmla="val 7300"/>
              <a:gd name="adj2" fmla="val 819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Burning-hot metal stick</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(arrow)</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pic>
        <p:nvPicPr>
          <p:cNvPr id="11" name="Picture 2" descr="メラメラ燃える炎のイラスト02">
            <a:extLst>
              <a:ext uri="{FF2B5EF4-FFF2-40B4-BE49-F238E27FC236}">
                <a16:creationId xmlns:a16="http://schemas.microsoft.com/office/drawing/2014/main" id="{2DACD71D-89D6-42E4-85B4-51305FCE45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5757" y="2767280"/>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12" name="二等辺三角形 11">
            <a:extLst>
              <a:ext uri="{FF2B5EF4-FFF2-40B4-BE49-F238E27FC236}">
                <a16:creationId xmlns:a16="http://schemas.microsoft.com/office/drawing/2014/main" id="{16FC5AA6-247C-4E8D-AF69-BCB49B74808F}"/>
              </a:ext>
            </a:extLst>
          </p:cNvPr>
          <p:cNvSpPr/>
          <p:nvPr/>
        </p:nvSpPr>
        <p:spPr>
          <a:xfrm rot="8804038">
            <a:off x="7667494" y="1761575"/>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178922BD-BB24-4910-B0E6-089E8A7BB461}"/>
              </a:ext>
            </a:extLst>
          </p:cNvPr>
          <p:cNvPicPr>
            <a:picLocks noChangeAspect="1"/>
          </p:cNvPicPr>
          <p:nvPr/>
        </p:nvPicPr>
        <p:blipFill>
          <a:blip r:embed="rId5"/>
          <a:stretch>
            <a:fillRect/>
          </a:stretch>
        </p:blipFill>
        <p:spPr>
          <a:xfrm>
            <a:off x="4036214" y="1577582"/>
            <a:ext cx="1676400" cy="2447925"/>
          </a:xfrm>
          <a:prstGeom prst="rect">
            <a:avLst/>
          </a:prstGeom>
        </p:spPr>
      </p:pic>
      <p:sp>
        <p:nvSpPr>
          <p:cNvPr id="15" name="吹き出し: 四角形 14">
            <a:extLst>
              <a:ext uri="{FF2B5EF4-FFF2-40B4-BE49-F238E27FC236}">
                <a16:creationId xmlns:a16="http://schemas.microsoft.com/office/drawing/2014/main" id="{1D141E13-3D4D-4426-86EF-B99F20F7D59B}"/>
              </a:ext>
            </a:extLst>
          </p:cNvPr>
          <p:cNvSpPr/>
          <p:nvPr/>
        </p:nvSpPr>
        <p:spPr>
          <a:xfrm>
            <a:off x="4981670" y="1553011"/>
            <a:ext cx="2061376" cy="701198"/>
          </a:xfrm>
          <a:prstGeom prst="wedgeRectCallout">
            <a:avLst>
              <a:gd name="adj1" fmla="val -31264"/>
              <a:gd name="adj2" fmla="val 869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(animal bone)</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grpSp>
        <p:nvGrpSpPr>
          <p:cNvPr id="17" name="グループ化 16">
            <a:extLst>
              <a:ext uri="{FF2B5EF4-FFF2-40B4-BE49-F238E27FC236}">
                <a16:creationId xmlns:a16="http://schemas.microsoft.com/office/drawing/2014/main" id="{E9084813-1F6D-41EE-8C0A-036458F6E3BE}"/>
              </a:ext>
            </a:extLst>
          </p:cNvPr>
          <p:cNvGrpSpPr/>
          <p:nvPr/>
        </p:nvGrpSpPr>
        <p:grpSpPr>
          <a:xfrm>
            <a:off x="7192747" y="2495090"/>
            <a:ext cx="910091" cy="1169661"/>
            <a:chOff x="-289125" y="2350671"/>
            <a:chExt cx="910091" cy="1169661"/>
          </a:xfrm>
        </p:grpSpPr>
        <p:cxnSp>
          <p:nvCxnSpPr>
            <p:cNvPr id="18" name="直線矢印コネクタ 17">
              <a:extLst>
                <a:ext uri="{FF2B5EF4-FFF2-40B4-BE49-F238E27FC236}">
                  <a16:creationId xmlns:a16="http://schemas.microsoft.com/office/drawing/2014/main" id="{93C52070-DCF3-425C-9E06-C30FA948F7BF}"/>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平行四辺形 18">
              <a:extLst>
                <a:ext uri="{FF2B5EF4-FFF2-40B4-BE49-F238E27FC236}">
                  <a16:creationId xmlns:a16="http://schemas.microsoft.com/office/drawing/2014/main" id="{EDF84450-2642-4676-9EA7-CD028B61AA5E}"/>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a:extLst>
                <a:ext uri="{FF2B5EF4-FFF2-40B4-BE49-F238E27FC236}">
                  <a16:creationId xmlns:a16="http://schemas.microsoft.com/office/drawing/2014/main" id="{AC22C5FA-A940-4053-89E3-3B3D692F8215}"/>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3ED329EE-B37B-47B1-A73B-DEF0C73FA061}"/>
              </a:ext>
            </a:extLst>
          </p:cNvPr>
          <p:cNvGrpSpPr/>
          <p:nvPr/>
        </p:nvGrpSpPr>
        <p:grpSpPr>
          <a:xfrm>
            <a:off x="3976508" y="2112103"/>
            <a:ext cx="910091" cy="1169661"/>
            <a:chOff x="-289125" y="2350671"/>
            <a:chExt cx="910091" cy="1169661"/>
          </a:xfrm>
        </p:grpSpPr>
        <p:cxnSp>
          <p:nvCxnSpPr>
            <p:cNvPr id="22" name="直線矢印コネクタ 21">
              <a:extLst>
                <a:ext uri="{FF2B5EF4-FFF2-40B4-BE49-F238E27FC236}">
                  <a16:creationId xmlns:a16="http://schemas.microsoft.com/office/drawing/2014/main" id="{C91F46A8-90AF-4512-9611-892D9604A417}"/>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平行四辺形 22">
              <a:extLst>
                <a:ext uri="{FF2B5EF4-FFF2-40B4-BE49-F238E27FC236}">
                  <a16:creationId xmlns:a16="http://schemas.microsoft.com/office/drawing/2014/main" id="{12A6D292-DA25-464F-AA14-73DA78BE8DB3}"/>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平行四辺形 23">
              <a:extLst>
                <a:ext uri="{FF2B5EF4-FFF2-40B4-BE49-F238E27FC236}">
                  <a16:creationId xmlns:a16="http://schemas.microsoft.com/office/drawing/2014/main" id="{00BBB285-20AB-4B49-8C43-2275282DCAE0}"/>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矢印: 右 24">
            <a:extLst>
              <a:ext uri="{FF2B5EF4-FFF2-40B4-BE49-F238E27FC236}">
                <a16:creationId xmlns:a16="http://schemas.microsoft.com/office/drawing/2014/main" id="{1905FC81-79FE-4BFF-9689-CFAFFDFF86F5}"/>
              </a:ext>
            </a:extLst>
          </p:cNvPr>
          <p:cNvSpPr/>
          <p:nvPr/>
        </p:nvSpPr>
        <p:spPr>
          <a:xfrm flipH="1">
            <a:off x="5730865" y="2861137"/>
            <a:ext cx="1722680"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吹き出し: 四角形 25">
            <a:extLst>
              <a:ext uri="{FF2B5EF4-FFF2-40B4-BE49-F238E27FC236}">
                <a16:creationId xmlns:a16="http://schemas.microsoft.com/office/drawing/2014/main" id="{301C5BE2-8B69-4F80-AC1E-9E76A432CE13}"/>
              </a:ext>
            </a:extLst>
          </p:cNvPr>
          <p:cNvSpPr/>
          <p:nvPr/>
        </p:nvSpPr>
        <p:spPr>
          <a:xfrm>
            <a:off x="4946597" y="3832931"/>
            <a:ext cx="2970641" cy="770862"/>
          </a:xfrm>
          <a:prstGeom prst="wedgeRectCallout">
            <a:avLst>
              <a:gd name="adj1" fmla="val -44015"/>
              <a:gd name="adj2" fmla="val -999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ysClr val="windowText" lastClr="000000"/>
                </a:solidFill>
                <a:latin typeface="MS UI Gothic" panose="020B0600070205080204" pitchFamily="50" charset="-128"/>
                <a:ea typeface="MS UI Gothic" panose="020B0600070205080204" pitchFamily="50" charset="-128"/>
              </a:rPr>
              <a:t>the cracks</a:t>
            </a:r>
            <a:r>
              <a:rPr kumimoji="1" lang="ja-JP" altLang="en-US" sz="2400" dirty="0">
                <a:solidFill>
                  <a:sysClr val="windowText" lastClr="000000"/>
                </a:solidFill>
                <a:latin typeface="MS UI Gothic" panose="020B0600070205080204" pitchFamily="50" charset="-128"/>
                <a:ea typeface="MS UI Gothic" panose="020B0600070205080204" pitchFamily="50" charset="-128"/>
              </a:rPr>
              <a:t>（卜）</a:t>
            </a:r>
            <a:r>
              <a:rPr kumimoji="1" lang="en-US" altLang="ja-JP" sz="2400" dirty="0">
                <a:solidFill>
                  <a:sysClr val="windowText" lastClr="000000"/>
                </a:solidFill>
                <a:latin typeface="MS UI Gothic" panose="020B0600070205080204" pitchFamily="50" charset="-128"/>
                <a:ea typeface="MS UI Gothic" panose="020B0600070205080204" pitchFamily="50" charset="-128"/>
              </a:rPr>
              <a:t> were used to predict </a:t>
            </a:r>
            <a:r>
              <a:rPr kumimoji="1" lang="en-US" altLang="ja-JP" sz="2400" dirty="0">
                <a:solidFill>
                  <a:schemeClr val="tx1"/>
                </a:solidFill>
                <a:latin typeface="MS UI Gothic" panose="020B0600070205080204" pitchFamily="50" charset="-128"/>
                <a:ea typeface="MS UI Gothic" panose="020B0600070205080204" pitchFamily="50" charset="-128"/>
              </a:rPr>
              <a:t>omen</a:t>
            </a:r>
          </a:p>
        </p:txBody>
      </p:sp>
      <p:pic>
        <p:nvPicPr>
          <p:cNvPr id="27" name="図 26">
            <a:extLst>
              <a:ext uri="{FF2B5EF4-FFF2-40B4-BE49-F238E27FC236}">
                <a16:creationId xmlns:a16="http://schemas.microsoft.com/office/drawing/2014/main" id="{CEA8A277-BE74-4CFE-A36C-950EB19FA067}"/>
              </a:ext>
            </a:extLst>
          </p:cNvPr>
          <p:cNvPicPr>
            <a:picLocks noChangeAspect="1"/>
          </p:cNvPicPr>
          <p:nvPr/>
        </p:nvPicPr>
        <p:blipFill>
          <a:blip r:embed="rId6"/>
          <a:stretch>
            <a:fillRect/>
          </a:stretch>
        </p:blipFill>
        <p:spPr>
          <a:xfrm>
            <a:off x="3773738" y="3142263"/>
            <a:ext cx="619125" cy="1581150"/>
          </a:xfrm>
          <a:prstGeom prst="rect">
            <a:avLst/>
          </a:prstGeom>
        </p:spPr>
      </p:pic>
      <p:pic>
        <p:nvPicPr>
          <p:cNvPr id="29" name="図 28">
            <a:extLst>
              <a:ext uri="{FF2B5EF4-FFF2-40B4-BE49-F238E27FC236}">
                <a16:creationId xmlns:a16="http://schemas.microsoft.com/office/drawing/2014/main" id="{838466F7-B530-45F0-9179-63FD826EB956}"/>
              </a:ext>
            </a:extLst>
          </p:cNvPr>
          <p:cNvPicPr>
            <a:picLocks noChangeAspect="1"/>
          </p:cNvPicPr>
          <p:nvPr/>
        </p:nvPicPr>
        <p:blipFill>
          <a:blip r:embed="rId7"/>
          <a:stretch>
            <a:fillRect/>
          </a:stretch>
        </p:blipFill>
        <p:spPr>
          <a:xfrm>
            <a:off x="0" y="964376"/>
            <a:ext cx="9144000" cy="481263"/>
          </a:xfrm>
          <a:prstGeom prst="rect">
            <a:avLst/>
          </a:prstGeom>
        </p:spPr>
      </p:pic>
      <p:pic>
        <p:nvPicPr>
          <p:cNvPr id="31" name="図 30">
            <a:extLst>
              <a:ext uri="{FF2B5EF4-FFF2-40B4-BE49-F238E27FC236}">
                <a16:creationId xmlns:a16="http://schemas.microsoft.com/office/drawing/2014/main" id="{C365CD5F-F56D-40A5-BB82-C4A1A45603A9}"/>
              </a:ext>
            </a:extLst>
          </p:cNvPr>
          <p:cNvPicPr>
            <a:picLocks noChangeAspect="1"/>
          </p:cNvPicPr>
          <p:nvPr/>
        </p:nvPicPr>
        <p:blipFill>
          <a:blip r:embed="rId8"/>
          <a:stretch>
            <a:fillRect/>
          </a:stretch>
        </p:blipFill>
        <p:spPr>
          <a:xfrm>
            <a:off x="-13648" y="525898"/>
            <a:ext cx="9144000" cy="486655"/>
          </a:xfrm>
          <a:prstGeom prst="rect">
            <a:avLst/>
          </a:prstGeom>
        </p:spPr>
      </p:pic>
      <p:sp>
        <p:nvSpPr>
          <p:cNvPr id="33" name="テキスト ボックス 32">
            <a:extLst>
              <a:ext uri="{FF2B5EF4-FFF2-40B4-BE49-F238E27FC236}">
                <a16:creationId xmlns:a16="http://schemas.microsoft.com/office/drawing/2014/main" id="{79CC2D01-9B9E-4A7B-B4E8-EE2126BAAB50}"/>
              </a:ext>
            </a:extLst>
          </p:cNvPr>
          <p:cNvSpPr txBox="1"/>
          <p:nvPr/>
        </p:nvSpPr>
        <p:spPr>
          <a:xfrm>
            <a:off x="3330067" y="4403806"/>
            <a:ext cx="2301083" cy="707886"/>
          </a:xfrm>
          <a:prstGeom prst="rect">
            <a:avLst/>
          </a:prstGeom>
          <a:noFill/>
        </p:spPr>
        <p:txBody>
          <a:bodyPr wrap="square">
            <a:spAutoFit/>
          </a:bodyPr>
          <a:lstStyle/>
          <a:p>
            <a:r>
              <a:rPr lang="en-US" altLang="ja-JP" sz="4000" b="1" dirty="0">
                <a:latin typeface="MS UI Gothic" panose="020B0600070205080204" pitchFamily="50" charset="-128"/>
                <a:ea typeface="MS UI Gothic" panose="020B0600070205080204" pitchFamily="50" charset="-128"/>
              </a:rPr>
              <a:t>divination</a:t>
            </a:r>
          </a:p>
        </p:txBody>
      </p:sp>
      <p:sp>
        <p:nvSpPr>
          <p:cNvPr id="34" name="矢印: 右 33">
            <a:extLst>
              <a:ext uri="{FF2B5EF4-FFF2-40B4-BE49-F238E27FC236}">
                <a16:creationId xmlns:a16="http://schemas.microsoft.com/office/drawing/2014/main" id="{95046BA4-F4B8-4C0E-9410-4B13FF3805DC}"/>
              </a:ext>
            </a:extLst>
          </p:cNvPr>
          <p:cNvSpPr/>
          <p:nvPr/>
        </p:nvSpPr>
        <p:spPr>
          <a:xfrm rot="8099929">
            <a:off x="4158709" y="3448565"/>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BF5EF23D-1EBF-4C1A-89A5-A8539A4BB7F4}"/>
              </a:ext>
            </a:extLst>
          </p:cNvPr>
          <p:cNvPicPr>
            <a:picLocks noChangeAspect="1"/>
          </p:cNvPicPr>
          <p:nvPr/>
        </p:nvPicPr>
        <p:blipFill>
          <a:blip r:embed="rId9"/>
          <a:stretch>
            <a:fillRect/>
          </a:stretch>
        </p:blipFill>
        <p:spPr>
          <a:xfrm>
            <a:off x="202847" y="1640816"/>
            <a:ext cx="1619278" cy="1704954"/>
          </a:xfrm>
          <a:prstGeom prst="rect">
            <a:avLst/>
          </a:prstGeom>
        </p:spPr>
      </p:pic>
      <p:sp>
        <p:nvSpPr>
          <p:cNvPr id="37" name="テキスト ボックス 36">
            <a:extLst>
              <a:ext uri="{FF2B5EF4-FFF2-40B4-BE49-F238E27FC236}">
                <a16:creationId xmlns:a16="http://schemas.microsoft.com/office/drawing/2014/main" id="{DC0800B9-E1AE-4E4A-B8EA-12E88C84E41D}"/>
              </a:ext>
            </a:extLst>
          </p:cNvPr>
          <p:cNvSpPr txBox="1"/>
          <p:nvPr/>
        </p:nvSpPr>
        <p:spPr>
          <a:xfrm>
            <a:off x="1810469" y="2518678"/>
            <a:ext cx="2301083" cy="584775"/>
          </a:xfrm>
          <a:prstGeom prst="rect">
            <a:avLst/>
          </a:prstGeom>
          <a:noFill/>
        </p:spPr>
        <p:txBody>
          <a:bodyPr wrap="square">
            <a:spAutoFit/>
          </a:bodyPr>
          <a:lstStyle/>
          <a:p>
            <a:r>
              <a:rPr lang="en-US" altLang="ja-JP" sz="3200" b="1" dirty="0">
                <a:latin typeface="arial" panose="020B0604020202020204" pitchFamily="34" charset="0"/>
              </a:rPr>
              <a:t>the</a:t>
            </a:r>
            <a:r>
              <a:rPr lang="ja-JP" altLang="en-US" sz="3200" b="1" dirty="0">
                <a:latin typeface="arial" panose="020B0604020202020204" pitchFamily="34" charset="0"/>
              </a:rPr>
              <a:t> </a:t>
            </a:r>
            <a:r>
              <a:rPr lang="en-US" altLang="ja-JP" sz="3200" b="1" dirty="0">
                <a:latin typeface="arial" panose="020B0604020202020204" pitchFamily="34" charset="0"/>
              </a:rPr>
              <a:t>moon</a:t>
            </a:r>
          </a:p>
        </p:txBody>
      </p:sp>
      <p:pic>
        <p:nvPicPr>
          <p:cNvPr id="38" name="図 37">
            <a:extLst>
              <a:ext uri="{FF2B5EF4-FFF2-40B4-BE49-F238E27FC236}">
                <a16:creationId xmlns:a16="http://schemas.microsoft.com/office/drawing/2014/main" id="{41000384-E027-4546-8894-49E7D4807D45}"/>
              </a:ext>
            </a:extLst>
          </p:cNvPr>
          <p:cNvPicPr>
            <a:picLocks noChangeAspect="1"/>
          </p:cNvPicPr>
          <p:nvPr/>
        </p:nvPicPr>
        <p:blipFill>
          <a:blip r:embed="rId10"/>
          <a:stretch>
            <a:fillRect/>
          </a:stretch>
        </p:blipFill>
        <p:spPr>
          <a:xfrm>
            <a:off x="1810469" y="3307227"/>
            <a:ext cx="846050" cy="1459851"/>
          </a:xfrm>
          <a:prstGeom prst="rect">
            <a:avLst/>
          </a:prstGeom>
        </p:spPr>
      </p:pic>
      <p:sp>
        <p:nvSpPr>
          <p:cNvPr id="9" name="矢印: 右 8">
            <a:extLst>
              <a:ext uri="{FF2B5EF4-FFF2-40B4-BE49-F238E27FC236}">
                <a16:creationId xmlns:a16="http://schemas.microsoft.com/office/drawing/2014/main" id="{50B0DEFC-C7E9-4A94-BE4B-C813D72607ED}"/>
              </a:ext>
            </a:extLst>
          </p:cNvPr>
          <p:cNvSpPr/>
          <p:nvPr/>
        </p:nvSpPr>
        <p:spPr>
          <a:xfrm rot="2763425">
            <a:off x="1181433" y="331534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A8B18AF6-49E8-4FCC-A3D6-EC705E084C5B}"/>
              </a:ext>
            </a:extLst>
          </p:cNvPr>
          <p:cNvSpPr/>
          <p:nvPr/>
        </p:nvSpPr>
        <p:spPr>
          <a:xfrm rot="5400000">
            <a:off x="1845825" y="4723760"/>
            <a:ext cx="402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EA68F484-EFA7-4715-BB4F-349454DFB6E3}"/>
              </a:ext>
            </a:extLst>
          </p:cNvPr>
          <p:cNvSpPr/>
          <p:nvPr/>
        </p:nvSpPr>
        <p:spPr>
          <a:xfrm rot="7518041">
            <a:off x="2512537" y="4536057"/>
            <a:ext cx="108791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10">
            <a:extLst>
              <a:ext uri="{FF2B5EF4-FFF2-40B4-BE49-F238E27FC236}">
                <a16:creationId xmlns:a16="http://schemas.microsoft.com/office/drawing/2014/main" id="{DFFEE991-693A-4114-B5F2-1928E6F891B0}"/>
              </a:ext>
            </a:extLst>
          </p:cNvPr>
          <p:cNvSpPr txBox="1">
            <a:spLocks noChangeArrowheads="1"/>
          </p:cNvSpPr>
          <p:nvPr/>
        </p:nvSpPr>
        <p:spPr bwMode="auto">
          <a:xfrm>
            <a:off x="202847" y="5304989"/>
            <a:ext cx="6840199"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rPr>
              <a:t>Divination by the phases and movements of the Moon</a:t>
            </a:r>
          </a:p>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outside</a:t>
            </a:r>
            <a:r>
              <a:rPr lang="en-US" altLang="ja-JP" dirty="0">
                <a:latin typeface="MS UI Gothic" panose="020B0600070205080204" pitchFamily="50" charset="-128"/>
                <a:ea typeface="MS UI Gothic" panose="020B0600070205080204" pitchFamily="50" charset="-128"/>
                <a:sym typeface="Wingdings" panose="05000000000000000000" pitchFamily="2" charset="2"/>
              </a:rPr>
              <a:t> divination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outside</a:t>
            </a:r>
            <a:endParaRPr lang="en-US" altLang="ja-JP"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9540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3467</TotalTime>
  <Words>413</Words>
  <Application>Microsoft Office PowerPoint</Application>
  <PresentationFormat>画面に合わせる (4:3)</PresentationFormat>
  <Paragraphs>43</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MS UI Gothic</vt:lpstr>
      <vt:lpstr>游ゴシック</vt:lpstr>
      <vt:lpstr>Arial</vt:lpstr>
      <vt:lpstr>Arial</vt:lpstr>
      <vt:lpstr>Calibri</vt:lpstr>
      <vt:lpstr>Calibri Light</vt:lpstr>
      <vt:lpstr>Office テーマ</vt:lpstr>
      <vt:lpstr>Free Kanji Material  無料漢字教材 kanji0091-0095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90</cp:revision>
  <dcterms:created xsi:type="dcterms:W3CDTF">2022-02-04T14:29:48Z</dcterms:created>
  <dcterms:modified xsi:type="dcterms:W3CDTF">2022-03-06T03:49:55Z</dcterms:modified>
</cp:coreProperties>
</file>