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542" r:id="rId2"/>
    <p:sldId id="543" r:id="rId3"/>
    <p:sldId id="541" r:id="rId4"/>
    <p:sldId id="347" r:id="rId5"/>
    <p:sldId id="289" r:id="rId6"/>
    <p:sldId id="544" r:id="rId7"/>
    <p:sldId id="348" r:id="rId8"/>
    <p:sldId id="349" r:id="rId9"/>
    <p:sldId id="35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en.wikipedia.org/wiki/Chinese_hairpin" TargetMode="External"/><Relationship Id="rId3" Type="http://schemas.openxmlformats.org/officeDocument/2006/relationships/image" Target="../media/image14.png"/><Relationship Id="rId7" Type="http://schemas.openxmlformats.org/officeDocument/2006/relationships/image" Target="../media/image8.png"/><Relationship Id="rId12" Type="http://schemas.openxmlformats.org/officeDocument/2006/relationships/image" Target="../media/image17.jpg"/><Relationship Id="rId2"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gif"/><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kanji0087-0090</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9AAA4EA-CD03-4986-A7CE-5837B2944409}"/>
              </a:ext>
            </a:extLst>
          </p:cNvPr>
          <p:cNvPicPr>
            <a:picLocks noChangeAspect="1"/>
          </p:cNvPicPr>
          <p:nvPr/>
        </p:nvPicPr>
        <p:blipFill>
          <a:blip r:embed="rId2"/>
          <a:stretch>
            <a:fillRect/>
          </a:stretch>
        </p:blipFill>
        <p:spPr>
          <a:xfrm>
            <a:off x="1740353" y="1021215"/>
            <a:ext cx="5820226" cy="1243013"/>
          </a:xfrm>
          <a:prstGeom prst="rect">
            <a:avLst/>
          </a:prstGeom>
        </p:spPr>
      </p:pic>
      <p:pic>
        <p:nvPicPr>
          <p:cNvPr id="7" name="図 6">
            <a:extLst>
              <a:ext uri="{FF2B5EF4-FFF2-40B4-BE49-F238E27FC236}">
                <a16:creationId xmlns:a16="http://schemas.microsoft.com/office/drawing/2014/main" id="{C9058E33-2061-4DC6-952E-736FAA2FC19B}"/>
              </a:ext>
            </a:extLst>
          </p:cNvPr>
          <p:cNvPicPr>
            <a:picLocks noChangeAspect="1"/>
          </p:cNvPicPr>
          <p:nvPr/>
        </p:nvPicPr>
        <p:blipFill>
          <a:blip r:embed="rId3"/>
          <a:stretch>
            <a:fillRect/>
          </a:stretch>
        </p:blipFill>
        <p:spPr>
          <a:xfrm>
            <a:off x="0" y="2507776"/>
            <a:ext cx="9144000" cy="1842448"/>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CB4E0DE-93F2-4702-8114-83365B7C50F7}"/>
              </a:ext>
            </a:extLst>
          </p:cNvPr>
          <p:cNvPicPr>
            <a:picLocks noChangeAspect="1"/>
          </p:cNvPicPr>
          <p:nvPr/>
        </p:nvPicPr>
        <p:blipFill>
          <a:blip r:embed="rId2"/>
          <a:stretch>
            <a:fillRect/>
          </a:stretch>
        </p:blipFill>
        <p:spPr>
          <a:xfrm>
            <a:off x="0" y="-7373"/>
            <a:ext cx="9144000" cy="470458"/>
          </a:xfrm>
          <a:prstGeom prst="rect">
            <a:avLst/>
          </a:prstGeom>
        </p:spPr>
      </p:pic>
      <p:pic>
        <p:nvPicPr>
          <p:cNvPr id="6" name="図 5" descr="アイコン&#10;&#10;自動的に生成された説明">
            <a:extLst>
              <a:ext uri="{FF2B5EF4-FFF2-40B4-BE49-F238E27FC236}">
                <a16:creationId xmlns:a16="http://schemas.microsoft.com/office/drawing/2014/main" id="{F9577ADA-C3A0-40C5-98E0-6BEC31D2B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6554" y="4159046"/>
            <a:ext cx="2632587" cy="2632587"/>
          </a:xfrm>
          <a:prstGeom prst="rect">
            <a:avLst/>
          </a:prstGeom>
        </p:spPr>
      </p:pic>
      <p:pic>
        <p:nvPicPr>
          <p:cNvPr id="7" name="図 6">
            <a:extLst>
              <a:ext uri="{FF2B5EF4-FFF2-40B4-BE49-F238E27FC236}">
                <a16:creationId xmlns:a16="http://schemas.microsoft.com/office/drawing/2014/main" id="{EF4E2AFD-9FC5-4FC5-B0F2-981088F9A38D}"/>
              </a:ext>
            </a:extLst>
          </p:cNvPr>
          <p:cNvPicPr>
            <a:picLocks noChangeAspect="1"/>
          </p:cNvPicPr>
          <p:nvPr/>
        </p:nvPicPr>
        <p:blipFill>
          <a:blip r:embed="rId4"/>
          <a:stretch>
            <a:fillRect/>
          </a:stretch>
        </p:blipFill>
        <p:spPr>
          <a:xfrm>
            <a:off x="0" y="449834"/>
            <a:ext cx="9144000" cy="461905"/>
          </a:xfrm>
          <a:prstGeom prst="rect">
            <a:avLst/>
          </a:prstGeom>
        </p:spPr>
      </p:pic>
      <p:pic>
        <p:nvPicPr>
          <p:cNvPr id="8" name="図 7">
            <a:extLst>
              <a:ext uri="{FF2B5EF4-FFF2-40B4-BE49-F238E27FC236}">
                <a16:creationId xmlns:a16="http://schemas.microsoft.com/office/drawing/2014/main" id="{26C64E38-FEF7-48D0-83F2-571D3CCDE1AE}"/>
              </a:ext>
            </a:extLst>
          </p:cNvPr>
          <p:cNvPicPr>
            <a:picLocks noChangeAspect="1"/>
          </p:cNvPicPr>
          <p:nvPr/>
        </p:nvPicPr>
        <p:blipFill>
          <a:blip r:embed="rId5"/>
          <a:stretch>
            <a:fillRect/>
          </a:stretch>
        </p:blipFill>
        <p:spPr>
          <a:xfrm>
            <a:off x="936234" y="1685612"/>
            <a:ext cx="1901173" cy="1901173"/>
          </a:xfrm>
          <a:prstGeom prst="rect">
            <a:avLst/>
          </a:prstGeom>
        </p:spPr>
      </p:pic>
      <p:pic>
        <p:nvPicPr>
          <p:cNvPr id="9" name="図 8">
            <a:extLst>
              <a:ext uri="{FF2B5EF4-FFF2-40B4-BE49-F238E27FC236}">
                <a16:creationId xmlns:a16="http://schemas.microsoft.com/office/drawing/2014/main" id="{561B6525-746C-488A-8901-3715A777A18C}"/>
              </a:ext>
            </a:extLst>
          </p:cNvPr>
          <p:cNvPicPr>
            <a:picLocks noChangeAspect="1"/>
          </p:cNvPicPr>
          <p:nvPr/>
        </p:nvPicPr>
        <p:blipFill>
          <a:blip r:embed="rId6"/>
          <a:stretch>
            <a:fillRect/>
          </a:stretch>
        </p:blipFill>
        <p:spPr>
          <a:xfrm>
            <a:off x="3810057" y="2489603"/>
            <a:ext cx="2099077" cy="2099077"/>
          </a:xfrm>
          <a:prstGeom prst="rect">
            <a:avLst/>
          </a:prstGeom>
        </p:spPr>
      </p:pic>
      <p:sp>
        <p:nvSpPr>
          <p:cNvPr id="10" name="矢印: 右 9">
            <a:extLst>
              <a:ext uri="{FF2B5EF4-FFF2-40B4-BE49-F238E27FC236}">
                <a16:creationId xmlns:a16="http://schemas.microsoft.com/office/drawing/2014/main" id="{AD33D1C6-D259-4A7C-A603-FD1AEE109E88}"/>
              </a:ext>
            </a:extLst>
          </p:cNvPr>
          <p:cNvSpPr/>
          <p:nvPr/>
        </p:nvSpPr>
        <p:spPr>
          <a:xfrm rot="1859564">
            <a:off x="3035145" y="305609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黒いバックグラウンドの前に座っている人形&#10;&#10;低い精度で自動的に生成された説明">
            <a:extLst>
              <a:ext uri="{FF2B5EF4-FFF2-40B4-BE49-F238E27FC236}">
                <a16:creationId xmlns:a16="http://schemas.microsoft.com/office/drawing/2014/main" id="{BE8383ED-FB09-4BF0-80C4-B794D51430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59451" y="3501517"/>
            <a:ext cx="1555293" cy="2080658"/>
          </a:xfrm>
          <a:prstGeom prst="rect">
            <a:avLst/>
          </a:prstGeom>
        </p:spPr>
      </p:pic>
      <p:pic>
        <p:nvPicPr>
          <p:cNvPr id="12" name="図 11" descr="白いバックグラウンドの前に座っている人形&#10;&#10;低い精度で自動的に生成された説明">
            <a:extLst>
              <a:ext uri="{FF2B5EF4-FFF2-40B4-BE49-F238E27FC236}">
                <a16:creationId xmlns:a16="http://schemas.microsoft.com/office/drawing/2014/main" id="{C1C2E24D-9BFF-46BA-801E-960AC412E8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6700" y="4535383"/>
            <a:ext cx="1555293" cy="2130538"/>
          </a:xfrm>
          <a:prstGeom prst="rect">
            <a:avLst/>
          </a:prstGeom>
        </p:spPr>
      </p:pic>
      <p:sp>
        <p:nvSpPr>
          <p:cNvPr id="13" name="テキスト ボックス 12">
            <a:extLst>
              <a:ext uri="{FF2B5EF4-FFF2-40B4-BE49-F238E27FC236}">
                <a16:creationId xmlns:a16="http://schemas.microsoft.com/office/drawing/2014/main" id="{269B1AFA-ADDD-45CF-A21B-5C4931B9A1DC}"/>
              </a:ext>
            </a:extLst>
          </p:cNvPr>
          <p:cNvSpPr txBox="1"/>
          <p:nvPr/>
        </p:nvSpPr>
        <p:spPr>
          <a:xfrm>
            <a:off x="801871" y="893059"/>
            <a:ext cx="2187388" cy="1189236"/>
          </a:xfrm>
          <a:prstGeom prst="rect">
            <a:avLst/>
          </a:prstGeom>
          <a:noFill/>
        </p:spPr>
        <p:txBody>
          <a:bodyPr wrap="square" rtlCol="0">
            <a:spAutoFit/>
          </a:bodyPr>
          <a:lstStyle/>
          <a:p>
            <a:pPr algn="ctr">
              <a:lnSpc>
                <a:spcPct val="80000"/>
              </a:lnSpc>
            </a:pPr>
            <a:r>
              <a:rPr lang="en-US" altLang="ja-JP" sz="4400" dirty="0"/>
              <a:t>woman, female</a:t>
            </a:r>
          </a:p>
        </p:txBody>
      </p:sp>
      <p:sp>
        <p:nvSpPr>
          <p:cNvPr id="14" name="テキスト ボックス 13">
            <a:extLst>
              <a:ext uri="{FF2B5EF4-FFF2-40B4-BE49-F238E27FC236}">
                <a16:creationId xmlns:a16="http://schemas.microsoft.com/office/drawing/2014/main" id="{4415CDF6-1FE8-49C6-9403-5695B46436EA}"/>
              </a:ext>
            </a:extLst>
          </p:cNvPr>
          <p:cNvSpPr txBox="1"/>
          <p:nvPr/>
        </p:nvSpPr>
        <p:spPr>
          <a:xfrm>
            <a:off x="3765929" y="2132528"/>
            <a:ext cx="2187332" cy="647550"/>
          </a:xfrm>
          <a:prstGeom prst="rect">
            <a:avLst/>
          </a:prstGeom>
          <a:noFill/>
        </p:spPr>
        <p:txBody>
          <a:bodyPr wrap="square" rtlCol="0">
            <a:spAutoFit/>
          </a:bodyPr>
          <a:lstStyle/>
          <a:p>
            <a:pPr algn="ctr">
              <a:lnSpc>
                <a:spcPct val="80000"/>
              </a:lnSpc>
            </a:pPr>
            <a:r>
              <a:rPr lang="en-US" altLang="ja-JP" sz="4400" dirty="0"/>
              <a:t>mother</a:t>
            </a:r>
          </a:p>
        </p:txBody>
      </p:sp>
      <p:sp>
        <p:nvSpPr>
          <p:cNvPr id="15" name="矢印: 右 14">
            <a:extLst>
              <a:ext uri="{FF2B5EF4-FFF2-40B4-BE49-F238E27FC236}">
                <a16:creationId xmlns:a16="http://schemas.microsoft.com/office/drawing/2014/main" id="{2D6789AA-D457-4657-856B-6A2A7B30DF44}"/>
              </a:ext>
            </a:extLst>
          </p:cNvPr>
          <p:cNvSpPr/>
          <p:nvPr/>
        </p:nvSpPr>
        <p:spPr>
          <a:xfrm rot="1859564">
            <a:off x="5767360" y="437084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E25F239A-CE3E-439C-9201-F37473AE5A2F}"/>
              </a:ext>
            </a:extLst>
          </p:cNvPr>
          <p:cNvPicPr>
            <a:picLocks noChangeAspect="1"/>
          </p:cNvPicPr>
          <p:nvPr/>
        </p:nvPicPr>
        <p:blipFill>
          <a:blip r:embed="rId9"/>
          <a:stretch>
            <a:fillRect/>
          </a:stretch>
        </p:blipFill>
        <p:spPr>
          <a:xfrm>
            <a:off x="1550641" y="3567046"/>
            <a:ext cx="1363367" cy="1901173"/>
          </a:xfrm>
          <a:prstGeom prst="rect">
            <a:avLst/>
          </a:prstGeom>
        </p:spPr>
      </p:pic>
    </p:spTree>
    <p:extLst>
      <p:ext uri="{BB962C8B-B14F-4D97-AF65-F5344CB8AC3E}">
        <p14:creationId xmlns:p14="http://schemas.microsoft.com/office/powerpoint/2010/main" val="192216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アイコン&#10;&#10;自動的に生成された説明">
            <a:extLst>
              <a:ext uri="{FF2B5EF4-FFF2-40B4-BE49-F238E27FC236}">
                <a16:creationId xmlns:a16="http://schemas.microsoft.com/office/drawing/2014/main" id="{6582F8B9-DD40-42E4-95AD-B205E359B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583" y="3702646"/>
            <a:ext cx="2794019" cy="2794019"/>
          </a:xfrm>
          <a:prstGeom prst="rect">
            <a:avLst/>
          </a:prstGeom>
        </p:spPr>
      </p:pic>
      <p:pic>
        <p:nvPicPr>
          <p:cNvPr id="3" name="図 2">
            <a:extLst>
              <a:ext uri="{FF2B5EF4-FFF2-40B4-BE49-F238E27FC236}">
                <a16:creationId xmlns:a16="http://schemas.microsoft.com/office/drawing/2014/main" id="{4E6DC00E-E534-4A4B-B577-388E3483093F}"/>
              </a:ext>
            </a:extLst>
          </p:cNvPr>
          <p:cNvPicPr>
            <a:picLocks noChangeAspect="1"/>
          </p:cNvPicPr>
          <p:nvPr/>
        </p:nvPicPr>
        <p:blipFill>
          <a:blip r:embed="rId3"/>
          <a:stretch>
            <a:fillRect/>
          </a:stretch>
        </p:blipFill>
        <p:spPr>
          <a:xfrm>
            <a:off x="0" y="81116"/>
            <a:ext cx="9144000" cy="461905"/>
          </a:xfrm>
          <a:prstGeom prst="rect">
            <a:avLst/>
          </a:prstGeom>
        </p:spPr>
      </p:pic>
      <p:pic>
        <p:nvPicPr>
          <p:cNvPr id="4" name="図 3" descr="黒いバックグラウンドの前に座っている人形&#10;&#10;低い精度で自動的に生成された説明">
            <a:extLst>
              <a:ext uri="{FF2B5EF4-FFF2-40B4-BE49-F238E27FC236}">
                <a16:creationId xmlns:a16="http://schemas.microsoft.com/office/drawing/2014/main" id="{E876A341-6BB2-4D5B-AD19-EFAED7D94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12397" y="986034"/>
            <a:ext cx="2150584" cy="2877034"/>
          </a:xfrm>
          <a:prstGeom prst="rect">
            <a:avLst/>
          </a:prstGeom>
        </p:spPr>
      </p:pic>
      <p:sp>
        <p:nvSpPr>
          <p:cNvPr id="6" name="テキスト ボックス 5">
            <a:extLst>
              <a:ext uri="{FF2B5EF4-FFF2-40B4-BE49-F238E27FC236}">
                <a16:creationId xmlns:a16="http://schemas.microsoft.com/office/drawing/2014/main" id="{5B630E8D-2407-44F9-8141-71B41B86E7F8}"/>
              </a:ext>
            </a:extLst>
          </p:cNvPr>
          <p:cNvSpPr txBox="1"/>
          <p:nvPr/>
        </p:nvSpPr>
        <p:spPr>
          <a:xfrm>
            <a:off x="2117177" y="986034"/>
            <a:ext cx="6714426" cy="597087"/>
          </a:xfrm>
          <a:prstGeom prst="rect">
            <a:avLst/>
          </a:prstGeom>
          <a:noFill/>
        </p:spPr>
        <p:txBody>
          <a:bodyPr wrap="square" rtlCol="0">
            <a:spAutoFit/>
          </a:bodyPr>
          <a:lstStyle/>
          <a:p>
            <a:pPr>
              <a:lnSpc>
                <a:spcPct val="80000"/>
              </a:lnSpc>
            </a:pPr>
            <a:r>
              <a:rPr lang="en-US" altLang="ja-JP" sz="4000" dirty="0"/>
              <a:t>pictograph of ‘</a:t>
            </a:r>
            <a:r>
              <a:rPr lang="en-US" altLang="ja-JP" sz="4000" dirty="0">
                <a:solidFill>
                  <a:srgbClr val="FF0000"/>
                </a:solidFill>
              </a:rPr>
              <a:t>woman/female</a:t>
            </a:r>
            <a:r>
              <a:rPr lang="en-US" altLang="ja-JP" sz="4000" dirty="0"/>
              <a:t>’</a:t>
            </a:r>
          </a:p>
        </p:txBody>
      </p:sp>
      <p:sp>
        <p:nvSpPr>
          <p:cNvPr id="7" name="矢印: 右 6">
            <a:extLst>
              <a:ext uri="{FF2B5EF4-FFF2-40B4-BE49-F238E27FC236}">
                <a16:creationId xmlns:a16="http://schemas.microsoft.com/office/drawing/2014/main" id="{9382A3B7-6665-459B-A2F8-BF5FB4346CF7}"/>
              </a:ext>
            </a:extLst>
          </p:cNvPr>
          <p:cNvSpPr/>
          <p:nvPr/>
        </p:nvSpPr>
        <p:spPr>
          <a:xfrm rot="2157614">
            <a:off x="2577807" y="272470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2C6A3EE4-90DC-4FB6-9C25-D79DC17CEF97}"/>
              </a:ext>
            </a:extLst>
          </p:cNvPr>
          <p:cNvSpPr/>
          <p:nvPr/>
        </p:nvSpPr>
        <p:spPr>
          <a:xfrm rot="2157614">
            <a:off x="5458659" y="4263458"/>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FE0AE6BC-D3BE-4B6A-B7C1-A0782E2F22DD}"/>
              </a:ext>
            </a:extLst>
          </p:cNvPr>
          <p:cNvSpPr/>
          <p:nvPr/>
        </p:nvSpPr>
        <p:spPr>
          <a:xfrm>
            <a:off x="3397905" y="3908324"/>
            <a:ext cx="1758832" cy="810758"/>
          </a:xfrm>
          <a:custGeom>
            <a:avLst/>
            <a:gdLst>
              <a:gd name="connsiteX0" fmla="*/ 651144 w 1196834"/>
              <a:gd name="connsiteY0" fmla="*/ 0 h 604684"/>
              <a:gd name="connsiteX1" fmla="*/ 636395 w 1196834"/>
              <a:gd name="connsiteY1" fmla="*/ 73742 h 604684"/>
              <a:gd name="connsiteX2" fmla="*/ 459415 w 1196834"/>
              <a:gd name="connsiteY2" fmla="*/ 221226 h 604684"/>
              <a:gd name="connsiteX3" fmla="*/ 415169 w 1196834"/>
              <a:gd name="connsiteY3" fmla="*/ 235975 h 604684"/>
              <a:gd name="connsiteX4" fmla="*/ 356176 w 1196834"/>
              <a:gd name="connsiteY4" fmla="*/ 280220 h 604684"/>
              <a:gd name="connsiteX5" fmla="*/ 282434 w 1196834"/>
              <a:gd name="connsiteY5" fmla="*/ 294968 h 604684"/>
              <a:gd name="connsiteX6" fmla="*/ 238189 w 1196834"/>
              <a:gd name="connsiteY6" fmla="*/ 309717 h 604684"/>
              <a:gd name="connsiteX7" fmla="*/ 75957 w 1196834"/>
              <a:gd name="connsiteY7" fmla="*/ 368710 h 604684"/>
              <a:gd name="connsiteX8" fmla="*/ 31711 w 1196834"/>
              <a:gd name="connsiteY8" fmla="*/ 412955 h 604684"/>
              <a:gd name="connsiteX9" fmla="*/ 16963 w 1196834"/>
              <a:gd name="connsiteY9" fmla="*/ 560439 h 604684"/>
              <a:gd name="connsiteX10" fmla="*/ 164447 w 1196834"/>
              <a:gd name="connsiteY10" fmla="*/ 604684 h 604684"/>
              <a:gd name="connsiteX11" fmla="*/ 621647 w 1196834"/>
              <a:gd name="connsiteY11" fmla="*/ 589936 h 604684"/>
              <a:gd name="connsiteX12" fmla="*/ 665892 w 1196834"/>
              <a:gd name="connsiteY12" fmla="*/ 575188 h 604684"/>
              <a:gd name="connsiteX13" fmla="*/ 783879 w 1196834"/>
              <a:gd name="connsiteY13" fmla="*/ 545691 h 604684"/>
              <a:gd name="connsiteX14" fmla="*/ 828124 w 1196834"/>
              <a:gd name="connsiteY14" fmla="*/ 530942 h 604684"/>
              <a:gd name="connsiteX15" fmla="*/ 960860 w 1196834"/>
              <a:gd name="connsiteY15" fmla="*/ 501446 h 604684"/>
              <a:gd name="connsiteX16" fmla="*/ 1005105 w 1196834"/>
              <a:gd name="connsiteY16" fmla="*/ 486697 h 604684"/>
              <a:gd name="connsiteX17" fmla="*/ 1078847 w 1196834"/>
              <a:gd name="connsiteY17" fmla="*/ 501446 h 604684"/>
              <a:gd name="connsiteX18" fmla="*/ 1196834 w 1196834"/>
              <a:gd name="connsiteY18" fmla="*/ 545691 h 604684"/>
              <a:gd name="connsiteX0" fmla="*/ 651144 w 1196834"/>
              <a:gd name="connsiteY0" fmla="*/ 0 h 604684"/>
              <a:gd name="connsiteX1" fmla="*/ 636395 w 1196834"/>
              <a:gd name="connsiteY1" fmla="*/ 73742 h 604684"/>
              <a:gd name="connsiteX2" fmla="*/ 459415 w 1196834"/>
              <a:gd name="connsiteY2" fmla="*/ 221226 h 604684"/>
              <a:gd name="connsiteX3" fmla="*/ 415169 w 1196834"/>
              <a:gd name="connsiteY3" fmla="*/ 235975 h 604684"/>
              <a:gd name="connsiteX4" fmla="*/ 356176 w 1196834"/>
              <a:gd name="connsiteY4" fmla="*/ 280220 h 604684"/>
              <a:gd name="connsiteX5" fmla="*/ 282434 w 1196834"/>
              <a:gd name="connsiteY5" fmla="*/ 294968 h 604684"/>
              <a:gd name="connsiteX6" fmla="*/ 238189 w 1196834"/>
              <a:gd name="connsiteY6" fmla="*/ 309717 h 604684"/>
              <a:gd name="connsiteX7" fmla="*/ 75957 w 1196834"/>
              <a:gd name="connsiteY7" fmla="*/ 368710 h 604684"/>
              <a:gd name="connsiteX8" fmla="*/ 31711 w 1196834"/>
              <a:gd name="connsiteY8" fmla="*/ 412955 h 604684"/>
              <a:gd name="connsiteX9" fmla="*/ 16963 w 1196834"/>
              <a:gd name="connsiteY9" fmla="*/ 560439 h 604684"/>
              <a:gd name="connsiteX10" fmla="*/ 164447 w 1196834"/>
              <a:gd name="connsiteY10" fmla="*/ 604684 h 604684"/>
              <a:gd name="connsiteX11" fmla="*/ 667273 w 1196834"/>
              <a:gd name="connsiteY11" fmla="*/ 478248 h 604684"/>
              <a:gd name="connsiteX12" fmla="*/ 665892 w 1196834"/>
              <a:gd name="connsiteY12" fmla="*/ 575188 h 604684"/>
              <a:gd name="connsiteX13" fmla="*/ 783879 w 1196834"/>
              <a:gd name="connsiteY13" fmla="*/ 545691 h 604684"/>
              <a:gd name="connsiteX14" fmla="*/ 828124 w 1196834"/>
              <a:gd name="connsiteY14" fmla="*/ 530942 h 604684"/>
              <a:gd name="connsiteX15" fmla="*/ 960860 w 1196834"/>
              <a:gd name="connsiteY15" fmla="*/ 501446 h 604684"/>
              <a:gd name="connsiteX16" fmla="*/ 1005105 w 1196834"/>
              <a:gd name="connsiteY16" fmla="*/ 486697 h 604684"/>
              <a:gd name="connsiteX17" fmla="*/ 1078847 w 1196834"/>
              <a:gd name="connsiteY17" fmla="*/ 501446 h 604684"/>
              <a:gd name="connsiteX18" fmla="*/ 1196834 w 1196834"/>
              <a:gd name="connsiteY18" fmla="*/ 545691 h 604684"/>
              <a:gd name="connsiteX0" fmla="*/ 651144 w 1196834"/>
              <a:gd name="connsiteY0" fmla="*/ 0 h 604684"/>
              <a:gd name="connsiteX1" fmla="*/ 636395 w 1196834"/>
              <a:gd name="connsiteY1" fmla="*/ 73742 h 604684"/>
              <a:gd name="connsiteX2" fmla="*/ 459415 w 1196834"/>
              <a:gd name="connsiteY2" fmla="*/ 221226 h 604684"/>
              <a:gd name="connsiteX3" fmla="*/ 415169 w 1196834"/>
              <a:gd name="connsiteY3" fmla="*/ 235975 h 604684"/>
              <a:gd name="connsiteX4" fmla="*/ 356176 w 1196834"/>
              <a:gd name="connsiteY4" fmla="*/ 280220 h 604684"/>
              <a:gd name="connsiteX5" fmla="*/ 282434 w 1196834"/>
              <a:gd name="connsiteY5" fmla="*/ 294968 h 604684"/>
              <a:gd name="connsiteX6" fmla="*/ 238189 w 1196834"/>
              <a:gd name="connsiteY6" fmla="*/ 309717 h 604684"/>
              <a:gd name="connsiteX7" fmla="*/ 75957 w 1196834"/>
              <a:gd name="connsiteY7" fmla="*/ 368710 h 604684"/>
              <a:gd name="connsiteX8" fmla="*/ 31711 w 1196834"/>
              <a:gd name="connsiteY8" fmla="*/ 412955 h 604684"/>
              <a:gd name="connsiteX9" fmla="*/ 16963 w 1196834"/>
              <a:gd name="connsiteY9" fmla="*/ 560439 h 604684"/>
              <a:gd name="connsiteX10" fmla="*/ 164447 w 1196834"/>
              <a:gd name="connsiteY10" fmla="*/ 604684 h 604684"/>
              <a:gd name="connsiteX11" fmla="*/ 667273 w 1196834"/>
              <a:gd name="connsiteY11" fmla="*/ 478248 h 604684"/>
              <a:gd name="connsiteX12" fmla="*/ 825582 w 1196834"/>
              <a:gd name="connsiteY12" fmla="*/ 451090 h 604684"/>
              <a:gd name="connsiteX13" fmla="*/ 783879 w 1196834"/>
              <a:gd name="connsiteY13" fmla="*/ 545691 h 604684"/>
              <a:gd name="connsiteX14" fmla="*/ 828124 w 1196834"/>
              <a:gd name="connsiteY14" fmla="*/ 530942 h 604684"/>
              <a:gd name="connsiteX15" fmla="*/ 960860 w 1196834"/>
              <a:gd name="connsiteY15" fmla="*/ 501446 h 604684"/>
              <a:gd name="connsiteX16" fmla="*/ 1005105 w 1196834"/>
              <a:gd name="connsiteY16" fmla="*/ 486697 h 604684"/>
              <a:gd name="connsiteX17" fmla="*/ 1078847 w 1196834"/>
              <a:gd name="connsiteY17" fmla="*/ 501446 h 604684"/>
              <a:gd name="connsiteX18" fmla="*/ 1196834 w 1196834"/>
              <a:gd name="connsiteY18" fmla="*/ 545691 h 604684"/>
              <a:gd name="connsiteX0" fmla="*/ 651144 w 1196834"/>
              <a:gd name="connsiteY0" fmla="*/ 0 h 604684"/>
              <a:gd name="connsiteX1" fmla="*/ 636395 w 1196834"/>
              <a:gd name="connsiteY1" fmla="*/ 73742 h 604684"/>
              <a:gd name="connsiteX2" fmla="*/ 459415 w 1196834"/>
              <a:gd name="connsiteY2" fmla="*/ 221226 h 604684"/>
              <a:gd name="connsiteX3" fmla="*/ 415169 w 1196834"/>
              <a:gd name="connsiteY3" fmla="*/ 235975 h 604684"/>
              <a:gd name="connsiteX4" fmla="*/ 356176 w 1196834"/>
              <a:gd name="connsiteY4" fmla="*/ 280220 h 604684"/>
              <a:gd name="connsiteX5" fmla="*/ 282434 w 1196834"/>
              <a:gd name="connsiteY5" fmla="*/ 294968 h 604684"/>
              <a:gd name="connsiteX6" fmla="*/ 238189 w 1196834"/>
              <a:gd name="connsiteY6" fmla="*/ 309717 h 604684"/>
              <a:gd name="connsiteX7" fmla="*/ 75957 w 1196834"/>
              <a:gd name="connsiteY7" fmla="*/ 368710 h 604684"/>
              <a:gd name="connsiteX8" fmla="*/ 31711 w 1196834"/>
              <a:gd name="connsiteY8" fmla="*/ 412955 h 604684"/>
              <a:gd name="connsiteX9" fmla="*/ 16963 w 1196834"/>
              <a:gd name="connsiteY9" fmla="*/ 560439 h 604684"/>
              <a:gd name="connsiteX10" fmla="*/ 164447 w 1196834"/>
              <a:gd name="connsiteY10" fmla="*/ 604684 h 604684"/>
              <a:gd name="connsiteX11" fmla="*/ 667273 w 1196834"/>
              <a:gd name="connsiteY11" fmla="*/ 478248 h 604684"/>
              <a:gd name="connsiteX12" fmla="*/ 825582 w 1196834"/>
              <a:gd name="connsiteY12" fmla="*/ 451090 h 604684"/>
              <a:gd name="connsiteX13" fmla="*/ 783879 w 1196834"/>
              <a:gd name="connsiteY13" fmla="*/ 545691 h 604684"/>
              <a:gd name="connsiteX14" fmla="*/ 862344 w 1196834"/>
              <a:gd name="connsiteY14" fmla="*/ 506122 h 604684"/>
              <a:gd name="connsiteX15" fmla="*/ 960860 w 1196834"/>
              <a:gd name="connsiteY15" fmla="*/ 501446 h 604684"/>
              <a:gd name="connsiteX16" fmla="*/ 1005105 w 1196834"/>
              <a:gd name="connsiteY16" fmla="*/ 486697 h 604684"/>
              <a:gd name="connsiteX17" fmla="*/ 1078847 w 1196834"/>
              <a:gd name="connsiteY17" fmla="*/ 501446 h 604684"/>
              <a:gd name="connsiteX18" fmla="*/ 1196834 w 1196834"/>
              <a:gd name="connsiteY18" fmla="*/ 545691 h 604684"/>
              <a:gd name="connsiteX0" fmla="*/ 651144 w 1196834"/>
              <a:gd name="connsiteY0" fmla="*/ 0 h 604684"/>
              <a:gd name="connsiteX1" fmla="*/ 636395 w 1196834"/>
              <a:gd name="connsiteY1" fmla="*/ 73742 h 604684"/>
              <a:gd name="connsiteX2" fmla="*/ 459415 w 1196834"/>
              <a:gd name="connsiteY2" fmla="*/ 221226 h 604684"/>
              <a:gd name="connsiteX3" fmla="*/ 415169 w 1196834"/>
              <a:gd name="connsiteY3" fmla="*/ 235975 h 604684"/>
              <a:gd name="connsiteX4" fmla="*/ 356176 w 1196834"/>
              <a:gd name="connsiteY4" fmla="*/ 280220 h 604684"/>
              <a:gd name="connsiteX5" fmla="*/ 282434 w 1196834"/>
              <a:gd name="connsiteY5" fmla="*/ 294968 h 604684"/>
              <a:gd name="connsiteX6" fmla="*/ 238189 w 1196834"/>
              <a:gd name="connsiteY6" fmla="*/ 309717 h 604684"/>
              <a:gd name="connsiteX7" fmla="*/ 75957 w 1196834"/>
              <a:gd name="connsiteY7" fmla="*/ 368710 h 604684"/>
              <a:gd name="connsiteX8" fmla="*/ 31711 w 1196834"/>
              <a:gd name="connsiteY8" fmla="*/ 412955 h 604684"/>
              <a:gd name="connsiteX9" fmla="*/ 16963 w 1196834"/>
              <a:gd name="connsiteY9" fmla="*/ 560439 h 604684"/>
              <a:gd name="connsiteX10" fmla="*/ 164447 w 1196834"/>
              <a:gd name="connsiteY10" fmla="*/ 604684 h 604684"/>
              <a:gd name="connsiteX11" fmla="*/ 667273 w 1196834"/>
              <a:gd name="connsiteY11" fmla="*/ 478248 h 604684"/>
              <a:gd name="connsiteX12" fmla="*/ 825582 w 1196834"/>
              <a:gd name="connsiteY12" fmla="*/ 451090 h 604684"/>
              <a:gd name="connsiteX13" fmla="*/ 875130 w 1196834"/>
              <a:gd name="connsiteY13" fmla="*/ 471232 h 604684"/>
              <a:gd name="connsiteX14" fmla="*/ 862344 w 1196834"/>
              <a:gd name="connsiteY14" fmla="*/ 506122 h 604684"/>
              <a:gd name="connsiteX15" fmla="*/ 960860 w 1196834"/>
              <a:gd name="connsiteY15" fmla="*/ 501446 h 604684"/>
              <a:gd name="connsiteX16" fmla="*/ 1005105 w 1196834"/>
              <a:gd name="connsiteY16" fmla="*/ 486697 h 604684"/>
              <a:gd name="connsiteX17" fmla="*/ 1078847 w 1196834"/>
              <a:gd name="connsiteY17" fmla="*/ 501446 h 604684"/>
              <a:gd name="connsiteX18" fmla="*/ 1196834 w 1196834"/>
              <a:gd name="connsiteY18" fmla="*/ 545691 h 604684"/>
              <a:gd name="connsiteX0" fmla="*/ 651144 w 1288085"/>
              <a:gd name="connsiteY0" fmla="*/ 0 h 607740"/>
              <a:gd name="connsiteX1" fmla="*/ 636395 w 1288085"/>
              <a:gd name="connsiteY1" fmla="*/ 73742 h 607740"/>
              <a:gd name="connsiteX2" fmla="*/ 459415 w 1288085"/>
              <a:gd name="connsiteY2" fmla="*/ 221226 h 607740"/>
              <a:gd name="connsiteX3" fmla="*/ 415169 w 1288085"/>
              <a:gd name="connsiteY3" fmla="*/ 235975 h 607740"/>
              <a:gd name="connsiteX4" fmla="*/ 356176 w 1288085"/>
              <a:gd name="connsiteY4" fmla="*/ 280220 h 607740"/>
              <a:gd name="connsiteX5" fmla="*/ 282434 w 1288085"/>
              <a:gd name="connsiteY5" fmla="*/ 294968 h 607740"/>
              <a:gd name="connsiteX6" fmla="*/ 238189 w 1288085"/>
              <a:gd name="connsiteY6" fmla="*/ 309717 h 607740"/>
              <a:gd name="connsiteX7" fmla="*/ 75957 w 1288085"/>
              <a:gd name="connsiteY7" fmla="*/ 368710 h 607740"/>
              <a:gd name="connsiteX8" fmla="*/ 31711 w 1288085"/>
              <a:gd name="connsiteY8" fmla="*/ 412955 h 607740"/>
              <a:gd name="connsiteX9" fmla="*/ 16963 w 1288085"/>
              <a:gd name="connsiteY9" fmla="*/ 560439 h 607740"/>
              <a:gd name="connsiteX10" fmla="*/ 164447 w 1288085"/>
              <a:gd name="connsiteY10" fmla="*/ 604684 h 607740"/>
              <a:gd name="connsiteX11" fmla="*/ 667273 w 1288085"/>
              <a:gd name="connsiteY11" fmla="*/ 478248 h 607740"/>
              <a:gd name="connsiteX12" fmla="*/ 825582 w 1288085"/>
              <a:gd name="connsiteY12" fmla="*/ 451090 h 607740"/>
              <a:gd name="connsiteX13" fmla="*/ 875130 w 1288085"/>
              <a:gd name="connsiteY13" fmla="*/ 471232 h 607740"/>
              <a:gd name="connsiteX14" fmla="*/ 862344 w 1288085"/>
              <a:gd name="connsiteY14" fmla="*/ 506122 h 607740"/>
              <a:gd name="connsiteX15" fmla="*/ 960860 w 1288085"/>
              <a:gd name="connsiteY15" fmla="*/ 501446 h 607740"/>
              <a:gd name="connsiteX16" fmla="*/ 1005105 w 1288085"/>
              <a:gd name="connsiteY16" fmla="*/ 486697 h 607740"/>
              <a:gd name="connsiteX17" fmla="*/ 1078847 w 1288085"/>
              <a:gd name="connsiteY17" fmla="*/ 501446 h 607740"/>
              <a:gd name="connsiteX18" fmla="*/ 1288085 w 1288085"/>
              <a:gd name="connsiteY18" fmla="*/ 607740 h 607740"/>
              <a:gd name="connsiteX0" fmla="*/ 651144 w 1379336"/>
              <a:gd name="connsiteY0" fmla="*/ 0 h 657380"/>
              <a:gd name="connsiteX1" fmla="*/ 636395 w 1379336"/>
              <a:gd name="connsiteY1" fmla="*/ 73742 h 657380"/>
              <a:gd name="connsiteX2" fmla="*/ 459415 w 1379336"/>
              <a:gd name="connsiteY2" fmla="*/ 221226 h 657380"/>
              <a:gd name="connsiteX3" fmla="*/ 415169 w 1379336"/>
              <a:gd name="connsiteY3" fmla="*/ 235975 h 657380"/>
              <a:gd name="connsiteX4" fmla="*/ 356176 w 1379336"/>
              <a:gd name="connsiteY4" fmla="*/ 280220 h 657380"/>
              <a:gd name="connsiteX5" fmla="*/ 282434 w 1379336"/>
              <a:gd name="connsiteY5" fmla="*/ 294968 h 657380"/>
              <a:gd name="connsiteX6" fmla="*/ 238189 w 1379336"/>
              <a:gd name="connsiteY6" fmla="*/ 309717 h 657380"/>
              <a:gd name="connsiteX7" fmla="*/ 75957 w 1379336"/>
              <a:gd name="connsiteY7" fmla="*/ 368710 h 657380"/>
              <a:gd name="connsiteX8" fmla="*/ 31711 w 1379336"/>
              <a:gd name="connsiteY8" fmla="*/ 412955 h 657380"/>
              <a:gd name="connsiteX9" fmla="*/ 16963 w 1379336"/>
              <a:gd name="connsiteY9" fmla="*/ 560439 h 657380"/>
              <a:gd name="connsiteX10" fmla="*/ 164447 w 1379336"/>
              <a:gd name="connsiteY10" fmla="*/ 604684 h 657380"/>
              <a:gd name="connsiteX11" fmla="*/ 667273 w 1379336"/>
              <a:gd name="connsiteY11" fmla="*/ 478248 h 657380"/>
              <a:gd name="connsiteX12" fmla="*/ 825582 w 1379336"/>
              <a:gd name="connsiteY12" fmla="*/ 451090 h 657380"/>
              <a:gd name="connsiteX13" fmla="*/ 875130 w 1379336"/>
              <a:gd name="connsiteY13" fmla="*/ 471232 h 657380"/>
              <a:gd name="connsiteX14" fmla="*/ 862344 w 1379336"/>
              <a:gd name="connsiteY14" fmla="*/ 506122 h 657380"/>
              <a:gd name="connsiteX15" fmla="*/ 960860 w 1379336"/>
              <a:gd name="connsiteY15" fmla="*/ 501446 h 657380"/>
              <a:gd name="connsiteX16" fmla="*/ 1005105 w 1379336"/>
              <a:gd name="connsiteY16" fmla="*/ 486697 h 657380"/>
              <a:gd name="connsiteX17" fmla="*/ 1078847 w 1379336"/>
              <a:gd name="connsiteY17" fmla="*/ 501446 h 657380"/>
              <a:gd name="connsiteX18" fmla="*/ 1379336 w 1379336"/>
              <a:gd name="connsiteY18" fmla="*/ 657380 h 657380"/>
              <a:gd name="connsiteX0" fmla="*/ 651144 w 1379336"/>
              <a:gd name="connsiteY0" fmla="*/ 0 h 657380"/>
              <a:gd name="connsiteX1" fmla="*/ 636395 w 1379336"/>
              <a:gd name="connsiteY1" fmla="*/ 73742 h 657380"/>
              <a:gd name="connsiteX2" fmla="*/ 459415 w 1379336"/>
              <a:gd name="connsiteY2" fmla="*/ 221226 h 657380"/>
              <a:gd name="connsiteX3" fmla="*/ 415169 w 1379336"/>
              <a:gd name="connsiteY3" fmla="*/ 235975 h 657380"/>
              <a:gd name="connsiteX4" fmla="*/ 356176 w 1379336"/>
              <a:gd name="connsiteY4" fmla="*/ 280220 h 657380"/>
              <a:gd name="connsiteX5" fmla="*/ 282434 w 1379336"/>
              <a:gd name="connsiteY5" fmla="*/ 294968 h 657380"/>
              <a:gd name="connsiteX6" fmla="*/ 238189 w 1379336"/>
              <a:gd name="connsiteY6" fmla="*/ 309717 h 657380"/>
              <a:gd name="connsiteX7" fmla="*/ 75957 w 1379336"/>
              <a:gd name="connsiteY7" fmla="*/ 368710 h 657380"/>
              <a:gd name="connsiteX8" fmla="*/ 31711 w 1379336"/>
              <a:gd name="connsiteY8" fmla="*/ 412955 h 657380"/>
              <a:gd name="connsiteX9" fmla="*/ 16963 w 1379336"/>
              <a:gd name="connsiteY9" fmla="*/ 560439 h 657380"/>
              <a:gd name="connsiteX10" fmla="*/ 164447 w 1379336"/>
              <a:gd name="connsiteY10" fmla="*/ 604684 h 657380"/>
              <a:gd name="connsiteX11" fmla="*/ 667273 w 1379336"/>
              <a:gd name="connsiteY11" fmla="*/ 478248 h 657380"/>
              <a:gd name="connsiteX12" fmla="*/ 825582 w 1379336"/>
              <a:gd name="connsiteY12" fmla="*/ 451090 h 657380"/>
              <a:gd name="connsiteX13" fmla="*/ 875130 w 1379336"/>
              <a:gd name="connsiteY13" fmla="*/ 471232 h 657380"/>
              <a:gd name="connsiteX14" fmla="*/ 862344 w 1379336"/>
              <a:gd name="connsiteY14" fmla="*/ 394433 h 657380"/>
              <a:gd name="connsiteX15" fmla="*/ 960860 w 1379336"/>
              <a:gd name="connsiteY15" fmla="*/ 501446 h 657380"/>
              <a:gd name="connsiteX16" fmla="*/ 1005105 w 1379336"/>
              <a:gd name="connsiteY16" fmla="*/ 486697 h 657380"/>
              <a:gd name="connsiteX17" fmla="*/ 1078847 w 1379336"/>
              <a:gd name="connsiteY17" fmla="*/ 501446 h 657380"/>
              <a:gd name="connsiteX18" fmla="*/ 1379336 w 1379336"/>
              <a:gd name="connsiteY18" fmla="*/ 657380 h 657380"/>
              <a:gd name="connsiteX0" fmla="*/ 651144 w 1379336"/>
              <a:gd name="connsiteY0" fmla="*/ 0 h 657380"/>
              <a:gd name="connsiteX1" fmla="*/ 636395 w 1379336"/>
              <a:gd name="connsiteY1" fmla="*/ 73742 h 657380"/>
              <a:gd name="connsiteX2" fmla="*/ 459415 w 1379336"/>
              <a:gd name="connsiteY2" fmla="*/ 221226 h 657380"/>
              <a:gd name="connsiteX3" fmla="*/ 415169 w 1379336"/>
              <a:gd name="connsiteY3" fmla="*/ 235975 h 657380"/>
              <a:gd name="connsiteX4" fmla="*/ 356176 w 1379336"/>
              <a:gd name="connsiteY4" fmla="*/ 280220 h 657380"/>
              <a:gd name="connsiteX5" fmla="*/ 282434 w 1379336"/>
              <a:gd name="connsiteY5" fmla="*/ 294968 h 657380"/>
              <a:gd name="connsiteX6" fmla="*/ 238189 w 1379336"/>
              <a:gd name="connsiteY6" fmla="*/ 309717 h 657380"/>
              <a:gd name="connsiteX7" fmla="*/ 75957 w 1379336"/>
              <a:gd name="connsiteY7" fmla="*/ 368710 h 657380"/>
              <a:gd name="connsiteX8" fmla="*/ 31711 w 1379336"/>
              <a:gd name="connsiteY8" fmla="*/ 412955 h 657380"/>
              <a:gd name="connsiteX9" fmla="*/ 16963 w 1379336"/>
              <a:gd name="connsiteY9" fmla="*/ 560439 h 657380"/>
              <a:gd name="connsiteX10" fmla="*/ 164447 w 1379336"/>
              <a:gd name="connsiteY10" fmla="*/ 604684 h 657380"/>
              <a:gd name="connsiteX11" fmla="*/ 667273 w 1379336"/>
              <a:gd name="connsiteY11" fmla="*/ 478248 h 657380"/>
              <a:gd name="connsiteX12" fmla="*/ 825582 w 1379336"/>
              <a:gd name="connsiteY12" fmla="*/ 451090 h 657380"/>
              <a:gd name="connsiteX13" fmla="*/ 875130 w 1379336"/>
              <a:gd name="connsiteY13" fmla="*/ 471232 h 657380"/>
              <a:gd name="connsiteX14" fmla="*/ 862344 w 1379336"/>
              <a:gd name="connsiteY14" fmla="*/ 394433 h 657380"/>
              <a:gd name="connsiteX15" fmla="*/ 960860 w 1379336"/>
              <a:gd name="connsiteY15" fmla="*/ 414578 h 657380"/>
              <a:gd name="connsiteX16" fmla="*/ 1005105 w 1379336"/>
              <a:gd name="connsiteY16" fmla="*/ 486697 h 657380"/>
              <a:gd name="connsiteX17" fmla="*/ 1078847 w 1379336"/>
              <a:gd name="connsiteY17" fmla="*/ 501446 h 657380"/>
              <a:gd name="connsiteX18" fmla="*/ 1379336 w 1379336"/>
              <a:gd name="connsiteY18" fmla="*/ 657380 h 657380"/>
              <a:gd name="connsiteX0" fmla="*/ 651144 w 1379336"/>
              <a:gd name="connsiteY0" fmla="*/ 0 h 657380"/>
              <a:gd name="connsiteX1" fmla="*/ 636395 w 1379336"/>
              <a:gd name="connsiteY1" fmla="*/ 73742 h 657380"/>
              <a:gd name="connsiteX2" fmla="*/ 459415 w 1379336"/>
              <a:gd name="connsiteY2" fmla="*/ 221226 h 657380"/>
              <a:gd name="connsiteX3" fmla="*/ 415169 w 1379336"/>
              <a:gd name="connsiteY3" fmla="*/ 235975 h 657380"/>
              <a:gd name="connsiteX4" fmla="*/ 356176 w 1379336"/>
              <a:gd name="connsiteY4" fmla="*/ 280220 h 657380"/>
              <a:gd name="connsiteX5" fmla="*/ 282434 w 1379336"/>
              <a:gd name="connsiteY5" fmla="*/ 294968 h 657380"/>
              <a:gd name="connsiteX6" fmla="*/ 238189 w 1379336"/>
              <a:gd name="connsiteY6" fmla="*/ 309717 h 657380"/>
              <a:gd name="connsiteX7" fmla="*/ 75957 w 1379336"/>
              <a:gd name="connsiteY7" fmla="*/ 368710 h 657380"/>
              <a:gd name="connsiteX8" fmla="*/ 31711 w 1379336"/>
              <a:gd name="connsiteY8" fmla="*/ 412955 h 657380"/>
              <a:gd name="connsiteX9" fmla="*/ 16963 w 1379336"/>
              <a:gd name="connsiteY9" fmla="*/ 560439 h 657380"/>
              <a:gd name="connsiteX10" fmla="*/ 164447 w 1379336"/>
              <a:gd name="connsiteY10" fmla="*/ 604684 h 657380"/>
              <a:gd name="connsiteX11" fmla="*/ 667273 w 1379336"/>
              <a:gd name="connsiteY11" fmla="*/ 478248 h 657380"/>
              <a:gd name="connsiteX12" fmla="*/ 825582 w 1379336"/>
              <a:gd name="connsiteY12" fmla="*/ 451090 h 657380"/>
              <a:gd name="connsiteX13" fmla="*/ 875130 w 1379336"/>
              <a:gd name="connsiteY13" fmla="*/ 471232 h 657380"/>
              <a:gd name="connsiteX14" fmla="*/ 862344 w 1379336"/>
              <a:gd name="connsiteY14" fmla="*/ 394433 h 657380"/>
              <a:gd name="connsiteX15" fmla="*/ 960860 w 1379336"/>
              <a:gd name="connsiteY15" fmla="*/ 389758 h 657380"/>
              <a:gd name="connsiteX16" fmla="*/ 1005105 w 1379336"/>
              <a:gd name="connsiteY16" fmla="*/ 486697 h 657380"/>
              <a:gd name="connsiteX17" fmla="*/ 1078847 w 1379336"/>
              <a:gd name="connsiteY17" fmla="*/ 501446 h 657380"/>
              <a:gd name="connsiteX18" fmla="*/ 1379336 w 1379336"/>
              <a:gd name="connsiteY18" fmla="*/ 657380 h 657380"/>
              <a:gd name="connsiteX0" fmla="*/ 651144 w 1379336"/>
              <a:gd name="connsiteY0" fmla="*/ 0 h 657380"/>
              <a:gd name="connsiteX1" fmla="*/ 636395 w 1379336"/>
              <a:gd name="connsiteY1" fmla="*/ 73742 h 657380"/>
              <a:gd name="connsiteX2" fmla="*/ 459415 w 1379336"/>
              <a:gd name="connsiteY2" fmla="*/ 221226 h 657380"/>
              <a:gd name="connsiteX3" fmla="*/ 415169 w 1379336"/>
              <a:gd name="connsiteY3" fmla="*/ 235975 h 657380"/>
              <a:gd name="connsiteX4" fmla="*/ 356176 w 1379336"/>
              <a:gd name="connsiteY4" fmla="*/ 280220 h 657380"/>
              <a:gd name="connsiteX5" fmla="*/ 282434 w 1379336"/>
              <a:gd name="connsiteY5" fmla="*/ 294968 h 657380"/>
              <a:gd name="connsiteX6" fmla="*/ 238189 w 1379336"/>
              <a:gd name="connsiteY6" fmla="*/ 309717 h 657380"/>
              <a:gd name="connsiteX7" fmla="*/ 75957 w 1379336"/>
              <a:gd name="connsiteY7" fmla="*/ 368710 h 657380"/>
              <a:gd name="connsiteX8" fmla="*/ 31711 w 1379336"/>
              <a:gd name="connsiteY8" fmla="*/ 412955 h 657380"/>
              <a:gd name="connsiteX9" fmla="*/ 16963 w 1379336"/>
              <a:gd name="connsiteY9" fmla="*/ 560439 h 657380"/>
              <a:gd name="connsiteX10" fmla="*/ 164447 w 1379336"/>
              <a:gd name="connsiteY10" fmla="*/ 604684 h 657380"/>
              <a:gd name="connsiteX11" fmla="*/ 667273 w 1379336"/>
              <a:gd name="connsiteY11" fmla="*/ 478248 h 657380"/>
              <a:gd name="connsiteX12" fmla="*/ 825582 w 1379336"/>
              <a:gd name="connsiteY12" fmla="*/ 451090 h 657380"/>
              <a:gd name="connsiteX13" fmla="*/ 818098 w 1379336"/>
              <a:gd name="connsiteY13" fmla="*/ 446412 h 657380"/>
              <a:gd name="connsiteX14" fmla="*/ 862344 w 1379336"/>
              <a:gd name="connsiteY14" fmla="*/ 394433 h 657380"/>
              <a:gd name="connsiteX15" fmla="*/ 960860 w 1379336"/>
              <a:gd name="connsiteY15" fmla="*/ 389758 h 657380"/>
              <a:gd name="connsiteX16" fmla="*/ 1005105 w 1379336"/>
              <a:gd name="connsiteY16" fmla="*/ 486697 h 657380"/>
              <a:gd name="connsiteX17" fmla="*/ 1078847 w 1379336"/>
              <a:gd name="connsiteY17" fmla="*/ 501446 h 657380"/>
              <a:gd name="connsiteX18" fmla="*/ 1379336 w 1379336"/>
              <a:gd name="connsiteY18" fmla="*/ 657380 h 657380"/>
              <a:gd name="connsiteX0" fmla="*/ 651144 w 1379336"/>
              <a:gd name="connsiteY0" fmla="*/ 0 h 657380"/>
              <a:gd name="connsiteX1" fmla="*/ 636395 w 1379336"/>
              <a:gd name="connsiteY1" fmla="*/ 73742 h 657380"/>
              <a:gd name="connsiteX2" fmla="*/ 459415 w 1379336"/>
              <a:gd name="connsiteY2" fmla="*/ 221226 h 657380"/>
              <a:gd name="connsiteX3" fmla="*/ 415169 w 1379336"/>
              <a:gd name="connsiteY3" fmla="*/ 235975 h 657380"/>
              <a:gd name="connsiteX4" fmla="*/ 356176 w 1379336"/>
              <a:gd name="connsiteY4" fmla="*/ 280220 h 657380"/>
              <a:gd name="connsiteX5" fmla="*/ 282434 w 1379336"/>
              <a:gd name="connsiteY5" fmla="*/ 294968 h 657380"/>
              <a:gd name="connsiteX6" fmla="*/ 238189 w 1379336"/>
              <a:gd name="connsiteY6" fmla="*/ 309717 h 657380"/>
              <a:gd name="connsiteX7" fmla="*/ 75957 w 1379336"/>
              <a:gd name="connsiteY7" fmla="*/ 368710 h 657380"/>
              <a:gd name="connsiteX8" fmla="*/ 31711 w 1379336"/>
              <a:gd name="connsiteY8" fmla="*/ 412955 h 657380"/>
              <a:gd name="connsiteX9" fmla="*/ 16963 w 1379336"/>
              <a:gd name="connsiteY9" fmla="*/ 560439 h 657380"/>
              <a:gd name="connsiteX10" fmla="*/ 164447 w 1379336"/>
              <a:gd name="connsiteY10" fmla="*/ 604684 h 657380"/>
              <a:gd name="connsiteX11" fmla="*/ 667273 w 1379336"/>
              <a:gd name="connsiteY11" fmla="*/ 478248 h 657380"/>
              <a:gd name="connsiteX12" fmla="*/ 825582 w 1379336"/>
              <a:gd name="connsiteY12" fmla="*/ 451090 h 657380"/>
              <a:gd name="connsiteX13" fmla="*/ 407468 w 1379336"/>
              <a:gd name="connsiteY13" fmla="*/ 582920 h 657380"/>
              <a:gd name="connsiteX14" fmla="*/ 862344 w 1379336"/>
              <a:gd name="connsiteY14" fmla="*/ 394433 h 657380"/>
              <a:gd name="connsiteX15" fmla="*/ 960860 w 1379336"/>
              <a:gd name="connsiteY15" fmla="*/ 389758 h 657380"/>
              <a:gd name="connsiteX16" fmla="*/ 1005105 w 1379336"/>
              <a:gd name="connsiteY16" fmla="*/ 486697 h 657380"/>
              <a:gd name="connsiteX17" fmla="*/ 1078847 w 1379336"/>
              <a:gd name="connsiteY17" fmla="*/ 501446 h 657380"/>
              <a:gd name="connsiteX18" fmla="*/ 1379336 w 1379336"/>
              <a:gd name="connsiteY18" fmla="*/ 657380 h 657380"/>
              <a:gd name="connsiteX0" fmla="*/ 651144 w 1379336"/>
              <a:gd name="connsiteY0" fmla="*/ 0 h 657380"/>
              <a:gd name="connsiteX1" fmla="*/ 636395 w 1379336"/>
              <a:gd name="connsiteY1" fmla="*/ 73742 h 657380"/>
              <a:gd name="connsiteX2" fmla="*/ 459415 w 1379336"/>
              <a:gd name="connsiteY2" fmla="*/ 221226 h 657380"/>
              <a:gd name="connsiteX3" fmla="*/ 415169 w 1379336"/>
              <a:gd name="connsiteY3" fmla="*/ 235975 h 657380"/>
              <a:gd name="connsiteX4" fmla="*/ 356176 w 1379336"/>
              <a:gd name="connsiteY4" fmla="*/ 280220 h 657380"/>
              <a:gd name="connsiteX5" fmla="*/ 282434 w 1379336"/>
              <a:gd name="connsiteY5" fmla="*/ 294968 h 657380"/>
              <a:gd name="connsiteX6" fmla="*/ 238189 w 1379336"/>
              <a:gd name="connsiteY6" fmla="*/ 309717 h 657380"/>
              <a:gd name="connsiteX7" fmla="*/ 75957 w 1379336"/>
              <a:gd name="connsiteY7" fmla="*/ 368710 h 657380"/>
              <a:gd name="connsiteX8" fmla="*/ 31711 w 1379336"/>
              <a:gd name="connsiteY8" fmla="*/ 412955 h 657380"/>
              <a:gd name="connsiteX9" fmla="*/ 16963 w 1379336"/>
              <a:gd name="connsiteY9" fmla="*/ 560439 h 657380"/>
              <a:gd name="connsiteX10" fmla="*/ 164447 w 1379336"/>
              <a:gd name="connsiteY10" fmla="*/ 604684 h 657380"/>
              <a:gd name="connsiteX11" fmla="*/ 701492 w 1379336"/>
              <a:gd name="connsiteY11" fmla="*/ 441018 h 657380"/>
              <a:gd name="connsiteX12" fmla="*/ 825582 w 1379336"/>
              <a:gd name="connsiteY12" fmla="*/ 451090 h 657380"/>
              <a:gd name="connsiteX13" fmla="*/ 407468 w 1379336"/>
              <a:gd name="connsiteY13" fmla="*/ 582920 h 657380"/>
              <a:gd name="connsiteX14" fmla="*/ 862344 w 1379336"/>
              <a:gd name="connsiteY14" fmla="*/ 394433 h 657380"/>
              <a:gd name="connsiteX15" fmla="*/ 960860 w 1379336"/>
              <a:gd name="connsiteY15" fmla="*/ 389758 h 657380"/>
              <a:gd name="connsiteX16" fmla="*/ 1005105 w 1379336"/>
              <a:gd name="connsiteY16" fmla="*/ 486697 h 657380"/>
              <a:gd name="connsiteX17" fmla="*/ 1078847 w 1379336"/>
              <a:gd name="connsiteY17" fmla="*/ 501446 h 657380"/>
              <a:gd name="connsiteX18" fmla="*/ 1379336 w 1379336"/>
              <a:gd name="connsiteY18" fmla="*/ 657380 h 657380"/>
              <a:gd name="connsiteX0" fmla="*/ 651144 w 1379336"/>
              <a:gd name="connsiteY0" fmla="*/ 0 h 657380"/>
              <a:gd name="connsiteX1" fmla="*/ 636395 w 1379336"/>
              <a:gd name="connsiteY1" fmla="*/ 73742 h 657380"/>
              <a:gd name="connsiteX2" fmla="*/ 459415 w 1379336"/>
              <a:gd name="connsiteY2" fmla="*/ 221226 h 657380"/>
              <a:gd name="connsiteX3" fmla="*/ 415169 w 1379336"/>
              <a:gd name="connsiteY3" fmla="*/ 235975 h 657380"/>
              <a:gd name="connsiteX4" fmla="*/ 356176 w 1379336"/>
              <a:gd name="connsiteY4" fmla="*/ 280220 h 657380"/>
              <a:gd name="connsiteX5" fmla="*/ 282434 w 1379336"/>
              <a:gd name="connsiteY5" fmla="*/ 294968 h 657380"/>
              <a:gd name="connsiteX6" fmla="*/ 238189 w 1379336"/>
              <a:gd name="connsiteY6" fmla="*/ 309717 h 657380"/>
              <a:gd name="connsiteX7" fmla="*/ 75957 w 1379336"/>
              <a:gd name="connsiteY7" fmla="*/ 368710 h 657380"/>
              <a:gd name="connsiteX8" fmla="*/ 31711 w 1379336"/>
              <a:gd name="connsiteY8" fmla="*/ 412955 h 657380"/>
              <a:gd name="connsiteX9" fmla="*/ 16963 w 1379336"/>
              <a:gd name="connsiteY9" fmla="*/ 560439 h 657380"/>
              <a:gd name="connsiteX10" fmla="*/ 164447 w 1379336"/>
              <a:gd name="connsiteY10" fmla="*/ 604684 h 657380"/>
              <a:gd name="connsiteX11" fmla="*/ 701492 w 1379336"/>
              <a:gd name="connsiteY11" fmla="*/ 441018 h 657380"/>
              <a:gd name="connsiteX12" fmla="*/ 825582 w 1379336"/>
              <a:gd name="connsiteY12" fmla="*/ 451090 h 657380"/>
              <a:gd name="connsiteX13" fmla="*/ 407468 w 1379336"/>
              <a:gd name="connsiteY13" fmla="*/ 582920 h 657380"/>
              <a:gd name="connsiteX14" fmla="*/ 862344 w 1379336"/>
              <a:gd name="connsiteY14" fmla="*/ 394433 h 657380"/>
              <a:gd name="connsiteX15" fmla="*/ 960860 w 1379336"/>
              <a:gd name="connsiteY15" fmla="*/ 389758 h 657380"/>
              <a:gd name="connsiteX16" fmla="*/ 1005105 w 1379336"/>
              <a:gd name="connsiteY16" fmla="*/ 486697 h 657380"/>
              <a:gd name="connsiteX17" fmla="*/ 1204317 w 1379336"/>
              <a:gd name="connsiteY17" fmla="*/ 451807 h 657380"/>
              <a:gd name="connsiteX18" fmla="*/ 1379336 w 1379336"/>
              <a:gd name="connsiteY18" fmla="*/ 657380 h 657380"/>
              <a:gd name="connsiteX0" fmla="*/ 651144 w 1379336"/>
              <a:gd name="connsiteY0" fmla="*/ 0 h 657380"/>
              <a:gd name="connsiteX1" fmla="*/ 636395 w 1379336"/>
              <a:gd name="connsiteY1" fmla="*/ 73742 h 657380"/>
              <a:gd name="connsiteX2" fmla="*/ 459415 w 1379336"/>
              <a:gd name="connsiteY2" fmla="*/ 221226 h 657380"/>
              <a:gd name="connsiteX3" fmla="*/ 415169 w 1379336"/>
              <a:gd name="connsiteY3" fmla="*/ 235975 h 657380"/>
              <a:gd name="connsiteX4" fmla="*/ 356176 w 1379336"/>
              <a:gd name="connsiteY4" fmla="*/ 280220 h 657380"/>
              <a:gd name="connsiteX5" fmla="*/ 282434 w 1379336"/>
              <a:gd name="connsiteY5" fmla="*/ 294968 h 657380"/>
              <a:gd name="connsiteX6" fmla="*/ 238189 w 1379336"/>
              <a:gd name="connsiteY6" fmla="*/ 309717 h 657380"/>
              <a:gd name="connsiteX7" fmla="*/ 75957 w 1379336"/>
              <a:gd name="connsiteY7" fmla="*/ 368710 h 657380"/>
              <a:gd name="connsiteX8" fmla="*/ 31711 w 1379336"/>
              <a:gd name="connsiteY8" fmla="*/ 412955 h 657380"/>
              <a:gd name="connsiteX9" fmla="*/ 16963 w 1379336"/>
              <a:gd name="connsiteY9" fmla="*/ 560439 h 657380"/>
              <a:gd name="connsiteX10" fmla="*/ 164447 w 1379336"/>
              <a:gd name="connsiteY10" fmla="*/ 604684 h 657380"/>
              <a:gd name="connsiteX11" fmla="*/ 701492 w 1379336"/>
              <a:gd name="connsiteY11" fmla="*/ 441018 h 657380"/>
              <a:gd name="connsiteX12" fmla="*/ 825582 w 1379336"/>
              <a:gd name="connsiteY12" fmla="*/ 451090 h 657380"/>
              <a:gd name="connsiteX13" fmla="*/ 407468 w 1379336"/>
              <a:gd name="connsiteY13" fmla="*/ 582920 h 657380"/>
              <a:gd name="connsiteX14" fmla="*/ 862344 w 1379336"/>
              <a:gd name="connsiteY14" fmla="*/ 394433 h 657380"/>
              <a:gd name="connsiteX15" fmla="*/ 960860 w 1379336"/>
              <a:gd name="connsiteY15" fmla="*/ 389758 h 657380"/>
              <a:gd name="connsiteX16" fmla="*/ 1107762 w 1379336"/>
              <a:gd name="connsiteY16" fmla="*/ 387419 h 657380"/>
              <a:gd name="connsiteX17" fmla="*/ 1204317 w 1379336"/>
              <a:gd name="connsiteY17" fmla="*/ 451807 h 657380"/>
              <a:gd name="connsiteX18" fmla="*/ 1379336 w 1379336"/>
              <a:gd name="connsiteY18" fmla="*/ 657380 h 657380"/>
              <a:gd name="connsiteX0" fmla="*/ 651144 w 1493400"/>
              <a:gd name="connsiteY0" fmla="*/ 0 h 604684"/>
              <a:gd name="connsiteX1" fmla="*/ 636395 w 1493400"/>
              <a:gd name="connsiteY1" fmla="*/ 73742 h 604684"/>
              <a:gd name="connsiteX2" fmla="*/ 459415 w 1493400"/>
              <a:gd name="connsiteY2" fmla="*/ 221226 h 604684"/>
              <a:gd name="connsiteX3" fmla="*/ 415169 w 1493400"/>
              <a:gd name="connsiteY3" fmla="*/ 235975 h 604684"/>
              <a:gd name="connsiteX4" fmla="*/ 356176 w 1493400"/>
              <a:gd name="connsiteY4" fmla="*/ 280220 h 604684"/>
              <a:gd name="connsiteX5" fmla="*/ 282434 w 1493400"/>
              <a:gd name="connsiteY5" fmla="*/ 294968 h 604684"/>
              <a:gd name="connsiteX6" fmla="*/ 238189 w 1493400"/>
              <a:gd name="connsiteY6" fmla="*/ 309717 h 604684"/>
              <a:gd name="connsiteX7" fmla="*/ 75957 w 1493400"/>
              <a:gd name="connsiteY7" fmla="*/ 368710 h 604684"/>
              <a:gd name="connsiteX8" fmla="*/ 31711 w 1493400"/>
              <a:gd name="connsiteY8" fmla="*/ 412955 h 604684"/>
              <a:gd name="connsiteX9" fmla="*/ 16963 w 1493400"/>
              <a:gd name="connsiteY9" fmla="*/ 560439 h 604684"/>
              <a:gd name="connsiteX10" fmla="*/ 164447 w 1493400"/>
              <a:gd name="connsiteY10" fmla="*/ 604684 h 604684"/>
              <a:gd name="connsiteX11" fmla="*/ 701492 w 1493400"/>
              <a:gd name="connsiteY11" fmla="*/ 441018 h 604684"/>
              <a:gd name="connsiteX12" fmla="*/ 825582 w 1493400"/>
              <a:gd name="connsiteY12" fmla="*/ 451090 h 604684"/>
              <a:gd name="connsiteX13" fmla="*/ 407468 w 1493400"/>
              <a:gd name="connsiteY13" fmla="*/ 582920 h 604684"/>
              <a:gd name="connsiteX14" fmla="*/ 862344 w 1493400"/>
              <a:gd name="connsiteY14" fmla="*/ 394433 h 604684"/>
              <a:gd name="connsiteX15" fmla="*/ 960860 w 1493400"/>
              <a:gd name="connsiteY15" fmla="*/ 389758 h 604684"/>
              <a:gd name="connsiteX16" fmla="*/ 1107762 w 1493400"/>
              <a:gd name="connsiteY16" fmla="*/ 387419 h 604684"/>
              <a:gd name="connsiteX17" fmla="*/ 1204317 w 1493400"/>
              <a:gd name="connsiteY17" fmla="*/ 451807 h 604684"/>
              <a:gd name="connsiteX18" fmla="*/ 1493400 w 1493400"/>
              <a:gd name="connsiteY18" fmla="*/ 558101 h 604684"/>
              <a:gd name="connsiteX0" fmla="*/ 651144 w 1504807"/>
              <a:gd name="connsiteY0" fmla="*/ 0 h 604684"/>
              <a:gd name="connsiteX1" fmla="*/ 636395 w 1504807"/>
              <a:gd name="connsiteY1" fmla="*/ 73742 h 604684"/>
              <a:gd name="connsiteX2" fmla="*/ 459415 w 1504807"/>
              <a:gd name="connsiteY2" fmla="*/ 221226 h 604684"/>
              <a:gd name="connsiteX3" fmla="*/ 415169 w 1504807"/>
              <a:gd name="connsiteY3" fmla="*/ 235975 h 604684"/>
              <a:gd name="connsiteX4" fmla="*/ 356176 w 1504807"/>
              <a:gd name="connsiteY4" fmla="*/ 280220 h 604684"/>
              <a:gd name="connsiteX5" fmla="*/ 282434 w 1504807"/>
              <a:gd name="connsiteY5" fmla="*/ 294968 h 604684"/>
              <a:gd name="connsiteX6" fmla="*/ 238189 w 1504807"/>
              <a:gd name="connsiteY6" fmla="*/ 309717 h 604684"/>
              <a:gd name="connsiteX7" fmla="*/ 75957 w 1504807"/>
              <a:gd name="connsiteY7" fmla="*/ 368710 h 604684"/>
              <a:gd name="connsiteX8" fmla="*/ 31711 w 1504807"/>
              <a:gd name="connsiteY8" fmla="*/ 412955 h 604684"/>
              <a:gd name="connsiteX9" fmla="*/ 16963 w 1504807"/>
              <a:gd name="connsiteY9" fmla="*/ 560439 h 604684"/>
              <a:gd name="connsiteX10" fmla="*/ 164447 w 1504807"/>
              <a:gd name="connsiteY10" fmla="*/ 604684 h 604684"/>
              <a:gd name="connsiteX11" fmla="*/ 701492 w 1504807"/>
              <a:gd name="connsiteY11" fmla="*/ 441018 h 604684"/>
              <a:gd name="connsiteX12" fmla="*/ 825582 w 1504807"/>
              <a:gd name="connsiteY12" fmla="*/ 451090 h 604684"/>
              <a:gd name="connsiteX13" fmla="*/ 407468 w 1504807"/>
              <a:gd name="connsiteY13" fmla="*/ 582920 h 604684"/>
              <a:gd name="connsiteX14" fmla="*/ 862344 w 1504807"/>
              <a:gd name="connsiteY14" fmla="*/ 394433 h 604684"/>
              <a:gd name="connsiteX15" fmla="*/ 960860 w 1504807"/>
              <a:gd name="connsiteY15" fmla="*/ 389758 h 604684"/>
              <a:gd name="connsiteX16" fmla="*/ 1107762 w 1504807"/>
              <a:gd name="connsiteY16" fmla="*/ 387419 h 604684"/>
              <a:gd name="connsiteX17" fmla="*/ 1204317 w 1504807"/>
              <a:gd name="connsiteY17" fmla="*/ 451807 h 604684"/>
              <a:gd name="connsiteX18" fmla="*/ 1504807 w 1504807"/>
              <a:gd name="connsiteY18" fmla="*/ 595331 h 604684"/>
              <a:gd name="connsiteX0" fmla="*/ 651144 w 1504807"/>
              <a:gd name="connsiteY0" fmla="*/ 0 h 604684"/>
              <a:gd name="connsiteX1" fmla="*/ 636395 w 1504807"/>
              <a:gd name="connsiteY1" fmla="*/ 73742 h 604684"/>
              <a:gd name="connsiteX2" fmla="*/ 459415 w 1504807"/>
              <a:gd name="connsiteY2" fmla="*/ 221226 h 604684"/>
              <a:gd name="connsiteX3" fmla="*/ 415169 w 1504807"/>
              <a:gd name="connsiteY3" fmla="*/ 235975 h 604684"/>
              <a:gd name="connsiteX4" fmla="*/ 356176 w 1504807"/>
              <a:gd name="connsiteY4" fmla="*/ 280220 h 604684"/>
              <a:gd name="connsiteX5" fmla="*/ 282434 w 1504807"/>
              <a:gd name="connsiteY5" fmla="*/ 294968 h 604684"/>
              <a:gd name="connsiteX6" fmla="*/ 238189 w 1504807"/>
              <a:gd name="connsiteY6" fmla="*/ 309717 h 604684"/>
              <a:gd name="connsiteX7" fmla="*/ 75957 w 1504807"/>
              <a:gd name="connsiteY7" fmla="*/ 368710 h 604684"/>
              <a:gd name="connsiteX8" fmla="*/ 31711 w 1504807"/>
              <a:gd name="connsiteY8" fmla="*/ 412955 h 604684"/>
              <a:gd name="connsiteX9" fmla="*/ 16963 w 1504807"/>
              <a:gd name="connsiteY9" fmla="*/ 560439 h 604684"/>
              <a:gd name="connsiteX10" fmla="*/ 164447 w 1504807"/>
              <a:gd name="connsiteY10" fmla="*/ 604684 h 604684"/>
              <a:gd name="connsiteX11" fmla="*/ 633054 w 1504807"/>
              <a:gd name="connsiteY11" fmla="*/ 453428 h 604684"/>
              <a:gd name="connsiteX12" fmla="*/ 825582 w 1504807"/>
              <a:gd name="connsiteY12" fmla="*/ 451090 h 604684"/>
              <a:gd name="connsiteX13" fmla="*/ 407468 w 1504807"/>
              <a:gd name="connsiteY13" fmla="*/ 582920 h 604684"/>
              <a:gd name="connsiteX14" fmla="*/ 862344 w 1504807"/>
              <a:gd name="connsiteY14" fmla="*/ 394433 h 604684"/>
              <a:gd name="connsiteX15" fmla="*/ 960860 w 1504807"/>
              <a:gd name="connsiteY15" fmla="*/ 389758 h 604684"/>
              <a:gd name="connsiteX16" fmla="*/ 1107762 w 1504807"/>
              <a:gd name="connsiteY16" fmla="*/ 387419 h 604684"/>
              <a:gd name="connsiteX17" fmla="*/ 1204317 w 1504807"/>
              <a:gd name="connsiteY17" fmla="*/ 451807 h 604684"/>
              <a:gd name="connsiteX18" fmla="*/ 1504807 w 1504807"/>
              <a:gd name="connsiteY18" fmla="*/ 595331 h 604684"/>
              <a:gd name="connsiteX0" fmla="*/ 651144 w 1504807"/>
              <a:gd name="connsiteY0" fmla="*/ 0 h 604684"/>
              <a:gd name="connsiteX1" fmla="*/ 636395 w 1504807"/>
              <a:gd name="connsiteY1" fmla="*/ 73742 h 604684"/>
              <a:gd name="connsiteX2" fmla="*/ 459415 w 1504807"/>
              <a:gd name="connsiteY2" fmla="*/ 221226 h 604684"/>
              <a:gd name="connsiteX3" fmla="*/ 415169 w 1504807"/>
              <a:gd name="connsiteY3" fmla="*/ 235975 h 604684"/>
              <a:gd name="connsiteX4" fmla="*/ 356176 w 1504807"/>
              <a:gd name="connsiteY4" fmla="*/ 280220 h 604684"/>
              <a:gd name="connsiteX5" fmla="*/ 282434 w 1504807"/>
              <a:gd name="connsiteY5" fmla="*/ 294968 h 604684"/>
              <a:gd name="connsiteX6" fmla="*/ 238189 w 1504807"/>
              <a:gd name="connsiteY6" fmla="*/ 309717 h 604684"/>
              <a:gd name="connsiteX7" fmla="*/ 75957 w 1504807"/>
              <a:gd name="connsiteY7" fmla="*/ 368710 h 604684"/>
              <a:gd name="connsiteX8" fmla="*/ 31711 w 1504807"/>
              <a:gd name="connsiteY8" fmla="*/ 412955 h 604684"/>
              <a:gd name="connsiteX9" fmla="*/ 16963 w 1504807"/>
              <a:gd name="connsiteY9" fmla="*/ 560439 h 604684"/>
              <a:gd name="connsiteX10" fmla="*/ 164447 w 1504807"/>
              <a:gd name="connsiteY10" fmla="*/ 604684 h 604684"/>
              <a:gd name="connsiteX11" fmla="*/ 633054 w 1504807"/>
              <a:gd name="connsiteY11" fmla="*/ 453428 h 604684"/>
              <a:gd name="connsiteX12" fmla="*/ 825582 w 1504807"/>
              <a:gd name="connsiteY12" fmla="*/ 451090 h 604684"/>
              <a:gd name="connsiteX13" fmla="*/ 361843 w 1504807"/>
              <a:gd name="connsiteY13" fmla="*/ 508461 h 604684"/>
              <a:gd name="connsiteX14" fmla="*/ 862344 w 1504807"/>
              <a:gd name="connsiteY14" fmla="*/ 394433 h 604684"/>
              <a:gd name="connsiteX15" fmla="*/ 960860 w 1504807"/>
              <a:gd name="connsiteY15" fmla="*/ 389758 h 604684"/>
              <a:gd name="connsiteX16" fmla="*/ 1107762 w 1504807"/>
              <a:gd name="connsiteY16" fmla="*/ 387419 h 604684"/>
              <a:gd name="connsiteX17" fmla="*/ 1204317 w 1504807"/>
              <a:gd name="connsiteY17" fmla="*/ 451807 h 604684"/>
              <a:gd name="connsiteX18" fmla="*/ 1504807 w 1504807"/>
              <a:gd name="connsiteY18" fmla="*/ 595331 h 604684"/>
              <a:gd name="connsiteX0" fmla="*/ 651144 w 1504807"/>
              <a:gd name="connsiteY0" fmla="*/ 0 h 604684"/>
              <a:gd name="connsiteX1" fmla="*/ 636395 w 1504807"/>
              <a:gd name="connsiteY1" fmla="*/ 73742 h 604684"/>
              <a:gd name="connsiteX2" fmla="*/ 459415 w 1504807"/>
              <a:gd name="connsiteY2" fmla="*/ 221226 h 604684"/>
              <a:gd name="connsiteX3" fmla="*/ 415169 w 1504807"/>
              <a:gd name="connsiteY3" fmla="*/ 235975 h 604684"/>
              <a:gd name="connsiteX4" fmla="*/ 356176 w 1504807"/>
              <a:gd name="connsiteY4" fmla="*/ 280220 h 604684"/>
              <a:gd name="connsiteX5" fmla="*/ 282434 w 1504807"/>
              <a:gd name="connsiteY5" fmla="*/ 294968 h 604684"/>
              <a:gd name="connsiteX6" fmla="*/ 238189 w 1504807"/>
              <a:gd name="connsiteY6" fmla="*/ 309717 h 604684"/>
              <a:gd name="connsiteX7" fmla="*/ 75957 w 1504807"/>
              <a:gd name="connsiteY7" fmla="*/ 368710 h 604684"/>
              <a:gd name="connsiteX8" fmla="*/ 31711 w 1504807"/>
              <a:gd name="connsiteY8" fmla="*/ 412955 h 604684"/>
              <a:gd name="connsiteX9" fmla="*/ 16963 w 1504807"/>
              <a:gd name="connsiteY9" fmla="*/ 560439 h 604684"/>
              <a:gd name="connsiteX10" fmla="*/ 164447 w 1504807"/>
              <a:gd name="connsiteY10" fmla="*/ 604684 h 604684"/>
              <a:gd name="connsiteX11" fmla="*/ 633054 w 1504807"/>
              <a:gd name="connsiteY11" fmla="*/ 453428 h 604684"/>
              <a:gd name="connsiteX12" fmla="*/ 825582 w 1504807"/>
              <a:gd name="connsiteY12" fmla="*/ 413861 h 604684"/>
              <a:gd name="connsiteX13" fmla="*/ 361843 w 1504807"/>
              <a:gd name="connsiteY13" fmla="*/ 508461 h 604684"/>
              <a:gd name="connsiteX14" fmla="*/ 862344 w 1504807"/>
              <a:gd name="connsiteY14" fmla="*/ 394433 h 604684"/>
              <a:gd name="connsiteX15" fmla="*/ 960860 w 1504807"/>
              <a:gd name="connsiteY15" fmla="*/ 389758 h 604684"/>
              <a:gd name="connsiteX16" fmla="*/ 1107762 w 1504807"/>
              <a:gd name="connsiteY16" fmla="*/ 387419 h 604684"/>
              <a:gd name="connsiteX17" fmla="*/ 1204317 w 1504807"/>
              <a:gd name="connsiteY17" fmla="*/ 451807 h 604684"/>
              <a:gd name="connsiteX18" fmla="*/ 1504807 w 1504807"/>
              <a:gd name="connsiteY18" fmla="*/ 595331 h 604684"/>
              <a:gd name="connsiteX0" fmla="*/ 651144 w 1504807"/>
              <a:gd name="connsiteY0" fmla="*/ 0 h 604684"/>
              <a:gd name="connsiteX1" fmla="*/ 636395 w 1504807"/>
              <a:gd name="connsiteY1" fmla="*/ 73742 h 604684"/>
              <a:gd name="connsiteX2" fmla="*/ 459415 w 1504807"/>
              <a:gd name="connsiteY2" fmla="*/ 221226 h 604684"/>
              <a:gd name="connsiteX3" fmla="*/ 415169 w 1504807"/>
              <a:gd name="connsiteY3" fmla="*/ 235975 h 604684"/>
              <a:gd name="connsiteX4" fmla="*/ 356176 w 1504807"/>
              <a:gd name="connsiteY4" fmla="*/ 280220 h 604684"/>
              <a:gd name="connsiteX5" fmla="*/ 282434 w 1504807"/>
              <a:gd name="connsiteY5" fmla="*/ 294968 h 604684"/>
              <a:gd name="connsiteX6" fmla="*/ 238189 w 1504807"/>
              <a:gd name="connsiteY6" fmla="*/ 309717 h 604684"/>
              <a:gd name="connsiteX7" fmla="*/ 75957 w 1504807"/>
              <a:gd name="connsiteY7" fmla="*/ 368710 h 604684"/>
              <a:gd name="connsiteX8" fmla="*/ 31711 w 1504807"/>
              <a:gd name="connsiteY8" fmla="*/ 412955 h 604684"/>
              <a:gd name="connsiteX9" fmla="*/ 16963 w 1504807"/>
              <a:gd name="connsiteY9" fmla="*/ 560439 h 604684"/>
              <a:gd name="connsiteX10" fmla="*/ 164447 w 1504807"/>
              <a:gd name="connsiteY10" fmla="*/ 604684 h 604684"/>
              <a:gd name="connsiteX11" fmla="*/ 598835 w 1504807"/>
              <a:gd name="connsiteY11" fmla="*/ 465838 h 604684"/>
              <a:gd name="connsiteX12" fmla="*/ 825582 w 1504807"/>
              <a:gd name="connsiteY12" fmla="*/ 413861 h 604684"/>
              <a:gd name="connsiteX13" fmla="*/ 361843 w 1504807"/>
              <a:gd name="connsiteY13" fmla="*/ 508461 h 604684"/>
              <a:gd name="connsiteX14" fmla="*/ 862344 w 1504807"/>
              <a:gd name="connsiteY14" fmla="*/ 394433 h 604684"/>
              <a:gd name="connsiteX15" fmla="*/ 960860 w 1504807"/>
              <a:gd name="connsiteY15" fmla="*/ 389758 h 604684"/>
              <a:gd name="connsiteX16" fmla="*/ 1107762 w 1504807"/>
              <a:gd name="connsiteY16" fmla="*/ 387419 h 604684"/>
              <a:gd name="connsiteX17" fmla="*/ 1204317 w 1504807"/>
              <a:gd name="connsiteY17" fmla="*/ 451807 h 604684"/>
              <a:gd name="connsiteX18" fmla="*/ 1504807 w 1504807"/>
              <a:gd name="connsiteY18" fmla="*/ 595331 h 604684"/>
              <a:gd name="connsiteX0" fmla="*/ 651144 w 1504807"/>
              <a:gd name="connsiteY0" fmla="*/ 0 h 604684"/>
              <a:gd name="connsiteX1" fmla="*/ 636395 w 1504807"/>
              <a:gd name="connsiteY1" fmla="*/ 73742 h 604684"/>
              <a:gd name="connsiteX2" fmla="*/ 459415 w 1504807"/>
              <a:gd name="connsiteY2" fmla="*/ 221226 h 604684"/>
              <a:gd name="connsiteX3" fmla="*/ 415169 w 1504807"/>
              <a:gd name="connsiteY3" fmla="*/ 235975 h 604684"/>
              <a:gd name="connsiteX4" fmla="*/ 356176 w 1504807"/>
              <a:gd name="connsiteY4" fmla="*/ 280220 h 604684"/>
              <a:gd name="connsiteX5" fmla="*/ 282434 w 1504807"/>
              <a:gd name="connsiteY5" fmla="*/ 294968 h 604684"/>
              <a:gd name="connsiteX6" fmla="*/ 238189 w 1504807"/>
              <a:gd name="connsiteY6" fmla="*/ 309717 h 604684"/>
              <a:gd name="connsiteX7" fmla="*/ 75957 w 1504807"/>
              <a:gd name="connsiteY7" fmla="*/ 368710 h 604684"/>
              <a:gd name="connsiteX8" fmla="*/ 31711 w 1504807"/>
              <a:gd name="connsiteY8" fmla="*/ 412955 h 604684"/>
              <a:gd name="connsiteX9" fmla="*/ 16963 w 1504807"/>
              <a:gd name="connsiteY9" fmla="*/ 560439 h 604684"/>
              <a:gd name="connsiteX10" fmla="*/ 164447 w 1504807"/>
              <a:gd name="connsiteY10" fmla="*/ 604684 h 604684"/>
              <a:gd name="connsiteX11" fmla="*/ 598835 w 1504807"/>
              <a:gd name="connsiteY11" fmla="*/ 465838 h 604684"/>
              <a:gd name="connsiteX12" fmla="*/ 825582 w 1504807"/>
              <a:gd name="connsiteY12" fmla="*/ 413861 h 604684"/>
              <a:gd name="connsiteX13" fmla="*/ 361843 w 1504807"/>
              <a:gd name="connsiteY13" fmla="*/ 508461 h 604684"/>
              <a:gd name="connsiteX14" fmla="*/ 862344 w 1504807"/>
              <a:gd name="connsiteY14" fmla="*/ 394433 h 604684"/>
              <a:gd name="connsiteX15" fmla="*/ 1040704 w 1504807"/>
              <a:gd name="connsiteY15" fmla="*/ 389758 h 604684"/>
              <a:gd name="connsiteX16" fmla="*/ 1107762 w 1504807"/>
              <a:gd name="connsiteY16" fmla="*/ 387419 h 604684"/>
              <a:gd name="connsiteX17" fmla="*/ 1204317 w 1504807"/>
              <a:gd name="connsiteY17" fmla="*/ 451807 h 604684"/>
              <a:gd name="connsiteX18" fmla="*/ 1504807 w 1504807"/>
              <a:gd name="connsiteY18" fmla="*/ 595331 h 604684"/>
              <a:gd name="connsiteX0" fmla="*/ 651144 w 1516213"/>
              <a:gd name="connsiteY0" fmla="*/ 0 h 682200"/>
              <a:gd name="connsiteX1" fmla="*/ 636395 w 1516213"/>
              <a:gd name="connsiteY1" fmla="*/ 73742 h 682200"/>
              <a:gd name="connsiteX2" fmla="*/ 459415 w 1516213"/>
              <a:gd name="connsiteY2" fmla="*/ 221226 h 682200"/>
              <a:gd name="connsiteX3" fmla="*/ 415169 w 1516213"/>
              <a:gd name="connsiteY3" fmla="*/ 235975 h 682200"/>
              <a:gd name="connsiteX4" fmla="*/ 356176 w 1516213"/>
              <a:gd name="connsiteY4" fmla="*/ 280220 h 682200"/>
              <a:gd name="connsiteX5" fmla="*/ 282434 w 1516213"/>
              <a:gd name="connsiteY5" fmla="*/ 294968 h 682200"/>
              <a:gd name="connsiteX6" fmla="*/ 238189 w 1516213"/>
              <a:gd name="connsiteY6" fmla="*/ 309717 h 682200"/>
              <a:gd name="connsiteX7" fmla="*/ 75957 w 1516213"/>
              <a:gd name="connsiteY7" fmla="*/ 368710 h 682200"/>
              <a:gd name="connsiteX8" fmla="*/ 31711 w 1516213"/>
              <a:gd name="connsiteY8" fmla="*/ 412955 h 682200"/>
              <a:gd name="connsiteX9" fmla="*/ 16963 w 1516213"/>
              <a:gd name="connsiteY9" fmla="*/ 560439 h 682200"/>
              <a:gd name="connsiteX10" fmla="*/ 164447 w 1516213"/>
              <a:gd name="connsiteY10" fmla="*/ 604684 h 682200"/>
              <a:gd name="connsiteX11" fmla="*/ 598835 w 1516213"/>
              <a:gd name="connsiteY11" fmla="*/ 465838 h 682200"/>
              <a:gd name="connsiteX12" fmla="*/ 825582 w 1516213"/>
              <a:gd name="connsiteY12" fmla="*/ 413861 h 682200"/>
              <a:gd name="connsiteX13" fmla="*/ 361843 w 1516213"/>
              <a:gd name="connsiteY13" fmla="*/ 508461 h 682200"/>
              <a:gd name="connsiteX14" fmla="*/ 862344 w 1516213"/>
              <a:gd name="connsiteY14" fmla="*/ 394433 h 682200"/>
              <a:gd name="connsiteX15" fmla="*/ 1040704 w 1516213"/>
              <a:gd name="connsiteY15" fmla="*/ 389758 h 682200"/>
              <a:gd name="connsiteX16" fmla="*/ 1107762 w 1516213"/>
              <a:gd name="connsiteY16" fmla="*/ 387419 h 682200"/>
              <a:gd name="connsiteX17" fmla="*/ 1204317 w 1516213"/>
              <a:gd name="connsiteY17" fmla="*/ 451807 h 682200"/>
              <a:gd name="connsiteX18" fmla="*/ 1516213 w 1516213"/>
              <a:gd name="connsiteY18" fmla="*/ 682200 h 68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6213" h="682200">
                <a:moveTo>
                  <a:pt x="651144" y="0"/>
                </a:moveTo>
                <a:cubicBezTo>
                  <a:pt x="646228" y="24581"/>
                  <a:pt x="650300" y="52885"/>
                  <a:pt x="636395" y="73742"/>
                </a:cubicBezTo>
                <a:cubicBezTo>
                  <a:pt x="594244" y="136968"/>
                  <a:pt x="526968" y="187449"/>
                  <a:pt x="459415" y="221226"/>
                </a:cubicBezTo>
                <a:cubicBezTo>
                  <a:pt x="445510" y="228179"/>
                  <a:pt x="429918" y="231059"/>
                  <a:pt x="415169" y="235975"/>
                </a:cubicBezTo>
                <a:cubicBezTo>
                  <a:pt x="395505" y="250723"/>
                  <a:pt x="378638" y="270237"/>
                  <a:pt x="356176" y="280220"/>
                </a:cubicBezTo>
                <a:cubicBezTo>
                  <a:pt x="333269" y="290401"/>
                  <a:pt x="306753" y="288888"/>
                  <a:pt x="282434" y="294968"/>
                </a:cubicBezTo>
                <a:cubicBezTo>
                  <a:pt x="267352" y="298739"/>
                  <a:pt x="252745" y="304258"/>
                  <a:pt x="238189" y="309717"/>
                </a:cubicBezTo>
                <a:cubicBezTo>
                  <a:pt x="74029" y="371277"/>
                  <a:pt x="261849" y="306745"/>
                  <a:pt x="75957" y="368710"/>
                </a:cubicBezTo>
                <a:cubicBezTo>
                  <a:pt x="61208" y="383458"/>
                  <a:pt x="42765" y="395268"/>
                  <a:pt x="31711" y="412955"/>
                </a:cubicBezTo>
                <a:cubicBezTo>
                  <a:pt x="9460" y="448557"/>
                  <a:pt x="-18652" y="518888"/>
                  <a:pt x="16963" y="560439"/>
                </a:cubicBezTo>
                <a:cubicBezTo>
                  <a:pt x="37036" y="583858"/>
                  <a:pt x="137600" y="599315"/>
                  <a:pt x="164447" y="604684"/>
                </a:cubicBezTo>
                <a:cubicBezTo>
                  <a:pt x="316847" y="599768"/>
                  <a:pt x="488646" y="497642"/>
                  <a:pt x="598835" y="465838"/>
                </a:cubicBezTo>
                <a:cubicBezTo>
                  <a:pt x="709024" y="434034"/>
                  <a:pt x="865081" y="406757"/>
                  <a:pt x="825582" y="413861"/>
                </a:cubicBezTo>
                <a:cubicBezTo>
                  <a:pt x="786083" y="420965"/>
                  <a:pt x="516423" y="476928"/>
                  <a:pt x="361843" y="508461"/>
                </a:cubicBezTo>
                <a:cubicBezTo>
                  <a:pt x="367970" y="505223"/>
                  <a:pt x="749201" y="414217"/>
                  <a:pt x="862344" y="394433"/>
                </a:cubicBezTo>
                <a:cubicBezTo>
                  <a:pt x="975487" y="374649"/>
                  <a:pt x="999801" y="390927"/>
                  <a:pt x="1040704" y="389758"/>
                </a:cubicBezTo>
                <a:cubicBezTo>
                  <a:pt x="1081607" y="388589"/>
                  <a:pt x="1093014" y="392335"/>
                  <a:pt x="1107762" y="387419"/>
                </a:cubicBezTo>
                <a:cubicBezTo>
                  <a:pt x="1132343" y="392335"/>
                  <a:pt x="1179998" y="445727"/>
                  <a:pt x="1204317" y="451807"/>
                </a:cubicBezTo>
                <a:cubicBezTo>
                  <a:pt x="1309008" y="477980"/>
                  <a:pt x="1477175" y="643159"/>
                  <a:pt x="1516213" y="682200"/>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D840C56E-FB3B-46BE-A135-8577CA7E699D}"/>
              </a:ext>
            </a:extLst>
          </p:cNvPr>
          <p:cNvSpPr/>
          <p:nvPr/>
        </p:nvSpPr>
        <p:spPr>
          <a:xfrm>
            <a:off x="3591511" y="2514602"/>
            <a:ext cx="516193" cy="1312606"/>
          </a:xfrm>
          <a:custGeom>
            <a:avLst/>
            <a:gdLst>
              <a:gd name="connsiteX0" fmla="*/ 516193 w 516193"/>
              <a:gd name="connsiteY0" fmla="*/ 0 h 1460090"/>
              <a:gd name="connsiteX1" fmla="*/ 398206 w 516193"/>
              <a:gd name="connsiteY1" fmla="*/ 265471 h 1460090"/>
              <a:gd name="connsiteX2" fmla="*/ 368709 w 516193"/>
              <a:gd name="connsiteY2" fmla="*/ 309716 h 1460090"/>
              <a:gd name="connsiteX3" fmla="*/ 353961 w 516193"/>
              <a:gd name="connsiteY3" fmla="*/ 383458 h 1460090"/>
              <a:gd name="connsiteX4" fmla="*/ 339213 w 516193"/>
              <a:gd name="connsiteY4" fmla="*/ 427703 h 1460090"/>
              <a:gd name="connsiteX5" fmla="*/ 324464 w 516193"/>
              <a:gd name="connsiteY5" fmla="*/ 486697 h 1460090"/>
              <a:gd name="connsiteX6" fmla="*/ 176980 w 516193"/>
              <a:gd name="connsiteY6" fmla="*/ 648929 h 1460090"/>
              <a:gd name="connsiteX7" fmla="*/ 103238 w 516193"/>
              <a:gd name="connsiteY7" fmla="*/ 752168 h 1460090"/>
              <a:gd name="connsiteX8" fmla="*/ 58993 w 516193"/>
              <a:gd name="connsiteY8" fmla="*/ 781665 h 1460090"/>
              <a:gd name="connsiteX9" fmla="*/ 29496 w 516193"/>
              <a:gd name="connsiteY9" fmla="*/ 870155 h 1460090"/>
              <a:gd name="connsiteX10" fmla="*/ 14748 w 516193"/>
              <a:gd name="connsiteY10" fmla="*/ 914400 h 1460090"/>
              <a:gd name="connsiteX11" fmla="*/ 0 w 516193"/>
              <a:gd name="connsiteY11" fmla="*/ 973394 h 1460090"/>
              <a:gd name="connsiteX12" fmla="*/ 29496 w 516193"/>
              <a:gd name="connsiteY12" fmla="*/ 1120877 h 1460090"/>
              <a:gd name="connsiteX13" fmla="*/ 73742 w 516193"/>
              <a:gd name="connsiteY13" fmla="*/ 1165123 h 1460090"/>
              <a:gd name="connsiteX14" fmla="*/ 103238 w 516193"/>
              <a:gd name="connsiteY14" fmla="*/ 1209368 h 1460090"/>
              <a:gd name="connsiteX15" fmla="*/ 206477 w 516193"/>
              <a:gd name="connsiteY15" fmla="*/ 1268361 h 1460090"/>
              <a:gd name="connsiteX16" fmla="*/ 235974 w 516193"/>
              <a:gd name="connsiteY16" fmla="*/ 1312606 h 1460090"/>
              <a:gd name="connsiteX17" fmla="*/ 339213 w 516193"/>
              <a:gd name="connsiteY17" fmla="*/ 1371600 h 1460090"/>
              <a:gd name="connsiteX18" fmla="*/ 442451 w 516193"/>
              <a:gd name="connsiteY18" fmla="*/ 1460090 h 146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6193" h="1460090">
                <a:moveTo>
                  <a:pt x="516193" y="0"/>
                </a:moveTo>
                <a:cubicBezTo>
                  <a:pt x="476864" y="88490"/>
                  <a:pt x="439839" y="178041"/>
                  <a:pt x="398206" y="265471"/>
                </a:cubicBezTo>
                <a:cubicBezTo>
                  <a:pt x="390585" y="281475"/>
                  <a:pt x="374933" y="293119"/>
                  <a:pt x="368709" y="309716"/>
                </a:cubicBezTo>
                <a:cubicBezTo>
                  <a:pt x="359907" y="333187"/>
                  <a:pt x="360041" y="359139"/>
                  <a:pt x="353961" y="383458"/>
                </a:cubicBezTo>
                <a:cubicBezTo>
                  <a:pt x="350191" y="398540"/>
                  <a:pt x="343484" y="412755"/>
                  <a:pt x="339213" y="427703"/>
                </a:cubicBezTo>
                <a:cubicBezTo>
                  <a:pt x="333644" y="447193"/>
                  <a:pt x="335708" y="469831"/>
                  <a:pt x="324464" y="486697"/>
                </a:cubicBezTo>
                <a:cubicBezTo>
                  <a:pt x="211116" y="656718"/>
                  <a:pt x="256731" y="553228"/>
                  <a:pt x="176980" y="648929"/>
                </a:cubicBezTo>
                <a:cubicBezTo>
                  <a:pt x="135111" y="699172"/>
                  <a:pt x="156367" y="699038"/>
                  <a:pt x="103238" y="752168"/>
                </a:cubicBezTo>
                <a:cubicBezTo>
                  <a:pt x="90704" y="764702"/>
                  <a:pt x="73741" y="771833"/>
                  <a:pt x="58993" y="781665"/>
                </a:cubicBezTo>
                <a:lnTo>
                  <a:pt x="29496" y="870155"/>
                </a:lnTo>
                <a:cubicBezTo>
                  <a:pt x="24580" y="884903"/>
                  <a:pt x="18518" y="899318"/>
                  <a:pt x="14748" y="914400"/>
                </a:cubicBezTo>
                <a:lnTo>
                  <a:pt x="0" y="973394"/>
                </a:lnTo>
                <a:cubicBezTo>
                  <a:pt x="1249" y="982135"/>
                  <a:pt x="10776" y="1092797"/>
                  <a:pt x="29496" y="1120877"/>
                </a:cubicBezTo>
                <a:cubicBezTo>
                  <a:pt x="41066" y="1138232"/>
                  <a:pt x="60389" y="1149100"/>
                  <a:pt x="73742" y="1165123"/>
                </a:cubicBezTo>
                <a:cubicBezTo>
                  <a:pt x="85089" y="1178740"/>
                  <a:pt x="90704" y="1196834"/>
                  <a:pt x="103238" y="1209368"/>
                </a:cubicBezTo>
                <a:cubicBezTo>
                  <a:pt x="124086" y="1230216"/>
                  <a:pt x="183339" y="1256793"/>
                  <a:pt x="206477" y="1268361"/>
                </a:cubicBezTo>
                <a:cubicBezTo>
                  <a:pt x="216309" y="1283109"/>
                  <a:pt x="223440" y="1300072"/>
                  <a:pt x="235974" y="1312606"/>
                </a:cubicBezTo>
                <a:cubicBezTo>
                  <a:pt x="263039" y="1339671"/>
                  <a:pt x="308365" y="1352320"/>
                  <a:pt x="339213" y="1371600"/>
                </a:cubicBezTo>
                <a:cubicBezTo>
                  <a:pt x="389665" y="1403132"/>
                  <a:pt x="402231" y="1419870"/>
                  <a:pt x="442451" y="1460090"/>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631C1D34-49EE-4FBA-A769-2E945BB86BD0}"/>
              </a:ext>
            </a:extLst>
          </p:cNvPr>
          <p:cNvSpPr/>
          <p:nvPr/>
        </p:nvSpPr>
        <p:spPr>
          <a:xfrm>
            <a:off x="4306510" y="2971800"/>
            <a:ext cx="460516" cy="796413"/>
          </a:xfrm>
          <a:custGeom>
            <a:avLst/>
            <a:gdLst>
              <a:gd name="connsiteX0" fmla="*/ 309716 w 460516"/>
              <a:gd name="connsiteY0" fmla="*/ 0 h 796413"/>
              <a:gd name="connsiteX1" fmla="*/ 457200 w 460516"/>
              <a:gd name="connsiteY1" fmla="*/ 191729 h 796413"/>
              <a:gd name="connsiteX2" fmla="*/ 442451 w 460516"/>
              <a:gd name="connsiteY2" fmla="*/ 324464 h 796413"/>
              <a:gd name="connsiteX3" fmla="*/ 250722 w 460516"/>
              <a:gd name="connsiteY3" fmla="*/ 560439 h 796413"/>
              <a:gd name="connsiteX4" fmla="*/ 206477 w 460516"/>
              <a:gd name="connsiteY4" fmla="*/ 604684 h 796413"/>
              <a:gd name="connsiteX5" fmla="*/ 147484 w 460516"/>
              <a:gd name="connsiteY5" fmla="*/ 663677 h 796413"/>
              <a:gd name="connsiteX6" fmla="*/ 103238 w 460516"/>
              <a:gd name="connsiteY6" fmla="*/ 722671 h 796413"/>
              <a:gd name="connsiteX7" fmla="*/ 44245 w 460516"/>
              <a:gd name="connsiteY7" fmla="*/ 752168 h 796413"/>
              <a:gd name="connsiteX8" fmla="*/ 0 w 460516"/>
              <a:gd name="connsiteY8" fmla="*/ 796413 h 79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16" h="796413">
                <a:moveTo>
                  <a:pt x="309716" y="0"/>
                </a:moveTo>
                <a:cubicBezTo>
                  <a:pt x="427669" y="23590"/>
                  <a:pt x="420875" y="1020"/>
                  <a:pt x="457200" y="191729"/>
                </a:cubicBezTo>
                <a:cubicBezTo>
                  <a:pt x="465530" y="235460"/>
                  <a:pt x="457267" y="282485"/>
                  <a:pt x="442451" y="324464"/>
                </a:cubicBezTo>
                <a:cubicBezTo>
                  <a:pt x="408669" y="420179"/>
                  <a:pt x="318231" y="492930"/>
                  <a:pt x="250722" y="560439"/>
                </a:cubicBezTo>
                <a:lnTo>
                  <a:pt x="206477" y="604684"/>
                </a:lnTo>
                <a:cubicBezTo>
                  <a:pt x="186813" y="624348"/>
                  <a:pt x="164170" y="641429"/>
                  <a:pt x="147484" y="663677"/>
                </a:cubicBezTo>
                <a:cubicBezTo>
                  <a:pt x="132735" y="683342"/>
                  <a:pt x="121901" y="706674"/>
                  <a:pt x="103238" y="722671"/>
                </a:cubicBezTo>
                <a:cubicBezTo>
                  <a:pt x="86545" y="736979"/>
                  <a:pt x="62135" y="739389"/>
                  <a:pt x="44245" y="752168"/>
                </a:cubicBezTo>
                <a:cubicBezTo>
                  <a:pt x="27273" y="764291"/>
                  <a:pt x="0" y="796413"/>
                  <a:pt x="0" y="796413"/>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F3E1D468-2053-4D13-AC71-BD325E82AFD0}"/>
              </a:ext>
            </a:extLst>
          </p:cNvPr>
          <p:cNvSpPr/>
          <p:nvPr/>
        </p:nvSpPr>
        <p:spPr>
          <a:xfrm>
            <a:off x="3318965" y="2831689"/>
            <a:ext cx="1916712" cy="501445"/>
          </a:xfrm>
          <a:custGeom>
            <a:avLst/>
            <a:gdLst>
              <a:gd name="connsiteX0" fmla="*/ 0 w 1371600"/>
              <a:gd name="connsiteY0" fmla="*/ 383458 h 501445"/>
              <a:gd name="connsiteX1" fmla="*/ 73742 w 1371600"/>
              <a:gd name="connsiteY1" fmla="*/ 324465 h 501445"/>
              <a:gd name="connsiteX2" fmla="*/ 324465 w 1371600"/>
              <a:gd name="connsiteY2" fmla="*/ 73742 h 501445"/>
              <a:gd name="connsiteX3" fmla="*/ 383459 w 1371600"/>
              <a:gd name="connsiteY3" fmla="*/ 44245 h 501445"/>
              <a:gd name="connsiteX4" fmla="*/ 619433 w 1371600"/>
              <a:gd name="connsiteY4" fmla="*/ 0 h 501445"/>
              <a:gd name="connsiteX5" fmla="*/ 811162 w 1371600"/>
              <a:gd name="connsiteY5" fmla="*/ 29497 h 501445"/>
              <a:gd name="connsiteX6" fmla="*/ 899652 w 1371600"/>
              <a:gd name="connsiteY6" fmla="*/ 88490 h 501445"/>
              <a:gd name="connsiteX7" fmla="*/ 973394 w 1371600"/>
              <a:gd name="connsiteY7" fmla="*/ 132736 h 501445"/>
              <a:gd name="connsiteX8" fmla="*/ 1047136 w 1371600"/>
              <a:gd name="connsiteY8" fmla="*/ 191729 h 501445"/>
              <a:gd name="connsiteX9" fmla="*/ 1179871 w 1371600"/>
              <a:gd name="connsiteY9" fmla="*/ 294968 h 501445"/>
              <a:gd name="connsiteX10" fmla="*/ 1224117 w 1371600"/>
              <a:gd name="connsiteY10" fmla="*/ 324465 h 501445"/>
              <a:gd name="connsiteX11" fmla="*/ 1312607 w 1371600"/>
              <a:gd name="connsiteY11" fmla="*/ 427703 h 501445"/>
              <a:gd name="connsiteX12" fmla="*/ 1342104 w 1371600"/>
              <a:gd name="connsiteY12" fmla="*/ 471949 h 501445"/>
              <a:gd name="connsiteX13" fmla="*/ 1371600 w 1371600"/>
              <a:gd name="connsiteY13" fmla="*/ 501445 h 50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600" h="501445">
                <a:moveTo>
                  <a:pt x="0" y="383458"/>
                </a:moveTo>
                <a:cubicBezTo>
                  <a:pt x="24581" y="363794"/>
                  <a:pt x="50972" y="346200"/>
                  <a:pt x="73742" y="324465"/>
                </a:cubicBezTo>
                <a:cubicBezTo>
                  <a:pt x="159237" y="242856"/>
                  <a:pt x="218751" y="126599"/>
                  <a:pt x="324465" y="73742"/>
                </a:cubicBezTo>
                <a:cubicBezTo>
                  <a:pt x="344130" y="63910"/>
                  <a:pt x="362601" y="51197"/>
                  <a:pt x="383459" y="44245"/>
                </a:cubicBezTo>
                <a:cubicBezTo>
                  <a:pt x="477318" y="12959"/>
                  <a:pt x="522404" y="12129"/>
                  <a:pt x="619433" y="0"/>
                </a:cubicBezTo>
                <a:cubicBezTo>
                  <a:pt x="683343" y="9832"/>
                  <a:pt x="749502" y="10025"/>
                  <a:pt x="811162" y="29497"/>
                </a:cubicBezTo>
                <a:cubicBezTo>
                  <a:pt x="844967" y="40172"/>
                  <a:pt x="869744" y="69457"/>
                  <a:pt x="899652" y="88490"/>
                </a:cubicBezTo>
                <a:cubicBezTo>
                  <a:pt x="923836" y="103880"/>
                  <a:pt x="973394" y="132736"/>
                  <a:pt x="973394" y="132736"/>
                </a:cubicBezTo>
                <a:cubicBezTo>
                  <a:pt x="1039364" y="231690"/>
                  <a:pt x="961650" y="134738"/>
                  <a:pt x="1047136" y="191729"/>
                </a:cubicBezTo>
                <a:cubicBezTo>
                  <a:pt x="1093774" y="222821"/>
                  <a:pt x="1133232" y="263876"/>
                  <a:pt x="1179871" y="294968"/>
                </a:cubicBezTo>
                <a:lnTo>
                  <a:pt x="1224117" y="324465"/>
                </a:lnTo>
                <a:cubicBezTo>
                  <a:pt x="1281730" y="439692"/>
                  <a:pt x="1216879" y="331975"/>
                  <a:pt x="1312607" y="427703"/>
                </a:cubicBezTo>
                <a:cubicBezTo>
                  <a:pt x="1325141" y="440237"/>
                  <a:pt x="1331031" y="458108"/>
                  <a:pt x="1342104" y="471949"/>
                </a:cubicBezTo>
                <a:cubicBezTo>
                  <a:pt x="1350790" y="482807"/>
                  <a:pt x="1361768" y="491613"/>
                  <a:pt x="1371600" y="501445"/>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2689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C4424D9B-EEFE-4A90-8939-8ED372D3A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162" y="3446311"/>
            <a:ext cx="3038481" cy="3038481"/>
          </a:xfrm>
          <a:prstGeom prst="rect">
            <a:avLst/>
          </a:prstGeom>
        </p:spPr>
      </p:pic>
      <p:pic>
        <p:nvPicPr>
          <p:cNvPr id="3" name="図 2">
            <a:extLst>
              <a:ext uri="{FF2B5EF4-FFF2-40B4-BE49-F238E27FC236}">
                <a16:creationId xmlns:a16="http://schemas.microsoft.com/office/drawing/2014/main" id="{816FE902-4C9A-45CC-88CB-6992DAFB6B42}"/>
              </a:ext>
            </a:extLst>
          </p:cNvPr>
          <p:cNvPicPr>
            <a:picLocks noChangeAspect="1"/>
          </p:cNvPicPr>
          <p:nvPr/>
        </p:nvPicPr>
        <p:blipFill>
          <a:blip r:embed="rId3"/>
          <a:stretch>
            <a:fillRect/>
          </a:stretch>
        </p:blipFill>
        <p:spPr>
          <a:xfrm>
            <a:off x="0" y="8124"/>
            <a:ext cx="9144000" cy="470458"/>
          </a:xfrm>
          <a:prstGeom prst="rect">
            <a:avLst/>
          </a:prstGeom>
        </p:spPr>
      </p:pic>
      <p:pic>
        <p:nvPicPr>
          <p:cNvPr id="5" name="図 4">
            <a:extLst>
              <a:ext uri="{FF2B5EF4-FFF2-40B4-BE49-F238E27FC236}">
                <a16:creationId xmlns:a16="http://schemas.microsoft.com/office/drawing/2014/main" id="{5C830509-D5B3-4256-BEF3-8FC2ABDC9DC0}"/>
              </a:ext>
            </a:extLst>
          </p:cNvPr>
          <p:cNvPicPr>
            <a:picLocks noChangeAspect="1"/>
          </p:cNvPicPr>
          <p:nvPr/>
        </p:nvPicPr>
        <p:blipFill>
          <a:blip r:embed="rId4"/>
          <a:stretch>
            <a:fillRect/>
          </a:stretch>
        </p:blipFill>
        <p:spPr>
          <a:xfrm>
            <a:off x="0" y="472701"/>
            <a:ext cx="9144000" cy="461905"/>
          </a:xfrm>
          <a:prstGeom prst="rect">
            <a:avLst/>
          </a:prstGeom>
        </p:spPr>
      </p:pic>
      <p:pic>
        <p:nvPicPr>
          <p:cNvPr id="10" name="図 9">
            <a:extLst>
              <a:ext uri="{FF2B5EF4-FFF2-40B4-BE49-F238E27FC236}">
                <a16:creationId xmlns:a16="http://schemas.microsoft.com/office/drawing/2014/main" id="{15563F9A-D1B8-42C1-99AD-AEB054D8F446}"/>
              </a:ext>
            </a:extLst>
          </p:cNvPr>
          <p:cNvPicPr>
            <a:picLocks noChangeAspect="1"/>
          </p:cNvPicPr>
          <p:nvPr/>
        </p:nvPicPr>
        <p:blipFill>
          <a:blip r:embed="rId5"/>
          <a:stretch>
            <a:fillRect/>
          </a:stretch>
        </p:blipFill>
        <p:spPr>
          <a:xfrm>
            <a:off x="0" y="921355"/>
            <a:ext cx="9144000" cy="470458"/>
          </a:xfrm>
          <a:prstGeom prst="rect">
            <a:avLst/>
          </a:prstGeom>
        </p:spPr>
      </p:pic>
      <p:pic>
        <p:nvPicPr>
          <p:cNvPr id="12" name="図 11">
            <a:extLst>
              <a:ext uri="{FF2B5EF4-FFF2-40B4-BE49-F238E27FC236}">
                <a16:creationId xmlns:a16="http://schemas.microsoft.com/office/drawing/2014/main" id="{63F73F8E-F293-4B30-8B4D-07537AC209BD}"/>
              </a:ext>
            </a:extLst>
          </p:cNvPr>
          <p:cNvPicPr>
            <a:picLocks noChangeAspect="1"/>
          </p:cNvPicPr>
          <p:nvPr/>
        </p:nvPicPr>
        <p:blipFill>
          <a:blip r:embed="rId6"/>
          <a:stretch>
            <a:fillRect/>
          </a:stretch>
        </p:blipFill>
        <p:spPr>
          <a:xfrm>
            <a:off x="174422" y="2704705"/>
            <a:ext cx="1190625" cy="1190625"/>
          </a:xfrm>
          <a:prstGeom prst="rect">
            <a:avLst/>
          </a:prstGeom>
        </p:spPr>
      </p:pic>
      <p:pic>
        <p:nvPicPr>
          <p:cNvPr id="14" name="図 13">
            <a:extLst>
              <a:ext uri="{FF2B5EF4-FFF2-40B4-BE49-F238E27FC236}">
                <a16:creationId xmlns:a16="http://schemas.microsoft.com/office/drawing/2014/main" id="{4933D610-3268-48EE-A169-9F5BBB5AA10F}"/>
              </a:ext>
            </a:extLst>
          </p:cNvPr>
          <p:cNvPicPr>
            <a:picLocks noChangeAspect="1"/>
          </p:cNvPicPr>
          <p:nvPr/>
        </p:nvPicPr>
        <p:blipFill>
          <a:blip r:embed="rId7"/>
          <a:stretch>
            <a:fillRect/>
          </a:stretch>
        </p:blipFill>
        <p:spPr>
          <a:xfrm>
            <a:off x="2083971" y="2617320"/>
            <a:ext cx="1370108" cy="1370108"/>
          </a:xfrm>
          <a:prstGeom prst="rect">
            <a:avLst/>
          </a:prstGeom>
        </p:spPr>
      </p:pic>
      <p:sp>
        <p:nvSpPr>
          <p:cNvPr id="15" name="矢印: 右 14">
            <a:extLst>
              <a:ext uri="{FF2B5EF4-FFF2-40B4-BE49-F238E27FC236}">
                <a16:creationId xmlns:a16="http://schemas.microsoft.com/office/drawing/2014/main" id="{B4882C41-3422-4461-839A-7B0047480BD8}"/>
              </a:ext>
            </a:extLst>
          </p:cNvPr>
          <p:cNvSpPr/>
          <p:nvPr/>
        </p:nvSpPr>
        <p:spPr>
          <a:xfrm>
            <a:off x="1384326" y="315649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5CE30170-313A-46B3-AE37-45C22861AAF3}"/>
              </a:ext>
            </a:extLst>
          </p:cNvPr>
          <p:cNvSpPr/>
          <p:nvPr/>
        </p:nvSpPr>
        <p:spPr>
          <a:xfrm>
            <a:off x="3822440" y="315649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C8AEB3F5-8745-4290-9E2C-2754B37B1833}"/>
              </a:ext>
            </a:extLst>
          </p:cNvPr>
          <p:cNvPicPr>
            <a:picLocks noChangeAspect="1"/>
          </p:cNvPicPr>
          <p:nvPr/>
        </p:nvPicPr>
        <p:blipFill>
          <a:blip r:embed="rId8"/>
          <a:stretch>
            <a:fillRect/>
          </a:stretch>
        </p:blipFill>
        <p:spPr>
          <a:xfrm>
            <a:off x="4903852" y="1927749"/>
            <a:ext cx="1178939" cy="615421"/>
          </a:xfrm>
          <a:prstGeom prst="rect">
            <a:avLst/>
          </a:prstGeom>
        </p:spPr>
      </p:pic>
      <p:pic>
        <p:nvPicPr>
          <p:cNvPr id="20" name="図 19">
            <a:extLst>
              <a:ext uri="{FF2B5EF4-FFF2-40B4-BE49-F238E27FC236}">
                <a16:creationId xmlns:a16="http://schemas.microsoft.com/office/drawing/2014/main" id="{A42E7A53-86BB-4470-8A1C-E75F2F2C298D}"/>
              </a:ext>
            </a:extLst>
          </p:cNvPr>
          <p:cNvPicPr>
            <a:picLocks noChangeAspect="1"/>
          </p:cNvPicPr>
          <p:nvPr/>
        </p:nvPicPr>
        <p:blipFill>
          <a:blip r:embed="rId9"/>
          <a:stretch>
            <a:fillRect/>
          </a:stretch>
        </p:blipFill>
        <p:spPr>
          <a:xfrm>
            <a:off x="4833677" y="2843314"/>
            <a:ext cx="1387931" cy="1159984"/>
          </a:xfrm>
          <a:prstGeom prst="rect">
            <a:avLst/>
          </a:prstGeom>
        </p:spPr>
      </p:pic>
      <p:pic>
        <p:nvPicPr>
          <p:cNvPr id="22" name="図 21" descr="黒いバックグラウンドの前に座っている人形&#10;&#10;低い精度で自動的に生成された説明">
            <a:extLst>
              <a:ext uri="{FF2B5EF4-FFF2-40B4-BE49-F238E27FC236}">
                <a16:creationId xmlns:a16="http://schemas.microsoft.com/office/drawing/2014/main" id="{4AD6A7A9-2B0E-4B5A-B3B7-76954A36DA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00888" y="3806755"/>
            <a:ext cx="883683" cy="1182184"/>
          </a:xfrm>
          <a:prstGeom prst="rect">
            <a:avLst/>
          </a:prstGeom>
        </p:spPr>
      </p:pic>
      <p:pic>
        <p:nvPicPr>
          <p:cNvPr id="24" name="図 23" descr="白いバックグラウンドの前に座っている人形&#10;&#10;低い精度で自動的に生成された説明">
            <a:extLst>
              <a:ext uri="{FF2B5EF4-FFF2-40B4-BE49-F238E27FC236}">
                <a16:creationId xmlns:a16="http://schemas.microsoft.com/office/drawing/2014/main" id="{6BAC5E18-3FEC-40D2-9672-8C5D904F359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8593" y="3838590"/>
            <a:ext cx="839755" cy="1150349"/>
          </a:xfrm>
          <a:prstGeom prst="rect">
            <a:avLst/>
          </a:prstGeom>
        </p:spPr>
      </p:pic>
      <p:sp>
        <p:nvSpPr>
          <p:cNvPr id="27" name="テキスト ボックス 26">
            <a:extLst>
              <a:ext uri="{FF2B5EF4-FFF2-40B4-BE49-F238E27FC236}">
                <a16:creationId xmlns:a16="http://schemas.microsoft.com/office/drawing/2014/main" id="{01B8B2D3-EE19-4D4A-A503-6D03BB3B8F28}"/>
              </a:ext>
            </a:extLst>
          </p:cNvPr>
          <p:cNvSpPr txBox="1"/>
          <p:nvPr/>
        </p:nvSpPr>
        <p:spPr>
          <a:xfrm>
            <a:off x="24256" y="1943690"/>
            <a:ext cx="1691354" cy="989823"/>
          </a:xfrm>
          <a:prstGeom prst="rect">
            <a:avLst/>
          </a:prstGeom>
          <a:noFill/>
        </p:spPr>
        <p:txBody>
          <a:bodyPr wrap="square" rtlCol="0">
            <a:spAutoFit/>
          </a:bodyPr>
          <a:lstStyle/>
          <a:p>
            <a:pPr algn="ctr">
              <a:lnSpc>
                <a:spcPct val="80000"/>
              </a:lnSpc>
            </a:pPr>
            <a:r>
              <a:rPr lang="en-US" altLang="ja-JP" sz="3600" dirty="0"/>
              <a:t>woman, female</a:t>
            </a:r>
          </a:p>
        </p:txBody>
      </p:sp>
      <p:sp>
        <p:nvSpPr>
          <p:cNvPr id="28" name="テキスト ボックス 27">
            <a:extLst>
              <a:ext uri="{FF2B5EF4-FFF2-40B4-BE49-F238E27FC236}">
                <a16:creationId xmlns:a16="http://schemas.microsoft.com/office/drawing/2014/main" id="{48F320C8-DEEE-427C-91B1-A98A9C2B7420}"/>
              </a:ext>
            </a:extLst>
          </p:cNvPr>
          <p:cNvSpPr txBox="1"/>
          <p:nvPr/>
        </p:nvSpPr>
        <p:spPr>
          <a:xfrm>
            <a:off x="1892671" y="2372981"/>
            <a:ext cx="1691354" cy="546625"/>
          </a:xfrm>
          <a:prstGeom prst="rect">
            <a:avLst/>
          </a:prstGeom>
          <a:noFill/>
        </p:spPr>
        <p:txBody>
          <a:bodyPr wrap="square" rtlCol="0">
            <a:spAutoFit/>
          </a:bodyPr>
          <a:lstStyle/>
          <a:p>
            <a:pPr algn="ctr">
              <a:lnSpc>
                <a:spcPct val="80000"/>
              </a:lnSpc>
            </a:pPr>
            <a:r>
              <a:rPr lang="en-US" altLang="ja-JP" sz="3600" dirty="0"/>
              <a:t>mother</a:t>
            </a:r>
          </a:p>
        </p:txBody>
      </p:sp>
      <p:sp>
        <p:nvSpPr>
          <p:cNvPr id="29" name="テキスト ボックス 28">
            <a:extLst>
              <a:ext uri="{FF2B5EF4-FFF2-40B4-BE49-F238E27FC236}">
                <a16:creationId xmlns:a16="http://schemas.microsoft.com/office/drawing/2014/main" id="{5148023E-6E6A-4B2B-A6E4-461613B62FCA}"/>
              </a:ext>
            </a:extLst>
          </p:cNvPr>
          <p:cNvSpPr txBox="1"/>
          <p:nvPr/>
        </p:nvSpPr>
        <p:spPr>
          <a:xfrm>
            <a:off x="3608076" y="2730877"/>
            <a:ext cx="1691354" cy="546625"/>
          </a:xfrm>
          <a:prstGeom prst="rect">
            <a:avLst/>
          </a:prstGeom>
          <a:noFill/>
        </p:spPr>
        <p:txBody>
          <a:bodyPr wrap="square" rtlCol="0">
            <a:spAutoFit/>
          </a:bodyPr>
          <a:lstStyle/>
          <a:p>
            <a:pPr algn="ctr">
              <a:lnSpc>
                <a:spcPct val="80000"/>
              </a:lnSpc>
            </a:pPr>
            <a:r>
              <a:rPr lang="en-US" altLang="ja-JP" sz="3600" dirty="0"/>
              <a:t>mother</a:t>
            </a:r>
          </a:p>
        </p:txBody>
      </p:sp>
      <p:sp>
        <p:nvSpPr>
          <p:cNvPr id="30" name="テキスト ボックス 29">
            <a:extLst>
              <a:ext uri="{FF2B5EF4-FFF2-40B4-BE49-F238E27FC236}">
                <a16:creationId xmlns:a16="http://schemas.microsoft.com/office/drawing/2014/main" id="{C4B57D4B-3434-4E56-B3D5-7A5EBC155AC8}"/>
              </a:ext>
            </a:extLst>
          </p:cNvPr>
          <p:cNvSpPr txBox="1"/>
          <p:nvPr/>
        </p:nvSpPr>
        <p:spPr>
          <a:xfrm>
            <a:off x="5220951" y="2231855"/>
            <a:ext cx="1691354" cy="546625"/>
          </a:xfrm>
          <a:prstGeom prst="rect">
            <a:avLst/>
          </a:prstGeom>
          <a:noFill/>
        </p:spPr>
        <p:txBody>
          <a:bodyPr wrap="square" rtlCol="0">
            <a:spAutoFit/>
          </a:bodyPr>
          <a:lstStyle/>
          <a:p>
            <a:pPr algn="ctr">
              <a:lnSpc>
                <a:spcPct val="80000"/>
              </a:lnSpc>
            </a:pPr>
            <a:r>
              <a:rPr lang="en-US" altLang="ja-JP" sz="3600" dirty="0"/>
              <a:t>hairpin</a:t>
            </a:r>
          </a:p>
        </p:txBody>
      </p:sp>
      <p:pic>
        <p:nvPicPr>
          <p:cNvPr id="32" name="図 31" descr="木の枝&#10;&#10;中程度の精度で自動的に生成された説明">
            <a:extLst>
              <a:ext uri="{FF2B5EF4-FFF2-40B4-BE49-F238E27FC236}">
                <a16:creationId xmlns:a16="http://schemas.microsoft.com/office/drawing/2014/main" id="{02A5DAA9-8047-4017-BAD5-50E6C944F6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6099" y="1997574"/>
            <a:ext cx="2249905" cy="1501812"/>
          </a:xfrm>
          <a:prstGeom prst="rect">
            <a:avLst/>
          </a:prstGeom>
        </p:spPr>
      </p:pic>
      <p:sp>
        <p:nvSpPr>
          <p:cNvPr id="34" name="テキスト ボックス 33">
            <a:extLst>
              <a:ext uri="{FF2B5EF4-FFF2-40B4-BE49-F238E27FC236}">
                <a16:creationId xmlns:a16="http://schemas.microsoft.com/office/drawing/2014/main" id="{083914C3-C8ED-4A7C-A955-38E98A432D3F}"/>
              </a:ext>
            </a:extLst>
          </p:cNvPr>
          <p:cNvSpPr txBox="1"/>
          <p:nvPr/>
        </p:nvSpPr>
        <p:spPr>
          <a:xfrm>
            <a:off x="5180364" y="1569813"/>
            <a:ext cx="3865640" cy="461665"/>
          </a:xfrm>
          <a:prstGeom prst="rect">
            <a:avLst/>
          </a:prstGeom>
          <a:noFill/>
        </p:spPr>
        <p:txBody>
          <a:bodyPr wrap="square">
            <a:spAutoFit/>
          </a:bodyPr>
          <a:lstStyle/>
          <a:p>
            <a:r>
              <a:rPr lang="ja-JP" altLang="en-US" sz="1200" dirty="0"/>
              <a:t>https://en.wikipedia.org/wiki/File:凤首金顶银簪03564.jpg</a:t>
            </a:r>
            <a:endParaRPr lang="en-US" altLang="ja-JP" sz="1200" dirty="0"/>
          </a:p>
          <a:p>
            <a:r>
              <a:rPr lang="ja-JP" altLang="en-US" sz="1200" dirty="0"/>
              <a:t>Augusthaiho</a:t>
            </a:r>
            <a:r>
              <a:rPr lang="en-US" altLang="ja-JP" sz="1200" dirty="0"/>
              <a:t>, CC  BY-SA</a:t>
            </a:r>
            <a:endParaRPr lang="ja-JP" altLang="en-US" sz="1200" dirty="0"/>
          </a:p>
        </p:txBody>
      </p:sp>
      <p:sp>
        <p:nvSpPr>
          <p:cNvPr id="37" name="テキスト ボックス 10">
            <a:extLst>
              <a:ext uri="{FF2B5EF4-FFF2-40B4-BE49-F238E27FC236}">
                <a16:creationId xmlns:a16="http://schemas.microsoft.com/office/drawing/2014/main" id="{D7E9CA85-3ECA-4A42-A17E-4FD9C5C38104}"/>
              </a:ext>
            </a:extLst>
          </p:cNvPr>
          <p:cNvSpPr txBox="1">
            <a:spLocks noChangeArrowheads="1"/>
          </p:cNvSpPr>
          <p:nvPr/>
        </p:nvSpPr>
        <p:spPr bwMode="auto">
          <a:xfrm>
            <a:off x="103067" y="5159063"/>
            <a:ext cx="68144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FontTx/>
              <a:buNone/>
            </a:pPr>
            <a:r>
              <a:rPr lang="en-US" altLang="ja-JP" sz="3600" dirty="0">
                <a:latin typeface="MS UI Gothic" panose="020B0600070205080204" pitchFamily="50" charset="-128"/>
                <a:ea typeface="MS UI Gothic" panose="020B0600070205080204" pitchFamily="50" charset="-128"/>
              </a:rPr>
              <a:t>Hairpins were used as </a:t>
            </a:r>
            <a:r>
              <a:rPr lang="en-US" altLang="ja-JP" sz="3600" dirty="0">
                <a:solidFill>
                  <a:srgbClr val="FF0000"/>
                </a:solidFill>
                <a:latin typeface="MS UI Gothic" panose="020B0600070205080204" pitchFamily="50" charset="-128"/>
                <a:ea typeface="MS UI Gothic" panose="020B0600070205080204" pitchFamily="50" charset="-128"/>
              </a:rPr>
              <a:t>every day </a:t>
            </a:r>
            <a:r>
              <a:rPr lang="en-US" altLang="ja-JP" sz="3600" dirty="0">
                <a:latin typeface="MS UI Gothic" panose="020B0600070205080204" pitchFamily="50" charset="-128"/>
                <a:ea typeface="MS UI Gothic" panose="020B0600070205080204" pitchFamily="50" charset="-128"/>
              </a:rPr>
              <a:t>hair ornaments in ancient China</a:t>
            </a:r>
          </a:p>
          <a:p>
            <a:pPr eaLnBrk="1" hangingPunct="1">
              <a:lnSpc>
                <a:spcPct val="80000"/>
              </a:lnSpc>
              <a:spcBef>
                <a:spcPct val="0"/>
              </a:spcBef>
              <a:buFontTx/>
              <a:buNone/>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every</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
        <p:nvSpPr>
          <p:cNvPr id="39" name="テキスト ボックス 38">
            <a:extLst>
              <a:ext uri="{FF2B5EF4-FFF2-40B4-BE49-F238E27FC236}">
                <a16:creationId xmlns:a16="http://schemas.microsoft.com/office/drawing/2014/main" id="{C6E80367-01C7-463D-BE69-75EF27B3D376}"/>
              </a:ext>
            </a:extLst>
          </p:cNvPr>
          <p:cNvSpPr txBox="1"/>
          <p:nvPr/>
        </p:nvSpPr>
        <p:spPr>
          <a:xfrm>
            <a:off x="4572000" y="1271778"/>
            <a:ext cx="4712108" cy="369332"/>
          </a:xfrm>
          <a:prstGeom prst="rect">
            <a:avLst/>
          </a:prstGeom>
          <a:noFill/>
        </p:spPr>
        <p:txBody>
          <a:bodyPr wrap="square">
            <a:spAutoFit/>
          </a:bodyPr>
          <a:lstStyle/>
          <a:p>
            <a:r>
              <a:rPr lang="ja-JP" altLang="en-US" dirty="0">
                <a:hlinkClick r:id="rId13"/>
              </a:rPr>
              <a:t>https://en.wikipedia.org/wiki/Chinese_hairpin</a:t>
            </a:r>
            <a:endParaRPr lang="ja-JP" altLang="en-US" dirty="0"/>
          </a:p>
        </p:txBody>
      </p:sp>
    </p:spTree>
    <p:extLst>
      <p:ext uri="{BB962C8B-B14F-4D97-AF65-F5344CB8AC3E}">
        <p14:creationId xmlns:p14="http://schemas.microsoft.com/office/powerpoint/2010/main" val="130343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CD0CECF-161F-4298-9717-F7221D653758}"/>
              </a:ext>
            </a:extLst>
          </p:cNvPr>
          <p:cNvPicPr>
            <a:picLocks noChangeAspect="1"/>
          </p:cNvPicPr>
          <p:nvPr/>
        </p:nvPicPr>
        <p:blipFill>
          <a:blip r:embed="rId2"/>
          <a:stretch>
            <a:fillRect/>
          </a:stretch>
        </p:blipFill>
        <p:spPr>
          <a:xfrm>
            <a:off x="0" y="67115"/>
            <a:ext cx="9144000" cy="470458"/>
          </a:xfrm>
          <a:prstGeom prst="rect">
            <a:avLst/>
          </a:prstGeom>
        </p:spPr>
      </p:pic>
      <p:pic>
        <p:nvPicPr>
          <p:cNvPr id="4" name="図 3" descr="アイコン&#10;&#10;自動的に生成された説明">
            <a:extLst>
              <a:ext uri="{FF2B5EF4-FFF2-40B4-BE49-F238E27FC236}">
                <a16:creationId xmlns:a16="http://schemas.microsoft.com/office/drawing/2014/main" id="{CA159429-77FF-4EE8-8F12-1D5F5424E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927" y="3710452"/>
            <a:ext cx="2823569" cy="2823569"/>
          </a:xfrm>
          <a:prstGeom prst="rect">
            <a:avLst/>
          </a:prstGeom>
        </p:spPr>
      </p:pic>
      <p:pic>
        <p:nvPicPr>
          <p:cNvPr id="10" name="図 9">
            <a:extLst>
              <a:ext uri="{FF2B5EF4-FFF2-40B4-BE49-F238E27FC236}">
                <a16:creationId xmlns:a16="http://schemas.microsoft.com/office/drawing/2014/main" id="{48D0AC40-8CF2-4C3F-8662-19DC4DA42E0C}"/>
              </a:ext>
            </a:extLst>
          </p:cNvPr>
          <p:cNvPicPr>
            <a:picLocks noChangeAspect="1"/>
          </p:cNvPicPr>
          <p:nvPr/>
        </p:nvPicPr>
        <p:blipFill>
          <a:blip r:embed="rId4"/>
          <a:stretch>
            <a:fillRect/>
          </a:stretch>
        </p:blipFill>
        <p:spPr>
          <a:xfrm>
            <a:off x="425244" y="794723"/>
            <a:ext cx="1418303" cy="2494694"/>
          </a:xfrm>
          <a:prstGeom prst="rect">
            <a:avLst/>
          </a:prstGeom>
        </p:spPr>
      </p:pic>
      <p:pic>
        <p:nvPicPr>
          <p:cNvPr id="6" name="図 5">
            <a:extLst>
              <a:ext uri="{FF2B5EF4-FFF2-40B4-BE49-F238E27FC236}">
                <a16:creationId xmlns:a16="http://schemas.microsoft.com/office/drawing/2014/main" id="{2D892844-5470-45F7-8BB2-DC29C27F6FDE}"/>
              </a:ext>
            </a:extLst>
          </p:cNvPr>
          <p:cNvPicPr>
            <a:picLocks noChangeAspect="1"/>
          </p:cNvPicPr>
          <p:nvPr/>
        </p:nvPicPr>
        <p:blipFill>
          <a:blip r:embed="rId5"/>
          <a:stretch>
            <a:fillRect/>
          </a:stretch>
        </p:blipFill>
        <p:spPr>
          <a:xfrm rot="20597825">
            <a:off x="1828799" y="771780"/>
            <a:ext cx="1060194" cy="2416256"/>
          </a:xfrm>
          <a:prstGeom prst="rect">
            <a:avLst/>
          </a:prstGeom>
        </p:spPr>
      </p:pic>
      <p:pic>
        <p:nvPicPr>
          <p:cNvPr id="17" name="図 16">
            <a:extLst>
              <a:ext uri="{FF2B5EF4-FFF2-40B4-BE49-F238E27FC236}">
                <a16:creationId xmlns:a16="http://schemas.microsoft.com/office/drawing/2014/main" id="{C05C06A9-723D-433E-BA73-D1529ECD5957}"/>
              </a:ext>
            </a:extLst>
          </p:cNvPr>
          <p:cNvPicPr>
            <a:picLocks noChangeAspect="1"/>
          </p:cNvPicPr>
          <p:nvPr/>
        </p:nvPicPr>
        <p:blipFill>
          <a:blip r:embed="rId6"/>
          <a:stretch>
            <a:fillRect/>
          </a:stretch>
        </p:blipFill>
        <p:spPr>
          <a:xfrm>
            <a:off x="3862848" y="2662697"/>
            <a:ext cx="1418303" cy="2095511"/>
          </a:xfrm>
          <a:prstGeom prst="rect">
            <a:avLst/>
          </a:prstGeom>
        </p:spPr>
      </p:pic>
      <p:sp>
        <p:nvSpPr>
          <p:cNvPr id="19" name="矢印: 右 18">
            <a:extLst>
              <a:ext uri="{FF2B5EF4-FFF2-40B4-BE49-F238E27FC236}">
                <a16:creationId xmlns:a16="http://schemas.microsoft.com/office/drawing/2014/main" id="{E5B82F6F-64EA-4E74-984F-E626A7136385}"/>
              </a:ext>
            </a:extLst>
          </p:cNvPr>
          <p:cNvSpPr/>
          <p:nvPr/>
        </p:nvSpPr>
        <p:spPr>
          <a:xfrm rot="1819846">
            <a:off x="3239934" y="272679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4E9E2927-D28D-427E-8A49-C9ED1B30D5CA}"/>
              </a:ext>
            </a:extLst>
          </p:cNvPr>
          <p:cNvSpPr/>
          <p:nvPr/>
        </p:nvSpPr>
        <p:spPr>
          <a:xfrm rot="1819846">
            <a:off x="5631726" y="407799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10">
            <a:extLst>
              <a:ext uri="{FF2B5EF4-FFF2-40B4-BE49-F238E27FC236}">
                <a16:creationId xmlns:a16="http://schemas.microsoft.com/office/drawing/2014/main" id="{DA2DD9B3-8BED-455E-A85E-A9D01EF3C40A}"/>
              </a:ext>
            </a:extLst>
          </p:cNvPr>
          <p:cNvSpPr txBox="1">
            <a:spLocks noChangeArrowheads="1"/>
          </p:cNvSpPr>
          <p:nvPr/>
        </p:nvSpPr>
        <p:spPr bwMode="auto">
          <a:xfrm>
            <a:off x="4122317" y="874097"/>
            <a:ext cx="4775179" cy="174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FontTx/>
              <a:buNone/>
            </a:pPr>
            <a:r>
              <a:rPr lang="en-US" altLang="ja-JP" sz="4000" dirty="0">
                <a:latin typeface="MS UI Gothic" panose="020B0600070205080204" pitchFamily="50" charset="-128"/>
                <a:ea typeface="MS UI Gothic" panose="020B0600070205080204" pitchFamily="50" charset="-128"/>
              </a:rPr>
              <a:t>an ax</a:t>
            </a:r>
          </a:p>
          <a:p>
            <a:pPr eaLnBrk="1" hangingPunct="1">
              <a:lnSpc>
                <a:spcPct val="80000"/>
              </a:lnSpc>
              <a:spcBef>
                <a:spcPct val="0"/>
              </a:spcBef>
              <a:buFontTx/>
              <a:buNone/>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symbol of a father</a:t>
            </a:r>
            <a:endParaRPr lang="en-US" altLang="ja-JP" sz="4000" dirty="0">
              <a:latin typeface="MS UI Gothic" panose="020B0600070205080204" pitchFamily="50" charset="-128"/>
              <a:ea typeface="MS UI Gothic" panose="020B0600070205080204" pitchFamily="50" charset="-128"/>
            </a:endParaRPr>
          </a:p>
          <a:p>
            <a:pPr eaLnBrk="1" hangingPunct="1">
              <a:lnSpc>
                <a:spcPct val="80000"/>
              </a:lnSpc>
              <a:spcBef>
                <a:spcPct val="0"/>
              </a:spcBef>
              <a:buFontTx/>
              <a:buNone/>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father</a:t>
            </a:r>
            <a:endParaRPr lang="en-US" altLang="ja-JP" sz="40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65545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195F6D0E-7CEF-44EB-AE6D-DA17537FA083}"/>
              </a:ext>
            </a:extLst>
          </p:cNvPr>
          <p:cNvPicPr>
            <a:picLocks noChangeAspect="1"/>
          </p:cNvPicPr>
          <p:nvPr/>
        </p:nvPicPr>
        <p:blipFill>
          <a:blip r:embed="rId2"/>
          <a:stretch>
            <a:fillRect/>
          </a:stretch>
        </p:blipFill>
        <p:spPr>
          <a:xfrm rot="13843696" flipH="1">
            <a:off x="6982746" y="689103"/>
            <a:ext cx="1962150" cy="1343025"/>
          </a:xfrm>
          <a:prstGeom prst="rect">
            <a:avLst/>
          </a:prstGeom>
        </p:spPr>
      </p:pic>
      <p:pic>
        <p:nvPicPr>
          <p:cNvPr id="24" name="図 23">
            <a:extLst>
              <a:ext uri="{FF2B5EF4-FFF2-40B4-BE49-F238E27FC236}">
                <a16:creationId xmlns:a16="http://schemas.microsoft.com/office/drawing/2014/main" id="{E14F5709-C33B-4711-93E3-D9D9A57BC2A8}"/>
              </a:ext>
            </a:extLst>
          </p:cNvPr>
          <p:cNvPicPr>
            <a:picLocks noChangeAspect="1"/>
          </p:cNvPicPr>
          <p:nvPr/>
        </p:nvPicPr>
        <p:blipFill>
          <a:blip r:embed="rId3"/>
          <a:stretch>
            <a:fillRect/>
          </a:stretch>
        </p:blipFill>
        <p:spPr>
          <a:xfrm>
            <a:off x="1556573" y="1369769"/>
            <a:ext cx="1285875" cy="1371600"/>
          </a:xfrm>
          <a:prstGeom prst="rect">
            <a:avLst/>
          </a:prstGeom>
        </p:spPr>
      </p:pic>
      <p:pic>
        <p:nvPicPr>
          <p:cNvPr id="20" name="図 19">
            <a:extLst>
              <a:ext uri="{FF2B5EF4-FFF2-40B4-BE49-F238E27FC236}">
                <a16:creationId xmlns:a16="http://schemas.microsoft.com/office/drawing/2014/main" id="{592A003B-6567-4E62-B187-0F55388E569D}"/>
              </a:ext>
            </a:extLst>
          </p:cNvPr>
          <p:cNvPicPr>
            <a:picLocks noChangeAspect="1"/>
          </p:cNvPicPr>
          <p:nvPr/>
        </p:nvPicPr>
        <p:blipFill>
          <a:blip r:embed="rId4"/>
          <a:stretch>
            <a:fillRect/>
          </a:stretch>
        </p:blipFill>
        <p:spPr>
          <a:xfrm>
            <a:off x="7240075" y="2027763"/>
            <a:ext cx="1447493" cy="1106906"/>
          </a:xfrm>
          <a:prstGeom prst="rect">
            <a:avLst/>
          </a:prstGeom>
        </p:spPr>
      </p:pic>
      <p:pic>
        <p:nvPicPr>
          <p:cNvPr id="3" name="図 2">
            <a:extLst>
              <a:ext uri="{FF2B5EF4-FFF2-40B4-BE49-F238E27FC236}">
                <a16:creationId xmlns:a16="http://schemas.microsoft.com/office/drawing/2014/main" id="{E29E3723-DC9B-4146-933A-3D7DD3CA5E1E}"/>
              </a:ext>
            </a:extLst>
          </p:cNvPr>
          <p:cNvPicPr>
            <a:picLocks noChangeAspect="1"/>
          </p:cNvPicPr>
          <p:nvPr/>
        </p:nvPicPr>
        <p:blipFill>
          <a:blip r:embed="rId5"/>
          <a:stretch>
            <a:fillRect/>
          </a:stretch>
        </p:blipFill>
        <p:spPr>
          <a:xfrm>
            <a:off x="0" y="67115"/>
            <a:ext cx="9144000" cy="470458"/>
          </a:xfrm>
          <a:prstGeom prst="rect">
            <a:avLst/>
          </a:prstGeom>
        </p:spPr>
      </p:pic>
      <p:pic>
        <p:nvPicPr>
          <p:cNvPr id="6" name="図 5" descr="アイコン&#10;&#10;自動的に生成された説明">
            <a:extLst>
              <a:ext uri="{FF2B5EF4-FFF2-40B4-BE49-F238E27FC236}">
                <a16:creationId xmlns:a16="http://schemas.microsoft.com/office/drawing/2014/main" id="{6BE033F1-56D8-4513-8C5A-996B22D9A0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8568" y="4063180"/>
            <a:ext cx="2595716" cy="2595716"/>
          </a:xfrm>
          <a:prstGeom prst="rect">
            <a:avLst/>
          </a:prstGeom>
        </p:spPr>
      </p:pic>
      <p:pic>
        <p:nvPicPr>
          <p:cNvPr id="8" name="図 7">
            <a:extLst>
              <a:ext uri="{FF2B5EF4-FFF2-40B4-BE49-F238E27FC236}">
                <a16:creationId xmlns:a16="http://schemas.microsoft.com/office/drawing/2014/main" id="{F03834D8-9F31-49E7-A8D6-25D91D933E73}"/>
              </a:ext>
            </a:extLst>
          </p:cNvPr>
          <p:cNvPicPr>
            <a:picLocks noChangeAspect="1"/>
          </p:cNvPicPr>
          <p:nvPr/>
        </p:nvPicPr>
        <p:blipFill>
          <a:blip r:embed="rId7"/>
          <a:stretch>
            <a:fillRect/>
          </a:stretch>
        </p:blipFill>
        <p:spPr>
          <a:xfrm>
            <a:off x="2776468" y="872610"/>
            <a:ext cx="1557363" cy="1536598"/>
          </a:xfrm>
          <a:prstGeom prst="rect">
            <a:avLst/>
          </a:prstGeom>
        </p:spPr>
      </p:pic>
      <p:pic>
        <p:nvPicPr>
          <p:cNvPr id="10" name="図 9">
            <a:extLst>
              <a:ext uri="{FF2B5EF4-FFF2-40B4-BE49-F238E27FC236}">
                <a16:creationId xmlns:a16="http://schemas.microsoft.com/office/drawing/2014/main" id="{D6F1C801-9021-4C81-8F8C-D73CFBD65669}"/>
              </a:ext>
            </a:extLst>
          </p:cNvPr>
          <p:cNvPicPr>
            <a:picLocks noChangeAspect="1"/>
          </p:cNvPicPr>
          <p:nvPr/>
        </p:nvPicPr>
        <p:blipFill>
          <a:blip r:embed="rId8"/>
          <a:stretch>
            <a:fillRect/>
          </a:stretch>
        </p:blipFill>
        <p:spPr>
          <a:xfrm>
            <a:off x="5605611" y="1511661"/>
            <a:ext cx="1342749" cy="1089119"/>
          </a:xfrm>
          <a:prstGeom prst="rect">
            <a:avLst/>
          </a:prstGeom>
        </p:spPr>
      </p:pic>
      <p:pic>
        <p:nvPicPr>
          <p:cNvPr id="7172" name="Picture 4" descr="つないだ手のイラスト">
            <a:extLst>
              <a:ext uri="{FF2B5EF4-FFF2-40B4-BE49-F238E27FC236}">
                <a16:creationId xmlns:a16="http://schemas.microsoft.com/office/drawing/2014/main" id="{3BE461AB-0B21-4648-9E4B-F34F1AE17D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3252766" y="3146714"/>
            <a:ext cx="2581363" cy="1994103"/>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3BCCA091-12D2-4246-B294-B7DD78934983}"/>
              </a:ext>
            </a:extLst>
          </p:cNvPr>
          <p:cNvPicPr>
            <a:picLocks noChangeAspect="1"/>
          </p:cNvPicPr>
          <p:nvPr/>
        </p:nvPicPr>
        <p:blipFill>
          <a:blip r:embed="rId10"/>
          <a:stretch>
            <a:fillRect/>
          </a:stretch>
        </p:blipFill>
        <p:spPr>
          <a:xfrm>
            <a:off x="199103" y="757468"/>
            <a:ext cx="1371600" cy="1971675"/>
          </a:xfrm>
          <a:prstGeom prst="rect">
            <a:avLst/>
          </a:prstGeom>
        </p:spPr>
      </p:pic>
      <p:sp>
        <p:nvSpPr>
          <p:cNvPr id="27" name="矢印: 右 26">
            <a:extLst>
              <a:ext uri="{FF2B5EF4-FFF2-40B4-BE49-F238E27FC236}">
                <a16:creationId xmlns:a16="http://schemas.microsoft.com/office/drawing/2014/main" id="{DB1F41F4-F70B-4112-BD6A-A41BA96CCB8F}"/>
              </a:ext>
            </a:extLst>
          </p:cNvPr>
          <p:cNvSpPr/>
          <p:nvPr/>
        </p:nvSpPr>
        <p:spPr>
          <a:xfrm rot="3576030">
            <a:off x="3496276" y="244898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0E98F139-81C4-4401-9B6E-E2EC92E9332A}"/>
              </a:ext>
            </a:extLst>
          </p:cNvPr>
          <p:cNvSpPr/>
          <p:nvPr/>
        </p:nvSpPr>
        <p:spPr>
          <a:xfrm rot="7989573">
            <a:off x="4535303" y="248232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10">
            <a:extLst>
              <a:ext uri="{FF2B5EF4-FFF2-40B4-BE49-F238E27FC236}">
                <a16:creationId xmlns:a16="http://schemas.microsoft.com/office/drawing/2014/main" id="{59294173-8AAA-409F-BD61-119DE860F5C8}"/>
              </a:ext>
            </a:extLst>
          </p:cNvPr>
          <p:cNvSpPr txBox="1">
            <a:spLocks noChangeArrowheads="1"/>
          </p:cNvSpPr>
          <p:nvPr/>
        </p:nvSpPr>
        <p:spPr bwMode="auto">
          <a:xfrm>
            <a:off x="3122861" y="5095141"/>
            <a:ext cx="2986406"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FontTx/>
              <a:buNone/>
            </a:pPr>
            <a:r>
              <a:rPr lang="en-US" altLang="ja-JP" sz="4800" dirty="0">
                <a:latin typeface="MS UI Gothic" panose="020B0600070205080204" pitchFamily="50" charset="-128"/>
                <a:ea typeface="MS UI Gothic" panose="020B0600070205080204" pitchFamily="50" charset="-128"/>
              </a:rPr>
              <a:t>handshake</a:t>
            </a:r>
          </a:p>
          <a:p>
            <a:pPr eaLnBrk="1" hangingPunct="1">
              <a:lnSpc>
                <a:spcPct val="80000"/>
              </a:lnSpc>
              <a:spcBef>
                <a:spcPct val="0"/>
              </a:spcBef>
              <a:buFontTx/>
              <a:buNone/>
            </a:pPr>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6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friend</a:t>
            </a:r>
            <a:endParaRPr lang="en-US" altLang="ja-JP" sz="4800" dirty="0">
              <a:solidFill>
                <a:srgbClr val="FF0000"/>
              </a:solidFill>
              <a:latin typeface="MS UI Gothic" panose="020B0600070205080204" pitchFamily="50" charset="-128"/>
              <a:ea typeface="MS UI Gothic" panose="020B0600070205080204" pitchFamily="50" charset="-128"/>
            </a:endParaRPr>
          </a:p>
        </p:txBody>
      </p:sp>
      <p:sp>
        <p:nvSpPr>
          <p:cNvPr id="30" name="テキスト ボックス 10">
            <a:extLst>
              <a:ext uri="{FF2B5EF4-FFF2-40B4-BE49-F238E27FC236}">
                <a16:creationId xmlns:a16="http://schemas.microsoft.com/office/drawing/2014/main" id="{62476C63-9BF8-4671-91EF-F6E98967CBF2}"/>
              </a:ext>
            </a:extLst>
          </p:cNvPr>
          <p:cNvSpPr txBox="1">
            <a:spLocks noChangeArrowheads="1"/>
          </p:cNvSpPr>
          <p:nvPr/>
        </p:nvSpPr>
        <p:spPr bwMode="auto">
          <a:xfrm>
            <a:off x="1999949" y="2358525"/>
            <a:ext cx="148128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FontTx/>
              <a:buNone/>
            </a:pPr>
            <a:r>
              <a:rPr lang="en-US" altLang="ja-JP" sz="4800" dirty="0">
                <a:latin typeface="MS UI Gothic" panose="020B0600070205080204" pitchFamily="50" charset="-128"/>
                <a:ea typeface="MS UI Gothic" panose="020B0600070205080204" pitchFamily="50" charset="-128"/>
              </a:rPr>
              <a:t>hand</a:t>
            </a:r>
            <a:endParaRPr lang="en-US" altLang="ja-JP" sz="4800" dirty="0">
              <a:solidFill>
                <a:srgbClr val="FF0000"/>
              </a:solidFill>
              <a:latin typeface="MS UI Gothic" panose="020B0600070205080204" pitchFamily="50" charset="-128"/>
              <a:ea typeface="MS UI Gothic" panose="020B0600070205080204" pitchFamily="50" charset="-128"/>
            </a:endParaRPr>
          </a:p>
        </p:txBody>
      </p:sp>
      <p:sp>
        <p:nvSpPr>
          <p:cNvPr id="31" name="テキスト ボックス 10">
            <a:extLst>
              <a:ext uri="{FF2B5EF4-FFF2-40B4-BE49-F238E27FC236}">
                <a16:creationId xmlns:a16="http://schemas.microsoft.com/office/drawing/2014/main" id="{E200BC73-3C9A-4A22-A16E-40DF4D4B8BFD}"/>
              </a:ext>
            </a:extLst>
          </p:cNvPr>
          <p:cNvSpPr txBox="1">
            <a:spLocks noChangeArrowheads="1"/>
          </p:cNvSpPr>
          <p:nvPr/>
        </p:nvSpPr>
        <p:spPr bwMode="auto">
          <a:xfrm>
            <a:off x="5758792" y="2545184"/>
            <a:ext cx="148128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FontTx/>
              <a:buNone/>
            </a:pPr>
            <a:r>
              <a:rPr lang="en-US" altLang="ja-JP" sz="4800" dirty="0">
                <a:latin typeface="MS UI Gothic" panose="020B0600070205080204" pitchFamily="50" charset="-128"/>
                <a:ea typeface="MS UI Gothic" panose="020B0600070205080204" pitchFamily="50" charset="-128"/>
              </a:rPr>
              <a:t>hand</a:t>
            </a:r>
            <a:endParaRPr lang="en-US" altLang="ja-JP" sz="48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38035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6F5C9B6-A3DC-4477-A5C0-B9B4A1E56D8A}"/>
              </a:ext>
            </a:extLst>
          </p:cNvPr>
          <p:cNvPicPr>
            <a:picLocks noChangeAspect="1"/>
          </p:cNvPicPr>
          <p:nvPr/>
        </p:nvPicPr>
        <p:blipFill>
          <a:blip r:embed="rId2"/>
          <a:stretch>
            <a:fillRect/>
          </a:stretch>
        </p:blipFill>
        <p:spPr>
          <a:xfrm>
            <a:off x="0" y="33343"/>
            <a:ext cx="9144000" cy="479012"/>
          </a:xfrm>
          <a:prstGeom prst="rect">
            <a:avLst/>
          </a:prstGeom>
        </p:spPr>
      </p:pic>
      <p:pic>
        <p:nvPicPr>
          <p:cNvPr id="4" name="図 3" descr="テキスト, アイコン&#10;&#10;自動的に生成された説明">
            <a:extLst>
              <a:ext uri="{FF2B5EF4-FFF2-40B4-BE49-F238E27FC236}">
                <a16:creationId xmlns:a16="http://schemas.microsoft.com/office/drawing/2014/main" id="{97A4AE6F-F616-4EE1-9718-743D35C4F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153" y="3949763"/>
            <a:ext cx="2308117" cy="2308117"/>
          </a:xfrm>
          <a:prstGeom prst="rect">
            <a:avLst/>
          </a:prstGeom>
        </p:spPr>
      </p:pic>
      <p:pic>
        <p:nvPicPr>
          <p:cNvPr id="6" name="図 5">
            <a:extLst>
              <a:ext uri="{FF2B5EF4-FFF2-40B4-BE49-F238E27FC236}">
                <a16:creationId xmlns:a16="http://schemas.microsoft.com/office/drawing/2014/main" id="{ABC9A6AD-F5C8-4893-B16F-80B366DC95C1}"/>
              </a:ext>
            </a:extLst>
          </p:cNvPr>
          <p:cNvPicPr>
            <a:picLocks noChangeAspect="1"/>
          </p:cNvPicPr>
          <p:nvPr/>
        </p:nvPicPr>
        <p:blipFill>
          <a:blip r:embed="rId4"/>
          <a:stretch>
            <a:fillRect/>
          </a:stretch>
        </p:blipFill>
        <p:spPr>
          <a:xfrm>
            <a:off x="0" y="508825"/>
            <a:ext cx="9144000" cy="914400"/>
          </a:xfrm>
          <a:prstGeom prst="rect">
            <a:avLst/>
          </a:prstGeom>
        </p:spPr>
      </p:pic>
      <p:sp>
        <p:nvSpPr>
          <p:cNvPr id="8" name="テキスト ボックス 7">
            <a:extLst>
              <a:ext uri="{FF2B5EF4-FFF2-40B4-BE49-F238E27FC236}">
                <a16:creationId xmlns:a16="http://schemas.microsoft.com/office/drawing/2014/main" id="{F87BF214-C1E1-467F-8C23-AFCB6DD5A480}"/>
              </a:ext>
            </a:extLst>
          </p:cNvPr>
          <p:cNvSpPr txBox="1"/>
          <p:nvPr/>
        </p:nvSpPr>
        <p:spPr>
          <a:xfrm>
            <a:off x="25814" y="6135640"/>
            <a:ext cx="8760542" cy="646331"/>
          </a:xfrm>
          <a:prstGeom prst="rect">
            <a:avLst/>
          </a:prstGeom>
          <a:noFill/>
        </p:spPr>
        <p:txBody>
          <a:bodyPr wrap="square">
            <a:spAutoFit/>
          </a:bodyPr>
          <a:lstStyle/>
          <a:p>
            <a:r>
              <a:rPr lang="en-US" altLang="ja-JP" sz="1200" dirty="0"/>
              <a:t>https://commons.wikimedia.org/wiki/File:%E6%96%B0%E7%9F%B3%E5%99%A8%E6%99%82%E4%BB%A3%E8%89%AF%E6%B8%9A%E6%96%87%E5%8C%96_%E7%8E%89%E7%92%A7-Ritual_Object_(Bi)_MET_DT204.jpg</a:t>
            </a:r>
          </a:p>
          <a:p>
            <a:r>
              <a:rPr lang="en-US" altLang="ja-JP" sz="1200" dirty="0"/>
              <a:t>Metropolitan Museum of Art, CC0, via Wikimedia Commons</a:t>
            </a:r>
          </a:p>
        </p:txBody>
      </p:sp>
      <p:sp>
        <p:nvSpPr>
          <p:cNvPr id="13" name="テキスト ボックス 10">
            <a:extLst>
              <a:ext uri="{FF2B5EF4-FFF2-40B4-BE49-F238E27FC236}">
                <a16:creationId xmlns:a16="http://schemas.microsoft.com/office/drawing/2014/main" id="{82E2A67D-6249-467A-A416-FC5B17A1AE12}"/>
              </a:ext>
            </a:extLst>
          </p:cNvPr>
          <p:cNvSpPr txBox="1">
            <a:spLocks noChangeArrowheads="1"/>
          </p:cNvSpPr>
          <p:nvPr/>
        </p:nvSpPr>
        <p:spPr bwMode="auto">
          <a:xfrm>
            <a:off x="1757406" y="4996193"/>
            <a:ext cx="5033844"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sz="2800" dirty="0">
                <a:latin typeface="MS UI Gothic" panose="020B0600070205080204" pitchFamily="50" charset="-128"/>
                <a:ea typeface="MS UI Gothic" panose="020B0600070205080204" pitchFamily="50" charset="-128"/>
              </a:rPr>
              <a:t>Chinese jade (</a:t>
            </a:r>
            <a:r>
              <a:rPr lang="ja-JP" altLang="en-US" sz="2800" dirty="0"/>
              <a:t>symbol of political power or religious authority</a:t>
            </a:r>
            <a:r>
              <a:rPr lang="en-US" altLang="ja-JP" sz="2800" dirty="0"/>
              <a:t>)</a:t>
            </a:r>
          </a:p>
          <a:p>
            <a:pPr eaLnBrk="1" hangingPunct="1">
              <a:lnSpc>
                <a:spcPct val="80000"/>
              </a:lnSpc>
              <a:spcBef>
                <a:spcPct val="0"/>
              </a:spcBef>
              <a:buNone/>
            </a:pPr>
            <a:r>
              <a:rPr lang="en-US" altLang="ja-JP" sz="2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symbol of emperor/king</a:t>
            </a:r>
            <a:endParaRPr lang="en-US" altLang="ja-JP" sz="2800" dirty="0">
              <a:solidFill>
                <a:srgbClr val="FF0000"/>
              </a:solidFill>
              <a:latin typeface="MS UI Gothic" panose="020B0600070205080204" pitchFamily="50" charset="-128"/>
              <a:ea typeface="MS UI Gothic" panose="020B0600070205080204" pitchFamily="50" charset="-128"/>
            </a:endParaRPr>
          </a:p>
        </p:txBody>
      </p:sp>
      <p:pic>
        <p:nvPicPr>
          <p:cNvPr id="8198" name="Picture 6">
            <a:extLst>
              <a:ext uri="{FF2B5EF4-FFF2-40B4-BE49-F238E27FC236}">
                <a16:creationId xmlns:a16="http://schemas.microsoft.com/office/drawing/2014/main" id="{79E4E7E6-3401-499B-8639-8E567CCB66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730" y="5147500"/>
            <a:ext cx="1326020" cy="1061880"/>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DCC175E5-652E-4186-B288-F834BD3FD71D}"/>
              </a:ext>
            </a:extLst>
          </p:cNvPr>
          <p:cNvPicPr>
            <a:picLocks noChangeAspect="1"/>
          </p:cNvPicPr>
          <p:nvPr/>
        </p:nvPicPr>
        <p:blipFill>
          <a:blip r:embed="rId6"/>
          <a:stretch>
            <a:fillRect/>
          </a:stretch>
        </p:blipFill>
        <p:spPr>
          <a:xfrm>
            <a:off x="1935365" y="4378497"/>
            <a:ext cx="611458" cy="581630"/>
          </a:xfrm>
          <a:prstGeom prst="rect">
            <a:avLst/>
          </a:prstGeom>
        </p:spPr>
      </p:pic>
      <p:sp>
        <p:nvSpPr>
          <p:cNvPr id="17" name="矢印: 右 16">
            <a:extLst>
              <a:ext uri="{FF2B5EF4-FFF2-40B4-BE49-F238E27FC236}">
                <a16:creationId xmlns:a16="http://schemas.microsoft.com/office/drawing/2014/main" id="{6E30456A-C4C2-424A-B06C-5A7D989EF91D}"/>
              </a:ext>
            </a:extLst>
          </p:cNvPr>
          <p:cNvSpPr/>
          <p:nvPr/>
        </p:nvSpPr>
        <p:spPr>
          <a:xfrm rot="20036165">
            <a:off x="1225802" y="4619228"/>
            <a:ext cx="77077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BED56CA0-659D-499B-A265-D92FAEB286F5}"/>
              </a:ext>
            </a:extLst>
          </p:cNvPr>
          <p:cNvCxnSpPr/>
          <p:nvPr/>
        </p:nvCxnSpPr>
        <p:spPr>
          <a:xfrm>
            <a:off x="597422" y="1697111"/>
            <a:ext cx="951872"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4287486-01AF-423D-B426-38169EC3091F}"/>
              </a:ext>
            </a:extLst>
          </p:cNvPr>
          <p:cNvCxnSpPr/>
          <p:nvPr/>
        </p:nvCxnSpPr>
        <p:spPr>
          <a:xfrm>
            <a:off x="597422" y="2512142"/>
            <a:ext cx="951872"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94FE027-E836-47B1-91D7-B8B2C723E7B7}"/>
              </a:ext>
            </a:extLst>
          </p:cNvPr>
          <p:cNvCxnSpPr>
            <a:cxnSpLocks/>
          </p:cNvCxnSpPr>
          <p:nvPr/>
        </p:nvCxnSpPr>
        <p:spPr>
          <a:xfrm>
            <a:off x="339823" y="3542066"/>
            <a:ext cx="1600191"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テキスト ボックス 10">
            <a:extLst>
              <a:ext uri="{FF2B5EF4-FFF2-40B4-BE49-F238E27FC236}">
                <a16:creationId xmlns:a16="http://schemas.microsoft.com/office/drawing/2014/main" id="{44BF51E3-BF2A-46DA-BE1E-33FE277B6F35}"/>
              </a:ext>
            </a:extLst>
          </p:cNvPr>
          <p:cNvSpPr txBox="1">
            <a:spLocks noChangeArrowheads="1"/>
          </p:cNvSpPr>
          <p:nvPr/>
        </p:nvSpPr>
        <p:spPr bwMode="auto">
          <a:xfrm>
            <a:off x="238124" y="1710500"/>
            <a:ext cx="2180611"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the heaven</a:t>
            </a:r>
          </a:p>
        </p:txBody>
      </p:sp>
      <p:sp>
        <p:nvSpPr>
          <p:cNvPr id="24" name="テキスト ボックス 10">
            <a:extLst>
              <a:ext uri="{FF2B5EF4-FFF2-40B4-BE49-F238E27FC236}">
                <a16:creationId xmlns:a16="http://schemas.microsoft.com/office/drawing/2014/main" id="{179A2F26-A1DF-4D5F-83FB-0714CE8D1838}"/>
              </a:ext>
            </a:extLst>
          </p:cNvPr>
          <p:cNvSpPr txBox="1">
            <a:spLocks noChangeArrowheads="1"/>
          </p:cNvSpPr>
          <p:nvPr/>
        </p:nvSpPr>
        <p:spPr bwMode="auto">
          <a:xfrm>
            <a:off x="240844" y="3554839"/>
            <a:ext cx="3171305"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the world for the dead (ancestors)</a:t>
            </a:r>
          </a:p>
        </p:txBody>
      </p:sp>
      <p:sp>
        <p:nvSpPr>
          <p:cNvPr id="25" name="テキスト ボックス 10">
            <a:extLst>
              <a:ext uri="{FF2B5EF4-FFF2-40B4-BE49-F238E27FC236}">
                <a16:creationId xmlns:a16="http://schemas.microsoft.com/office/drawing/2014/main" id="{0956B7D3-F1DE-4D7B-8566-4994EF90433A}"/>
              </a:ext>
            </a:extLst>
          </p:cNvPr>
          <p:cNvSpPr txBox="1">
            <a:spLocks noChangeArrowheads="1"/>
          </p:cNvSpPr>
          <p:nvPr/>
        </p:nvSpPr>
        <p:spPr bwMode="auto">
          <a:xfrm>
            <a:off x="303529" y="2468335"/>
            <a:ext cx="2180611"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the world of human</a:t>
            </a:r>
          </a:p>
        </p:txBody>
      </p:sp>
      <p:pic>
        <p:nvPicPr>
          <p:cNvPr id="19" name="図 18">
            <a:extLst>
              <a:ext uri="{FF2B5EF4-FFF2-40B4-BE49-F238E27FC236}">
                <a16:creationId xmlns:a16="http://schemas.microsoft.com/office/drawing/2014/main" id="{0E602389-0D99-4EA5-9789-A910B708FD42}"/>
              </a:ext>
            </a:extLst>
          </p:cNvPr>
          <p:cNvPicPr>
            <a:picLocks noChangeAspect="1"/>
          </p:cNvPicPr>
          <p:nvPr/>
        </p:nvPicPr>
        <p:blipFill>
          <a:blip r:embed="rId7"/>
          <a:stretch>
            <a:fillRect/>
          </a:stretch>
        </p:blipFill>
        <p:spPr>
          <a:xfrm>
            <a:off x="2267896" y="1717127"/>
            <a:ext cx="1058183" cy="1891739"/>
          </a:xfrm>
          <a:prstGeom prst="rect">
            <a:avLst/>
          </a:prstGeom>
        </p:spPr>
      </p:pic>
      <p:cxnSp>
        <p:nvCxnSpPr>
          <p:cNvPr id="29" name="直線コネクタ 28">
            <a:extLst>
              <a:ext uri="{FF2B5EF4-FFF2-40B4-BE49-F238E27FC236}">
                <a16:creationId xmlns:a16="http://schemas.microsoft.com/office/drawing/2014/main" id="{F2003775-FF91-4223-AA2D-E659E21E0F98}"/>
              </a:ext>
            </a:extLst>
          </p:cNvPr>
          <p:cNvCxnSpPr>
            <a:cxnSpLocks/>
          </p:cNvCxnSpPr>
          <p:nvPr/>
        </p:nvCxnSpPr>
        <p:spPr>
          <a:xfrm flipV="1">
            <a:off x="3412151" y="1858826"/>
            <a:ext cx="0" cy="160834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図 29">
            <a:extLst>
              <a:ext uri="{FF2B5EF4-FFF2-40B4-BE49-F238E27FC236}">
                <a16:creationId xmlns:a16="http://schemas.microsoft.com/office/drawing/2014/main" id="{F8D41B7E-FF4B-43E3-BBF5-7798DCF4F640}"/>
              </a:ext>
            </a:extLst>
          </p:cNvPr>
          <p:cNvPicPr>
            <a:picLocks noChangeAspect="1"/>
          </p:cNvPicPr>
          <p:nvPr/>
        </p:nvPicPr>
        <p:blipFill>
          <a:blip r:embed="rId8"/>
          <a:stretch>
            <a:fillRect/>
          </a:stretch>
        </p:blipFill>
        <p:spPr>
          <a:xfrm>
            <a:off x="4055550" y="1890116"/>
            <a:ext cx="1134446" cy="1003016"/>
          </a:xfrm>
          <a:prstGeom prst="rect">
            <a:avLst/>
          </a:prstGeom>
        </p:spPr>
      </p:pic>
      <p:sp>
        <p:nvSpPr>
          <p:cNvPr id="36" name="矢印: 右 35">
            <a:extLst>
              <a:ext uri="{FF2B5EF4-FFF2-40B4-BE49-F238E27FC236}">
                <a16:creationId xmlns:a16="http://schemas.microsoft.com/office/drawing/2014/main" id="{5D1A6271-EAA9-4104-874F-D85ABEC9B1FD}"/>
              </a:ext>
            </a:extLst>
          </p:cNvPr>
          <p:cNvSpPr/>
          <p:nvPr/>
        </p:nvSpPr>
        <p:spPr>
          <a:xfrm>
            <a:off x="3591968" y="231107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10">
            <a:extLst>
              <a:ext uri="{FF2B5EF4-FFF2-40B4-BE49-F238E27FC236}">
                <a16:creationId xmlns:a16="http://schemas.microsoft.com/office/drawing/2014/main" id="{EA80ABBB-6529-4F60-B617-41A03E34CD0C}"/>
              </a:ext>
            </a:extLst>
          </p:cNvPr>
          <p:cNvSpPr txBox="1">
            <a:spLocks noChangeArrowheads="1"/>
          </p:cNvSpPr>
          <p:nvPr/>
        </p:nvSpPr>
        <p:spPr bwMode="auto">
          <a:xfrm>
            <a:off x="5104416" y="1863660"/>
            <a:ext cx="3993586"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70000"/>
              </a:lnSpc>
              <a:spcBef>
                <a:spcPct val="0"/>
              </a:spcBef>
              <a:buFontTx/>
              <a:buNone/>
            </a:pPr>
            <a:r>
              <a:rPr lang="en-US" altLang="ja-JP" sz="2800" dirty="0">
                <a:latin typeface="MS UI Gothic" panose="020B0600070205080204" pitchFamily="50" charset="-128"/>
                <a:ea typeface="MS UI Gothic" panose="020B0600070205080204" pitchFamily="50" charset="-128"/>
              </a:rPr>
              <a:t>Emperor/king can travel between the three worlds.</a:t>
            </a:r>
          </a:p>
          <a:p>
            <a:pPr eaLnBrk="1" hangingPunct="1">
              <a:lnSpc>
                <a:spcPct val="70000"/>
              </a:lnSpc>
              <a:spcBef>
                <a:spcPct val="0"/>
              </a:spcBef>
              <a:buFontTx/>
              <a:buNone/>
            </a:pPr>
            <a:r>
              <a:rPr lang="en-US" altLang="ja-JP" sz="2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emperor, king</a:t>
            </a:r>
            <a:endParaRPr lang="en-US" altLang="ja-JP" sz="2800" dirty="0">
              <a:solidFill>
                <a:srgbClr val="FF0000"/>
              </a:solidFill>
              <a:latin typeface="MS UI Gothic" panose="020B0600070205080204" pitchFamily="50" charset="-128"/>
              <a:ea typeface="MS UI Gothic" panose="020B0600070205080204" pitchFamily="50" charset="-128"/>
            </a:endParaRPr>
          </a:p>
        </p:txBody>
      </p:sp>
      <p:pic>
        <p:nvPicPr>
          <p:cNvPr id="33" name="図 32">
            <a:extLst>
              <a:ext uri="{FF2B5EF4-FFF2-40B4-BE49-F238E27FC236}">
                <a16:creationId xmlns:a16="http://schemas.microsoft.com/office/drawing/2014/main" id="{BA5A1CE0-65ED-4B36-8643-3A94B5BBC992}"/>
              </a:ext>
            </a:extLst>
          </p:cNvPr>
          <p:cNvPicPr>
            <a:picLocks noChangeAspect="1"/>
          </p:cNvPicPr>
          <p:nvPr/>
        </p:nvPicPr>
        <p:blipFill>
          <a:blip r:embed="rId9"/>
          <a:stretch>
            <a:fillRect/>
          </a:stretch>
        </p:blipFill>
        <p:spPr>
          <a:xfrm>
            <a:off x="4083856" y="3798839"/>
            <a:ext cx="1176303" cy="1199368"/>
          </a:xfrm>
          <a:prstGeom prst="rect">
            <a:avLst/>
          </a:prstGeom>
        </p:spPr>
      </p:pic>
      <p:sp>
        <p:nvSpPr>
          <p:cNvPr id="40" name="矢印: 右 39">
            <a:extLst>
              <a:ext uri="{FF2B5EF4-FFF2-40B4-BE49-F238E27FC236}">
                <a16:creationId xmlns:a16="http://schemas.microsoft.com/office/drawing/2014/main" id="{DC20DCEE-267E-479E-B08C-7549F4A18C1E}"/>
              </a:ext>
            </a:extLst>
          </p:cNvPr>
          <p:cNvSpPr/>
          <p:nvPr/>
        </p:nvSpPr>
        <p:spPr>
          <a:xfrm rot="5400000">
            <a:off x="4386486" y="2874852"/>
            <a:ext cx="486287"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2D37CF88-9F1F-4801-A53D-53F324FA02D8}"/>
              </a:ext>
            </a:extLst>
          </p:cNvPr>
          <p:cNvSpPr/>
          <p:nvPr/>
        </p:nvSpPr>
        <p:spPr>
          <a:xfrm rot="21077798">
            <a:off x="2594203" y="4194617"/>
            <a:ext cx="1286902"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右 41">
            <a:extLst>
              <a:ext uri="{FF2B5EF4-FFF2-40B4-BE49-F238E27FC236}">
                <a16:creationId xmlns:a16="http://schemas.microsoft.com/office/drawing/2014/main" id="{0EB7EA4F-0401-40BF-AACA-7BEFA7A05F82}"/>
              </a:ext>
            </a:extLst>
          </p:cNvPr>
          <p:cNvSpPr/>
          <p:nvPr/>
        </p:nvSpPr>
        <p:spPr>
          <a:xfrm rot="1233555">
            <a:off x="5608664" y="4228156"/>
            <a:ext cx="1149760"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10">
            <a:extLst>
              <a:ext uri="{FF2B5EF4-FFF2-40B4-BE49-F238E27FC236}">
                <a16:creationId xmlns:a16="http://schemas.microsoft.com/office/drawing/2014/main" id="{6F1EA67D-6FD8-4E94-9715-CAF1813836DD}"/>
              </a:ext>
            </a:extLst>
          </p:cNvPr>
          <p:cNvSpPr txBox="1">
            <a:spLocks noChangeArrowheads="1"/>
          </p:cNvSpPr>
          <p:nvPr/>
        </p:nvSpPr>
        <p:spPr bwMode="auto">
          <a:xfrm>
            <a:off x="3917940" y="3364379"/>
            <a:ext cx="1692371"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territory</a:t>
            </a:r>
          </a:p>
        </p:txBody>
      </p:sp>
      <p:sp>
        <p:nvSpPr>
          <p:cNvPr id="44" name="テキスト ボックス 10">
            <a:extLst>
              <a:ext uri="{FF2B5EF4-FFF2-40B4-BE49-F238E27FC236}">
                <a16:creationId xmlns:a16="http://schemas.microsoft.com/office/drawing/2014/main" id="{0EAA619C-CAB5-459B-9E6D-2186F2F33C7C}"/>
              </a:ext>
            </a:extLst>
          </p:cNvPr>
          <p:cNvSpPr txBox="1">
            <a:spLocks noChangeArrowheads="1"/>
          </p:cNvSpPr>
          <p:nvPr/>
        </p:nvSpPr>
        <p:spPr bwMode="auto">
          <a:xfrm>
            <a:off x="5776227" y="3392425"/>
            <a:ext cx="3321775"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kingdom</a:t>
            </a:r>
          </a:p>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sym typeface="Wingdings" panose="05000000000000000000" pitchFamily="2" charset="2"/>
              </a:rPr>
              <a:t> country, nation</a:t>
            </a:r>
            <a:endParaRPr lang="en-US" altLang="ja-JP"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6354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4" grpId="0"/>
      <p:bldP spid="25" grpId="0"/>
      <p:bldP spid="37" grpId="0"/>
      <p:bldP spid="43" grpId="0"/>
      <p:bldP spid="44"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3249</TotalTime>
  <Words>367</Words>
  <Application>Microsoft Office PowerPoint</Application>
  <PresentationFormat>画面に合わせる (4:3)</PresentationFormat>
  <Paragraphs>37</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MS UI Gothic</vt:lpstr>
      <vt:lpstr>游ゴシック</vt:lpstr>
      <vt:lpstr>Arial</vt:lpstr>
      <vt:lpstr>Calibri</vt:lpstr>
      <vt:lpstr>Calibri Light</vt:lpstr>
      <vt:lpstr>Office テーマ</vt:lpstr>
      <vt:lpstr>Free Kanji Material  無料漢字教材 kanji0087-0090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90</cp:revision>
  <dcterms:created xsi:type="dcterms:W3CDTF">2022-02-04T14:29:48Z</dcterms:created>
  <dcterms:modified xsi:type="dcterms:W3CDTF">2022-03-12T07:33:40Z</dcterms:modified>
</cp:coreProperties>
</file>