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630" r:id="rId5"/>
    <p:sldId id="629" r:id="rId6"/>
    <p:sldId id="469" r:id="rId7"/>
    <p:sldId id="4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5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gif"/><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image" Target="../media/image29.png"/><Relationship Id="rId1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kanji0208-0210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1EA8AC-5A05-4E2D-AD28-4584F881EBAF}"/>
              </a:ext>
            </a:extLst>
          </p:cNvPr>
          <p:cNvPicPr>
            <a:picLocks noChangeAspect="1"/>
          </p:cNvPicPr>
          <p:nvPr/>
        </p:nvPicPr>
        <p:blipFill>
          <a:blip r:embed="rId2"/>
          <a:stretch>
            <a:fillRect/>
          </a:stretch>
        </p:blipFill>
        <p:spPr>
          <a:xfrm>
            <a:off x="1964952" y="864254"/>
            <a:ext cx="4949448" cy="1004888"/>
          </a:xfrm>
          <a:prstGeom prst="rect">
            <a:avLst/>
          </a:prstGeom>
        </p:spPr>
      </p:pic>
      <p:pic>
        <p:nvPicPr>
          <p:cNvPr id="7" name="図 6">
            <a:extLst>
              <a:ext uri="{FF2B5EF4-FFF2-40B4-BE49-F238E27FC236}">
                <a16:creationId xmlns:a16="http://schemas.microsoft.com/office/drawing/2014/main" id="{32535311-2EBB-4851-A1EC-31DC11AAED6B}"/>
              </a:ext>
            </a:extLst>
          </p:cNvPr>
          <p:cNvPicPr>
            <a:picLocks noChangeAspect="1"/>
          </p:cNvPicPr>
          <p:nvPr/>
        </p:nvPicPr>
        <p:blipFill>
          <a:blip r:embed="rId3"/>
          <a:stretch>
            <a:fillRect/>
          </a:stretch>
        </p:blipFill>
        <p:spPr>
          <a:xfrm>
            <a:off x="0" y="2700377"/>
            <a:ext cx="9144000" cy="145724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7F857032-8CD1-41A2-8C37-4CCECD6F592C}"/>
              </a:ext>
            </a:extLst>
          </p:cNvPr>
          <p:cNvPicPr>
            <a:picLocks noChangeAspect="1"/>
          </p:cNvPicPr>
          <p:nvPr/>
        </p:nvPicPr>
        <p:blipFill>
          <a:blip r:embed="rId2"/>
          <a:stretch>
            <a:fillRect/>
          </a:stretch>
        </p:blipFill>
        <p:spPr>
          <a:xfrm>
            <a:off x="5513729" y="5356894"/>
            <a:ext cx="1462043" cy="805237"/>
          </a:xfrm>
          <a:prstGeom prst="rect">
            <a:avLst/>
          </a:prstGeom>
        </p:spPr>
      </p:pic>
      <p:pic>
        <p:nvPicPr>
          <p:cNvPr id="4" name="図 3">
            <a:extLst>
              <a:ext uri="{FF2B5EF4-FFF2-40B4-BE49-F238E27FC236}">
                <a16:creationId xmlns:a16="http://schemas.microsoft.com/office/drawing/2014/main" id="{284C6A76-2E11-40EC-87E4-8B74D86FE6D0}"/>
              </a:ext>
            </a:extLst>
          </p:cNvPr>
          <p:cNvPicPr>
            <a:picLocks noChangeAspect="1"/>
          </p:cNvPicPr>
          <p:nvPr/>
        </p:nvPicPr>
        <p:blipFill>
          <a:blip r:embed="rId3"/>
          <a:stretch>
            <a:fillRect/>
          </a:stretch>
        </p:blipFill>
        <p:spPr>
          <a:xfrm>
            <a:off x="0" y="493331"/>
            <a:ext cx="9144000" cy="469580"/>
          </a:xfrm>
          <a:prstGeom prst="rect">
            <a:avLst/>
          </a:prstGeom>
        </p:spPr>
      </p:pic>
      <p:pic>
        <p:nvPicPr>
          <p:cNvPr id="6" name="図 5">
            <a:extLst>
              <a:ext uri="{FF2B5EF4-FFF2-40B4-BE49-F238E27FC236}">
                <a16:creationId xmlns:a16="http://schemas.microsoft.com/office/drawing/2014/main" id="{6F2EC0B9-5EC6-476D-B0FE-EB2530281341}"/>
              </a:ext>
            </a:extLst>
          </p:cNvPr>
          <p:cNvPicPr>
            <a:picLocks noChangeAspect="1"/>
          </p:cNvPicPr>
          <p:nvPr/>
        </p:nvPicPr>
        <p:blipFill>
          <a:blip r:embed="rId4"/>
          <a:stretch>
            <a:fillRect/>
          </a:stretch>
        </p:blipFill>
        <p:spPr>
          <a:xfrm>
            <a:off x="0" y="21387"/>
            <a:ext cx="9144000" cy="478564"/>
          </a:xfrm>
          <a:prstGeom prst="rect">
            <a:avLst/>
          </a:prstGeom>
        </p:spPr>
      </p:pic>
      <p:pic>
        <p:nvPicPr>
          <p:cNvPr id="8196" name="Picture 4" descr="石臼のイラスト">
            <a:extLst>
              <a:ext uri="{FF2B5EF4-FFF2-40B4-BE49-F238E27FC236}">
                <a16:creationId xmlns:a16="http://schemas.microsoft.com/office/drawing/2014/main" id="{A7ABDC1E-52CE-411F-9905-AC084ED03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32" y="1299768"/>
            <a:ext cx="2074606" cy="2074606"/>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47388067-12EB-4334-A26B-AB9CEBAB9628}"/>
              </a:ext>
            </a:extLst>
          </p:cNvPr>
          <p:cNvSpPr/>
          <p:nvPr/>
        </p:nvSpPr>
        <p:spPr>
          <a:xfrm>
            <a:off x="1894681" y="202560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45DF10A-88B1-40EE-9210-719EF51303BE}"/>
              </a:ext>
            </a:extLst>
          </p:cNvPr>
          <p:cNvPicPr>
            <a:picLocks noChangeAspect="1"/>
          </p:cNvPicPr>
          <p:nvPr/>
        </p:nvPicPr>
        <p:blipFill>
          <a:blip r:embed="rId6"/>
          <a:stretch>
            <a:fillRect/>
          </a:stretch>
        </p:blipFill>
        <p:spPr>
          <a:xfrm>
            <a:off x="2551782" y="1726550"/>
            <a:ext cx="1398896" cy="1452700"/>
          </a:xfrm>
          <a:prstGeom prst="rect">
            <a:avLst/>
          </a:prstGeom>
        </p:spPr>
      </p:pic>
      <p:sp>
        <p:nvSpPr>
          <p:cNvPr id="17" name="テキスト ボックス 16">
            <a:extLst>
              <a:ext uri="{FF2B5EF4-FFF2-40B4-BE49-F238E27FC236}">
                <a16:creationId xmlns:a16="http://schemas.microsoft.com/office/drawing/2014/main" id="{BF5E9FC9-F201-4D92-9DBC-C182B852C6F6}"/>
              </a:ext>
            </a:extLst>
          </p:cNvPr>
          <p:cNvSpPr txBox="1"/>
          <p:nvPr/>
        </p:nvSpPr>
        <p:spPr>
          <a:xfrm>
            <a:off x="669477" y="1244765"/>
            <a:ext cx="5451910"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millstone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milled grain</a:t>
            </a:r>
            <a:endParaRPr lang="ja-JP" altLang="en-US" sz="3600"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3C3AD4E-333C-49A3-8837-7A57111FCE85}"/>
              </a:ext>
            </a:extLst>
          </p:cNvPr>
          <p:cNvPicPr>
            <a:picLocks noChangeAspect="1"/>
          </p:cNvPicPr>
          <p:nvPr/>
        </p:nvPicPr>
        <p:blipFill>
          <a:blip r:embed="rId7"/>
          <a:stretch>
            <a:fillRect/>
          </a:stretch>
        </p:blipFill>
        <p:spPr>
          <a:xfrm>
            <a:off x="195849" y="4994270"/>
            <a:ext cx="1381209" cy="1473290"/>
          </a:xfrm>
          <a:prstGeom prst="rect">
            <a:avLst/>
          </a:prstGeom>
        </p:spPr>
      </p:pic>
      <p:pic>
        <p:nvPicPr>
          <p:cNvPr id="24" name="図 23">
            <a:extLst>
              <a:ext uri="{FF2B5EF4-FFF2-40B4-BE49-F238E27FC236}">
                <a16:creationId xmlns:a16="http://schemas.microsoft.com/office/drawing/2014/main" id="{1BE82165-9C22-4C0B-B40C-496D1C3B5A10}"/>
              </a:ext>
            </a:extLst>
          </p:cNvPr>
          <p:cNvPicPr>
            <a:picLocks noChangeAspect="1"/>
          </p:cNvPicPr>
          <p:nvPr/>
        </p:nvPicPr>
        <p:blipFill>
          <a:blip r:embed="rId8"/>
          <a:stretch>
            <a:fillRect/>
          </a:stretch>
        </p:blipFill>
        <p:spPr>
          <a:xfrm>
            <a:off x="4190651" y="5282307"/>
            <a:ext cx="1323078" cy="954413"/>
          </a:xfrm>
          <a:prstGeom prst="rect">
            <a:avLst/>
          </a:prstGeom>
        </p:spPr>
      </p:pic>
      <p:sp>
        <p:nvSpPr>
          <p:cNvPr id="29" name="テキスト ボックス 28">
            <a:extLst>
              <a:ext uri="{FF2B5EF4-FFF2-40B4-BE49-F238E27FC236}">
                <a16:creationId xmlns:a16="http://schemas.microsoft.com/office/drawing/2014/main" id="{EABAED41-9711-4111-9629-04885B495A58}"/>
              </a:ext>
            </a:extLst>
          </p:cNvPr>
          <p:cNvSpPr txBox="1"/>
          <p:nvPr/>
        </p:nvSpPr>
        <p:spPr>
          <a:xfrm>
            <a:off x="1274625" y="4627489"/>
            <a:ext cx="5748259"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collar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cloth  bag/sack</a:t>
            </a:r>
            <a:endParaRPr lang="ja-JP" altLang="en-US" sz="3600" dirty="0">
              <a:latin typeface="MS UI Gothic" panose="020B0600070205080204" pitchFamily="50" charset="-128"/>
              <a:ea typeface="MS UI Gothic" panose="020B0600070205080204" pitchFamily="50" charset="-128"/>
            </a:endParaRPr>
          </a:p>
        </p:txBody>
      </p:sp>
      <p:sp>
        <p:nvSpPr>
          <p:cNvPr id="31" name="テキスト ボックス 30">
            <a:extLst>
              <a:ext uri="{FF2B5EF4-FFF2-40B4-BE49-F238E27FC236}">
                <a16:creationId xmlns:a16="http://schemas.microsoft.com/office/drawing/2014/main" id="{D8840841-4664-4F07-8212-F428CA7AA8E4}"/>
              </a:ext>
            </a:extLst>
          </p:cNvPr>
          <p:cNvSpPr txBox="1"/>
          <p:nvPr/>
        </p:nvSpPr>
        <p:spPr>
          <a:xfrm>
            <a:off x="2531595" y="6327388"/>
            <a:ext cx="6419046"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via Wikimedia Commons</a:t>
            </a:r>
          </a:p>
        </p:txBody>
      </p:sp>
      <p:pic>
        <p:nvPicPr>
          <p:cNvPr id="8198" name="Picture 6">
            <a:extLst>
              <a:ext uri="{FF2B5EF4-FFF2-40B4-BE49-F238E27FC236}">
                <a16:creationId xmlns:a16="http://schemas.microsoft.com/office/drawing/2014/main" id="{358251A4-1A46-44E8-92B3-9A8AAFDBAA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461" y="4106065"/>
            <a:ext cx="2049054" cy="2199612"/>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右 33">
            <a:extLst>
              <a:ext uri="{FF2B5EF4-FFF2-40B4-BE49-F238E27FC236}">
                <a16:creationId xmlns:a16="http://schemas.microsoft.com/office/drawing/2014/main" id="{2BF2419B-AB93-4E05-BD1A-A1A781174C59}"/>
              </a:ext>
            </a:extLst>
          </p:cNvPr>
          <p:cNvSpPr/>
          <p:nvPr/>
        </p:nvSpPr>
        <p:spPr>
          <a:xfrm rot="2614611">
            <a:off x="3955208" y="2636476"/>
            <a:ext cx="744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9A1A8010-6834-4260-802A-BE33EFB354B7}"/>
              </a:ext>
            </a:extLst>
          </p:cNvPr>
          <p:cNvSpPr/>
          <p:nvPr/>
        </p:nvSpPr>
        <p:spPr>
          <a:xfrm rot="2785389" flipH="1">
            <a:off x="5798868" y="4226541"/>
            <a:ext cx="744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アイコン&#10;&#10;自動的に生成された説明">
            <a:extLst>
              <a:ext uri="{FF2B5EF4-FFF2-40B4-BE49-F238E27FC236}">
                <a16:creationId xmlns:a16="http://schemas.microsoft.com/office/drawing/2014/main" id="{2300A827-3525-4D5D-851D-63A41A0FAC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325" y="1784634"/>
            <a:ext cx="2188316" cy="2188316"/>
          </a:xfrm>
          <a:prstGeom prst="rect">
            <a:avLst/>
          </a:prstGeom>
        </p:spPr>
      </p:pic>
      <p:sp>
        <p:nvSpPr>
          <p:cNvPr id="36" name="テキスト ボックス 35">
            <a:extLst>
              <a:ext uri="{FF2B5EF4-FFF2-40B4-BE49-F238E27FC236}">
                <a16:creationId xmlns:a16="http://schemas.microsoft.com/office/drawing/2014/main" id="{6F1125D2-7882-4846-B5FA-FEA62C67684E}"/>
              </a:ext>
            </a:extLst>
          </p:cNvPr>
          <p:cNvSpPr txBox="1"/>
          <p:nvPr/>
        </p:nvSpPr>
        <p:spPr>
          <a:xfrm>
            <a:off x="2994599" y="3176637"/>
            <a:ext cx="4082868" cy="1255728"/>
          </a:xfrm>
          <a:prstGeom prst="rect">
            <a:avLst/>
          </a:prstGeom>
          <a:noFill/>
        </p:spPr>
        <p:txBody>
          <a:bodyPr wrap="square" rtlCol="0">
            <a:spAutoFit/>
          </a:bodyPr>
          <a:lstStyle/>
          <a:p>
            <a:pPr>
              <a:lnSpc>
                <a:spcPct val="90000"/>
              </a:lnSpc>
            </a:pPr>
            <a:r>
              <a:rPr lang="en-US" altLang="ja-JP" sz="4000" b="1" dirty="0">
                <a:solidFill>
                  <a:srgbClr val="FF0000"/>
                </a:solidFill>
                <a:latin typeface="MS UI Gothic" panose="020B0600070205080204" pitchFamily="50" charset="-128"/>
                <a:ea typeface="MS UI Gothic" panose="020B0600070205080204" pitchFamily="50" charset="-128"/>
              </a:rPr>
              <a:t>good</a:t>
            </a:r>
            <a:r>
              <a:rPr lang="en-US" altLang="ja-JP" sz="4000" b="1" dirty="0">
                <a:latin typeface="MS UI Gothic" panose="020B0600070205080204" pitchFamily="50" charset="-128"/>
                <a:ea typeface="MS UI Gothic" panose="020B0600070205080204" pitchFamily="50" charset="-128"/>
              </a:rPr>
              <a:t> quality grain</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good</a:t>
            </a:r>
          </a:p>
        </p:txBody>
      </p:sp>
      <p:pic>
        <p:nvPicPr>
          <p:cNvPr id="23" name="図 22">
            <a:extLst>
              <a:ext uri="{FF2B5EF4-FFF2-40B4-BE49-F238E27FC236}">
                <a16:creationId xmlns:a16="http://schemas.microsoft.com/office/drawing/2014/main" id="{D046F75B-C13D-4764-8436-519EF57AA845}"/>
              </a:ext>
            </a:extLst>
          </p:cNvPr>
          <p:cNvPicPr>
            <a:picLocks noChangeAspect="1"/>
          </p:cNvPicPr>
          <p:nvPr/>
        </p:nvPicPr>
        <p:blipFill>
          <a:blip r:embed="rId11"/>
          <a:stretch>
            <a:fillRect/>
          </a:stretch>
        </p:blipFill>
        <p:spPr>
          <a:xfrm>
            <a:off x="1758726" y="5412235"/>
            <a:ext cx="1898878" cy="873227"/>
          </a:xfrm>
          <a:prstGeom prst="rect">
            <a:avLst/>
          </a:prstGeom>
        </p:spPr>
      </p:pic>
      <p:cxnSp>
        <p:nvCxnSpPr>
          <p:cNvPr id="27" name="直線コネクタ 26">
            <a:extLst>
              <a:ext uri="{FF2B5EF4-FFF2-40B4-BE49-F238E27FC236}">
                <a16:creationId xmlns:a16="http://schemas.microsoft.com/office/drawing/2014/main" id="{74B6DF77-CB0C-4A0E-9BC6-428B92D3E736}"/>
              </a:ext>
            </a:extLst>
          </p:cNvPr>
          <p:cNvCxnSpPr>
            <a:cxnSpLocks/>
          </p:cNvCxnSpPr>
          <p:nvPr/>
        </p:nvCxnSpPr>
        <p:spPr>
          <a:xfrm>
            <a:off x="2345307" y="5581561"/>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AAF3230-F57C-4D9B-BEB1-AD37F7983DAE}"/>
              </a:ext>
            </a:extLst>
          </p:cNvPr>
          <p:cNvCxnSpPr>
            <a:cxnSpLocks/>
          </p:cNvCxnSpPr>
          <p:nvPr/>
        </p:nvCxnSpPr>
        <p:spPr>
          <a:xfrm flipH="1">
            <a:off x="2638996" y="5581561"/>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F97392BA-D2E1-4125-BFB7-79B19B043429}"/>
              </a:ext>
            </a:extLst>
          </p:cNvPr>
          <p:cNvSpPr/>
          <p:nvPr/>
        </p:nvSpPr>
        <p:spPr>
          <a:xfrm>
            <a:off x="1326956" y="5578401"/>
            <a:ext cx="519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EF637DA8-3FC4-4C0B-8678-298C634F14F1}"/>
              </a:ext>
            </a:extLst>
          </p:cNvPr>
          <p:cNvSpPr/>
          <p:nvPr/>
        </p:nvSpPr>
        <p:spPr>
          <a:xfrm>
            <a:off x="3554423" y="5587209"/>
            <a:ext cx="519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256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CD4FDA5-0A84-4209-A751-6199FE563BCA}"/>
              </a:ext>
            </a:extLst>
          </p:cNvPr>
          <p:cNvPicPr>
            <a:picLocks noChangeAspect="1"/>
          </p:cNvPicPr>
          <p:nvPr/>
        </p:nvPicPr>
        <p:blipFill>
          <a:blip r:embed="rId2"/>
          <a:stretch>
            <a:fillRect/>
          </a:stretch>
        </p:blipFill>
        <p:spPr>
          <a:xfrm>
            <a:off x="5562545" y="5533446"/>
            <a:ext cx="1462043" cy="805237"/>
          </a:xfrm>
          <a:prstGeom prst="rect">
            <a:avLst/>
          </a:prstGeom>
        </p:spPr>
      </p:pic>
      <p:pic>
        <p:nvPicPr>
          <p:cNvPr id="3" name="図 2">
            <a:extLst>
              <a:ext uri="{FF2B5EF4-FFF2-40B4-BE49-F238E27FC236}">
                <a16:creationId xmlns:a16="http://schemas.microsoft.com/office/drawing/2014/main" id="{994CA1B9-F687-45F4-8262-5AB9E27BADA1}"/>
              </a:ext>
            </a:extLst>
          </p:cNvPr>
          <p:cNvPicPr>
            <a:picLocks noChangeAspect="1"/>
          </p:cNvPicPr>
          <p:nvPr/>
        </p:nvPicPr>
        <p:blipFill>
          <a:blip r:embed="rId3"/>
          <a:stretch>
            <a:fillRect/>
          </a:stretch>
        </p:blipFill>
        <p:spPr>
          <a:xfrm>
            <a:off x="0" y="8122"/>
            <a:ext cx="9144000" cy="470458"/>
          </a:xfrm>
          <a:prstGeom prst="rect">
            <a:avLst/>
          </a:prstGeom>
        </p:spPr>
      </p:pic>
      <p:pic>
        <p:nvPicPr>
          <p:cNvPr id="4" name="図 3">
            <a:extLst>
              <a:ext uri="{FF2B5EF4-FFF2-40B4-BE49-F238E27FC236}">
                <a16:creationId xmlns:a16="http://schemas.microsoft.com/office/drawing/2014/main" id="{284C6A76-2E11-40EC-87E4-8B74D86FE6D0}"/>
              </a:ext>
            </a:extLst>
          </p:cNvPr>
          <p:cNvPicPr>
            <a:picLocks noChangeAspect="1"/>
          </p:cNvPicPr>
          <p:nvPr/>
        </p:nvPicPr>
        <p:blipFill>
          <a:blip r:embed="rId4"/>
          <a:stretch>
            <a:fillRect/>
          </a:stretch>
        </p:blipFill>
        <p:spPr>
          <a:xfrm>
            <a:off x="0" y="950524"/>
            <a:ext cx="9144000" cy="469580"/>
          </a:xfrm>
          <a:prstGeom prst="rect">
            <a:avLst/>
          </a:prstGeom>
        </p:spPr>
      </p:pic>
      <p:pic>
        <p:nvPicPr>
          <p:cNvPr id="6" name="図 5">
            <a:extLst>
              <a:ext uri="{FF2B5EF4-FFF2-40B4-BE49-F238E27FC236}">
                <a16:creationId xmlns:a16="http://schemas.microsoft.com/office/drawing/2014/main" id="{6F2EC0B9-5EC6-476D-B0FE-EB2530281341}"/>
              </a:ext>
            </a:extLst>
          </p:cNvPr>
          <p:cNvPicPr>
            <a:picLocks noChangeAspect="1"/>
          </p:cNvPicPr>
          <p:nvPr/>
        </p:nvPicPr>
        <p:blipFill>
          <a:blip r:embed="rId5"/>
          <a:stretch>
            <a:fillRect/>
          </a:stretch>
        </p:blipFill>
        <p:spPr>
          <a:xfrm>
            <a:off x="0" y="478580"/>
            <a:ext cx="9144000" cy="478564"/>
          </a:xfrm>
          <a:prstGeom prst="rect">
            <a:avLst/>
          </a:prstGeom>
        </p:spPr>
      </p:pic>
      <p:pic>
        <p:nvPicPr>
          <p:cNvPr id="8" name="図 7">
            <a:extLst>
              <a:ext uri="{FF2B5EF4-FFF2-40B4-BE49-F238E27FC236}">
                <a16:creationId xmlns:a16="http://schemas.microsoft.com/office/drawing/2014/main" id="{91C3C8C1-280D-46BD-B4B0-8EDA41A587FE}"/>
              </a:ext>
            </a:extLst>
          </p:cNvPr>
          <p:cNvPicPr>
            <a:picLocks noChangeAspect="1"/>
          </p:cNvPicPr>
          <p:nvPr/>
        </p:nvPicPr>
        <p:blipFill>
          <a:blip r:embed="rId6"/>
          <a:stretch>
            <a:fillRect/>
          </a:stretch>
        </p:blipFill>
        <p:spPr>
          <a:xfrm>
            <a:off x="2379280" y="2059313"/>
            <a:ext cx="1581150" cy="809625"/>
          </a:xfrm>
          <a:prstGeom prst="rect">
            <a:avLst/>
          </a:prstGeom>
        </p:spPr>
      </p:pic>
      <p:pic>
        <p:nvPicPr>
          <p:cNvPr id="8194" name="Picture 2" descr="土鍋のイラスト（鍋と蓋）">
            <a:extLst>
              <a:ext uri="{FF2B5EF4-FFF2-40B4-BE49-F238E27FC236}">
                <a16:creationId xmlns:a16="http://schemas.microsoft.com/office/drawing/2014/main" id="{A4F01A55-1DFC-42F8-ADD1-C5C4357AD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69" y="1861040"/>
            <a:ext cx="1233881" cy="1473290"/>
          </a:xfrm>
          <a:prstGeom prst="rect">
            <a:avLst/>
          </a:prstGeom>
          <a:noFill/>
          <a:extLst>
            <a:ext uri="{909E8E84-426E-40DD-AFC4-6F175D3DCCD1}">
              <a14:hiddenFill xmlns:a14="http://schemas.microsoft.com/office/drawing/2010/main">
                <a:solidFill>
                  <a:srgbClr val="FFFFFF"/>
                </a:solidFill>
              </a14:hiddenFill>
            </a:ext>
          </a:extLst>
        </p:spPr>
      </p:pic>
      <p:sp>
        <p:nvSpPr>
          <p:cNvPr id="12" name="矢印: 右 11">
            <a:extLst>
              <a:ext uri="{FF2B5EF4-FFF2-40B4-BE49-F238E27FC236}">
                <a16:creationId xmlns:a16="http://schemas.microsoft.com/office/drawing/2014/main" id="{436D4B65-E1E3-4BD3-AFFA-D7094D6BF4D9}"/>
              </a:ext>
            </a:extLst>
          </p:cNvPr>
          <p:cNvSpPr/>
          <p:nvPr/>
        </p:nvSpPr>
        <p:spPr>
          <a:xfrm>
            <a:off x="1686639" y="227135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descr="石臼のイラスト">
            <a:extLst>
              <a:ext uri="{FF2B5EF4-FFF2-40B4-BE49-F238E27FC236}">
                <a16:creationId xmlns:a16="http://schemas.microsoft.com/office/drawing/2014/main" id="{A7ABDC1E-52CE-411F-9905-AC084ED039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90" y="3287234"/>
            <a:ext cx="1898878" cy="1898878"/>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47388067-12EB-4334-A26B-AB9CEBAB9628}"/>
              </a:ext>
            </a:extLst>
          </p:cNvPr>
          <p:cNvSpPr/>
          <p:nvPr/>
        </p:nvSpPr>
        <p:spPr>
          <a:xfrm>
            <a:off x="1813839" y="40130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45DF10A-88B1-40EE-9210-719EF51303BE}"/>
              </a:ext>
            </a:extLst>
          </p:cNvPr>
          <p:cNvPicPr>
            <a:picLocks noChangeAspect="1"/>
          </p:cNvPicPr>
          <p:nvPr/>
        </p:nvPicPr>
        <p:blipFill>
          <a:blip r:embed="rId9"/>
          <a:stretch>
            <a:fillRect/>
          </a:stretch>
        </p:blipFill>
        <p:spPr>
          <a:xfrm>
            <a:off x="2450753" y="3751733"/>
            <a:ext cx="1262545" cy="1311105"/>
          </a:xfrm>
          <a:prstGeom prst="rect">
            <a:avLst/>
          </a:prstGeom>
        </p:spPr>
      </p:pic>
      <p:sp>
        <p:nvSpPr>
          <p:cNvPr id="17" name="テキスト ボックス 16">
            <a:extLst>
              <a:ext uri="{FF2B5EF4-FFF2-40B4-BE49-F238E27FC236}">
                <a16:creationId xmlns:a16="http://schemas.microsoft.com/office/drawing/2014/main" id="{BF5E9FC9-F201-4D92-9DBC-C182B852C6F6}"/>
              </a:ext>
            </a:extLst>
          </p:cNvPr>
          <p:cNvSpPr txBox="1"/>
          <p:nvPr/>
        </p:nvSpPr>
        <p:spPr>
          <a:xfrm>
            <a:off x="588635" y="3232231"/>
            <a:ext cx="4794093" cy="584775"/>
          </a:xfrm>
          <a:prstGeom prst="rect">
            <a:avLst/>
          </a:prstGeom>
          <a:noFill/>
        </p:spPr>
        <p:txBody>
          <a:bodyPr wrap="square">
            <a:spAutoFit/>
          </a:bodyPr>
          <a:lstStyle/>
          <a:p>
            <a:r>
              <a:rPr lang="en-US" altLang="ja-JP" sz="3200" dirty="0">
                <a:latin typeface="MS UI Gothic" panose="020B0600070205080204" pitchFamily="50" charset="-128"/>
                <a:ea typeface="MS UI Gothic" panose="020B0600070205080204" pitchFamily="50" charset="-128"/>
              </a:rPr>
              <a:t>a millstone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milled grain</a:t>
            </a:r>
            <a:endParaRPr lang="ja-JP" altLang="en-US" sz="3200"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3C3AD4E-333C-49A3-8837-7A57111FCE85}"/>
              </a:ext>
            </a:extLst>
          </p:cNvPr>
          <p:cNvPicPr>
            <a:picLocks noChangeAspect="1"/>
          </p:cNvPicPr>
          <p:nvPr/>
        </p:nvPicPr>
        <p:blipFill>
          <a:blip r:embed="rId10"/>
          <a:stretch>
            <a:fillRect/>
          </a:stretch>
        </p:blipFill>
        <p:spPr>
          <a:xfrm>
            <a:off x="115009" y="5259741"/>
            <a:ext cx="1381209" cy="1473290"/>
          </a:xfrm>
          <a:prstGeom prst="rect">
            <a:avLst/>
          </a:prstGeom>
        </p:spPr>
      </p:pic>
      <p:sp>
        <p:nvSpPr>
          <p:cNvPr id="26" name="矢印: 右 25">
            <a:extLst>
              <a:ext uri="{FF2B5EF4-FFF2-40B4-BE49-F238E27FC236}">
                <a16:creationId xmlns:a16="http://schemas.microsoft.com/office/drawing/2014/main" id="{B2EA2AA9-3EAF-4019-882F-95B7FA95BD29}"/>
              </a:ext>
            </a:extLst>
          </p:cNvPr>
          <p:cNvSpPr/>
          <p:nvPr/>
        </p:nvSpPr>
        <p:spPr>
          <a:xfrm>
            <a:off x="3749458" y="581915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BE82165-9C22-4C0B-B40C-496D1C3B5A10}"/>
              </a:ext>
            </a:extLst>
          </p:cNvPr>
          <p:cNvPicPr>
            <a:picLocks noChangeAspect="1"/>
          </p:cNvPicPr>
          <p:nvPr/>
        </p:nvPicPr>
        <p:blipFill>
          <a:blip r:embed="rId11"/>
          <a:stretch>
            <a:fillRect/>
          </a:stretch>
        </p:blipFill>
        <p:spPr>
          <a:xfrm>
            <a:off x="4408610" y="5678357"/>
            <a:ext cx="974118" cy="702688"/>
          </a:xfrm>
          <a:prstGeom prst="rect">
            <a:avLst/>
          </a:prstGeom>
        </p:spPr>
      </p:pic>
      <p:sp>
        <p:nvSpPr>
          <p:cNvPr id="29" name="テキスト ボックス 28">
            <a:extLst>
              <a:ext uri="{FF2B5EF4-FFF2-40B4-BE49-F238E27FC236}">
                <a16:creationId xmlns:a16="http://schemas.microsoft.com/office/drawing/2014/main" id="{EABAED41-9711-4111-9629-04885B495A58}"/>
              </a:ext>
            </a:extLst>
          </p:cNvPr>
          <p:cNvSpPr txBox="1"/>
          <p:nvPr/>
        </p:nvSpPr>
        <p:spPr>
          <a:xfrm>
            <a:off x="1638616" y="4957159"/>
            <a:ext cx="5748259"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collar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cloth  bag/sack</a:t>
            </a:r>
            <a:endParaRPr lang="ja-JP" altLang="en-US" sz="3600" dirty="0">
              <a:latin typeface="MS UI Gothic" panose="020B0600070205080204" pitchFamily="50" charset="-128"/>
              <a:ea typeface="MS UI Gothic" panose="020B0600070205080204" pitchFamily="50" charset="-128"/>
            </a:endParaRPr>
          </a:p>
        </p:txBody>
      </p:sp>
      <p:sp>
        <p:nvSpPr>
          <p:cNvPr id="31" name="テキスト ボックス 30">
            <a:extLst>
              <a:ext uri="{FF2B5EF4-FFF2-40B4-BE49-F238E27FC236}">
                <a16:creationId xmlns:a16="http://schemas.microsoft.com/office/drawing/2014/main" id="{D8840841-4664-4F07-8212-F428CA7AA8E4}"/>
              </a:ext>
            </a:extLst>
          </p:cNvPr>
          <p:cNvSpPr txBox="1"/>
          <p:nvPr/>
        </p:nvSpPr>
        <p:spPr>
          <a:xfrm>
            <a:off x="2689838" y="6330517"/>
            <a:ext cx="6373321"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via Wikimedia Commons</a:t>
            </a:r>
          </a:p>
        </p:txBody>
      </p:sp>
      <p:pic>
        <p:nvPicPr>
          <p:cNvPr id="8198" name="Picture 6">
            <a:extLst>
              <a:ext uri="{FF2B5EF4-FFF2-40B4-BE49-F238E27FC236}">
                <a16:creationId xmlns:a16="http://schemas.microsoft.com/office/drawing/2014/main" id="{358251A4-1A46-44E8-92B3-9A8AAFDBAA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5657" y="4534580"/>
            <a:ext cx="1641828" cy="1762464"/>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右 32">
            <a:extLst>
              <a:ext uri="{FF2B5EF4-FFF2-40B4-BE49-F238E27FC236}">
                <a16:creationId xmlns:a16="http://schemas.microsoft.com/office/drawing/2014/main" id="{341FF1F8-E914-4310-AACD-1C802C54C00A}"/>
              </a:ext>
            </a:extLst>
          </p:cNvPr>
          <p:cNvSpPr/>
          <p:nvPr/>
        </p:nvSpPr>
        <p:spPr>
          <a:xfrm rot="4654103">
            <a:off x="5588166" y="1877184"/>
            <a:ext cx="4295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2BF2419B-AB93-4E05-BD1A-A1A781174C59}"/>
              </a:ext>
            </a:extLst>
          </p:cNvPr>
          <p:cNvSpPr/>
          <p:nvPr/>
        </p:nvSpPr>
        <p:spPr>
          <a:xfrm rot="19687220">
            <a:off x="4720013" y="2734540"/>
            <a:ext cx="73475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451451DA-2E68-40CA-AD50-66BBB400F6CE}"/>
              </a:ext>
            </a:extLst>
          </p:cNvPr>
          <p:cNvSpPr/>
          <p:nvPr/>
        </p:nvSpPr>
        <p:spPr>
          <a:xfrm rot="15022988">
            <a:off x="6042520" y="4386914"/>
            <a:ext cx="10865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アイコン&#10;&#10;自動的に生成された説明">
            <a:extLst>
              <a:ext uri="{FF2B5EF4-FFF2-40B4-BE49-F238E27FC236}">
                <a16:creationId xmlns:a16="http://schemas.microsoft.com/office/drawing/2014/main" id="{196A3B03-9809-4A41-A2E2-23D8F833B9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30335" y="1637081"/>
            <a:ext cx="1955975" cy="1955975"/>
          </a:xfrm>
          <a:prstGeom prst="rect">
            <a:avLst/>
          </a:prstGeom>
        </p:spPr>
      </p:pic>
      <p:sp>
        <p:nvSpPr>
          <p:cNvPr id="36" name="テキスト ボックス 35">
            <a:extLst>
              <a:ext uri="{FF2B5EF4-FFF2-40B4-BE49-F238E27FC236}">
                <a16:creationId xmlns:a16="http://schemas.microsoft.com/office/drawing/2014/main" id="{6F1125D2-7882-4846-B5FA-FEA62C67684E}"/>
              </a:ext>
            </a:extLst>
          </p:cNvPr>
          <p:cNvSpPr txBox="1"/>
          <p:nvPr/>
        </p:nvSpPr>
        <p:spPr>
          <a:xfrm>
            <a:off x="5420163" y="2231477"/>
            <a:ext cx="2299423" cy="1865126"/>
          </a:xfrm>
          <a:prstGeom prst="rect">
            <a:avLst/>
          </a:prstGeom>
          <a:noFill/>
        </p:spPr>
        <p:txBody>
          <a:bodyPr wrap="square" rtlCol="0">
            <a:spAutoFit/>
          </a:bodyPr>
          <a:lstStyle/>
          <a:p>
            <a:pPr>
              <a:lnSpc>
                <a:spcPct val="90000"/>
              </a:lnSpc>
            </a:pPr>
            <a:r>
              <a:rPr lang="en-US" altLang="ja-JP" sz="4000" b="1" dirty="0">
                <a:latin typeface="MS UI Gothic" panose="020B0600070205080204" pitchFamily="50" charset="-128"/>
                <a:ea typeface="MS UI Gothic" panose="020B0600070205080204" pitchFamily="50" charset="-128"/>
              </a:rPr>
              <a:t>grocery</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food</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eat</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B549BE98-D79E-4127-8CF0-DA260A1E719E}"/>
              </a:ext>
            </a:extLst>
          </p:cNvPr>
          <p:cNvSpPr txBox="1"/>
          <p:nvPr/>
        </p:nvSpPr>
        <p:spPr>
          <a:xfrm>
            <a:off x="115009" y="1309297"/>
            <a:ext cx="7643284" cy="584775"/>
          </a:xfrm>
          <a:prstGeom prst="rect">
            <a:avLst/>
          </a:prstGeom>
          <a:noFill/>
        </p:spPr>
        <p:txBody>
          <a:bodyPr wrap="square">
            <a:spAutoFit/>
          </a:bodyPr>
          <a:lstStyle/>
          <a:p>
            <a:r>
              <a:rPr lang="ja-JP" altLang="en-US" sz="3200" dirty="0">
                <a:latin typeface="MS UI Gothic" panose="020B0600070205080204" pitchFamily="50" charset="-128"/>
                <a:ea typeface="MS UI Gothic" panose="020B0600070205080204" pitchFamily="50" charset="-128"/>
              </a:rPr>
              <a:t>to put a lid on the pot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storage container</a:t>
            </a:r>
            <a:endParaRPr lang="ja-JP" altLang="en-US" sz="3200" dirty="0">
              <a:latin typeface="MS UI Gothic" panose="020B0600070205080204" pitchFamily="50" charset="-128"/>
              <a:ea typeface="MS UI Gothic" panose="020B0600070205080204" pitchFamily="50" charset="-128"/>
            </a:endParaRPr>
          </a:p>
        </p:txBody>
      </p:sp>
      <p:pic>
        <p:nvPicPr>
          <p:cNvPr id="40" name="図 39">
            <a:extLst>
              <a:ext uri="{FF2B5EF4-FFF2-40B4-BE49-F238E27FC236}">
                <a16:creationId xmlns:a16="http://schemas.microsoft.com/office/drawing/2014/main" id="{4A8976DB-9FCD-4F9C-B95A-E34FA0E02C3B}"/>
              </a:ext>
            </a:extLst>
          </p:cNvPr>
          <p:cNvPicPr>
            <a:picLocks noChangeAspect="1"/>
          </p:cNvPicPr>
          <p:nvPr/>
        </p:nvPicPr>
        <p:blipFill>
          <a:blip r:embed="rId14"/>
          <a:stretch>
            <a:fillRect/>
          </a:stretch>
        </p:blipFill>
        <p:spPr>
          <a:xfrm>
            <a:off x="1809569" y="5486786"/>
            <a:ext cx="1898878" cy="873227"/>
          </a:xfrm>
          <a:prstGeom prst="rect">
            <a:avLst/>
          </a:prstGeom>
        </p:spPr>
      </p:pic>
      <p:cxnSp>
        <p:nvCxnSpPr>
          <p:cNvPr id="41" name="直線コネクタ 40">
            <a:extLst>
              <a:ext uri="{FF2B5EF4-FFF2-40B4-BE49-F238E27FC236}">
                <a16:creationId xmlns:a16="http://schemas.microsoft.com/office/drawing/2014/main" id="{A9174091-C0C2-4D60-BC2D-CCA7C4718484}"/>
              </a:ext>
            </a:extLst>
          </p:cNvPr>
          <p:cNvCxnSpPr>
            <a:cxnSpLocks/>
          </p:cNvCxnSpPr>
          <p:nvPr/>
        </p:nvCxnSpPr>
        <p:spPr>
          <a:xfrm>
            <a:off x="2396150" y="5656112"/>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02DBD4B-6416-4C10-B617-3A9BDA5FF553}"/>
              </a:ext>
            </a:extLst>
          </p:cNvPr>
          <p:cNvCxnSpPr>
            <a:cxnSpLocks/>
          </p:cNvCxnSpPr>
          <p:nvPr/>
        </p:nvCxnSpPr>
        <p:spPr>
          <a:xfrm flipH="1">
            <a:off x="2689839" y="5656112"/>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4A04B026-8552-414C-B1F5-F62AAFA11BB3}"/>
              </a:ext>
            </a:extLst>
          </p:cNvPr>
          <p:cNvSpPr/>
          <p:nvPr/>
        </p:nvSpPr>
        <p:spPr>
          <a:xfrm>
            <a:off x="1246116" y="58438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419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5D982E-0CE6-454C-8B00-E7083158419D}"/>
              </a:ext>
            </a:extLst>
          </p:cNvPr>
          <p:cNvPicPr>
            <a:picLocks noChangeAspect="1"/>
          </p:cNvPicPr>
          <p:nvPr/>
        </p:nvPicPr>
        <p:blipFill>
          <a:blip r:embed="rId2"/>
          <a:stretch>
            <a:fillRect/>
          </a:stretch>
        </p:blipFill>
        <p:spPr>
          <a:xfrm>
            <a:off x="0" y="-35466"/>
            <a:ext cx="9144000" cy="538385"/>
          </a:xfrm>
          <a:prstGeom prst="rect">
            <a:avLst/>
          </a:prstGeom>
        </p:spPr>
      </p:pic>
      <p:sp>
        <p:nvSpPr>
          <p:cNvPr id="4" name="テキスト ボックス 3">
            <a:extLst>
              <a:ext uri="{FF2B5EF4-FFF2-40B4-BE49-F238E27FC236}">
                <a16:creationId xmlns:a16="http://schemas.microsoft.com/office/drawing/2014/main" id="{B1F4FA02-5C53-4EA3-9810-DF550D72CDD4}"/>
              </a:ext>
            </a:extLst>
          </p:cNvPr>
          <p:cNvSpPr txBox="1"/>
          <p:nvPr/>
        </p:nvSpPr>
        <p:spPr>
          <a:xfrm>
            <a:off x="0" y="901125"/>
            <a:ext cx="7875640"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https://commons.wikimedia.org/wiki/File:Foundation-M2325.jpg</a:t>
            </a:r>
          </a:p>
          <a:p>
            <a:r>
              <a:rPr lang="ja-JP" altLang="en-US" sz="1200" dirty="0">
                <a:latin typeface="MS UI Gothic" panose="020B0600070205080204" pitchFamily="50" charset="-128"/>
                <a:ea typeface="MS UI Gothic" panose="020B0600070205080204" pitchFamily="50" charset="-128"/>
              </a:rPr>
              <a:t>No machine-readable author provided. Fg2 assumed (based on copyright claims)., Public domain, via Wikimedia Commons</a:t>
            </a:r>
          </a:p>
        </p:txBody>
      </p:sp>
      <p:pic>
        <p:nvPicPr>
          <p:cNvPr id="15362" name="Picture 2">
            <a:extLst>
              <a:ext uri="{FF2B5EF4-FFF2-40B4-BE49-F238E27FC236}">
                <a16:creationId xmlns:a16="http://schemas.microsoft.com/office/drawing/2014/main" id="{858EFE84-F1CA-423C-9F71-C61C08E23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20" y="1348042"/>
            <a:ext cx="3662515" cy="210594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07936D6A-0E20-4E91-8494-A7F0137EAF2E}"/>
              </a:ext>
            </a:extLst>
          </p:cNvPr>
          <p:cNvPicPr>
            <a:picLocks noChangeAspect="1"/>
          </p:cNvPicPr>
          <p:nvPr/>
        </p:nvPicPr>
        <p:blipFill>
          <a:blip r:embed="rId4"/>
          <a:stretch>
            <a:fillRect/>
          </a:stretch>
        </p:blipFill>
        <p:spPr>
          <a:xfrm>
            <a:off x="-17168" y="502919"/>
            <a:ext cx="9144000" cy="477672"/>
          </a:xfrm>
          <a:prstGeom prst="rect">
            <a:avLst/>
          </a:prstGeom>
        </p:spPr>
      </p:pic>
      <p:sp>
        <p:nvSpPr>
          <p:cNvPr id="9" name="テキスト ボックス 8">
            <a:extLst>
              <a:ext uri="{FF2B5EF4-FFF2-40B4-BE49-F238E27FC236}">
                <a16:creationId xmlns:a16="http://schemas.microsoft.com/office/drawing/2014/main" id="{DA76F74C-929B-4C59-AED6-94BC2E300B50}"/>
              </a:ext>
            </a:extLst>
          </p:cNvPr>
          <p:cNvSpPr txBox="1"/>
          <p:nvPr/>
        </p:nvSpPr>
        <p:spPr>
          <a:xfrm>
            <a:off x="3838648" y="1337665"/>
            <a:ext cx="5177531" cy="3123932"/>
          </a:xfrm>
          <a:prstGeom prst="rect">
            <a:avLst/>
          </a:prstGeom>
          <a:noFill/>
        </p:spPr>
        <p:txBody>
          <a:bodyPr wrap="square">
            <a:spAutoFit/>
          </a:bodyPr>
          <a:lstStyle/>
          <a:p>
            <a:pPr>
              <a:lnSpc>
                <a:spcPct val="90000"/>
              </a:lnSpc>
            </a:pPr>
            <a:r>
              <a:rPr lang="ja-JP" altLang="en-US" sz="3400" dirty="0">
                <a:latin typeface="MS UI Gothic" panose="020B0600070205080204" pitchFamily="50" charset="-128"/>
                <a:ea typeface="MS UI Gothic" panose="020B0600070205080204" pitchFamily="50" charset="-128"/>
              </a:rPr>
              <a:t>Ethical doctrine</a:t>
            </a:r>
            <a:endParaRPr lang="en-US" altLang="ja-JP" sz="3400" dirty="0">
              <a:latin typeface="MS UI Gothic" panose="020B0600070205080204" pitchFamily="50" charset="-128"/>
              <a:ea typeface="MS UI Gothic" panose="020B0600070205080204" pitchFamily="50" charset="-128"/>
            </a:endParaRPr>
          </a:p>
          <a:p>
            <a:pPr>
              <a:lnSpc>
                <a:spcPct val="90000"/>
              </a:lnSpc>
            </a:pPr>
            <a:r>
              <a:rPr lang="ja-JP" altLang="en-US" sz="3400" dirty="0">
                <a:latin typeface="MS UI Gothic" panose="020B0600070205080204" pitchFamily="50" charset="-128"/>
                <a:ea typeface="MS UI Gothic" panose="020B0600070205080204" pitchFamily="50" charset="-128"/>
              </a:rPr>
              <a:t>advocated by Xun Zi</a:t>
            </a:r>
            <a:endParaRPr lang="en-US" altLang="ja-JP" sz="3400" dirty="0">
              <a:latin typeface="MS UI Gothic" panose="020B0600070205080204" pitchFamily="50" charset="-128"/>
              <a:ea typeface="MS UI Gothic" panose="020B0600070205080204" pitchFamily="50" charset="-128"/>
            </a:endParaRPr>
          </a:p>
          <a:p>
            <a:pPr>
              <a:lnSpc>
                <a:spcPct val="90000"/>
              </a:lnSpc>
            </a:pPr>
            <a:r>
              <a:rPr lang="ja-JP" altLang="en-US" sz="3400" dirty="0">
                <a:latin typeface="MS UI Gothic" panose="020B0600070205080204" pitchFamily="50" charset="-128"/>
                <a:ea typeface="MS UI Gothic" panose="020B0600070205080204" pitchFamily="50" charset="-128"/>
              </a:rPr>
              <a:t>(Confucian philosopher, 310-235 BCE) that human nature is </a:t>
            </a:r>
            <a:r>
              <a:rPr lang="ja-JP" altLang="en-US" sz="3400" dirty="0">
                <a:solidFill>
                  <a:srgbClr val="FF0000"/>
                </a:solidFill>
                <a:latin typeface="MS UI Gothic" panose="020B0600070205080204" pitchFamily="50" charset="-128"/>
                <a:ea typeface="MS UI Gothic" panose="020B0600070205080204" pitchFamily="50" charset="-128"/>
              </a:rPr>
              <a:t>fundamentally evil</a:t>
            </a:r>
            <a:r>
              <a:rPr lang="ja-JP" altLang="en-US" sz="3400" dirty="0">
                <a:latin typeface="MS UI Gothic" panose="020B0600070205080204" pitchFamily="50" charset="-128"/>
                <a:ea typeface="MS UI Gothic" panose="020B0600070205080204" pitchFamily="50" charset="-128"/>
              </a:rPr>
              <a:t>.</a:t>
            </a:r>
            <a:endParaRPr lang="en-US" altLang="ja-JP" sz="3400" dirty="0">
              <a:latin typeface="MS UI Gothic" panose="020B0600070205080204" pitchFamily="50" charset="-128"/>
              <a:ea typeface="MS UI Gothic" panose="020B0600070205080204" pitchFamily="50" charset="-128"/>
            </a:endParaRPr>
          </a:p>
          <a:p>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evil, bad</a:t>
            </a:r>
            <a:endParaRPr lang="ja-JP" altLang="en-US" sz="3200" dirty="0">
              <a:solidFill>
                <a:srgbClr val="FF0000"/>
              </a:solidFill>
              <a:latin typeface="MS UI Gothic" panose="020B0600070205080204" pitchFamily="50" charset="-128"/>
              <a:ea typeface="MS UI Gothic" panose="020B0600070205080204" pitchFamily="50" charset="-128"/>
            </a:endParaRPr>
          </a:p>
        </p:txBody>
      </p:sp>
      <p:pic>
        <p:nvPicPr>
          <p:cNvPr id="15364" name="Picture 4">
            <a:extLst>
              <a:ext uri="{FF2B5EF4-FFF2-40B4-BE49-F238E27FC236}">
                <a16:creationId xmlns:a16="http://schemas.microsoft.com/office/drawing/2014/main" id="{5E7023C3-2062-4BFC-BACE-759127881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953" y="1131957"/>
            <a:ext cx="918287" cy="11829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16FEDA3-20F6-4CAE-A9A7-BDBFD69A5A92}"/>
              </a:ext>
            </a:extLst>
          </p:cNvPr>
          <p:cNvPicPr>
            <a:picLocks noChangeAspect="1"/>
          </p:cNvPicPr>
          <p:nvPr/>
        </p:nvPicPr>
        <p:blipFill>
          <a:blip r:embed="rId6"/>
          <a:stretch>
            <a:fillRect/>
          </a:stretch>
        </p:blipFill>
        <p:spPr>
          <a:xfrm>
            <a:off x="267888" y="3453988"/>
            <a:ext cx="1200150" cy="1085850"/>
          </a:xfrm>
          <a:prstGeom prst="rect">
            <a:avLst/>
          </a:prstGeom>
        </p:spPr>
      </p:pic>
      <p:sp>
        <p:nvSpPr>
          <p:cNvPr id="15" name="テキスト ボックス 14">
            <a:extLst>
              <a:ext uri="{FF2B5EF4-FFF2-40B4-BE49-F238E27FC236}">
                <a16:creationId xmlns:a16="http://schemas.microsoft.com/office/drawing/2014/main" id="{759BFFEC-50A2-4A27-8B2A-DD6290AD4B80}"/>
              </a:ext>
            </a:extLst>
          </p:cNvPr>
          <p:cNvSpPr txBox="1"/>
          <p:nvPr/>
        </p:nvSpPr>
        <p:spPr>
          <a:xfrm>
            <a:off x="127819" y="4384047"/>
            <a:ext cx="5476567" cy="707886"/>
          </a:xfrm>
          <a:prstGeom prst="rect">
            <a:avLst/>
          </a:prstGeom>
          <a:noFill/>
        </p:spPr>
        <p:txBody>
          <a:bodyPr wrap="square">
            <a:spAutoFit/>
          </a:bodyPr>
          <a:lstStyle/>
          <a:p>
            <a:r>
              <a:rPr lang="en-US" altLang="ja-JP" sz="4000" b="1" dirty="0">
                <a:solidFill>
                  <a:srgbClr val="FF0000"/>
                </a:solidFill>
                <a:latin typeface="MS UI Gothic" panose="020B0600070205080204" pitchFamily="50" charset="-128"/>
                <a:ea typeface="MS UI Gothic" panose="020B0600070205080204" pitchFamily="50" charset="-128"/>
              </a:rPr>
              <a:t>foundation</a:t>
            </a:r>
            <a:r>
              <a:rPr lang="en-US" altLang="ja-JP" sz="4000" b="1" dirty="0">
                <a:latin typeface="MS UI Gothic" panose="020B0600070205080204" pitchFamily="50" charset="-128"/>
                <a:ea typeface="MS UI Gothic" panose="020B0600070205080204" pitchFamily="50" charset="-128"/>
              </a:rPr>
              <a:t> of a building</a:t>
            </a:r>
            <a:endParaRPr lang="ja-JP" altLang="en-US" sz="4000" b="1" dirty="0"/>
          </a:p>
        </p:txBody>
      </p:sp>
      <p:pic>
        <p:nvPicPr>
          <p:cNvPr id="18" name="図 17">
            <a:extLst>
              <a:ext uri="{FF2B5EF4-FFF2-40B4-BE49-F238E27FC236}">
                <a16:creationId xmlns:a16="http://schemas.microsoft.com/office/drawing/2014/main" id="{9C46B9D8-EF9B-494A-BC28-C86DC90936F9}"/>
              </a:ext>
            </a:extLst>
          </p:cNvPr>
          <p:cNvPicPr>
            <a:picLocks noChangeAspect="1"/>
          </p:cNvPicPr>
          <p:nvPr/>
        </p:nvPicPr>
        <p:blipFill>
          <a:blip r:embed="rId7"/>
          <a:stretch>
            <a:fillRect/>
          </a:stretch>
        </p:blipFill>
        <p:spPr>
          <a:xfrm>
            <a:off x="105660" y="5264107"/>
            <a:ext cx="1789757" cy="1472714"/>
          </a:xfrm>
          <a:prstGeom prst="rect">
            <a:avLst/>
          </a:prstGeom>
        </p:spPr>
      </p:pic>
      <p:pic>
        <p:nvPicPr>
          <p:cNvPr id="17" name="図 16">
            <a:extLst>
              <a:ext uri="{FF2B5EF4-FFF2-40B4-BE49-F238E27FC236}">
                <a16:creationId xmlns:a16="http://schemas.microsoft.com/office/drawing/2014/main" id="{4157EF55-B9B0-40CF-8C86-3D08D90AF856}"/>
              </a:ext>
            </a:extLst>
          </p:cNvPr>
          <p:cNvPicPr>
            <a:picLocks noChangeAspect="1"/>
          </p:cNvPicPr>
          <p:nvPr/>
        </p:nvPicPr>
        <p:blipFill>
          <a:blip r:embed="rId8"/>
          <a:stretch>
            <a:fillRect/>
          </a:stretch>
        </p:blipFill>
        <p:spPr>
          <a:xfrm>
            <a:off x="2367578" y="5446716"/>
            <a:ext cx="1619250" cy="1226789"/>
          </a:xfrm>
          <a:prstGeom prst="rect">
            <a:avLst/>
          </a:prstGeom>
        </p:spPr>
      </p:pic>
      <p:sp>
        <p:nvSpPr>
          <p:cNvPr id="21" name="矢印: 右 20">
            <a:extLst>
              <a:ext uri="{FF2B5EF4-FFF2-40B4-BE49-F238E27FC236}">
                <a16:creationId xmlns:a16="http://schemas.microsoft.com/office/drawing/2014/main" id="{9D000A19-7618-4FFE-B9A8-9FAE07E9CBFD}"/>
              </a:ext>
            </a:extLst>
          </p:cNvPr>
          <p:cNvSpPr/>
          <p:nvPr/>
        </p:nvSpPr>
        <p:spPr>
          <a:xfrm>
            <a:off x="1803558" y="5817794"/>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304711F3-F3CE-470F-9331-BE9245F65CCF}"/>
              </a:ext>
            </a:extLst>
          </p:cNvPr>
          <p:cNvSpPr/>
          <p:nvPr/>
        </p:nvSpPr>
        <p:spPr>
          <a:xfrm>
            <a:off x="1527030" y="3862315"/>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F27BDDE0-7137-44AB-B3EA-A7D23AE99C7C}"/>
              </a:ext>
            </a:extLst>
          </p:cNvPr>
          <p:cNvPicPr>
            <a:picLocks noChangeAspect="1"/>
          </p:cNvPicPr>
          <p:nvPr/>
        </p:nvPicPr>
        <p:blipFill>
          <a:blip r:embed="rId9"/>
          <a:stretch>
            <a:fillRect/>
          </a:stretch>
        </p:blipFill>
        <p:spPr>
          <a:xfrm>
            <a:off x="6520297" y="4283255"/>
            <a:ext cx="2514699" cy="2438496"/>
          </a:xfrm>
          <a:prstGeom prst="rect">
            <a:avLst/>
          </a:prstGeom>
        </p:spPr>
      </p:pic>
      <p:pic>
        <p:nvPicPr>
          <p:cNvPr id="24" name="図 23">
            <a:extLst>
              <a:ext uri="{FF2B5EF4-FFF2-40B4-BE49-F238E27FC236}">
                <a16:creationId xmlns:a16="http://schemas.microsoft.com/office/drawing/2014/main" id="{F533FAFA-63D2-4B55-8C2D-C51A2BA226A9}"/>
              </a:ext>
            </a:extLst>
          </p:cNvPr>
          <p:cNvPicPr>
            <a:picLocks noChangeAspect="1"/>
          </p:cNvPicPr>
          <p:nvPr/>
        </p:nvPicPr>
        <p:blipFill>
          <a:blip r:embed="rId10"/>
          <a:stretch>
            <a:fillRect/>
          </a:stretch>
        </p:blipFill>
        <p:spPr>
          <a:xfrm>
            <a:off x="2262457" y="3590601"/>
            <a:ext cx="1562100" cy="923925"/>
          </a:xfrm>
          <a:prstGeom prst="rect">
            <a:avLst/>
          </a:prstGeom>
        </p:spPr>
      </p:pic>
      <p:sp>
        <p:nvSpPr>
          <p:cNvPr id="27" name="テキスト ボックス 26">
            <a:extLst>
              <a:ext uri="{FF2B5EF4-FFF2-40B4-BE49-F238E27FC236}">
                <a16:creationId xmlns:a16="http://schemas.microsoft.com/office/drawing/2014/main" id="{2C435965-1279-4337-A96A-3A4013AC00D3}"/>
              </a:ext>
            </a:extLst>
          </p:cNvPr>
          <p:cNvSpPr txBox="1"/>
          <p:nvPr/>
        </p:nvSpPr>
        <p:spPr>
          <a:xfrm>
            <a:off x="1061776" y="4963481"/>
            <a:ext cx="2606990" cy="707886"/>
          </a:xfrm>
          <a:prstGeom prst="rect">
            <a:avLst/>
          </a:prstGeom>
          <a:noFill/>
        </p:spPr>
        <p:txBody>
          <a:bodyPr wrap="square">
            <a:spAutoFit/>
          </a:bodyPr>
          <a:lstStyle/>
          <a:p>
            <a:r>
              <a:rPr lang="en-US" altLang="ja-JP" sz="4000" b="1" dirty="0">
                <a:latin typeface="MS UI Gothic" panose="020B0600070205080204" pitchFamily="50" charset="-128"/>
                <a:ea typeface="MS UI Gothic" panose="020B0600070205080204" pitchFamily="50" charset="-128"/>
              </a:rPr>
              <a:t>heart, </a:t>
            </a:r>
            <a:r>
              <a:rPr lang="en-US" altLang="ja-JP" sz="4000" b="1" dirty="0">
                <a:solidFill>
                  <a:srgbClr val="FF0000"/>
                </a:solidFill>
                <a:latin typeface="MS UI Gothic" panose="020B0600070205080204" pitchFamily="50" charset="-128"/>
                <a:ea typeface="MS UI Gothic" panose="020B0600070205080204" pitchFamily="50" charset="-128"/>
              </a:rPr>
              <a:t>mind</a:t>
            </a:r>
            <a:endParaRPr lang="ja-JP" altLang="en-US" sz="4000" b="1" dirty="0">
              <a:solidFill>
                <a:srgbClr val="FF0000"/>
              </a:solidFill>
            </a:endParaRPr>
          </a:p>
        </p:txBody>
      </p:sp>
      <p:sp>
        <p:nvSpPr>
          <p:cNvPr id="28" name="吹き出し: 四角形 27">
            <a:extLst>
              <a:ext uri="{FF2B5EF4-FFF2-40B4-BE49-F238E27FC236}">
                <a16:creationId xmlns:a16="http://schemas.microsoft.com/office/drawing/2014/main" id="{B649E5A0-41BA-41B3-A0A1-0022FDB0987E}"/>
              </a:ext>
            </a:extLst>
          </p:cNvPr>
          <p:cNvSpPr/>
          <p:nvPr/>
        </p:nvSpPr>
        <p:spPr>
          <a:xfrm>
            <a:off x="4019905" y="5529575"/>
            <a:ext cx="2467315" cy="1105647"/>
          </a:xfrm>
          <a:prstGeom prst="wedgeRectCallout">
            <a:avLst>
              <a:gd name="adj1" fmla="val -39392"/>
              <a:gd name="adj2" fmla="val -734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3200" b="1" dirty="0">
                <a:solidFill>
                  <a:schemeClr val="tx1"/>
                </a:solidFill>
                <a:latin typeface="MS UI Gothic" panose="020B0600070205080204" pitchFamily="50" charset="-128"/>
                <a:ea typeface="MS UI Gothic" panose="020B0600070205080204" pitchFamily="50" charset="-128"/>
              </a:rPr>
              <a:t>Our fundamental nature is evil</a:t>
            </a:r>
          </a:p>
        </p:txBody>
      </p:sp>
    </p:spTree>
    <p:extLst>
      <p:ext uri="{BB962C8B-B14F-4D97-AF65-F5344CB8AC3E}">
        <p14:creationId xmlns:p14="http://schemas.microsoft.com/office/powerpoint/2010/main" val="25088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337F457-F292-4DDD-9AC1-00A40C88E251}"/>
              </a:ext>
            </a:extLst>
          </p:cNvPr>
          <p:cNvPicPr>
            <a:picLocks noChangeAspect="1"/>
          </p:cNvPicPr>
          <p:nvPr/>
        </p:nvPicPr>
        <p:blipFill>
          <a:blip r:embed="rId2"/>
          <a:stretch>
            <a:fillRect/>
          </a:stretch>
        </p:blipFill>
        <p:spPr>
          <a:xfrm>
            <a:off x="1638616" y="3237133"/>
            <a:ext cx="1906152" cy="1916921"/>
          </a:xfrm>
          <a:prstGeom prst="rect">
            <a:avLst/>
          </a:prstGeom>
        </p:spPr>
      </p:pic>
      <p:pic>
        <p:nvPicPr>
          <p:cNvPr id="5" name="図 4">
            <a:extLst>
              <a:ext uri="{FF2B5EF4-FFF2-40B4-BE49-F238E27FC236}">
                <a16:creationId xmlns:a16="http://schemas.microsoft.com/office/drawing/2014/main" id="{A053E6CB-375A-46BD-B640-A87A012D30B9}"/>
              </a:ext>
            </a:extLst>
          </p:cNvPr>
          <p:cNvPicPr>
            <a:picLocks noChangeAspect="1"/>
          </p:cNvPicPr>
          <p:nvPr/>
        </p:nvPicPr>
        <p:blipFill>
          <a:blip r:embed="rId3"/>
          <a:stretch>
            <a:fillRect/>
          </a:stretch>
        </p:blipFill>
        <p:spPr>
          <a:xfrm>
            <a:off x="0" y="-5969"/>
            <a:ext cx="9144000" cy="479012"/>
          </a:xfrm>
          <a:prstGeom prst="rect">
            <a:avLst/>
          </a:prstGeom>
        </p:spPr>
      </p:pic>
      <p:pic>
        <p:nvPicPr>
          <p:cNvPr id="3" name="図 2">
            <a:extLst>
              <a:ext uri="{FF2B5EF4-FFF2-40B4-BE49-F238E27FC236}">
                <a16:creationId xmlns:a16="http://schemas.microsoft.com/office/drawing/2014/main" id="{A26A79BE-9C06-4A8C-BE12-14C0B3B67C22}"/>
              </a:ext>
            </a:extLst>
          </p:cNvPr>
          <p:cNvPicPr>
            <a:picLocks noChangeAspect="1"/>
          </p:cNvPicPr>
          <p:nvPr/>
        </p:nvPicPr>
        <p:blipFill>
          <a:blip r:embed="rId4"/>
          <a:stretch>
            <a:fillRect/>
          </a:stretch>
        </p:blipFill>
        <p:spPr>
          <a:xfrm>
            <a:off x="-14748" y="904303"/>
            <a:ext cx="9144000" cy="478564"/>
          </a:xfrm>
          <a:prstGeom prst="rect">
            <a:avLst/>
          </a:prstGeom>
        </p:spPr>
      </p:pic>
      <p:pic>
        <p:nvPicPr>
          <p:cNvPr id="6" name="図 5">
            <a:extLst>
              <a:ext uri="{FF2B5EF4-FFF2-40B4-BE49-F238E27FC236}">
                <a16:creationId xmlns:a16="http://schemas.microsoft.com/office/drawing/2014/main" id="{2006D0DE-5DEF-4E2E-A6C2-E4855E592317}"/>
              </a:ext>
            </a:extLst>
          </p:cNvPr>
          <p:cNvPicPr>
            <a:picLocks noChangeAspect="1"/>
          </p:cNvPicPr>
          <p:nvPr/>
        </p:nvPicPr>
        <p:blipFill>
          <a:blip r:embed="rId5"/>
          <a:stretch>
            <a:fillRect/>
          </a:stretch>
        </p:blipFill>
        <p:spPr>
          <a:xfrm>
            <a:off x="164279" y="1525038"/>
            <a:ext cx="2469454" cy="1758995"/>
          </a:xfrm>
          <a:prstGeom prst="rect">
            <a:avLst/>
          </a:prstGeom>
        </p:spPr>
      </p:pic>
      <p:pic>
        <p:nvPicPr>
          <p:cNvPr id="8" name="図 7">
            <a:extLst>
              <a:ext uri="{FF2B5EF4-FFF2-40B4-BE49-F238E27FC236}">
                <a16:creationId xmlns:a16="http://schemas.microsoft.com/office/drawing/2014/main" id="{2EE16FC2-C757-4AA3-AB88-378EA8E5C5AA}"/>
              </a:ext>
            </a:extLst>
          </p:cNvPr>
          <p:cNvPicPr>
            <a:picLocks noChangeAspect="1"/>
          </p:cNvPicPr>
          <p:nvPr/>
        </p:nvPicPr>
        <p:blipFill>
          <a:blip r:embed="rId6"/>
          <a:stretch>
            <a:fillRect/>
          </a:stretch>
        </p:blipFill>
        <p:spPr>
          <a:xfrm>
            <a:off x="14748" y="447923"/>
            <a:ext cx="9144000" cy="471782"/>
          </a:xfrm>
          <a:prstGeom prst="rect">
            <a:avLst/>
          </a:prstGeom>
        </p:spPr>
      </p:pic>
      <p:sp>
        <p:nvSpPr>
          <p:cNvPr id="9" name="矢印: 右 8">
            <a:extLst>
              <a:ext uri="{FF2B5EF4-FFF2-40B4-BE49-F238E27FC236}">
                <a16:creationId xmlns:a16="http://schemas.microsoft.com/office/drawing/2014/main" id="{4090174B-C34B-4BF0-B6DA-120B78543CF5}"/>
              </a:ext>
            </a:extLst>
          </p:cNvPr>
          <p:cNvSpPr/>
          <p:nvPr/>
        </p:nvSpPr>
        <p:spPr>
          <a:xfrm rot="21011108">
            <a:off x="2209100" y="2571767"/>
            <a:ext cx="94692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F712C83-8348-4EAA-B6F5-8E75E2EEB294}"/>
              </a:ext>
            </a:extLst>
          </p:cNvPr>
          <p:cNvPicPr>
            <a:picLocks noChangeAspect="1"/>
          </p:cNvPicPr>
          <p:nvPr/>
        </p:nvPicPr>
        <p:blipFill>
          <a:blip r:embed="rId7"/>
          <a:stretch>
            <a:fillRect/>
          </a:stretch>
        </p:blipFill>
        <p:spPr>
          <a:xfrm>
            <a:off x="3090336" y="1565724"/>
            <a:ext cx="1378619" cy="1193036"/>
          </a:xfrm>
          <a:prstGeom prst="rect">
            <a:avLst/>
          </a:prstGeom>
        </p:spPr>
      </p:pic>
      <p:pic>
        <p:nvPicPr>
          <p:cNvPr id="10" name="Picture 4" descr="石臼のイラスト">
            <a:extLst>
              <a:ext uri="{FF2B5EF4-FFF2-40B4-BE49-F238E27FC236}">
                <a16:creationId xmlns:a16="http://schemas.microsoft.com/office/drawing/2014/main" id="{1F270D5A-8573-42D6-8A6E-340BAD67C6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2514" y="1398789"/>
            <a:ext cx="1623585" cy="1623585"/>
          </a:xfrm>
          <a:prstGeom prst="rect">
            <a:avLst/>
          </a:prstGeom>
          <a:noFill/>
          <a:extLst>
            <a:ext uri="{909E8E84-426E-40DD-AFC4-6F175D3DCCD1}">
              <a14:hiddenFill xmlns:a14="http://schemas.microsoft.com/office/drawing/2010/main">
                <a:solidFill>
                  <a:srgbClr val="FFFFFF"/>
                </a:solidFill>
              </a14:hiddenFill>
            </a:ext>
          </a:extLst>
        </p:spPr>
      </p:pic>
      <p:sp>
        <p:nvSpPr>
          <p:cNvPr id="11" name="矢印: 右 10">
            <a:extLst>
              <a:ext uri="{FF2B5EF4-FFF2-40B4-BE49-F238E27FC236}">
                <a16:creationId xmlns:a16="http://schemas.microsoft.com/office/drawing/2014/main" id="{7800D656-B2EE-4302-8A8E-59F5918F3407}"/>
              </a:ext>
            </a:extLst>
          </p:cNvPr>
          <p:cNvSpPr/>
          <p:nvPr/>
        </p:nvSpPr>
        <p:spPr>
          <a:xfrm rot="9442956">
            <a:off x="6987443" y="2001245"/>
            <a:ext cx="4930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6CA0AAC4-6086-47BF-BFDA-A1A4B10D377F}"/>
              </a:ext>
            </a:extLst>
          </p:cNvPr>
          <p:cNvPicPr>
            <a:picLocks noChangeAspect="1"/>
          </p:cNvPicPr>
          <p:nvPr/>
        </p:nvPicPr>
        <p:blipFill>
          <a:blip r:embed="rId9"/>
          <a:stretch>
            <a:fillRect/>
          </a:stretch>
        </p:blipFill>
        <p:spPr>
          <a:xfrm>
            <a:off x="5960036" y="1818471"/>
            <a:ext cx="985295" cy="1023191"/>
          </a:xfrm>
          <a:prstGeom prst="rect">
            <a:avLst/>
          </a:prstGeom>
        </p:spPr>
      </p:pic>
      <p:sp>
        <p:nvSpPr>
          <p:cNvPr id="13" name="矢印: 右 12">
            <a:extLst>
              <a:ext uri="{FF2B5EF4-FFF2-40B4-BE49-F238E27FC236}">
                <a16:creationId xmlns:a16="http://schemas.microsoft.com/office/drawing/2014/main" id="{2C694316-CC8E-40D7-9615-AB06A3115DB4}"/>
              </a:ext>
            </a:extLst>
          </p:cNvPr>
          <p:cNvSpPr/>
          <p:nvPr/>
        </p:nvSpPr>
        <p:spPr>
          <a:xfrm rot="16200000">
            <a:off x="6545781" y="4499177"/>
            <a:ext cx="5774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B6B80E7-37BA-41C4-8068-998C32E5D2E0}"/>
              </a:ext>
            </a:extLst>
          </p:cNvPr>
          <p:cNvSpPr txBox="1"/>
          <p:nvPr/>
        </p:nvSpPr>
        <p:spPr>
          <a:xfrm>
            <a:off x="6418863" y="3039111"/>
            <a:ext cx="2553908" cy="1477328"/>
          </a:xfrm>
          <a:prstGeom prst="rect">
            <a:avLst/>
          </a:prstGeom>
          <a:noFill/>
        </p:spPr>
        <p:txBody>
          <a:bodyPr wrap="square" rtlCol="0">
            <a:spAutoFit/>
          </a:bodyPr>
          <a:lstStyle/>
          <a:p>
            <a:pPr>
              <a:lnSpc>
                <a:spcPct val="90000"/>
              </a:lnSpc>
            </a:pPr>
            <a:r>
              <a:rPr lang="en-US" altLang="ja-JP" sz="3200" b="1" dirty="0">
                <a:solidFill>
                  <a:srgbClr val="FF0000"/>
                </a:solidFill>
                <a:latin typeface="MS UI Gothic" panose="020B0600070205080204" pitchFamily="50" charset="-128"/>
                <a:ea typeface="MS UI Gothic" panose="020B0600070205080204" pitchFamily="50" charset="-128"/>
              </a:rPr>
              <a:t>good</a:t>
            </a:r>
            <a:r>
              <a:rPr lang="en-US" altLang="ja-JP" sz="3200" b="1" dirty="0">
                <a:latin typeface="MS UI Gothic" panose="020B0600070205080204" pitchFamily="50" charset="-128"/>
                <a:ea typeface="MS UI Gothic" panose="020B0600070205080204" pitchFamily="50" charset="-128"/>
              </a:rPr>
              <a:t> quality grain</a:t>
            </a:r>
          </a:p>
          <a:p>
            <a:pPr marL="571500" indent="-571500">
              <a:lnSpc>
                <a:spcPct val="9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good</a:t>
            </a:r>
          </a:p>
        </p:txBody>
      </p:sp>
      <p:pic>
        <p:nvPicPr>
          <p:cNvPr id="15" name="図 14">
            <a:extLst>
              <a:ext uri="{FF2B5EF4-FFF2-40B4-BE49-F238E27FC236}">
                <a16:creationId xmlns:a16="http://schemas.microsoft.com/office/drawing/2014/main" id="{575181F3-0EC7-42ED-A99B-8401E8C2511B}"/>
              </a:ext>
            </a:extLst>
          </p:cNvPr>
          <p:cNvPicPr>
            <a:picLocks noChangeAspect="1"/>
          </p:cNvPicPr>
          <p:nvPr/>
        </p:nvPicPr>
        <p:blipFill>
          <a:blip r:embed="rId10"/>
          <a:stretch>
            <a:fillRect/>
          </a:stretch>
        </p:blipFill>
        <p:spPr>
          <a:xfrm>
            <a:off x="4497993" y="5557199"/>
            <a:ext cx="1462043" cy="805237"/>
          </a:xfrm>
          <a:prstGeom prst="rect">
            <a:avLst/>
          </a:prstGeom>
        </p:spPr>
      </p:pic>
      <p:pic>
        <p:nvPicPr>
          <p:cNvPr id="16" name="図 15">
            <a:extLst>
              <a:ext uri="{FF2B5EF4-FFF2-40B4-BE49-F238E27FC236}">
                <a16:creationId xmlns:a16="http://schemas.microsoft.com/office/drawing/2014/main" id="{FBF927D9-2883-48F0-8B1B-126A184F87C0}"/>
              </a:ext>
            </a:extLst>
          </p:cNvPr>
          <p:cNvPicPr>
            <a:picLocks noChangeAspect="1"/>
          </p:cNvPicPr>
          <p:nvPr/>
        </p:nvPicPr>
        <p:blipFill>
          <a:blip r:embed="rId11"/>
          <a:stretch>
            <a:fillRect/>
          </a:stretch>
        </p:blipFill>
        <p:spPr>
          <a:xfrm>
            <a:off x="115009" y="5259741"/>
            <a:ext cx="1381209" cy="1473290"/>
          </a:xfrm>
          <a:prstGeom prst="rect">
            <a:avLst/>
          </a:prstGeom>
        </p:spPr>
      </p:pic>
      <p:sp>
        <p:nvSpPr>
          <p:cNvPr id="17" name="矢印: 右 16">
            <a:extLst>
              <a:ext uri="{FF2B5EF4-FFF2-40B4-BE49-F238E27FC236}">
                <a16:creationId xmlns:a16="http://schemas.microsoft.com/office/drawing/2014/main" id="{9B2AA8B8-DA24-47DC-9707-486B46C7DFF3}"/>
              </a:ext>
            </a:extLst>
          </p:cNvPr>
          <p:cNvSpPr/>
          <p:nvPr/>
        </p:nvSpPr>
        <p:spPr>
          <a:xfrm>
            <a:off x="3749458" y="581915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6692F0A3-3EB7-418D-8287-FB47C7FE21D6}"/>
              </a:ext>
            </a:extLst>
          </p:cNvPr>
          <p:cNvPicPr>
            <a:picLocks noChangeAspect="1"/>
          </p:cNvPicPr>
          <p:nvPr/>
        </p:nvPicPr>
        <p:blipFill>
          <a:blip r:embed="rId12"/>
          <a:stretch>
            <a:fillRect/>
          </a:stretch>
        </p:blipFill>
        <p:spPr>
          <a:xfrm>
            <a:off x="6150673" y="5557199"/>
            <a:ext cx="974118" cy="702688"/>
          </a:xfrm>
          <a:prstGeom prst="rect">
            <a:avLst/>
          </a:prstGeom>
        </p:spPr>
      </p:pic>
      <p:sp>
        <p:nvSpPr>
          <p:cNvPr id="19" name="テキスト ボックス 18">
            <a:extLst>
              <a:ext uri="{FF2B5EF4-FFF2-40B4-BE49-F238E27FC236}">
                <a16:creationId xmlns:a16="http://schemas.microsoft.com/office/drawing/2014/main" id="{A13BEA28-FF10-4DB4-A550-2957EADC153C}"/>
              </a:ext>
            </a:extLst>
          </p:cNvPr>
          <p:cNvSpPr txBox="1"/>
          <p:nvPr/>
        </p:nvSpPr>
        <p:spPr>
          <a:xfrm>
            <a:off x="1638616" y="4957159"/>
            <a:ext cx="5748259"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collar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cloth  bag/sack</a:t>
            </a:r>
            <a:endParaRPr lang="ja-JP" altLang="en-US" sz="3600" dirty="0">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B068F1A4-4CA0-4237-AE37-88506679CEF9}"/>
              </a:ext>
            </a:extLst>
          </p:cNvPr>
          <p:cNvSpPr txBox="1"/>
          <p:nvPr/>
        </p:nvSpPr>
        <p:spPr>
          <a:xfrm>
            <a:off x="2689838" y="6330517"/>
            <a:ext cx="6373321"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via Wikimedia Commons</a:t>
            </a:r>
          </a:p>
        </p:txBody>
      </p:sp>
      <p:pic>
        <p:nvPicPr>
          <p:cNvPr id="21" name="Picture 6">
            <a:extLst>
              <a:ext uri="{FF2B5EF4-FFF2-40B4-BE49-F238E27FC236}">
                <a16:creationId xmlns:a16="http://schemas.microsoft.com/office/drawing/2014/main" id="{A5B67EF6-CD5F-456B-BDCE-CAF646F387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657" y="4534580"/>
            <a:ext cx="1641828" cy="1762464"/>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143C6F2E-80C5-44D2-8FA8-7E64049AC5ED}"/>
              </a:ext>
            </a:extLst>
          </p:cNvPr>
          <p:cNvPicPr>
            <a:picLocks noChangeAspect="1"/>
          </p:cNvPicPr>
          <p:nvPr/>
        </p:nvPicPr>
        <p:blipFill>
          <a:blip r:embed="rId14"/>
          <a:stretch>
            <a:fillRect/>
          </a:stretch>
        </p:blipFill>
        <p:spPr>
          <a:xfrm>
            <a:off x="1809569" y="5486786"/>
            <a:ext cx="1898878" cy="873227"/>
          </a:xfrm>
          <a:prstGeom prst="rect">
            <a:avLst/>
          </a:prstGeom>
        </p:spPr>
      </p:pic>
      <p:cxnSp>
        <p:nvCxnSpPr>
          <p:cNvPr id="23" name="直線コネクタ 22">
            <a:extLst>
              <a:ext uri="{FF2B5EF4-FFF2-40B4-BE49-F238E27FC236}">
                <a16:creationId xmlns:a16="http://schemas.microsoft.com/office/drawing/2014/main" id="{37D91FA9-D4C4-4AA7-99C5-6581867BBB8D}"/>
              </a:ext>
            </a:extLst>
          </p:cNvPr>
          <p:cNvCxnSpPr>
            <a:cxnSpLocks/>
          </p:cNvCxnSpPr>
          <p:nvPr/>
        </p:nvCxnSpPr>
        <p:spPr>
          <a:xfrm>
            <a:off x="2396150" y="5656112"/>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A67C32B-91A7-4D9A-9AED-5B3C30052440}"/>
              </a:ext>
            </a:extLst>
          </p:cNvPr>
          <p:cNvCxnSpPr>
            <a:cxnSpLocks/>
          </p:cNvCxnSpPr>
          <p:nvPr/>
        </p:nvCxnSpPr>
        <p:spPr>
          <a:xfrm flipH="1">
            <a:off x="2689839" y="5656112"/>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90968201-1CC9-4FC9-A8DC-F4F082313E28}"/>
              </a:ext>
            </a:extLst>
          </p:cNvPr>
          <p:cNvSpPr/>
          <p:nvPr/>
        </p:nvSpPr>
        <p:spPr>
          <a:xfrm>
            <a:off x="1246116" y="58438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C6462FA2-B2B2-4BBF-B7C9-4E831B833131}"/>
              </a:ext>
            </a:extLst>
          </p:cNvPr>
          <p:cNvSpPr/>
          <p:nvPr/>
        </p:nvSpPr>
        <p:spPr>
          <a:xfrm rot="10800000">
            <a:off x="5960036" y="3964510"/>
            <a:ext cx="4192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5FCA734A-88BB-4D1E-B10C-682479BAE627}"/>
              </a:ext>
            </a:extLst>
          </p:cNvPr>
          <p:cNvSpPr/>
          <p:nvPr/>
        </p:nvSpPr>
        <p:spPr>
          <a:xfrm rot="5400000">
            <a:off x="4178784" y="3019717"/>
            <a:ext cx="8182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2F22309-8CC0-4088-A489-CF851508D66B}"/>
              </a:ext>
            </a:extLst>
          </p:cNvPr>
          <p:cNvSpPr txBox="1"/>
          <p:nvPr/>
        </p:nvSpPr>
        <p:spPr>
          <a:xfrm>
            <a:off x="3327939" y="3671145"/>
            <a:ext cx="2736535" cy="1283428"/>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valuable metal</a:t>
            </a:r>
            <a:endParaRPr lang="en-US" altLang="ja-JP" sz="4800" b="1" dirty="0">
              <a:latin typeface="MS UI Gothic" panose="020B0600070205080204" pitchFamily="50" charset="-128"/>
              <a:ea typeface="MS UI Gothic" panose="020B0600070205080204" pitchFamily="50" charset="-128"/>
            </a:endParaRPr>
          </a:p>
          <a:p>
            <a:pPr>
              <a:lnSpc>
                <a:spcPct val="9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rPr>
              <a:t>silver</a:t>
            </a:r>
            <a:endPar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30" name="テキスト ボックス 29">
            <a:extLst>
              <a:ext uri="{FF2B5EF4-FFF2-40B4-BE49-F238E27FC236}">
                <a16:creationId xmlns:a16="http://schemas.microsoft.com/office/drawing/2014/main" id="{95BFF620-1742-48C9-B7BA-60DF79238C06}"/>
              </a:ext>
            </a:extLst>
          </p:cNvPr>
          <p:cNvSpPr txBox="1"/>
          <p:nvPr/>
        </p:nvSpPr>
        <p:spPr>
          <a:xfrm>
            <a:off x="4386372" y="1900222"/>
            <a:ext cx="1652125" cy="978729"/>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mine</a:t>
            </a:r>
          </a:p>
          <a:p>
            <a:pPr>
              <a:lnSpc>
                <a:spcPct val="90000"/>
              </a:lnSpc>
            </a:pP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a:t>
            </a:r>
            <a:endPar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31" name="テキスト ボックス 30">
            <a:extLst>
              <a:ext uri="{FF2B5EF4-FFF2-40B4-BE49-F238E27FC236}">
                <a16:creationId xmlns:a16="http://schemas.microsoft.com/office/drawing/2014/main" id="{CC3CC96E-0DBD-4D4F-B9FF-854206D0331C}"/>
              </a:ext>
            </a:extLst>
          </p:cNvPr>
          <p:cNvSpPr txBox="1"/>
          <p:nvPr/>
        </p:nvSpPr>
        <p:spPr>
          <a:xfrm>
            <a:off x="5876498" y="1344516"/>
            <a:ext cx="1915983" cy="535531"/>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millstone</a:t>
            </a:r>
            <a:endPar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32" name="矢印: 右 31">
            <a:extLst>
              <a:ext uri="{FF2B5EF4-FFF2-40B4-BE49-F238E27FC236}">
                <a16:creationId xmlns:a16="http://schemas.microsoft.com/office/drawing/2014/main" id="{5ACED457-6F19-4C23-9E1E-5FBD5C9B5FFF}"/>
              </a:ext>
            </a:extLst>
          </p:cNvPr>
          <p:cNvSpPr/>
          <p:nvPr/>
        </p:nvSpPr>
        <p:spPr>
          <a:xfrm rot="5400000">
            <a:off x="6541851" y="2787530"/>
            <a:ext cx="4080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AAAB0FEE-A2E6-48CC-8B7C-002D09E7FC42}"/>
              </a:ext>
            </a:extLst>
          </p:cNvPr>
          <p:cNvPicPr>
            <a:picLocks noChangeAspect="1"/>
          </p:cNvPicPr>
          <p:nvPr/>
        </p:nvPicPr>
        <p:blipFill>
          <a:blip r:embed="rId15"/>
          <a:stretch>
            <a:fillRect/>
          </a:stretch>
        </p:blipFill>
        <p:spPr>
          <a:xfrm>
            <a:off x="8055539" y="3545758"/>
            <a:ext cx="881488" cy="946783"/>
          </a:xfrm>
          <a:prstGeom prst="rect">
            <a:avLst/>
          </a:prstGeom>
        </p:spPr>
      </p:pic>
    </p:spTree>
    <p:extLst>
      <p:ext uri="{BB962C8B-B14F-4D97-AF65-F5344CB8AC3E}">
        <p14:creationId xmlns:p14="http://schemas.microsoft.com/office/powerpoint/2010/main" val="21365005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3270</TotalTime>
  <Words>415</Words>
  <Application>Microsoft Office PowerPoint</Application>
  <PresentationFormat>画面に合わせる (4:3)</PresentationFormat>
  <Paragraphs>39</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MS UI Gothic</vt:lpstr>
      <vt:lpstr>游ゴシック</vt:lpstr>
      <vt:lpstr>Arial</vt:lpstr>
      <vt:lpstr>Calibri</vt:lpstr>
      <vt:lpstr>Calibri Light</vt:lpstr>
      <vt:lpstr>Wingdings</vt:lpstr>
      <vt:lpstr>Office テーマ</vt:lpstr>
      <vt:lpstr>Free Kanji Material  無料漢字教材 kanji0208-0210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101</cp:revision>
  <dcterms:created xsi:type="dcterms:W3CDTF">2022-02-04T14:29:48Z</dcterms:created>
  <dcterms:modified xsi:type="dcterms:W3CDTF">2022-03-10T13:24:07Z</dcterms:modified>
</cp:coreProperties>
</file>