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421" r:id="rId5"/>
    <p:sldId id="422" r:id="rId6"/>
    <p:sldId id="316" r:id="rId7"/>
    <p:sldId id="560" r:id="rId8"/>
    <p:sldId id="5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gif"/><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en.wikipedia.org/wiki/Seal_script" TargetMode="Externa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en.wikipedia.org/wiki/Chinese_hairpin" TargetMode="External"/><Relationship Id="rId3" Type="http://schemas.openxmlformats.org/officeDocument/2006/relationships/image" Target="../media/image33.pn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image" Target="../media/image32.gif"/><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35.png"/><Relationship Id="rId10" Type="http://schemas.openxmlformats.org/officeDocument/2006/relationships/image" Target="../media/image28.png"/><Relationship Id="rId4" Type="http://schemas.openxmlformats.org/officeDocument/2006/relationships/image" Target="../media/image3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kanji0161-0163</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CF40D15-4F24-471D-9138-241F6E405EA7}"/>
              </a:ext>
            </a:extLst>
          </p:cNvPr>
          <p:cNvPicPr>
            <a:picLocks noChangeAspect="1"/>
          </p:cNvPicPr>
          <p:nvPr/>
        </p:nvPicPr>
        <p:blipFill>
          <a:blip r:embed="rId2"/>
          <a:stretch>
            <a:fillRect/>
          </a:stretch>
        </p:blipFill>
        <p:spPr>
          <a:xfrm>
            <a:off x="0" y="2736790"/>
            <a:ext cx="9144000" cy="1384419"/>
          </a:xfrm>
          <a:prstGeom prst="rect">
            <a:avLst/>
          </a:prstGeom>
        </p:spPr>
      </p:pic>
      <p:pic>
        <p:nvPicPr>
          <p:cNvPr id="11" name="図 10">
            <a:extLst>
              <a:ext uri="{FF2B5EF4-FFF2-40B4-BE49-F238E27FC236}">
                <a16:creationId xmlns:a16="http://schemas.microsoft.com/office/drawing/2014/main" id="{76AD1DD7-67B6-4482-BF8F-DBBF031B65C4}"/>
              </a:ext>
            </a:extLst>
          </p:cNvPr>
          <p:cNvPicPr>
            <a:picLocks noChangeAspect="1"/>
          </p:cNvPicPr>
          <p:nvPr/>
        </p:nvPicPr>
        <p:blipFill>
          <a:blip r:embed="rId3"/>
          <a:stretch>
            <a:fillRect/>
          </a:stretch>
        </p:blipFill>
        <p:spPr>
          <a:xfrm>
            <a:off x="2202497" y="1248727"/>
            <a:ext cx="4110446" cy="844233"/>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C351FF-FC4D-4B08-9CF1-20050A476B16}"/>
              </a:ext>
            </a:extLst>
          </p:cNvPr>
          <p:cNvPicPr>
            <a:picLocks noChangeAspect="1"/>
          </p:cNvPicPr>
          <p:nvPr/>
        </p:nvPicPr>
        <p:blipFill>
          <a:blip r:embed="rId2"/>
          <a:stretch>
            <a:fillRect/>
          </a:stretch>
        </p:blipFill>
        <p:spPr>
          <a:xfrm>
            <a:off x="-13139" y="-2264"/>
            <a:ext cx="9144000" cy="470458"/>
          </a:xfrm>
          <a:prstGeom prst="rect">
            <a:avLst/>
          </a:prstGeom>
        </p:spPr>
      </p:pic>
      <p:pic>
        <p:nvPicPr>
          <p:cNvPr id="4" name="図 3" descr="ロゴ, アイコン&#10;&#10;中程度の精度で自動的に生成された説明">
            <a:extLst>
              <a:ext uri="{FF2B5EF4-FFF2-40B4-BE49-F238E27FC236}">
                <a16:creationId xmlns:a16="http://schemas.microsoft.com/office/drawing/2014/main" id="{54117B5A-5DCA-4BE9-A326-F45FFD7D9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73" y="4221738"/>
            <a:ext cx="2493818" cy="2493818"/>
          </a:xfrm>
          <a:prstGeom prst="rect">
            <a:avLst/>
          </a:prstGeom>
        </p:spPr>
      </p:pic>
      <p:pic>
        <p:nvPicPr>
          <p:cNvPr id="6" name="Picture 4">
            <a:extLst>
              <a:ext uri="{FF2B5EF4-FFF2-40B4-BE49-F238E27FC236}">
                <a16:creationId xmlns:a16="http://schemas.microsoft.com/office/drawing/2014/main" id="{C7310E19-4843-4E7F-A908-44FB8381E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73" y="538118"/>
            <a:ext cx="1696357" cy="3343186"/>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4F9D2D71-07A9-430C-8AC6-1972A5BB5122}"/>
              </a:ext>
            </a:extLst>
          </p:cNvPr>
          <p:cNvSpPr/>
          <p:nvPr/>
        </p:nvSpPr>
        <p:spPr>
          <a:xfrm>
            <a:off x="543957" y="3443517"/>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183B61D-3A96-4DD7-9D42-B95F690D1A2A}"/>
              </a:ext>
            </a:extLst>
          </p:cNvPr>
          <p:cNvPicPr>
            <a:picLocks noChangeAspect="1"/>
          </p:cNvPicPr>
          <p:nvPr/>
        </p:nvPicPr>
        <p:blipFill>
          <a:blip r:embed="rId5"/>
          <a:stretch>
            <a:fillRect/>
          </a:stretch>
        </p:blipFill>
        <p:spPr>
          <a:xfrm>
            <a:off x="2104048" y="4577534"/>
            <a:ext cx="1444560" cy="2022385"/>
          </a:xfrm>
          <a:prstGeom prst="rect">
            <a:avLst/>
          </a:prstGeom>
        </p:spPr>
      </p:pic>
      <p:cxnSp>
        <p:nvCxnSpPr>
          <p:cNvPr id="11" name="直線コネクタ 10">
            <a:extLst>
              <a:ext uri="{FF2B5EF4-FFF2-40B4-BE49-F238E27FC236}">
                <a16:creationId xmlns:a16="http://schemas.microsoft.com/office/drawing/2014/main" id="{0D405C3C-CDE2-4789-A6D4-AFDDACEA8E25}"/>
              </a:ext>
            </a:extLst>
          </p:cNvPr>
          <p:cNvCxnSpPr>
            <a:cxnSpLocks/>
          </p:cNvCxnSpPr>
          <p:nvPr/>
        </p:nvCxnSpPr>
        <p:spPr>
          <a:xfrm>
            <a:off x="2874900" y="4722649"/>
            <a:ext cx="0" cy="1447800"/>
          </a:xfrm>
          <a:prstGeom prst="line">
            <a:avLst/>
          </a:prstGeom>
          <a:ln w="1333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0DB96C68-C2C1-42F6-8517-E28BE380D210}"/>
              </a:ext>
            </a:extLst>
          </p:cNvPr>
          <p:cNvSpPr/>
          <p:nvPr/>
        </p:nvSpPr>
        <p:spPr>
          <a:xfrm>
            <a:off x="2887599" y="4976649"/>
            <a:ext cx="507993" cy="609600"/>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E40956E5-76BF-40CB-9100-8DF4496C7EA3}"/>
              </a:ext>
            </a:extLst>
          </p:cNvPr>
          <p:cNvSpPr/>
          <p:nvPr/>
        </p:nvSpPr>
        <p:spPr>
          <a:xfrm rot="4357978">
            <a:off x="2689273" y="5699094"/>
            <a:ext cx="422054" cy="706324"/>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4B573736-D97E-4148-82C7-D4088F9E5853}"/>
              </a:ext>
            </a:extLst>
          </p:cNvPr>
          <p:cNvSpPr/>
          <p:nvPr/>
        </p:nvSpPr>
        <p:spPr>
          <a:xfrm rot="18278615">
            <a:off x="2126952" y="5529672"/>
            <a:ext cx="534230" cy="538711"/>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AF3E02AF-9E60-4514-8A86-B4AF26696E1F}"/>
              </a:ext>
            </a:extLst>
          </p:cNvPr>
          <p:cNvCxnSpPr>
            <a:cxnSpLocks/>
          </p:cNvCxnSpPr>
          <p:nvPr/>
        </p:nvCxnSpPr>
        <p:spPr>
          <a:xfrm>
            <a:off x="5116839" y="5075789"/>
            <a:ext cx="0" cy="1399549"/>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7" name="フリーフォーム: 図形 16">
            <a:extLst>
              <a:ext uri="{FF2B5EF4-FFF2-40B4-BE49-F238E27FC236}">
                <a16:creationId xmlns:a16="http://schemas.microsoft.com/office/drawing/2014/main" id="{970A9545-1788-4224-8525-CF4D7F2B1AE5}"/>
              </a:ext>
            </a:extLst>
          </p:cNvPr>
          <p:cNvSpPr/>
          <p:nvPr/>
        </p:nvSpPr>
        <p:spPr>
          <a:xfrm rot="3163152">
            <a:off x="5305170" y="5334257"/>
            <a:ext cx="330433" cy="637124"/>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F8E95E48-394B-45E5-BFFA-B978992D9E56}"/>
              </a:ext>
            </a:extLst>
          </p:cNvPr>
          <p:cNvSpPr/>
          <p:nvPr/>
        </p:nvSpPr>
        <p:spPr>
          <a:xfrm rot="5400000">
            <a:off x="4890627" y="5596978"/>
            <a:ext cx="422054" cy="1444561"/>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FFD3CBC-CE87-4B66-B87F-5DB400317E87}"/>
              </a:ext>
            </a:extLst>
          </p:cNvPr>
          <p:cNvSpPr txBox="1"/>
          <p:nvPr/>
        </p:nvSpPr>
        <p:spPr>
          <a:xfrm>
            <a:off x="1767540" y="3922003"/>
            <a:ext cx="2171123"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footbone</a:t>
            </a:r>
          </a:p>
        </p:txBody>
      </p:sp>
      <p:cxnSp>
        <p:nvCxnSpPr>
          <p:cNvPr id="23" name="直線コネクタ 22">
            <a:extLst>
              <a:ext uri="{FF2B5EF4-FFF2-40B4-BE49-F238E27FC236}">
                <a16:creationId xmlns:a16="http://schemas.microsoft.com/office/drawing/2014/main" id="{0A1CC8F3-E2F5-4493-AE56-B116308B9299}"/>
              </a:ext>
            </a:extLst>
          </p:cNvPr>
          <p:cNvCxnSpPr>
            <a:cxnSpLocks/>
          </p:cNvCxnSpPr>
          <p:nvPr/>
        </p:nvCxnSpPr>
        <p:spPr>
          <a:xfrm>
            <a:off x="4741937" y="5656768"/>
            <a:ext cx="0" cy="705125"/>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D02E83F0-D9A8-4787-AEBA-A433FC8B234F}"/>
              </a:ext>
            </a:extLst>
          </p:cNvPr>
          <p:cNvSpPr/>
          <p:nvPr/>
        </p:nvSpPr>
        <p:spPr>
          <a:xfrm rot="2567382">
            <a:off x="1135111" y="4233376"/>
            <a:ext cx="94668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A8D839B1-4FE4-43F1-8A96-B36B79587915}"/>
              </a:ext>
            </a:extLst>
          </p:cNvPr>
          <p:cNvCxnSpPr>
            <a:cxnSpLocks/>
          </p:cNvCxnSpPr>
          <p:nvPr/>
        </p:nvCxnSpPr>
        <p:spPr>
          <a:xfrm flipH="1">
            <a:off x="4502519" y="1774691"/>
            <a:ext cx="1024825" cy="0"/>
          </a:xfrm>
          <a:prstGeom prst="line">
            <a:avLst/>
          </a:prstGeom>
          <a:ln w="76200">
            <a:solidFill>
              <a:srgbClr val="FF0000">
                <a:alpha val="6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929F37A-950C-4A71-9E9C-2AE0FAC9A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449" y="938183"/>
            <a:ext cx="3259424" cy="1727608"/>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右 33">
            <a:extLst>
              <a:ext uri="{FF2B5EF4-FFF2-40B4-BE49-F238E27FC236}">
                <a16:creationId xmlns:a16="http://schemas.microsoft.com/office/drawing/2014/main" id="{6C6DEF3C-25D5-4E21-BFE4-BDB4B19F1BDC}"/>
              </a:ext>
            </a:extLst>
          </p:cNvPr>
          <p:cNvSpPr/>
          <p:nvPr/>
        </p:nvSpPr>
        <p:spPr>
          <a:xfrm>
            <a:off x="3671416" y="5168235"/>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75DB19-38F9-4411-9AD9-AB91ED54044B}"/>
              </a:ext>
            </a:extLst>
          </p:cNvPr>
          <p:cNvSpPr txBox="1"/>
          <p:nvPr/>
        </p:nvSpPr>
        <p:spPr>
          <a:xfrm>
            <a:off x="2502462" y="416616"/>
            <a:ext cx="6491411" cy="646331"/>
          </a:xfrm>
          <a:prstGeom prst="rect">
            <a:avLst/>
          </a:prstGeom>
          <a:noFill/>
        </p:spPr>
        <p:txBody>
          <a:bodyPr wrap="square">
            <a:spAutoFit/>
          </a:bodyPr>
          <a:lstStyle/>
          <a:p>
            <a:r>
              <a:rPr lang="en-US" altLang="ja-JP" sz="3600" dirty="0">
                <a:latin typeface="MS UI Gothic" panose="020B0600070205080204" pitchFamily="50" charset="-128"/>
                <a:ea typeface="MS UI Gothic" panose="020B0600070205080204" pitchFamily="50" charset="-128"/>
              </a:rPr>
              <a:t>p</a:t>
            </a:r>
            <a:r>
              <a:rPr lang="ja-JP" altLang="en-US" sz="3600" dirty="0">
                <a:latin typeface="MS UI Gothic" panose="020B0600070205080204" pitchFamily="50" charset="-128"/>
                <a:ea typeface="MS UI Gothic" panose="020B0600070205080204" pitchFamily="50" charset="-128"/>
              </a:rPr>
              <a:t>eople lined up at equal intervals</a:t>
            </a:r>
          </a:p>
        </p:txBody>
      </p:sp>
      <p:sp>
        <p:nvSpPr>
          <p:cNvPr id="43" name="矢印: 右 42">
            <a:extLst>
              <a:ext uri="{FF2B5EF4-FFF2-40B4-BE49-F238E27FC236}">
                <a16:creationId xmlns:a16="http://schemas.microsoft.com/office/drawing/2014/main" id="{C8C97E17-EF1C-4E46-ADBA-FE0D1233F4A0}"/>
              </a:ext>
            </a:extLst>
          </p:cNvPr>
          <p:cNvSpPr/>
          <p:nvPr/>
        </p:nvSpPr>
        <p:spPr>
          <a:xfrm rot="5400000">
            <a:off x="4835593" y="2143371"/>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75209BE2-93CD-4F20-BC23-0B3C3546E4E2}"/>
              </a:ext>
            </a:extLst>
          </p:cNvPr>
          <p:cNvSpPr/>
          <p:nvPr/>
        </p:nvSpPr>
        <p:spPr>
          <a:xfrm rot="16200000">
            <a:off x="4835593" y="4316533"/>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B689AABD-A310-416A-991F-8F81E74140DE}"/>
              </a:ext>
            </a:extLst>
          </p:cNvPr>
          <p:cNvSpPr txBox="1"/>
          <p:nvPr/>
        </p:nvSpPr>
        <p:spPr>
          <a:xfrm>
            <a:off x="3910463" y="2877523"/>
            <a:ext cx="5039570" cy="1224951"/>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to follow the rules</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correct, justice</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46" name="吹き出し: 四角形 45">
            <a:extLst>
              <a:ext uri="{FF2B5EF4-FFF2-40B4-BE49-F238E27FC236}">
                <a16:creationId xmlns:a16="http://schemas.microsoft.com/office/drawing/2014/main" id="{1A2ACD9A-53AA-462C-9777-3468C554E124}"/>
              </a:ext>
            </a:extLst>
          </p:cNvPr>
          <p:cNvSpPr/>
          <p:nvPr/>
        </p:nvSpPr>
        <p:spPr>
          <a:xfrm>
            <a:off x="1720923" y="1191632"/>
            <a:ext cx="2358753" cy="1463996"/>
          </a:xfrm>
          <a:prstGeom prst="wedgeRectCallout">
            <a:avLst>
              <a:gd name="adj1" fmla="val 74531"/>
              <a:gd name="adj2" fmla="val 38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ysClr val="windowText" lastClr="000000"/>
                </a:solidFill>
                <a:latin typeface="MS UI Gothic" panose="020B0600070205080204" pitchFamily="50" charset="-128"/>
                <a:ea typeface="MS UI Gothic" panose="020B0600070205080204" pitchFamily="50" charset="-128"/>
              </a:rPr>
              <a:t>Distance determined by the rule</a:t>
            </a:r>
            <a:endParaRPr kumimoji="1" lang="en-US" altLang="ja-JP" sz="2800" dirty="0">
              <a:solidFill>
                <a:schemeClr val="tx1"/>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78140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図 2047">
            <a:extLst>
              <a:ext uri="{FF2B5EF4-FFF2-40B4-BE49-F238E27FC236}">
                <a16:creationId xmlns:a16="http://schemas.microsoft.com/office/drawing/2014/main" id="{BF0F7073-F13F-40C5-84C2-76329A18A377}"/>
              </a:ext>
            </a:extLst>
          </p:cNvPr>
          <p:cNvPicPr>
            <a:picLocks noChangeAspect="1"/>
          </p:cNvPicPr>
          <p:nvPr/>
        </p:nvPicPr>
        <p:blipFill>
          <a:blip r:embed="rId2"/>
          <a:stretch>
            <a:fillRect/>
          </a:stretch>
        </p:blipFill>
        <p:spPr>
          <a:xfrm>
            <a:off x="110530" y="514504"/>
            <a:ext cx="2286000" cy="1600200"/>
          </a:xfrm>
          <a:prstGeom prst="rect">
            <a:avLst/>
          </a:prstGeom>
        </p:spPr>
      </p:pic>
      <p:pic>
        <p:nvPicPr>
          <p:cNvPr id="3" name="図 2">
            <a:extLst>
              <a:ext uri="{FF2B5EF4-FFF2-40B4-BE49-F238E27FC236}">
                <a16:creationId xmlns:a16="http://schemas.microsoft.com/office/drawing/2014/main" id="{BFB6B719-53F6-4B12-8CE0-00518E52737B}"/>
              </a:ext>
            </a:extLst>
          </p:cNvPr>
          <p:cNvPicPr>
            <a:picLocks noChangeAspect="1"/>
          </p:cNvPicPr>
          <p:nvPr/>
        </p:nvPicPr>
        <p:blipFill>
          <a:blip r:embed="rId3"/>
          <a:stretch>
            <a:fillRect/>
          </a:stretch>
        </p:blipFill>
        <p:spPr>
          <a:xfrm>
            <a:off x="0" y="14740"/>
            <a:ext cx="9144000" cy="461905"/>
          </a:xfrm>
          <a:prstGeom prst="rect">
            <a:avLst/>
          </a:prstGeom>
        </p:spPr>
      </p:pic>
      <p:pic>
        <p:nvPicPr>
          <p:cNvPr id="4" name="図 3" descr="ロゴ, アイコン&#10;&#10;自動的に生成された説明">
            <a:extLst>
              <a:ext uri="{FF2B5EF4-FFF2-40B4-BE49-F238E27FC236}">
                <a16:creationId xmlns:a16="http://schemas.microsoft.com/office/drawing/2014/main" id="{1E85B501-4B36-4FA9-87DE-02D50125D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3" y="3855492"/>
            <a:ext cx="2866028" cy="2866028"/>
          </a:xfrm>
          <a:prstGeom prst="rect">
            <a:avLst/>
          </a:prstGeom>
        </p:spPr>
      </p:pic>
      <p:pic>
        <p:nvPicPr>
          <p:cNvPr id="5" name="Picture 4" descr="日曜大工のイラスト">
            <a:extLst>
              <a:ext uri="{FF2B5EF4-FFF2-40B4-BE49-F238E27FC236}">
                <a16:creationId xmlns:a16="http://schemas.microsoft.com/office/drawing/2014/main" id="{2DC5147C-DE31-4A3E-ADB5-EADE43DC6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79" y="4693000"/>
            <a:ext cx="1856094" cy="202851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AF41ECAF-0371-46D3-AAD5-EF1F128A4D5B}"/>
              </a:ext>
            </a:extLst>
          </p:cNvPr>
          <p:cNvPicPr>
            <a:picLocks noChangeAspect="1"/>
          </p:cNvPicPr>
          <p:nvPr/>
        </p:nvPicPr>
        <p:blipFill>
          <a:blip r:embed="rId6"/>
          <a:stretch>
            <a:fillRect/>
          </a:stretch>
        </p:blipFill>
        <p:spPr>
          <a:xfrm>
            <a:off x="2307009" y="5111334"/>
            <a:ext cx="1586777" cy="1374462"/>
          </a:xfrm>
          <a:prstGeom prst="rect">
            <a:avLst/>
          </a:prstGeom>
        </p:spPr>
      </p:pic>
      <p:cxnSp>
        <p:nvCxnSpPr>
          <p:cNvPr id="8" name="直線コネクタ 7">
            <a:extLst>
              <a:ext uri="{FF2B5EF4-FFF2-40B4-BE49-F238E27FC236}">
                <a16:creationId xmlns:a16="http://schemas.microsoft.com/office/drawing/2014/main" id="{2A065AC4-DA38-48EA-B4E7-C1B8E07F8787}"/>
              </a:ext>
            </a:extLst>
          </p:cNvPr>
          <p:cNvCxnSpPr>
            <a:cxnSpLocks/>
          </p:cNvCxnSpPr>
          <p:nvPr/>
        </p:nvCxnSpPr>
        <p:spPr>
          <a:xfrm>
            <a:off x="4335669" y="5436574"/>
            <a:ext cx="0" cy="705125"/>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F8B02F6-7AF4-4880-BCCE-3303A1F6A909}"/>
              </a:ext>
            </a:extLst>
          </p:cNvPr>
          <p:cNvCxnSpPr>
            <a:cxnSpLocks/>
          </p:cNvCxnSpPr>
          <p:nvPr/>
        </p:nvCxnSpPr>
        <p:spPr>
          <a:xfrm flipH="1">
            <a:off x="4121526" y="5436574"/>
            <a:ext cx="391566" cy="0"/>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90461B4-3720-4F3D-8F36-01C482ADC257}"/>
              </a:ext>
            </a:extLst>
          </p:cNvPr>
          <p:cNvCxnSpPr>
            <a:cxnSpLocks/>
          </p:cNvCxnSpPr>
          <p:nvPr/>
        </p:nvCxnSpPr>
        <p:spPr>
          <a:xfrm flipH="1">
            <a:off x="3944103" y="6141699"/>
            <a:ext cx="783132" cy="0"/>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A068B55B-F9EE-4816-82CF-1BB0F7325896}"/>
              </a:ext>
            </a:extLst>
          </p:cNvPr>
          <p:cNvSpPr/>
          <p:nvPr/>
        </p:nvSpPr>
        <p:spPr>
          <a:xfrm>
            <a:off x="1894378" y="5439453"/>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252CFA29-580F-493E-8758-7D4C1BC0B490}"/>
              </a:ext>
            </a:extLst>
          </p:cNvPr>
          <p:cNvSpPr/>
          <p:nvPr/>
        </p:nvSpPr>
        <p:spPr>
          <a:xfrm rot="16200000">
            <a:off x="3651528" y="4632480"/>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石炭を掘る人のイラスト">
            <a:extLst>
              <a:ext uri="{FF2B5EF4-FFF2-40B4-BE49-F238E27FC236}">
                <a16:creationId xmlns:a16="http://schemas.microsoft.com/office/drawing/2014/main" id="{749D5324-5FAC-4334-9EA7-92EFF3FC5C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6847" y="2861663"/>
            <a:ext cx="1905512" cy="1948819"/>
          </a:xfrm>
          <a:prstGeom prst="rect">
            <a:avLst/>
          </a:prstGeom>
          <a:noFill/>
          <a:extLst>
            <a:ext uri="{909E8E84-426E-40DD-AFC4-6F175D3DCCD1}">
              <a14:hiddenFill xmlns:a14="http://schemas.microsoft.com/office/drawing/2010/main">
                <a:solidFill>
                  <a:srgbClr val="FFFFFF"/>
                </a:solidFill>
              </a14:hiddenFill>
            </a:ext>
          </a:extLst>
        </p:spPr>
      </p:pic>
      <p:sp>
        <p:nvSpPr>
          <p:cNvPr id="18" name="矢印: 右 17">
            <a:extLst>
              <a:ext uri="{FF2B5EF4-FFF2-40B4-BE49-F238E27FC236}">
                <a16:creationId xmlns:a16="http://schemas.microsoft.com/office/drawing/2014/main" id="{2B56D0D4-720D-42D4-89F3-87D47DB9A3A5}"/>
              </a:ext>
            </a:extLst>
          </p:cNvPr>
          <p:cNvSpPr/>
          <p:nvPr/>
        </p:nvSpPr>
        <p:spPr>
          <a:xfrm>
            <a:off x="2399106" y="1059435"/>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EDA565C-55D6-4DF5-96FF-E37820750F88}"/>
              </a:ext>
            </a:extLst>
          </p:cNvPr>
          <p:cNvSpPr txBox="1"/>
          <p:nvPr/>
        </p:nvSpPr>
        <p:spPr>
          <a:xfrm>
            <a:off x="2349625" y="1810389"/>
            <a:ext cx="321817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cave/tunnel</a:t>
            </a:r>
          </a:p>
        </p:txBody>
      </p:sp>
      <p:cxnSp>
        <p:nvCxnSpPr>
          <p:cNvPr id="20" name="直線コネクタ 19">
            <a:extLst>
              <a:ext uri="{FF2B5EF4-FFF2-40B4-BE49-F238E27FC236}">
                <a16:creationId xmlns:a16="http://schemas.microsoft.com/office/drawing/2014/main" id="{CF0F1A9B-DB53-4D21-8720-58425E6C9490}"/>
              </a:ext>
            </a:extLst>
          </p:cNvPr>
          <p:cNvCxnSpPr>
            <a:cxnSpLocks/>
          </p:cNvCxnSpPr>
          <p:nvPr/>
        </p:nvCxnSpPr>
        <p:spPr>
          <a:xfrm flipH="1">
            <a:off x="3600865" y="875937"/>
            <a:ext cx="136692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09C9B6E-ADC6-410D-B116-5292F9E31F2F}"/>
              </a:ext>
            </a:extLst>
          </p:cNvPr>
          <p:cNvCxnSpPr>
            <a:cxnSpLocks/>
          </p:cNvCxnSpPr>
          <p:nvPr/>
        </p:nvCxnSpPr>
        <p:spPr>
          <a:xfrm flipH="1">
            <a:off x="3918986" y="586854"/>
            <a:ext cx="324395" cy="289083"/>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487EA05-4E80-4FBB-8E36-AA4BA52DE06C}"/>
              </a:ext>
            </a:extLst>
          </p:cNvPr>
          <p:cNvCxnSpPr>
            <a:cxnSpLocks/>
          </p:cNvCxnSpPr>
          <p:nvPr/>
        </p:nvCxnSpPr>
        <p:spPr>
          <a:xfrm>
            <a:off x="4215013" y="586853"/>
            <a:ext cx="324395" cy="289083"/>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6" name="フリーフォーム: 図形 25">
            <a:extLst>
              <a:ext uri="{FF2B5EF4-FFF2-40B4-BE49-F238E27FC236}">
                <a16:creationId xmlns:a16="http://schemas.microsoft.com/office/drawing/2014/main" id="{E1CAE8A6-E48E-4E73-91B4-B51642528C40}"/>
              </a:ext>
            </a:extLst>
          </p:cNvPr>
          <p:cNvSpPr/>
          <p:nvPr/>
        </p:nvSpPr>
        <p:spPr>
          <a:xfrm rot="744881">
            <a:off x="3627959" y="999822"/>
            <a:ext cx="328429" cy="706889"/>
          </a:xfrm>
          <a:custGeom>
            <a:avLst/>
            <a:gdLst>
              <a:gd name="connsiteX0" fmla="*/ 300251 w 329142"/>
              <a:gd name="connsiteY0" fmla="*/ 0 h 545910"/>
              <a:gd name="connsiteX1" fmla="*/ 300251 w 329142"/>
              <a:gd name="connsiteY1" fmla="*/ 286603 h 545910"/>
              <a:gd name="connsiteX2" fmla="*/ 0 w 329142"/>
              <a:gd name="connsiteY2" fmla="*/ 545910 h 545910"/>
            </a:gdLst>
            <a:ahLst/>
            <a:cxnLst>
              <a:cxn ang="0">
                <a:pos x="connsiteX0" y="connsiteY0"/>
              </a:cxn>
              <a:cxn ang="0">
                <a:pos x="connsiteX1" y="connsiteY1"/>
              </a:cxn>
              <a:cxn ang="0">
                <a:pos x="connsiteX2" y="connsiteY2"/>
              </a:cxn>
            </a:cxnLst>
            <a:rect l="l" t="t" r="r" b="b"/>
            <a:pathLst>
              <a:path w="329142" h="545910">
                <a:moveTo>
                  <a:pt x="300251" y="0"/>
                </a:moveTo>
                <a:cubicBezTo>
                  <a:pt x="325272" y="97809"/>
                  <a:pt x="350293" y="195618"/>
                  <a:pt x="300251" y="286603"/>
                </a:cubicBezTo>
                <a:cubicBezTo>
                  <a:pt x="250209" y="377588"/>
                  <a:pt x="125104" y="461749"/>
                  <a:pt x="0" y="54591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681045A9-A70A-40B6-ADAA-E5355FD4AB8C}"/>
              </a:ext>
            </a:extLst>
          </p:cNvPr>
          <p:cNvSpPr/>
          <p:nvPr/>
        </p:nvSpPr>
        <p:spPr>
          <a:xfrm rot="20855119" flipH="1">
            <a:off x="4468145" y="1024953"/>
            <a:ext cx="328429" cy="706889"/>
          </a:xfrm>
          <a:custGeom>
            <a:avLst/>
            <a:gdLst>
              <a:gd name="connsiteX0" fmla="*/ 300251 w 329142"/>
              <a:gd name="connsiteY0" fmla="*/ 0 h 545910"/>
              <a:gd name="connsiteX1" fmla="*/ 300251 w 329142"/>
              <a:gd name="connsiteY1" fmla="*/ 286603 h 545910"/>
              <a:gd name="connsiteX2" fmla="*/ 0 w 329142"/>
              <a:gd name="connsiteY2" fmla="*/ 545910 h 545910"/>
            </a:gdLst>
            <a:ahLst/>
            <a:cxnLst>
              <a:cxn ang="0">
                <a:pos x="connsiteX0" y="connsiteY0"/>
              </a:cxn>
              <a:cxn ang="0">
                <a:pos x="connsiteX1" y="connsiteY1"/>
              </a:cxn>
              <a:cxn ang="0">
                <a:pos x="connsiteX2" y="connsiteY2"/>
              </a:cxn>
            </a:cxnLst>
            <a:rect l="l" t="t" r="r" b="b"/>
            <a:pathLst>
              <a:path w="329142" h="545910">
                <a:moveTo>
                  <a:pt x="300251" y="0"/>
                </a:moveTo>
                <a:cubicBezTo>
                  <a:pt x="325272" y="97809"/>
                  <a:pt x="350293" y="195618"/>
                  <a:pt x="300251" y="286603"/>
                </a:cubicBezTo>
                <a:cubicBezTo>
                  <a:pt x="250209" y="377588"/>
                  <a:pt x="125104" y="461749"/>
                  <a:pt x="0" y="54591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FC69E9B8-2B1E-49D5-9656-CF0BBE65C028}"/>
              </a:ext>
            </a:extLst>
          </p:cNvPr>
          <p:cNvSpPr/>
          <p:nvPr/>
        </p:nvSpPr>
        <p:spPr>
          <a:xfrm rot="21383063">
            <a:off x="676363" y="1191276"/>
            <a:ext cx="328429" cy="706889"/>
          </a:xfrm>
          <a:custGeom>
            <a:avLst/>
            <a:gdLst>
              <a:gd name="connsiteX0" fmla="*/ 300251 w 329142"/>
              <a:gd name="connsiteY0" fmla="*/ 0 h 545910"/>
              <a:gd name="connsiteX1" fmla="*/ 300251 w 329142"/>
              <a:gd name="connsiteY1" fmla="*/ 286603 h 545910"/>
              <a:gd name="connsiteX2" fmla="*/ 0 w 329142"/>
              <a:gd name="connsiteY2" fmla="*/ 545910 h 545910"/>
            </a:gdLst>
            <a:ahLst/>
            <a:cxnLst>
              <a:cxn ang="0">
                <a:pos x="connsiteX0" y="connsiteY0"/>
              </a:cxn>
              <a:cxn ang="0">
                <a:pos x="connsiteX1" y="connsiteY1"/>
              </a:cxn>
              <a:cxn ang="0">
                <a:pos x="connsiteX2" y="connsiteY2"/>
              </a:cxn>
            </a:cxnLst>
            <a:rect l="l" t="t" r="r" b="b"/>
            <a:pathLst>
              <a:path w="329142" h="545910">
                <a:moveTo>
                  <a:pt x="300251" y="0"/>
                </a:moveTo>
                <a:cubicBezTo>
                  <a:pt x="325272" y="97809"/>
                  <a:pt x="350293" y="195618"/>
                  <a:pt x="300251" y="286603"/>
                </a:cubicBezTo>
                <a:cubicBezTo>
                  <a:pt x="250209" y="377588"/>
                  <a:pt x="125104" y="461749"/>
                  <a:pt x="0" y="54591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9F71D717-3AE0-4046-816F-470F00354B2A}"/>
              </a:ext>
            </a:extLst>
          </p:cNvPr>
          <p:cNvSpPr/>
          <p:nvPr/>
        </p:nvSpPr>
        <p:spPr>
          <a:xfrm rot="941067" flipH="1">
            <a:off x="1588144" y="1212857"/>
            <a:ext cx="328429" cy="706889"/>
          </a:xfrm>
          <a:custGeom>
            <a:avLst/>
            <a:gdLst>
              <a:gd name="connsiteX0" fmla="*/ 300251 w 329142"/>
              <a:gd name="connsiteY0" fmla="*/ 0 h 545910"/>
              <a:gd name="connsiteX1" fmla="*/ 300251 w 329142"/>
              <a:gd name="connsiteY1" fmla="*/ 286603 h 545910"/>
              <a:gd name="connsiteX2" fmla="*/ 0 w 329142"/>
              <a:gd name="connsiteY2" fmla="*/ 545910 h 545910"/>
            </a:gdLst>
            <a:ahLst/>
            <a:cxnLst>
              <a:cxn ang="0">
                <a:pos x="connsiteX0" y="connsiteY0"/>
              </a:cxn>
              <a:cxn ang="0">
                <a:pos x="connsiteX1" y="connsiteY1"/>
              </a:cxn>
              <a:cxn ang="0">
                <a:pos x="connsiteX2" y="connsiteY2"/>
              </a:cxn>
            </a:cxnLst>
            <a:rect l="l" t="t" r="r" b="b"/>
            <a:pathLst>
              <a:path w="329142" h="545910">
                <a:moveTo>
                  <a:pt x="300251" y="0"/>
                </a:moveTo>
                <a:cubicBezTo>
                  <a:pt x="325272" y="97809"/>
                  <a:pt x="350293" y="195618"/>
                  <a:pt x="300251" y="286603"/>
                </a:cubicBezTo>
                <a:cubicBezTo>
                  <a:pt x="250209" y="377588"/>
                  <a:pt x="125104" y="461749"/>
                  <a:pt x="0" y="545910"/>
                </a:cubicBezTo>
              </a:path>
            </a:pathLst>
          </a:custGeom>
          <a:noFill/>
          <a:ln w="165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D8576B88-C12A-466D-9545-EA5F148BA1BD}"/>
              </a:ext>
            </a:extLst>
          </p:cNvPr>
          <p:cNvCxnSpPr>
            <a:cxnSpLocks/>
          </p:cNvCxnSpPr>
          <p:nvPr/>
        </p:nvCxnSpPr>
        <p:spPr>
          <a:xfrm>
            <a:off x="3468653" y="731394"/>
            <a:ext cx="0" cy="328041"/>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C6AC479-6CE5-46BF-80CD-85F8732D08AB}"/>
              </a:ext>
            </a:extLst>
          </p:cNvPr>
          <p:cNvCxnSpPr>
            <a:cxnSpLocks/>
          </p:cNvCxnSpPr>
          <p:nvPr/>
        </p:nvCxnSpPr>
        <p:spPr>
          <a:xfrm>
            <a:off x="4985829" y="741978"/>
            <a:ext cx="0" cy="328041"/>
          </a:xfrm>
          <a:prstGeom prst="line">
            <a:avLst/>
          </a:prstGeom>
          <a:ln w="165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298B17A-76B8-4F18-9339-B56DAF858C8F}"/>
              </a:ext>
            </a:extLst>
          </p:cNvPr>
          <p:cNvSpPr txBox="1"/>
          <p:nvPr/>
        </p:nvSpPr>
        <p:spPr>
          <a:xfrm>
            <a:off x="3281186" y="6201873"/>
            <a:ext cx="1252466"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tool</a:t>
            </a:r>
          </a:p>
        </p:txBody>
      </p:sp>
      <p:sp>
        <p:nvSpPr>
          <p:cNvPr id="38" name="テキスト ボックス 37">
            <a:extLst>
              <a:ext uri="{FF2B5EF4-FFF2-40B4-BE49-F238E27FC236}">
                <a16:creationId xmlns:a16="http://schemas.microsoft.com/office/drawing/2014/main" id="{EC695DA7-AEBB-4EB6-9BA2-85B937048C15}"/>
              </a:ext>
            </a:extLst>
          </p:cNvPr>
          <p:cNvSpPr txBox="1"/>
          <p:nvPr/>
        </p:nvSpPr>
        <p:spPr>
          <a:xfrm>
            <a:off x="96504" y="3426983"/>
            <a:ext cx="3450440"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 dig a tunnel</a:t>
            </a:r>
          </a:p>
        </p:txBody>
      </p:sp>
      <p:sp>
        <p:nvSpPr>
          <p:cNvPr id="39" name="矢印: 右 38">
            <a:extLst>
              <a:ext uri="{FF2B5EF4-FFF2-40B4-BE49-F238E27FC236}">
                <a16:creationId xmlns:a16="http://schemas.microsoft.com/office/drawing/2014/main" id="{F3BC4D4B-AF0D-485C-9E51-DCC1201BC25D}"/>
              </a:ext>
            </a:extLst>
          </p:cNvPr>
          <p:cNvSpPr/>
          <p:nvPr/>
        </p:nvSpPr>
        <p:spPr>
          <a:xfrm rot="19627837">
            <a:off x="4550676" y="2509074"/>
            <a:ext cx="98690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71F3583B-C3FD-4397-8D1A-7CB17EA9D35D}"/>
              </a:ext>
            </a:extLst>
          </p:cNvPr>
          <p:cNvSpPr/>
          <p:nvPr/>
        </p:nvSpPr>
        <p:spPr>
          <a:xfrm>
            <a:off x="4982652" y="1158058"/>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9358FAF-02EC-47A2-8E4C-DB8637104CEE}"/>
              </a:ext>
            </a:extLst>
          </p:cNvPr>
          <p:cNvSpPr txBox="1"/>
          <p:nvPr/>
        </p:nvSpPr>
        <p:spPr>
          <a:xfrm>
            <a:off x="5612419" y="1113953"/>
            <a:ext cx="3395102" cy="2406813"/>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wide space</a:t>
            </a:r>
          </a:p>
          <a:p>
            <a:pPr marL="685800" indent="-6858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empty</a:t>
            </a:r>
          </a:p>
          <a:p>
            <a:pPr marL="685800" indent="-6858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vacant</a:t>
            </a:r>
          </a:p>
          <a:p>
            <a:pPr marL="1028700" lvl="1" indent="-5715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sky </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93446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6A7666-C5E9-4D8B-8AA7-D6ED4DDF5AA7}"/>
              </a:ext>
            </a:extLst>
          </p:cNvPr>
          <p:cNvPicPr>
            <a:picLocks noChangeAspect="1"/>
          </p:cNvPicPr>
          <p:nvPr/>
        </p:nvPicPr>
        <p:blipFill>
          <a:blip r:embed="rId2"/>
          <a:stretch>
            <a:fillRect/>
          </a:stretch>
        </p:blipFill>
        <p:spPr>
          <a:xfrm>
            <a:off x="3909889" y="2755497"/>
            <a:ext cx="1504143" cy="1467004"/>
          </a:xfrm>
          <a:prstGeom prst="rect">
            <a:avLst/>
          </a:prstGeom>
        </p:spPr>
      </p:pic>
      <p:pic>
        <p:nvPicPr>
          <p:cNvPr id="8" name="図 7" descr="アイコン&#10;&#10;自動的に生成された説明">
            <a:extLst>
              <a:ext uri="{FF2B5EF4-FFF2-40B4-BE49-F238E27FC236}">
                <a16:creationId xmlns:a16="http://schemas.microsoft.com/office/drawing/2014/main" id="{43025A11-BF86-463A-964E-7132F829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677" y="2669814"/>
            <a:ext cx="2905075" cy="2905075"/>
          </a:xfrm>
          <a:prstGeom prst="rect">
            <a:avLst/>
          </a:prstGeom>
        </p:spPr>
      </p:pic>
      <p:pic>
        <p:nvPicPr>
          <p:cNvPr id="3" name="図 2">
            <a:extLst>
              <a:ext uri="{FF2B5EF4-FFF2-40B4-BE49-F238E27FC236}">
                <a16:creationId xmlns:a16="http://schemas.microsoft.com/office/drawing/2014/main" id="{EF4E7482-E437-421F-B478-19B5C7C05BFB}"/>
              </a:ext>
            </a:extLst>
          </p:cNvPr>
          <p:cNvPicPr>
            <a:picLocks noChangeAspect="1"/>
          </p:cNvPicPr>
          <p:nvPr/>
        </p:nvPicPr>
        <p:blipFill>
          <a:blip r:embed="rId4"/>
          <a:stretch>
            <a:fillRect/>
          </a:stretch>
        </p:blipFill>
        <p:spPr>
          <a:xfrm>
            <a:off x="0" y="67116"/>
            <a:ext cx="9144000" cy="470458"/>
          </a:xfrm>
          <a:prstGeom prst="rect">
            <a:avLst/>
          </a:prstGeom>
        </p:spPr>
      </p:pic>
      <p:pic>
        <p:nvPicPr>
          <p:cNvPr id="4" name="図 3">
            <a:extLst>
              <a:ext uri="{FF2B5EF4-FFF2-40B4-BE49-F238E27FC236}">
                <a16:creationId xmlns:a16="http://schemas.microsoft.com/office/drawing/2014/main" id="{FCC574F6-794A-4568-BA3A-F0EBB91135A0}"/>
              </a:ext>
            </a:extLst>
          </p:cNvPr>
          <p:cNvPicPr>
            <a:picLocks noChangeAspect="1"/>
          </p:cNvPicPr>
          <p:nvPr/>
        </p:nvPicPr>
        <p:blipFill>
          <a:blip r:embed="rId5"/>
          <a:stretch>
            <a:fillRect/>
          </a:stretch>
        </p:blipFill>
        <p:spPr>
          <a:xfrm>
            <a:off x="0" y="537574"/>
            <a:ext cx="9144000" cy="538385"/>
          </a:xfrm>
          <a:prstGeom prst="rect">
            <a:avLst/>
          </a:prstGeom>
        </p:spPr>
      </p:pic>
      <p:sp>
        <p:nvSpPr>
          <p:cNvPr id="5" name="テキスト ボックス 4">
            <a:extLst>
              <a:ext uri="{FF2B5EF4-FFF2-40B4-BE49-F238E27FC236}">
                <a16:creationId xmlns:a16="http://schemas.microsoft.com/office/drawing/2014/main" id="{E7CD07F7-2326-440A-BE0F-587AD84CD204}"/>
              </a:ext>
            </a:extLst>
          </p:cNvPr>
          <p:cNvSpPr txBox="1"/>
          <p:nvPr/>
        </p:nvSpPr>
        <p:spPr>
          <a:xfrm>
            <a:off x="246364" y="5192190"/>
            <a:ext cx="6803365" cy="1471172"/>
          </a:xfrm>
          <a:prstGeom prst="rect">
            <a:avLst/>
          </a:prstGeom>
          <a:noFill/>
        </p:spPr>
        <p:txBody>
          <a:bodyPr wrap="square" rtlCol="0">
            <a:spAutoFit/>
          </a:bodyPr>
          <a:lstStyle/>
          <a:p>
            <a:pPr>
              <a:lnSpc>
                <a:spcPct val="80000"/>
              </a:lnSpc>
            </a:pPr>
            <a:r>
              <a:rPr kumimoji="1" lang="en-US" altLang="ja-JP" sz="3200" dirty="0">
                <a:latin typeface="MS UI Gothic" panose="020B0600070205080204" pitchFamily="50" charset="-128"/>
                <a:ea typeface="MS UI Gothic" panose="020B0600070205080204" pitchFamily="50" charset="-128"/>
              </a:rPr>
              <a:t>When hammering, many people hold the board and nail with the left hand.</a:t>
            </a:r>
          </a:p>
          <a:p>
            <a:pPr>
              <a:lnSpc>
                <a:spcPct val="80000"/>
              </a:lnSpc>
            </a:pPr>
            <a:r>
              <a:rPr kumimoji="1" lang="en-US" altLang="ja-JP" sz="3200" dirty="0">
                <a:latin typeface="MS UI Gothic" panose="020B0600070205080204" pitchFamily="50" charset="-128"/>
                <a:ea typeface="MS UI Gothic" panose="020B0600070205080204" pitchFamily="50" charset="-128"/>
                <a:sym typeface="Wingdings" panose="05000000000000000000" pitchFamily="2" charset="2"/>
              </a:rPr>
              <a:t></a:t>
            </a:r>
            <a:r>
              <a:rPr kumimoji="1"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left (-hand side)</a:t>
            </a:r>
            <a:endParaRPr kumimoji="1" lang="ja-JP" altLang="en-US" sz="4800" dirty="0">
              <a:solidFill>
                <a:srgbClr val="FF0000"/>
              </a:solidFill>
              <a:latin typeface="MS UI Gothic" panose="020B0600070205080204" pitchFamily="50" charset="-128"/>
              <a:ea typeface="MS UI Gothic" panose="020B0600070205080204" pitchFamily="50" charset="-128"/>
            </a:endParaRPr>
          </a:p>
        </p:txBody>
      </p:sp>
      <p:sp>
        <p:nvSpPr>
          <p:cNvPr id="7" name="矢印: 右 6">
            <a:extLst>
              <a:ext uri="{FF2B5EF4-FFF2-40B4-BE49-F238E27FC236}">
                <a16:creationId xmlns:a16="http://schemas.microsoft.com/office/drawing/2014/main" id="{AAEAFD7A-3FA8-4281-BDC5-22DB8900DC1B}"/>
              </a:ext>
            </a:extLst>
          </p:cNvPr>
          <p:cNvSpPr/>
          <p:nvPr/>
        </p:nvSpPr>
        <p:spPr>
          <a:xfrm rot="2088020">
            <a:off x="5184694" y="3698451"/>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4758ADE-51F9-479D-A4B9-C429D9FC9777}"/>
              </a:ext>
            </a:extLst>
          </p:cNvPr>
          <p:cNvSpPr txBox="1"/>
          <p:nvPr/>
        </p:nvSpPr>
        <p:spPr>
          <a:xfrm>
            <a:off x="4580430" y="2361928"/>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11" name="テキスト ボックス 10">
            <a:extLst>
              <a:ext uri="{FF2B5EF4-FFF2-40B4-BE49-F238E27FC236}">
                <a16:creationId xmlns:a16="http://schemas.microsoft.com/office/drawing/2014/main" id="{523FE8AB-D0B4-494F-8669-F3C9CA005E68}"/>
              </a:ext>
            </a:extLst>
          </p:cNvPr>
          <p:cNvSpPr txBox="1"/>
          <p:nvPr/>
        </p:nvSpPr>
        <p:spPr>
          <a:xfrm>
            <a:off x="4459877" y="1645613"/>
            <a:ext cx="4542223" cy="830997"/>
          </a:xfrm>
          <a:prstGeom prst="rect">
            <a:avLst/>
          </a:prstGeom>
          <a:noFill/>
        </p:spPr>
        <p:txBody>
          <a:bodyPr wrap="square">
            <a:spAutoFit/>
          </a:bodyPr>
          <a:lstStyle/>
          <a:p>
            <a:r>
              <a:rPr lang="en-US" altLang="ja-JP" sz="2800" dirty="0"/>
              <a:t>Seal script</a:t>
            </a:r>
          </a:p>
          <a:p>
            <a:r>
              <a:rPr lang="ja-JP" altLang="en-US" sz="2000" dirty="0">
                <a:hlinkClick r:id="rId6"/>
              </a:rPr>
              <a:t>https://en.wikipedia.org/wiki/Seal_script</a:t>
            </a:r>
            <a:endParaRPr lang="ja-JP" altLang="en-US" sz="2000" dirty="0"/>
          </a:p>
        </p:txBody>
      </p:sp>
      <p:pic>
        <p:nvPicPr>
          <p:cNvPr id="7172" name="Picture 4" descr="日曜大工のイラスト">
            <a:extLst>
              <a:ext uri="{FF2B5EF4-FFF2-40B4-BE49-F238E27FC236}">
                <a16:creationId xmlns:a16="http://schemas.microsoft.com/office/drawing/2014/main" id="{46DCF319-EFAC-4233-8D87-9EFD4DE9A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32" y="2737799"/>
            <a:ext cx="2065332" cy="225719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E4D06D0A-5869-4996-9562-D79F2543A320}"/>
              </a:ext>
            </a:extLst>
          </p:cNvPr>
          <p:cNvPicPr>
            <a:picLocks noChangeAspect="1"/>
          </p:cNvPicPr>
          <p:nvPr/>
        </p:nvPicPr>
        <p:blipFill>
          <a:blip r:embed="rId8"/>
          <a:stretch>
            <a:fillRect/>
          </a:stretch>
        </p:blipFill>
        <p:spPr>
          <a:xfrm>
            <a:off x="22551" y="1218883"/>
            <a:ext cx="3664546" cy="1604710"/>
          </a:xfrm>
          <a:prstGeom prst="rect">
            <a:avLst/>
          </a:prstGeom>
        </p:spPr>
      </p:pic>
      <p:pic>
        <p:nvPicPr>
          <p:cNvPr id="14" name="図 13">
            <a:extLst>
              <a:ext uri="{FF2B5EF4-FFF2-40B4-BE49-F238E27FC236}">
                <a16:creationId xmlns:a16="http://schemas.microsoft.com/office/drawing/2014/main" id="{9CE991F6-F0F5-4328-AA40-48A10E13D619}"/>
              </a:ext>
            </a:extLst>
          </p:cNvPr>
          <p:cNvPicPr>
            <a:picLocks noChangeAspect="1"/>
          </p:cNvPicPr>
          <p:nvPr/>
        </p:nvPicPr>
        <p:blipFill>
          <a:blip r:embed="rId9"/>
          <a:stretch>
            <a:fillRect/>
          </a:stretch>
        </p:blipFill>
        <p:spPr>
          <a:xfrm>
            <a:off x="3470971" y="1595826"/>
            <a:ext cx="877835" cy="707382"/>
          </a:xfrm>
          <a:prstGeom prst="rect">
            <a:avLst/>
          </a:prstGeom>
        </p:spPr>
      </p:pic>
      <p:sp>
        <p:nvSpPr>
          <p:cNvPr id="6" name="矢印: 右 5">
            <a:extLst>
              <a:ext uri="{FF2B5EF4-FFF2-40B4-BE49-F238E27FC236}">
                <a16:creationId xmlns:a16="http://schemas.microsoft.com/office/drawing/2014/main" id="{1AEDDD79-E08A-4AF4-B7D1-B8B8E5976CD5}"/>
              </a:ext>
            </a:extLst>
          </p:cNvPr>
          <p:cNvSpPr/>
          <p:nvPr/>
        </p:nvSpPr>
        <p:spPr>
          <a:xfrm rot="2559537">
            <a:off x="3330397" y="2566603"/>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75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92EC4C-CA88-40D3-9F88-A78A7966F8AA}"/>
              </a:ext>
            </a:extLst>
          </p:cNvPr>
          <p:cNvPicPr>
            <a:picLocks noChangeAspect="1"/>
          </p:cNvPicPr>
          <p:nvPr/>
        </p:nvPicPr>
        <p:blipFill>
          <a:blip r:embed="rId2"/>
          <a:stretch>
            <a:fillRect/>
          </a:stretch>
        </p:blipFill>
        <p:spPr>
          <a:xfrm>
            <a:off x="0" y="9979"/>
            <a:ext cx="9144000" cy="470019"/>
          </a:xfrm>
          <a:prstGeom prst="rect">
            <a:avLst/>
          </a:prstGeom>
        </p:spPr>
      </p:pic>
      <p:pic>
        <p:nvPicPr>
          <p:cNvPr id="4" name="図 3" descr="アイコン&#10;&#10;自動的に生成された説明">
            <a:extLst>
              <a:ext uri="{FF2B5EF4-FFF2-40B4-BE49-F238E27FC236}">
                <a16:creationId xmlns:a16="http://schemas.microsoft.com/office/drawing/2014/main" id="{58DE8DB4-1D44-4D24-8A0E-E76297722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208" y="4200388"/>
            <a:ext cx="2500662" cy="2500662"/>
          </a:xfrm>
          <a:prstGeom prst="rect">
            <a:avLst/>
          </a:prstGeom>
        </p:spPr>
      </p:pic>
      <p:pic>
        <p:nvPicPr>
          <p:cNvPr id="3074" name="Picture 2">
            <a:extLst>
              <a:ext uri="{FF2B5EF4-FFF2-40B4-BE49-F238E27FC236}">
                <a16:creationId xmlns:a16="http://schemas.microsoft.com/office/drawing/2014/main" id="{60520C4D-9FBE-416D-A027-564D9C76C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143" y="4855558"/>
            <a:ext cx="2529312" cy="168515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D08C214-D4F5-4B1F-83C7-57EF25DBEE4E}"/>
              </a:ext>
            </a:extLst>
          </p:cNvPr>
          <p:cNvSpPr txBox="1"/>
          <p:nvPr/>
        </p:nvSpPr>
        <p:spPr>
          <a:xfrm>
            <a:off x="0" y="6386356"/>
            <a:ext cx="6858000"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https://commons.wikimedia.org/wiki/File:FamiliaOjeda.JPG</a:t>
            </a:r>
          </a:p>
          <a:p>
            <a:r>
              <a:rPr lang="ja-JP" altLang="en-US" sz="1200" dirty="0">
                <a:latin typeface="MS UI Gothic" panose="020B0600070205080204" pitchFamily="50" charset="-128"/>
                <a:ea typeface="MS UI Gothic" panose="020B0600070205080204" pitchFamily="50" charset="-128"/>
              </a:rPr>
              <a:t>Ojedamd, CC BY-SA 3.0 &lt;http://creativecommons.org/licenses/by-sa/3.0/&gt;, via Wikimedia Commons</a:t>
            </a:r>
          </a:p>
        </p:txBody>
      </p:sp>
      <p:pic>
        <p:nvPicPr>
          <p:cNvPr id="8" name="図 7">
            <a:extLst>
              <a:ext uri="{FF2B5EF4-FFF2-40B4-BE49-F238E27FC236}">
                <a16:creationId xmlns:a16="http://schemas.microsoft.com/office/drawing/2014/main" id="{33D76B80-ED65-448C-A4BD-864328CABC90}"/>
              </a:ext>
            </a:extLst>
          </p:cNvPr>
          <p:cNvPicPr>
            <a:picLocks noChangeAspect="1"/>
          </p:cNvPicPr>
          <p:nvPr/>
        </p:nvPicPr>
        <p:blipFill>
          <a:blip r:embed="rId5"/>
          <a:stretch>
            <a:fillRect/>
          </a:stretch>
        </p:blipFill>
        <p:spPr>
          <a:xfrm>
            <a:off x="262762" y="1248600"/>
            <a:ext cx="1190625" cy="1190625"/>
          </a:xfrm>
          <a:prstGeom prst="rect">
            <a:avLst/>
          </a:prstGeom>
        </p:spPr>
      </p:pic>
      <p:pic>
        <p:nvPicPr>
          <p:cNvPr id="9" name="図 8">
            <a:extLst>
              <a:ext uri="{FF2B5EF4-FFF2-40B4-BE49-F238E27FC236}">
                <a16:creationId xmlns:a16="http://schemas.microsoft.com/office/drawing/2014/main" id="{AFD1D9EA-D057-476F-A7E9-4E21BFBC5453}"/>
              </a:ext>
            </a:extLst>
          </p:cNvPr>
          <p:cNvPicPr>
            <a:picLocks noChangeAspect="1"/>
          </p:cNvPicPr>
          <p:nvPr/>
        </p:nvPicPr>
        <p:blipFill>
          <a:blip r:embed="rId6"/>
          <a:stretch>
            <a:fillRect/>
          </a:stretch>
        </p:blipFill>
        <p:spPr>
          <a:xfrm>
            <a:off x="2172311" y="1161215"/>
            <a:ext cx="1370108" cy="1370108"/>
          </a:xfrm>
          <a:prstGeom prst="rect">
            <a:avLst/>
          </a:prstGeom>
        </p:spPr>
      </p:pic>
      <p:sp>
        <p:nvSpPr>
          <p:cNvPr id="10" name="矢印: 右 9">
            <a:extLst>
              <a:ext uri="{FF2B5EF4-FFF2-40B4-BE49-F238E27FC236}">
                <a16:creationId xmlns:a16="http://schemas.microsoft.com/office/drawing/2014/main" id="{85A2DB84-F384-43C4-9A1F-8C286C87AE0D}"/>
              </a:ext>
            </a:extLst>
          </p:cNvPr>
          <p:cNvSpPr/>
          <p:nvPr/>
        </p:nvSpPr>
        <p:spPr>
          <a:xfrm>
            <a:off x="1472666" y="170038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496C54C0-29F8-45E4-9DAD-E2B2B840D7FD}"/>
              </a:ext>
            </a:extLst>
          </p:cNvPr>
          <p:cNvSpPr/>
          <p:nvPr/>
        </p:nvSpPr>
        <p:spPr>
          <a:xfrm>
            <a:off x="3625149" y="163060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869C5DF-F794-4A01-91DE-0FE21701B244}"/>
              </a:ext>
            </a:extLst>
          </p:cNvPr>
          <p:cNvPicPr>
            <a:picLocks noChangeAspect="1"/>
          </p:cNvPicPr>
          <p:nvPr/>
        </p:nvPicPr>
        <p:blipFill>
          <a:blip r:embed="rId7"/>
          <a:stretch>
            <a:fillRect/>
          </a:stretch>
        </p:blipFill>
        <p:spPr>
          <a:xfrm>
            <a:off x="4289689" y="830908"/>
            <a:ext cx="1178939" cy="615421"/>
          </a:xfrm>
          <a:prstGeom prst="rect">
            <a:avLst/>
          </a:prstGeom>
        </p:spPr>
      </p:pic>
      <p:pic>
        <p:nvPicPr>
          <p:cNvPr id="13" name="図 12">
            <a:extLst>
              <a:ext uri="{FF2B5EF4-FFF2-40B4-BE49-F238E27FC236}">
                <a16:creationId xmlns:a16="http://schemas.microsoft.com/office/drawing/2014/main" id="{5F207CBA-8FBA-4A0F-8327-1F6B438E1CF3}"/>
              </a:ext>
            </a:extLst>
          </p:cNvPr>
          <p:cNvPicPr>
            <a:picLocks noChangeAspect="1"/>
          </p:cNvPicPr>
          <p:nvPr/>
        </p:nvPicPr>
        <p:blipFill>
          <a:blip r:embed="rId8"/>
          <a:stretch>
            <a:fillRect/>
          </a:stretch>
        </p:blipFill>
        <p:spPr>
          <a:xfrm>
            <a:off x="4247496" y="1383643"/>
            <a:ext cx="1387931" cy="1159984"/>
          </a:xfrm>
          <a:prstGeom prst="rect">
            <a:avLst/>
          </a:prstGeom>
        </p:spPr>
      </p:pic>
      <p:pic>
        <p:nvPicPr>
          <p:cNvPr id="14" name="図 13" descr="黒いバックグラウンドの前に座っている人形&#10;&#10;低い精度で自動的に生成された説明">
            <a:extLst>
              <a:ext uri="{FF2B5EF4-FFF2-40B4-BE49-F238E27FC236}">
                <a16:creationId xmlns:a16="http://schemas.microsoft.com/office/drawing/2014/main" id="{EC014DDA-A18D-4E0E-BC53-3A57552001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9228" y="2350650"/>
            <a:ext cx="883683" cy="1182184"/>
          </a:xfrm>
          <a:prstGeom prst="rect">
            <a:avLst/>
          </a:prstGeom>
        </p:spPr>
      </p:pic>
      <p:pic>
        <p:nvPicPr>
          <p:cNvPr id="15" name="図 14" descr="白いバックグラウンドの前に座っている人形&#10;&#10;低い精度で自動的に生成された説明">
            <a:extLst>
              <a:ext uri="{FF2B5EF4-FFF2-40B4-BE49-F238E27FC236}">
                <a16:creationId xmlns:a16="http://schemas.microsoft.com/office/drawing/2014/main" id="{FE0CB504-48D7-4F5A-8BA8-7C242F47AD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6933" y="2382485"/>
            <a:ext cx="839755" cy="1150349"/>
          </a:xfrm>
          <a:prstGeom prst="rect">
            <a:avLst/>
          </a:prstGeom>
        </p:spPr>
      </p:pic>
      <p:sp>
        <p:nvSpPr>
          <p:cNvPr id="16" name="テキスト ボックス 15">
            <a:extLst>
              <a:ext uri="{FF2B5EF4-FFF2-40B4-BE49-F238E27FC236}">
                <a16:creationId xmlns:a16="http://schemas.microsoft.com/office/drawing/2014/main" id="{58105F28-8CA1-42F5-87DD-95D71BD5D7DB}"/>
              </a:ext>
            </a:extLst>
          </p:cNvPr>
          <p:cNvSpPr txBox="1"/>
          <p:nvPr/>
        </p:nvSpPr>
        <p:spPr>
          <a:xfrm>
            <a:off x="112596" y="487585"/>
            <a:ext cx="1691354" cy="989823"/>
          </a:xfrm>
          <a:prstGeom prst="rect">
            <a:avLst/>
          </a:prstGeom>
          <a:noFill/>
        </p:spPr>
        <p:txBody>
          <a:bodyPr wrap="square" rtlCol="0">
            <a:spAutoFit/>
          </a:bodyPr>
          <a:lstStyle/>
          <a:p>
            <a:pPr algn="ctr">
              <a:lnSpc>
                <a:spcPct val="80000"/>
              </a:lnSpc>
            </a:pPr>
            <a:r>
              <a:rPr lang="en-US" altLang="ja-JP" sz="3600" dirty="0"/>
              <a:t>woman, female</a:t>
            </a:r>
          </a:p>
        </p:txBody>
      </p:sp>
      <p:sp>
        <p:nvSpPr>
          <p:cNvPr id="17" name="テキスト ボックス 16">
            <a:extLst>
              <a:ext uri="{FF2B5EF4-FFF2-40B4-BE49-F238E27FC236}">
                <a16:creationId xmlns:a16="http://schemas.microsoft.com/office/drawing/2014/main" id="{74BE6896-42AA-4E68-84E8-D4FEA189FCDB}"/>
              </a:ext>
            </a:extLst>
          </p:cNvPr>
          <p:cNvSpPr txBox="1"/>
          <p:nvPr/>
        </p:nvSpPr>
        <p:spPr>
          <a:xfrm>
            <a:off x="1981011" y="916876"/>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18" name="テキスト ボックス 17">
            <a:extLst>
              <a:ext uri="{FF2B5EF4-FFF2-40B4-BE49-F238E27FC236}">
                <a16:creationId xmlns:a16="http://schemas.microsoft.com/office/drawing/2014/main" id="{43922B89-6D2B-432B-B2F3-36A686FE628D}"/>
              </a:ext>
            </a:extLst>
          </p:cNvPr>
          <p:cNvSpPr txBox="1"/>
          <p:nvPr/>
        </p:nvSpPr>
        <p:spPr>
          <a:xfrm>
            <a:off x="3494935" y="2343800"/>
            <a:ext cx="4624266" cy="546625"/>
          </a:xfrm>
          <a:prstGeom prst="rect">
            <a:avLst/>
          </a:prstGeom>
          <a:noFill/>
        </p:spPr>
        <p:txBody>
          <a:bodyPr wrap="square" rtlCol="0">
            <a:spAutoFit/>
          </a:bodyPr>
          <a:lstStyle/>
          <a:p>
            <a:pPr algn="ctr">
              <a:lnSpc>
                <a:spcPct val="80000"/>
              </a:lnSpc>
            </a:pPr>
            <a:r>
              <a:rPr lang="en-US" altLang="ja-JP" sz="3600" dirty="0"/>
              <a:t>mother with a hairpin</a:t>
            </a:r>
          </a:p>
        </p:txBody>
      </p:sp>
      <p:sp>
        <p:nvSpPr>
          <p:cNvPr id="19" name="テキスト ボックス 18">
            <a:extLst>
              <a:ext uri="{FF2B5EF4-FFF2-40B4-BE49-F238E27FC236}">
                <a16:creationId xmlns:a16="http://schemas.microsoft.com/office/drawing/2014/main" id="{7575A548-92E8-4880-91C4-FF8248EFAABA}"/>
              </a:ext>
            </a:extLst>
          </p:cNvPr>
          <p:cNvSpPr txBox="1"/>
          <p:nvPr/>
        </p:nvSpPr>
        <p:spPr>
          <a:xfrm>
            <a:off x="5247183" y="912192"/>
            <a:ext cx="1691354" cy="546625"/>
          </a:xfrm>
          <a:prstGeom prst="rect">
            <a:avLst/>
          </a:prstGeom>
          <a:noFill/>
        </p:spPr>
        <p:txBody>
          <a:bodyPr wrap="square" rtlCol="0">
            <a:spAutoFit/>
          </a:bodyPr>
          <a:lstStyle/>
          <a:p>
            <a:pPr algn="ctr">
              <a:lnSpc>
                <a:spcPct val="80000"/>
              </a:lnSpc>
            </a:pPr>
            <a:r>
              <a:rPr lang="en-US" altLang="ja-JP" sz="3600" dirty="0"/>
              <a:t>hairpin</a:t>
            </a:r>
          </a:p>
        </p:txBody>
      </p:sp>
      <p:pic>
        <p:nvPicPr>
          <p:cNvPr id="20" name="図 19" descr="木の枝&#10;&#10;中程度の精度で自動的に生成された説明">
            <a:extLst>
              <a:ext uri="{FF2B5EF4-FFF2-40B4-BE49-F238E27FC236}">
                <a16:creationId xmlns:a16="http://schemas.microsoft.com/office/drawing/2014/main" id="{0487213F-C6F2-42DA-AD2C-3B556A745F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0178" y="946004"/>
            <a:ext cx="2249905" cy="1501812"/>
          </a:xfrm>
          <a:prstGeom prst="rect">
            <a:avLst/>
          </a:prstGeom>
        </p:spPr>
      </p:pic>
      <p:sp>
        <p:nvSpPr>
          <p:cNvPr id="21" name="テキスト ボックス 20">
            <a:extLst>
              <a:ext uri="{FF2B5EF4-FFF2-40B4-BE49-F238E27FC236}">
                <a16:creationId xmlns:a16="http://schemas.microsoft.com/office/drawing/2014/main" id="{295D833D-6FD6-42A3-9800-464A376705B3}"/>
              </a:ext>
            </a:extLst>
          </p:cNvPr>
          <p:cNvSpPr txBox="1"/>
          <p:nvPr/>
        </p:nvSpPr>
        <p:spPr>
          <a:xfrm>
            <a:off x="4941461" y="488969"/>
            <a:ext cx="3927793" cy="461665"/>
          </a:xfrm>
          <a:prstGeom prst="rect">
            <a:avLst/>
          </a:prstGeom>
          <a:noFill/>
        </p:spPr>
        <p:txBody>
          <a:bodyPr wrap="square">
            <a:spAutoFit/>
          </a:bodyPr>
          <a:lstStyle/>
          <a:p>
            <a:r>
              <a:rPr lang="en-US" altLang="ja-JP" sz="1200" dirty="0"/>
              <a:t>https://en.wikipedia.org/wiki/File:</a:t>
            </a:r>
            <a:r>
              <a:rPr lang="ja-JP" altLang="en-US" sz="1200" dirty="0"/>
              <a:t>凤首金顶银簪</a:t>
            </a:r>
            <a:r>
              <a:rPr lang="en-US" altLang="ja-JP" sz="1200" dirty="0"/>
              <a:t>03564.jpg </a:t>
            </a:r>
          </a:p>
          <a:p>
            <a:r>
              <a:rPr lang="en-US" altLang="ja-JP" sz="1200" dirty="0" err="1"/>
              <a:t>Augusthaiho</a:t>
            </a:r>
            <a:r>
              <a:rPr lang="en-US" altLang="ja-JP" sz="1200" dirty="0"/>
              <a:t>, CC, BY-SA 4.0</a:t>
            </a:r>
            <a:endParaRPr lang="ja-JP" altLang="en-US" sz="1200" dirty="0"/>
          </a:p>
        </p:txBody>
      </p:sp>
      <p:sp>
        <p:nvSpPr>
          <p:cNvPr id="22" name="テキスト ボックス 21">
            <a:extLst>
              <a:ext uri="{FF2B5EF4-FFF2-40B4-BE49-F238E27FC236}">
                <a16:creationId xmlns:a16="http://schemas.microsoft.com/office/drawing/2014/main" id="{CB98117D-DF1F-48C8-86A9-964227257969}"/>
              </a:ext>
            </a:extLst>
          </p:cNvPr>
          <p:cNvSpPr txBox="1"/>
          <p:nvPr/>
        </p:nvSpPr>
        <p:spPr>
          <a:xfrm>
            <a:off x="958273" y="4924270"/>
            <a:ext cx="3025791" cy="498598"/>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radical ”</a:t>
            </a:r>
            <a:r>
              <a:rPr lang="en-US" altLang="ja-JP" sz="3300" b="1" dirty="0">
                <a:solidFill>
                  <a:srgbClr val="FF0000"/>
                </a:solidFill>
                <a:latin typeface="MS UI Gothic" panose="020B0600070205080204" pitchFamily="50" charset="-128"/>
                <a:ea typeface="MS UI Gothic" panose="020B0600070205080204" pitchFamily="50" charset="-128"/>
              </a:rPr>
              <a:t>water</a:t>
            </a:r>
            <a:r>
              <a:rPr lang="en-US" altLang="ja-JP" sz="3300" b="1" dirty="0">
                <a:latin typeface="MS UI Gothic" panose="020B0600070205080204" pitchFamily="50" charset="-128"/>
                <a:ea typeface="MS UI Gothic" panose="020B0600070205080204" pitchFamily="50" charset="-128"/>
              </a:rPr>
              <a:t>”</a:t>
            </a:r>
          </a:p>
        </p:txBody>
      </p:sp>
      <p:pic>
        <p:nvPicPr>
          <p:cNvPr id="23" name="図 22">
            <a:extLst>
              <a:ext uri="{FF2B5EF4-FFF2-40B4-BE49-F238E27FC236}">
                <a16:creationId xmlns:a16="http://schemas.microsoft.com/office/drawing/2014/main" id="{21998C32-EB6C-4C0B-A7C8-AE1A857EB32E}"/>
              </a:ext>
            </a:extLst>
          </p:cNvPr>
          <p:cNvPicPr>
            <a:picLocks noChangeAspect="1"/>
          </p:cNvPicPr>
          <p:nvPr/>
        </p:nvPicPr>
        <p:blipFill>
          <a:blip r:embed="rId12"/>
          <a:stretch>
            <a:fillRect/>
          </a:stretch>
        </p:blipFill>
        <p:spPr>
          <a:xfrm>
            <a:off x="178437" y="4053741"/>
            <a:ext cx="791266" cy="2315186"/>
          </a:xfrm>
          <a:prstGeom prst="rect">
            <a:avLst/>
          </a:prstGeom>
        </p:spPr>
      </p:pic>
      <p:sp>
        <p:nvSpPr>
          <p:cNvPr id="24" name="矢印: 右 23">
            <a:extLst>
              <a:ext uri="{FF2B5EF4-FFF2-40B4-BE49-F238E27FC236}">
                <a16:creationId xmlns:a16="http://schemas.microsoft.com/office/drawing/2014/main" id="{7ACE4416-5EE2-4B82-8894-9019F111D1C2}"/>
              </a:ext>
            </a:extLst>
          </p:cNvPr>
          <p:cNvSpPr/>
          <p:nvPr/>
        </p:nvSpPr>
        <p:spPr>
          <a:xfrm rot="21209726">
            <a:off x="1075418" y="4159462"/>
            <a:ext cx="199859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6220C57-863F-46CF-AB33-5AF1CA471873}"/>
              </a:ext>
            </a:extLst>
          </p:cNvPr>
          <p:cNvSpPr/>
          <p:nvPr/>
        </p:nvSpPr>
        <p:spPr>
          <a:xfrm rot="5248192">
            <a:off x="4643490" y="279851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60BB21C-BD81-4DFE-9121-F90A7686DF26}"/>
              </a:ext>
            </a:extLst>
          </p:cNvPr>
          <p:cNvSpPr txBox="1"/>
          <p:nvPr/>
        </p:nvSpPr>
        <p:spPr>
          <a:xfrm>
            <a:off x="3100704" y="3332565"/>
            <a:ext cx="5465505" cy="1557349"/>
          </a:xfrm>
          <a:prstGeom prst="rect">
            <a:avLst/>
          </a:prstGeom>
          <a:noFill/>
        </p:spPr>
        <p:txBody>
          <a:bodyPr wrap="square" rtlCol="0">
            <a:spAutoFit/>
          </a:bodyPr>
          <a:lstStyle/>
          <a:p>
            <a:pPr>
              <a:lnSpc>
                <a:spcPct val="70000"/>
              </a:lnSpc>
            </a:pPr>
            <a:r>
              <a:rPr lang="en-US" altLang="ja-JP" sz="4400" b="1" dirty="0">
                <a:latin typeface="MS UI Gothic" panose="020B0600070205080204" pitchFamily="50" charset="-128"/>
                <a:ea typeface="MS UI Gothic" panose="020B0600070205080204" pitchFamily="50" charset="-128"/>
              </a:rPr>
              <a:t>mother as a metaphor as the sea</a:t>
            </a:r>
          </a:p>
          <a:p>
            <a:pPr marL="685800" indent="-685800">
              <a:lnSpc>
                <a:spcPct val="7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sea, ocean</a:t>
            </a:r>
          </a:p>
        </p:txBody>
      </p:sp>
    </p:spTree>
    <p:extLst>
      <p:ext uri="{BB962C8B-B14F-4D97-AF65-F5344CB8AC3E}">
        <p14:creationId xmlns:p14="http://schemas.microsoft.com/office/powerpoint/2010/main" val="227154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C4424D9B-EEFE-4A90-8939-8ED372D3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162" y="3446311"/>
            <a:ext cx="3038481" cy="3038481"/>
          </a:xfrm>
          <a:prstGeom prst="rect">
            <a:avLst/>
          </a:prstGeom>
        </p:spPr>
      </p:pic>
      <p:pic>
        <p:nvPicPr>
          <p:cNvPr id="3" name="図 2">
            <a:extLst>
              <a:ext uri="{FF2B5EF4-FFF2-40B4-BE49-F238E27FC236}">
                <a16:creationId xmlns:a16="http://schemas.microsoft.com/office/drawing/2014/main" id="{816FE902-4C9A-45CC-88CB-6992DAFB6B42}"/>
              </a:ext>
            </a:extLst>
          </p:cNvPr>
          <p:cNvPicPr>
            <a:picLocks noChangeAspect="1"/>
          </p:cNvPicPr>
          <p:nvPr/>
        </p:nvPicPr>
        <p:blipFill>
          <a:blip r:embed="rId3"/>
          <a:stretch>
            <a:fillRect/>
          </a:stretch>
        </p:blipFill>
        <p:spPr>
          <a:xfrm>
            <a:off x="0" y="8124"/>
            <a:ext cx="9144000" cy="470458"/>
          </a:xfrm>
          <a:prstGeom prst="rect">
            <a:avLst/>
          </a:prstGeom>
        </p:spPr>
      </p:pic>
      <p:pic>
        <p:nvPicPr>
          <p:cNvPr id="5" name="図 4">
            <a:extLst>
              <a:ext uri="{FF2B5EF4-FFF2-40B4-BE49-F238E27FC236}">
                <a16:creationId xmlns:a16="http://schemas.microsoft.com/office/drawing/2014/main" id="{5C830509-D5B3-4256-BEF3-8FC2ABDC9DC0}"/>
              </a:ext>
            </a:extLst>
          </p:cNvPr>
          <p:cNvPicPr>
            <a:picLocks noChangeAspect="1"/>
          </p:cNvPicPr>
          <p:nvPr/>
        </p:nvPicPr>
        <p:blipFill>
          <a:blip r:embed="rId4"/>
          <a:stretch>
            <a:fillRect/>
          </a:stretch>
        </p:blipFill>
        <p:spPr>
          <a:xfrm>
            <a:off x="0" y="472701"/>
            <a:ext cx="9144000" cy="461905"/>
          </a:xfrm>
          <a:prstGeom prst="rect">
            <a:avLst/>
          </a:prstGeom>
        </p:spPr>
      </p:pic>
      <p:pic>
        <p:nvPicPr>
          <p:cNvPr id="10" name="図 9">
            <a:extLst>
              <a:ext uri="{FF2B5EF4-FFF2-40B4-BE49-F238E27FC236}">
                <a16:creationId xmlns:a16="http://schemas.microsoft.com/office/drawing/2014/main" id="{15563F9A-D1B8-42C1-99AD-AEB054D8F446}"/>
              </a:ext>
            </a:extLst>
          </p:cNvPr>
          <p:cNvPicPr>
            <a:picLocks noChangeAspect="1"/>
          </p:cNvPicPr>
          <p:nvPr/>
        </p:nvPicPr>
        <p:blipFill>
          <a:blip r:embed="rId5"/>
          <a:stretch>
            <a:fillRect/>
          </a:stretch>
        </p:blipFill>
        <p:spPr>
          <a:xfrm>
            <a:off x="0" y="921355"/>
            <a:ext cx="9144000" cy="470458"/>
          </a:xfrm>
          <a:prstGeom prst="rect">
            <a:avLst/>
          </a:prstGeom>
        </p:spPr>
      </p:pic>
      <p:pic>
        <p:nvPicPr>
          <p:cNvPr id="12" name="図 11">
            <a:extLst>
              <a:ext uri="{FF2B5EF4-FFF2-40B4-BE49-F238E27FC236}">
                <a16:creationId xmlns:a16="http://schemas.microsoft.com/office/drawing/2014/main" id="{63F73F8E-F293-4B30-8B4D-07537AC209BD}"/>
              </a:ext>
            </a:extLst>
          </p:cNvPr>
          <p:cNvPicPr>
            <a:picLocks noChangeAspect="1"/>
          </p:cNvPicPr>
          <p:nvPr/>
        </p:nvPicPr>
        <p:blipFill>
          <a:blip r:embed="rId6"/>
          <a:stretch>
            <a:fillRect/>
          </a:stretch>
        </p:blipFill>
        <p:spPr>
          <a:xfrm>
            <a:off x="174422" y="2704705"/>
            <a:ext cx="1190625" cy="1190625"/>
          </a:xfrm>
          <a:prstGeom prst="rect">
            <a:avLst/>
          </a:prstGeom>
        </p:spPr>
      </p:pic>
      <p:pic>
        <p:nvPicPr>
          <p:cNvPr id="14" name="図 13">
            <a:extLst>
              <a:ext uri="{FF2B5EF4-FFF2-40B4-BE49-F238E27FC236}">
                <a16:creationId xmlns:a16="http://schemas.microsoft.com/office/drawing/2014/main" id="{4933D610-3268-48EE-A169-9F5BBB5AA10F}"/>
              </a:ext>
            </a:extLst>
          </p:cNvPr>
          <p:cNvPicPr>
            <a:picLocks noChangeAspect="1"/>
          </p:cNvPicPr>
          <p:nvPr/>
        </p:nvPicPr>
        <p:blipFill>
          <a:blip r:embed="rId7"/>
          <a:stretch>
            <a:fillRect/>
          </a:stretch>
        </p:blipFill>
        <p:spPr>
          <a:xfrm>
            <a:off x="2083971" y="2617320"/>
            <a:ext cx="1370108" cy="1370108"/>
          </a:xfrm>
          <a:prstGeom prst="rect">
            <a:avLst/>
          </a:prstGeom>
        </p:spPr>
      </p:pic>
      <p:sp>
        <p:nvSpPr>
          <p:cNvPr id="15" name="矢印: 右 14">
            <a:extLst>
              <a:ext uri="{FF2B5EF4-FFF2-40B4-BE49-F238E27FC236}">
                <a16:creationId xmlns:a16="http://schemas.microsoft.com/office/drawing/2014/main" id="{B4882C41-3422-4461-839A-7B0047480BD8}"/>
              </a:ext>
            </a:extLst>
          </p:cNvPr>
          <p:cNvSpPr/>
          <p:nvPr/>
        </p:nvSpPr>
        <p:spPr>
          <a:xfrm>
            <a:off x="1384326" y="31564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5CE30170-313A-46B3-AE37-45C22861AAF3}"/>
              </a:ext>
            </a:extLst>
          </p:cNvPr>
          <p:cNvSpPr/>
          <p:nvPr/>
        </p:nvSpPr>
        <p:spPr>
          <a:xfrm>
            <a:off x="3822440" y="315649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C8AEB3F5-8745-4290-9E2C-2754B37B1833}"/>
              </a:ext>
            </a:extLst>
          </p:cNvPr>
          <p:cNvPicPr>
            <a:picLocks noChangeAspect="1"/>
          </p:cNvPicPr>
          <p:nvPr/>
        </p:nvPicPr>
        <p:blipFill>
          <a:blip r:embed="rId8"/>
          <a:stretch>
            <a:fillRect/>
          </a:stretch>
        </p:blipFill>
        <p:spPr>
          <a:xfrm>
            <a:off x="4903852" y="1927749"/>
            <a:ext cx="1178939" cy="615421"/>
          </a:xfrm>
          <a:prstGeom prst="rect">
            <a:avLst/>
          </a:prstGeom>
        </p:spPr>
      </p:pic>
      <p:pic>
        <p:nvPicPr>
          <p:cNvPr id="20" name="図 19">
            <a:extLst>
              <a:ext uri="{FF2B5EF4-FFF2-40B4-BE49-F238E27FC236}">
                <a16:creationId xmlns:a16="http://schemas.microsoft.com/office/drawing/2014/main" id="{A42E7A53-86BB-4470-8A1C-E75F2F2C298D}"/>
              </a:ext>
            </a:extLst>
          </p:cNvPr>
          <p:cNvPicPr>
            <a:picLocks noChangeAspect="1"/>
          </p:cNvPicPr>
          <p:nvPr/>
        </p:nvPicPr>
        <p:blipFill>
          <a:blip r:embed="rId9"/>
          <a:stretch>
            <a:fillRect/>
          </a:stretch>
        </p:blipFill>
        <p:spPr>
          <a:xfrm>
            <a:off x="4833677" y="2843314"/>
            <a:ext cx="1387931" cy="1159984"/>
          </a:xfrm>
          <a:prstGeom prst="rect">
            <a:avLst/>
          </a:prstGeom>
        </p:spPr>
      </p:pic>
      <p:pic>
        <p:nvPicPr>
          <p:cNvPr id="22" name="図 21" descr="黒いバックグラウンドの前に座っている人形&#10;&#10;低い精度で自動的に生成された説明">
            <a:extLst>
              <a:ext uri="{FF2B5EF4-FFF2-40B4-BE49-F238E27FC236}">
                <a16:creationId xmlns:a16="http://schemas.microsoft.com/office/drawing/2014/main" id="{4AD6A7A9-2B0E-4B5A-B3B7-76954A36DA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0888" y="3806755"/>
            <a:ext cx="883683" cy="1182184"/>
          </a:xfrm>
          <a:prstGeom prst="rect">
            <a:avLst/>
          </a:prstGeom>
        </p:spPr>
      </p:pic>
      <p:pic>
        <p:nvPicPr>
          <p:cNvPr id="24" name="図 23" descr="白いバックグラウンドの前に座っている人形&#10;&#10;低い精度で自動的に生成された説明">
            <a:extLst>
              <a:ext uri="{FF2B5EF4-FFF2-40B4-BE49-F238E27FC236}">
                <a16:creationId xmlns:a16="http://schemas.microsoft.com/office/drawing/2014/main" id="{6BAC5E18-3FEC-40D2-9672-8C5D904F35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8593" y="3838590"/>
            <a:ext cx="839755" cy="1150349"/>
          </a:xfrm>
          <a:prstGeom prst="rect">
            <a:avLst/>
          </a:prstGeom>
        </p:spPr>
      </p:pic>
      <p:sp>
        <p:nvSpPr>
          <p:cNvPr id="27" name="テキスト ボックス 26">
            <a:extLst>
              <a:ext uri="{FF2B5EF4-FFF2-40B4-BE49-F238E27FC236}">
                <a16:creationId xmlns:a16="http://schemas.microsoft.com/office/drawing/2014/main" id="{01B8B2D3-EE19-4D4A-A503-6D03BB3B8F28}"/>
              </a:ext>
            </a:extLst>
          </p:cNvPr>
          <p:cNvSpPr txBox="1"/>
          <p:nvPr/>
        </p:nvSpPr>
        <p:spPr>
          <a:xfrm>
            <a:off x="24256" y="1943690"/>
            <a:ext cx="1691354" cy="989823"/>
          </a:xfrm>
          <a:prstGeom prst="rect">
            <a:avLst/>
          </a:prstGeom>
          <a:noFill/>
        </p:spPr>
        <p:txBody>
          <a:bodyPr wrap="square" rtlCol="0">
            <a:spAutoFit/>
          </a:bodyPr>
          <a:lstStyle/>
          <a:p>
            <a:pPr algn="ctr">
              <a:lnSpc>
                <a:spcPct val="80000"/>
              </a:lnSpc>
            </a:pPr>
            <a:r>
              <a:rPr lang="en-US" altLang="ja-JP" sz="3600" dirty="0"/>
              <a:t>woman, female</a:t>
            </a:r>
          </a:p>
        </p:txBody>
      </p:sp>
      <p:sp>
        <p:nvSpPr>
          <p:cNvPr id="28" name="テキスト ボックス 27">
            <a:extLst>
              <a:ext uri="{FF2B5EF4-FFF2-40B4-BE49-F238E27FC236}">
                <a16:creationId xmlns:a16="http://schemas.microsoft.com/office/drawing/2014/main" id="{48F320C8-DEEE-427C-91B1-A98A9C2B7420}"/>
              </a:ext>
            </a:extLst>
          </p:cNvPr>
          <p:cNvSpPr txBox="1"/>
          <p:nvPr/>
        </p:nvSpPr>
        <p:spPr>
          <a:xfrm>
            <a:off x="1892671" y="2372981"/>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29" name="テキスト ボックス 28">
            <a:extLst>
              <a:ext uri="{FF2B5EF4-FFF2-40B4-BE49-F238E27FC236}">
                <a16:creationId xmlns:a16="http://schemas.microsoft.com/office/drawing/2014/main" id="{5148023E-6E6A-4B2B-A6E4-461613B62FCA}"/>
              </a:ext>
            </a:extLst>
          </p:cNvPr>
          <p:cNvSpPr txBox="1"/>
          <p:nvPr/>
        </p:nvSpPr>
        <p:spPr>
          <a:xfrm>
            <a:off x="3608076" y="2730877"/>
            <a:ext cx="1691354" cy="546625"/>
          </a:xfrm>
          <a:prstGeom prst="rect">
            <a:avLst/>
          </a:prstGeom>
          <a:noFill/>
        </p:spPr>
        <p:txBody>
          <a:bodyPr wrap="square" rtlCol="0">
            <a:spAutoFit/>
          </a:bodyPr>
          <a:lstStyle/>
          <a:p>
            <a:pPr algn="ctr">
              <a:lnSpc>
                <a:spcPct val="80000"/>
              </a:lnSpc>
            </a:pPr>
            <a:r>
              <a:rPr lang="en-US" altLang="ja-JP" sz="3600" dirty="0"/>
              <a:t>mother</a:t>
            </a:r>
          </a:p>
        </p:txBody>
      </p:sp>
      <p:sp>
        <p:nvSpPr>
          <p:cNvPr id="30" name="テキスト ボックス 29">
            <a:extLst>
              <a:ext uri="{FF2B5EF4-FFF2-40B4-BE49-F238E27FC236}">
                <a16:creationId xmlns:a16="http://schemas.microsoft.com/office/drawing/2014/main" id="{C4B57D4B-3434-4E56-B3D5-7A5EBC155AC8}"/>
              </a:ext>
            </a:extLst>
          </p:cNvPr>
          <p:cNvSpPr txBox="1"/>
          <p:nvPr/>
        </p:nvSpPr>
        <p:spPr>
          <a:xfrm>
            <a:off x="5220951" y="2231855"/>
            <a:ext cx="1691354" cy="546625"/>
          </a:xfrm>
          <a:prstGeom prst="rect">
            <a:avLst/>
          </a:prstGeom>
          <a:noFill/>
        </p:spPr>
        <p:txBody>
          <a:bodyPr wrap="square" rtlCol="0">
            <a:spAutoFit/>
          </a:bodyPr>
          <a:lstStyle/>
          <a:p>
            <a:pPr algn="ctr">
              <a:lnSpc>
                <a:spcPct val="80000"/>
              </a:lnSpc>
            </a:pPr>
            <a:r>
              <a:rPr lang="en-US" altLang="ja-JP" sz="3600" dirty="0"/>
              <a:t>hairpin</a:t>
            </a:r>
          </a:p>
        </p:txBody>
      </p:sp>
      <p:pic>
        <p:nvPicPr>
          <p:cNvPr id="32" name="図 31" descr="木の枝&#10;&#10;中程度の精度で自動的に生成された説明">
            <a:extLst>
              <a:ext uri="{FF2B5EF4-FFF2-40B4-BE49-F238E27FC236}">
                <a16:creationId xmlns:a16="http://schemas.microsoft.com/office/drawing/2014/main" id="{02A5DAA9-8047-4017-BAD5-50E6C944F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6099" y="1997574"/>
            <a:ext cx="2249905" cy="1501812"/>
          </a:xfrm>
          <a:prstGeom prst="rect">
            <a:avLst/>
          </a:prstGeom>
        </p:spPr>
      </p:pic>
      <p:sp>
        <p:nvSpPr>
          <p:cNvPr id="34" name="テキスト ボックス 33">
            <a:extLst>
              <a:ext uri="{FF2B5EF4-FFF2-40B4-BE49-F238E27FC236}">
                <a16:creationId xmlns:a16="http://schemas.microsoft.com/office/drawing/2014/main" id="{083914C3-C8ED-4A7C-A955-38E98A432D3F}"/>
              </a:ext>
            </a:extLst>
          </p:cNvPr>
          <p:cNvSpPr txBox="1"/>
          <p:nvPr/>
        </p:nvSpPr>
        <p:spPr>
          <a:xfrm>
            <a:off x="4982312" y="1555404"/>
            <a:ext cx="4036306" cy="461665"/>
          </a:xfrm>
          <a:prstGeom prst="rect">
            <a:avLst/>
          </a:prstGeom>
          <a:noFill/>
        </p:spPr>
        <p:txBody>
          <a:bodyPr wrap="square">
            <a:spAutoFit/>
          </a:bodyPr>
          <a:lstStyle/>
          <a:p>
            <a:r>
              <a:rPr lang="en-US" altLang="ja-JP" sz="1200" dirty="0"/>
              <a:t>https://en.wikipedia.org/wiki/File:</a:t>
            </a:r>
            <a:r>
              <a:rPr lang="ja-JP" altLang="en-US" sz="1200" dirty="0"/>
              <a:t>凤首金顶银簪</a:t>
            </a:r>
            <a:r>
              <a:rPr lang="en-US" altLang="ja-JP" sz="1200" dirty="0"/>
              <a:t>03564.jpg </a:t>
            </a:r>
          </a:p>
          <a:p>
            <a:r>
              <a:rPr lang="en-US" altLang="ja-JP" sz="1200" dirty="0" err="1"/>
              <a:t>Augusthaiho</a:t>
            </a:r>
            <a:r>
              <a:rPr lang="en-US" altLang="ja-JP" sz="1200" dirty="0"/>
              <a:t>, CC, BY-SA 4.0</a:t>
            </a:r>
            <a:endParaRPr lang="ja-JP" altLang="en-US" sz="1200" dirty="0"/>
          </a:p>
        </p:txBody>
      </p:sp>
      <p:sp>
        <p:nvSpPr>
          <p:cNvPr id="37" name="テキスト ボックス 10">
            <a:extLst>
              <a:ext uri="{FF2B5EF4-FFF2-40B4-BE49-F238E27FC236}">
                <a16:creationId xmlns:a16="http://schemas.microsoft.com/office/drawing/2014/main" id="{D7E9CA85-3ECA-4A42-A17E-4FD9C5C38104}"/>
              </a:ext>
            </a:extLst>
          </p:cNvPr>
          <p:cNvSpPr txBox="1">
            <a:spLocks noChangeArrowheads="1"/>
          </p:cNvSpPr>
          <p:nvPr/>
        </p:nvSpPr>
        <p:spPr bwMode="auto">
          <a:xfrm>
            <a:off x="103067" y="5159063"/>
            <a:ext cx="68144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rPr>
              <a:t>Hairpins were used as </a:t>
            </a:r>
            <a:r>
              <a:rPr lang="en-US" altLang="ja-JP" sz="3600" dirty="0">
                <a:solidFill>
                  <a:srgbClr val="FF0000"/>
                </a:solidFill>
                <a:latin typeface="MS UI Gothic" panose="020B0600070205080204" pitchFamily="50" charset="-128"/>
                <a:ea typeface="MS UI Gothic" panose="020B0600070205080204" pitchFamily="50" charset="-128"/>
              </a:rPr>
              <a:t>every day </a:t>
            </a:r>
            <a:r>
              <a:rPr lang="en-US" altLang="ja-JP" sz="3600" dirty="0">
                <a:latin typeface="MS UI Gothic" panose="020B0600070205080204" pitchFamily="50" charset="-128"/>
                <a:ea typeface="MS UI Gothic" panose="020B0600070205080204" pitchFamily="50" charset="-128"/>
              </a:rPr>
              <a:t>hair ornaments in ancient China</a:t>
            </a:r>
          </a:p>
          <a:p>
            <a:pPr eaLnBrk="1" hangingPunct="1">
              <a:lnSpc>
                <a:spcPct val="80000"/>
              </a:lnSpc>
              <a:spcBef>
                <a:spcPct val="0"/>
              </a:spcBef>
              <a:buFontTx/>
              <a:buNone/>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every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C6E80367-01C7-463D-BE69-75EF27B3D376}"/>
              </a:ext>
            </a:extLst>
          </p:cNvPr>
          <p:cNvSpPr txBox="1"/>
          <p:nvPr/>
        </p:nvSpPr>
        <p:spPr>
          <a:xfrm>
            <a:off x="3046665" y="1299249"/>
            <a:ext cx="4712108" cy="369332"/>
          </a:xfrm>
          <a:prstGeom prst="rect">
            <a:avLst/>
          </a:prstGeom>
          <a:noFill/>
        </p:spPr>
        <p:txBody>
          <a:bodyPr wrap="square">
            <a:spAutoFit/>
          </a:bodyPr>
          <a:lstStyle/>
          <a:p>
            <a:r>
              <a:rPr lang="ja-JP" altLang="en-US" dirty="0">
                <a:hlinkClick r:id="rId13"/>
              </a:rPr>
              <a:t>https://en.wikipedia.org/wiki/Chinese_hairpin</a:t>
            </a:r>
            <a:endParaRPr lang="ja-JP" altLang="en-US" dirty="0"/>
          </a:p>
        </p:txBody>
      </p:sp>
    </p:spTree>
    <p:extLst>
      <p:ext uri="{BB962C8B-B14F-4D97-AF65-F5344CB8AC3E}">
        <p14:creationId xmlns:p14="http://schemas.microsoft.com/office/powerpoint/2010/main" val="322988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3259</TotalTime>
  <Words>388</Words>
  <Application>Microsoft Office PowerPoint</Application>
  <PresentationFormat>画面に合わせる (4:3)</PresentationFormat>
  <Paragraphs>43</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Calibri</vt:lpstr>
      <vt:lpstr>Calibri Light</vt:lpstr>
      <vt:lpstr>Wingdings</vt:lpstr>
      <vt:lpstr>Office テーマ</vt:lpstr>
      <vt:lpstr>Free Kanji Material  無料漢字教材 kanji0161-0163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2022-03-12T08:01:10Z</dcterms:modified>
</cp:coreProperties>
</file>