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366" r:id="rId5"/>
    <p:sldId id="367" r:id="rId6"/>
    <p:sldId id="368" r:id="rId7"/>
    <p:sldId id="3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88" d="100"/>
          <a:sy n="88" d="100"/>
        </p:scale>
        <p:origin x="8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kanji0106-0109</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59ACC7-F216-4E1C-8626-C42F1E9891F5}"/>
              </a:ext>
            </a:extLst>
          </p:cNvPr>
          <p:cNvPicPr>
            <a:picLocks noChangeAspect="1"/>
          </p:cNvPicPr>
          <p:nvPr/>
        </p:nvPicPr>
        <p:blipFill>
          <a:blip r:embed="rId2"/>
          <a:stretch>
            <a:fillRect/>
          </a:stretch>
        </p:blipFill>
        <p:spPr>
          <a:xfrm>
            <a:off x="1762124" y="1139598"/>
            <a:ext cx="5810397" cy="1211716"/>
          </a:xfrm>
          <a:prstGeom prst="rect">
            <a:avLst/>
          </a:prstGeom>
        </p:spPr>
      </p:pic>
      <p:pic>
        <p:nvPicPr>
          <p:cNvPr id="5" name="図 4">
            <a:extLst>
              <a:ext uri="{FF2B5EF4-FFF2-40B4-BE49-F238E27FC236}">
                <a16:creationId xmlns:a16="http://schemas.microsoft.com/office/drawing/2014/main" id="{B6ED87D1-7A73-4DFF-A0EA-A902F3418E22}"/>
              </a:ext>
            </a:extLst>
          </p:cNvPr>
          <p:cNvPicPr>
            <a:picLocks noChangeAspect="1"/>
          </p:cNvPicPr>
          <p:nvPr/>
        </p:nvPicPr>
        <p:blipFill>
          <a:blip r:embed="rId3"/>
          <a:stretch>
            <a:fillRect/>
          </a:stretch>
        </p:blipFill>
        <p:spPr>
          <a:xfrm>
            <a:off x="0" y="2591717"/>
            <a:ext cx="9144000" cy="2153540"/>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図 2047">
            <a:extLst>
              <a:ext uri="{FF2B5EF4-FFF2-40B4-BE49-F238E27FC236}">
                <a16:creationId xmlns:a16="http://schemas.microsoft.com/office/drawing/2014/main" id="{3F1CD9AB-1728-48E5-A268-18D530972C8B}"/>
              </a:ext>
            </a:extLst>
          </p:cNvPr>
          <p:cNvPicPr>
            <a:picLocks noChangeAspect="1"/>
          </p:cNvPicPr>
          <p:nvPr/>
        </p:nvPicPr>
        <p:blipFill>
          <a:blip r:embed="rId2"/>
          <a:stretch>
            <a:fillRect/>
          </a:stretch>
        </p:blipFill>
        <p:spPr>
          <a:xfrm>
            <a:off x="5415935" y="985084"/>
            <a:ext cx="1320031" cy="2755405"/>
          </a:xfrm>
          <a:prstGeom prst="rect">
            <a:avLst/>
          </a:prstGeom>
        </p:spPr>
      </p:pic>
      <p:pic>
        <p:nvPicPr>
          <p:cNvPr id="3" name="図 2">
            <a:extLst>
              <a:ext uri="{FF2B5EF4-FFF2-40B4-BE49-F238E27FC236}">
                <a16:creationId xmlns:a16="http://schemas.microsoft.com/office/drawing/2014/main" id="{6982A3D1-A1A0-4026-862D-1CE0A81C9FFC}"/>
              </a:ext>
            </a:extLst>
          </p:cNvPr>
          <p:cNvPicPr>
            <a:picLocks noChangeAspect="1"/>
          </p:cNvPicPr>
          <p:nvPr/>
        </p:nvPicPr>
        <p:blipFill>
          <a:blip r:embed="rId3"/>
          <a:stretch>
            <a:fillRect/>
          </a:stretch>
        </p:blipFill>
        <p:spPr>
          <a:xfrm>
            <a:off x="0" y="9758"/>
            <a:ext cx="9144000" cy="470458"/>
          </a:xfrm>
          <a:prstGeom prst="rect">
            <a:avLst/>
          </a:prstGeom>
        </p:spPr>
      </p:pic>
      <p:pic>
        <p:nvPicPr>
          <p:cNvPr id="6" name="図 5" descr="家具, テーブル, 挿絵 が含まれている画像&#10;&#10;自動的に生成された説明">
            <a:extLst>
              <a:ext uri="{FF2B5EF4-FFF2-40B4-BE49-F238E27FC236}">
                <a16:creationId xmlns:a16="http://schemas.microsoft.com/office/drawing/2014/main" id="{9E46D4C3-211E-453F-BC20-09BC7C21D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200" y="4127500"/>
            <a:ext cx="2489200" cy="2489200"/>
          </a:xfrm>
          <a:prstGeom prst="rect">
            <a:avLst/>
          </a:prstGeom>
        </p:spPr>
      </p:pic>
      <p:pic>
        <p:nvPicPr>
          <p:cNvPr id="4" name="図 3">
            <a:extLst>
              <a:ext uri="{FF2B5EF4-FFF2-40B4-BE49-F238E27FC236}">
                <a16:creationId xmlns:a16="http://schemas.microsoft.com/office/drawing/2014/main" id="{120125A9-6EF4-49B7-B414-560E711766F1}"/>
              </a:ext>
            </a:extLst>
          </p:cNvPr>
          <p:cNvPicPr>
            <a:picLocks noChangeAspect="1"/>
          </p:cNvPicPr>
          <p:nvPr/>
        </p:nvPicPr>
        <p:blipFill>
          <a:blip r:embed="rId5"/>
          <a:stretch>
            <a:fillRect/>
          </a:stretch>
        </p:blipFill>
        <p:spPr>
          <a:xfrm>
            <a:off x="1193604" y="4594315"/>
            <a:ext cx="1444560" cy="2022385"/>
          </a:xfrm>
          <a:prstGeom prst="rect">
            <a:avLst/>
          </a:prstGeom>
        </p:spPr>
      </p:pic>
      <p:pic>
        <p:nvPicPr>
          <p:cNvPr id="5" name="Picture 4">
            <a:extLst>
              <a:ext uri="{FF2B5EF4-FFF2-40B4-BE49-F238E27FC236}">
                <a16:creationId xmlns:a16="http://schemas.microsoft.com/office/drawing/2014/main" id="{E9F498F5-7A19-4179-B381-DA19C2A62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57" y="538118"/>
            <a:ext cx="1696357" cy="3343186"/>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84CD57B9-15F8-4A96-AD17-706913F1C06B}"/>
              </a:ext>
            </a:extLst>
          </p:cNvPr>
          <p:cNvSpPr/>
          <p:nvPr/>
        </p:nvSpPr>
        <p:spPr>
          <a:xfrm>
            <a:off x="653141" y="3443517"/>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0DF33720-37D2-404B-B8FB-66AD1CC8BB2C}"/>
              </a:ext>
            </a:extLst>
          </p:cNvPr>
          <p:cNvSpPr/>
          <p:nvPr/>
        </p:nvSpPr>
        <p:spPr>
          <a:xfrm rot="3427309">
            <a:off x="1236325" y="3977886"/>
            <a:ext cx="585150"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2CA115A5-E408-4D4B-843D-62A863860469}"/>
              </a:ext>
            </a:extLst>
          </p:cNvPr>
          <p:cNvSpPr/>
          <p:nvPr/>
        </p:nvSpPr>
        <p:spPr>
          <a:xfrm>
            <a:off x="2687764" y="5305095"/>
            <a:ext cx="1435164"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2553A37-723C-45A5-85C0-4E232DF63EE8}"/>
              </a:ext>
            </a:extLst>
          </p:cNvPr>
          <p:cNvPicPr>
            <a:picLocks noChangeAspect="1"/>
          </p:cNvPicPr>
          <p:nvPr/>
        </p:nvPicPr>
        <p:blipFill>
          <a:blip r:embed="rId5"/>
          <a:stretch>
            <a:fillRect/>
          </a:stretch>
        </p:blipFill>
        <p:spPr>
          <a:xfrm>
            <a:off x="4152179" y="4594315"/>
            <a:ext cx="1444560" cy="2022385"/>
          </a:xfrm>
          <a:prstGeom prst="rect">
            <a:avLst/>
          </a:prstGeom>
        </p:spPr>
      </p:pic>
      <p:cxnSp>
        <p:nvCxnSpPr>
          <p:cNvPr id="12" name="直線コネクタ 11">
            <a:extLst>
              <a:ext uri="{FF2B5EF4-FFF2-40B4-BE49-F238E27FC236}">
                <a16:creationId xmlns:a16="http://schemas.microsoft.com/office/drawing/2014/main" id="{2333E6D7-FCE3-4C9F-B884-C36DEA905CBC}"/>
              </a:ext>
            </a:extLst>
          </p:cNvPr>
          <p:cNvCxnSpPr>
            <a:cxnSpLocks/>
          </p:cNvCxnSpPr>
          <p:nvPr/>
        </p:nvCxnSpPr>
        <p:spPr>
          <a:xfrm>
            <a:off x="4923031" y="4739430"/>
            <a:ext cx="0" cy="1447800"/>
          </a:xfrm>
          <a:prstGeom prst="line">
            <a:avLst/>
          </a:prstGeom>
          <a:ln w="1333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5" name="フリーフォーム: 図形 14">
            <a:extLst>
              <a:ext uri="{FF2B5EF4-FFF2-40B4-BE49-F238E27FC236}">
                <a16:creationId xmlns:a16="http://schemas.microsoft.com/office/drawing/2014/main" id="{F5F47215-FA99-4AC7-839A-C78985C70011}"/>
              </a:ext>
            </a:extLst>
          </p:cNvPr>
          <p:cNvSpPr/>
          <p:nvPr/>
        </p:nvSpPr>
        <p:spPr>
          <a:xfrm>
            <a:off x="4935730" y="4993430"/>
            <a:ext cx="507993" cy="609600"/>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758C2DE6-E513-4C6C-B8CC-D000F7A3EA75}"/>
              </a:ext>
            </a:extLst>
          </p:cNvPr>
          <p:cNvSpPr/>
          <p:nvPr/>
        </p:nvSpPr>
        <p:spPr>
          <a:xfrm rot="4357978">
            <a:off x="4737404" y="5715875"/>
            <a:ext cx="422054" cy="706324"/>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C554B4F7-BD63-42E2-AF02-880F99A03751}"/>
              </a:ext>
            </a:extLst>
          </p:cNvPr>
          <p:cNvSpPr/>
          <p:nvPr/>
        </p:nvSpPr>
        <p:spPr>
          <a:xfrm rot="18278615">
            <a:off x="4175083" y="5546453"/>
            <a:ext cx="534230" cy="538711"/>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CCE60B6-61C5-4F33-9A4E-668CF57A4713}"/>
              </a:ext>
            </a:extLst>
          </p:cNvPr>
          <p:cNvSpPr/>
          <p:nvPr/>
        </p:nvSpPr>
        <p:spPr>
          <a:xfrm rot="16200000">
            <a:off x="4648907" y="3977619"/>
            <a:ext cx="47045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3FEE425F-B8DE-4B68-B9BC-9AE7980130FA}"/>
              </a:ext>
            </a:extLst>
          </p:cNvPr>
          <p:cNvCxnSpPr>
            <a:cxnSpLocks/>
          </p:cNvCxnSpPr>
          <p:nvPr/>
        </p:nvCxnSpPr>
        <p:spPr>
          <a:xfrm>
            <a:off x="4815645" y="2767639"/>
            <a:ext cx="9551" cy="1101866"/>
          </a:xfrm>
          <a:prstGeom prst="line">
            <a:avLst/>
          </a:prstGeom>
          <a:ln w="1333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20" name="フリーフォーム: 図形 19">
            <a:extLst>
              <a:ext uri="{FF2B5EF4-FFF2-40B4-BE49-F238E27FC236}">
                <a16:creationId xmlns:a16="http://schemas.microsoft.com/office/drawing/2014/main" id="{BE3D0374-44AA-4293-9FA5-80396DE0E5A3}"/>
              </a:ext>
            </a:extLst>
          </p:cNvPr>
          <p:cNvSpPr/>
          <p:nvPr/>
        </p:nvSpPr>
        <p:spPr>
          <a:xfrm rot="3163152">
            <a:off x="4943778" y="2925081"/>
            <a:ext cx="312957" cy="477149"/>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C804350C-04F8-4B0F-B220-A3DCD10506E4}"/>
              </a:ext>
            </a:extLst>
          </p:cNvPr>
          <p:cNvSpPr/>
          <p:nvPr/>
        </p:nvSpPr>
        <p:spPr>
          <a:xfrm rot="5400000">
            <a:off x="4632817" y="3173839"/>
            <a:ext cx="422054" cy="1004087"/>
          </a:xfrm>
          <a:custGeom>
            <a:avLst/>
            <a:gdLst>
              <a:gd name="connsiteX0" fmla="*/ 0 w 480536"/>
              <a:gd name="connsiteY0" fmla="*/ 774700 h 774700"/>
              <a:gd name="connsiteX1" fmla="*/ 419100 w 480536"/>
              <a:gd name="connsiteY1" fmla="*/ 520700 h 774700"/>
              <a:gd name="connsiteX2" fmla="*/ 469900 w 480536"/>
              <a:gd name="connsiteY2" fmla="*/ 0 h 774700"/>
            </a:gdLst>
            <a:ahLst/>
            <a:cxnLst>
              <a:cxn ang="0">
                <a:pos x="connsiteX0" y="connsiteY0"/>
              </a:cxn>
              <a:cxn ang="0">
                <a:pos x="connsiteX1" y="connsiteY1"/>
              </a:cxn>
              <a:cxn ang="0">
                <a:pos x="connsiteX2" y="connsiteY2"/>
              </a:cxn>
            </a:cxnLst>
            <a:rect l="l" t="t" r="r" b="b"/>
            <a:pathLst>
              <a:path w="480536" h="774700">
                <a:moveTo>
                  <a:pt x="0" y="774700"/>
                </a:moveTo>
                <a:cubicBezTo>
                  <a:pt x="170391" y="712258"/>
                  <a:pt x="340783" y="649817"/>
                  <a:pt x="419100" y="520700"/>
                </a:cubicBezTo>
                <a:cubicBezTo>
                  <a:pt x="497417" y="391583"/>
                  <a:pt x="483658" y="195791"/>
                  <a:pt x="469900" y="0"/>
                </a:cubicBezTo>
              </a:path>
            </a:pathLst>
          </a:custGeom>
          <a:noFill/>
          <a:ln w="11112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9CD61465-0464-4927-BFDD-B5B0247493DA}"/>
              </a:ext>
            </a:extLst>
          </p:cNvPr>
          <p:cNvSpPr/>
          <p:nvPr/>
        </p:nvSpPr>
        <p:spPr>
          <a:xfrm>
            <a:off x="653140" y="2624054"/>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40F7E45C-5D95-4F62-920F-ACFDDC4AA175}"/>
              </a:ext>
            </a:extLst>
          </p:cNvPr>
          <p:cNvSpPr txBox="1"/>
          <p:nvPr/>
        </p:nvSpPr>
        <p:spPr>
          <a:xfrm>
            <a:off x="2381565" y="4297519"/>
            <a:ext cx="2321894"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footbone</a:t>
            </a:r>
          </a:p>
        </p:txBody>
      </p:sp>
      <p:sp>
        <p:nvSpPr>
          <p:cNvPr id="26" name="矢印: 右 25">
            <a:extLst>
              <a:ext uri="{FF2B5EF4-FFF2-40B4-BE49-F238E27FC236}">
                <a16:creationId xmlns:a16="http://schemas.microsoft.com/office/drawing/2014/main" id="{33B546E6-257E-4450-803D-E7CE384CEBFD}"/>
              </a:ext>
            </a:extLst>
          </p:cNvPr>
          <p:cNvSpPr/>
          <p:nvPr/>
        </p:nvSpPr>
        <p:spPr>
          <a:xfrm rot="20229828">
            <a:off x="1521001" y="1895627"/>
            <a:ext cx="2681013"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DD6EF91C-E098-4D40-9F4E-7DAC89D2A22C}"/>
              </a:ext>
            </a:extLst>
          </p:cNvPr>
          <p:cNvSpPr/>
          <p:nvPr/>
        </p:nvSpPr>
        <p:spPr>
          <a:xfrm>
            <a:off x="4382848" y="985084"/>
            <a:ext cx="914400" cy="914400"/>
          </a:xfrm>
          <a:prstGeom prst="roundRect">
            <a:avLst>
              <a:gd name="adj" fmla="val 38889"/>
            </a:avLst>
          </a:prstGeom>
          <a:noFill/>
          <a:ln w="1016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667F20C4-6B5D-4921-B1DC-260581C3A68C}"/>
              </a:ext>
            </a:extLst>
          </p:cNvPr>
          <p:cNvCxnSpPr>
            <a:cxnSpLocks/>
          </p:cNvCxnSpPr>
          <p:nvPr/>
        </p:nvCxnSpPr>
        <p:spPr>
          <a:xfrm>
            <a:off x="4358856" y="3212672"/>
            <a:ext cx="0" cy="681237"/>
          </a:xfrm>
          <a:prstGeom prst="line">
            <a:avLst/>
          </a:prstGeom>
          <a:ln w="1333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A221BB7D-E115-40BF-861D-7417036730A8}"/>
              </a:ext>
            </a:extLst>
          </p:cNvPr>
          <p:cNvSpPr txBox="1"/>
          <p:nvPr/>
        </p:nvSpPr>
        <p:spPr>
          <a:xfrm>
            <a:off x="2126468" y="933439"/>
            <a:ext cx="2232388"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kneecap</a:t>
            </a:r>
          </a:p>
        </p:txBody>
      </p:sp>
      <p:sp>
        <p:nvSpPr>
          <p:cNvPr id="34" name="テキスト ボックス 33">
            <a:extLst>
              <a:ext uri="{FF2B5EF4-FFF2-40B4-BE49-F238E27FC236}">
                <a16:creationId xmlns:a16="http://schemas.microsoft.com/office/drawing/2014/main" id="{D7A0EB89-BE13-42A6-A913-467EA2519655}"/>
              </a:ext>
            </a:extLst>
          </p:cNvPr>
          <p:cNvSpPr txBox="1"/>
          <p:nvPr/>
        </p:nvSpPr>
        <p:spPr>
          <a:xfrm>
            <a:off x="6536106" y="3609255"/>
            <a:ext cx="2232388"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leg, foot</a:t>
            </a:r>
          </a:p>
        </p:txBody>
      </p:sp>
    </p:spTree>
    <p:extLst>
      <p:ext uri="{BB962C8B-B14F-4D97-AF65-F5344CB8AC3E}">
        <p14:creationId xmlns:p14="http://schemas.microsoft.com/office/powerpoint/2010/main" val="42932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A21A3E0-C9A4-4616-AEC5-61584A43BA28}"/>
              </a:ext>
            </a:extLst>
          </p:cNvPr>
          <p:cNvPicPr>
            <a:picLocks noChangeAspect="1"/>
          </p:cNvPicPr>
          <p:nvPr/>
        </p:nvPicPr>
        <p:blipFill>
          <a:blip r:embed="rId2"/>
          <a:stretch>
            <a:fillRect/>
          </a:stretch>
        </p:blipFill>
        <p:spPr>
          <a:xfrm>
            <a:off x="171358" y="774340"/>
            <a:ext cx="1571625" cy="2581275"/>
          </a:xfrm>
          <a:prstGeom prst="rect">
            <a:avLst/>
          </a:prstGeom>
        </p:spPr>
      </p:pic>
      <p:pic>
        <p:nvPicPr>
          <p:cNvPr id="22" name="図 21">
            <a:extLst>
              <a:ext uri="{FF2B5EF4-FFF2-40B4-BE49-F238E27FC236}">
                <a16:creationId xmlns:a16="http://schemas.microsoft.com/office/drawing/2014/main" id="{E3C74D66-A2A2-42F3-A116-BFC0D2E3FFA3}"/>
              </a:ext>
            </a:extLst>
          </p:cNvPr>
          <p:cNvPicPr>
            <a:picLocks noChangeAspect="1"/>
          </p:cNvPicPr>
          <p:nvPr/>
        </p:nvPicPr>
        <p:blipFill>
          <a:blip r:embed="rId3"/>
          <a:stretch>
            <a:fillRect/>
          </a:stretch>
        </p:blipFill>
        <p:spPr>
          <a:xfrm rot="20146026">
            <a:off x="2303969" y="1700682"/>
            <a:ext cx="1685925" cy="2657475"/>
          </a:xfrm>
          <a:prstGeom prst="rect">
            <a:avLst/>
          </a:prstGeom>
        </p:spPr>
      </p:pic>
      <p:pic>
        <p:nvPicPr>
          <p:cNvPr id="3" name="図 2">
            <a:extLst>
              <a:ext uri="{FF2B5EF4-FFF2-40B4-BE49-F238E27FC236}">
                <a16:creationId xmlns:a16="http://schemas.microsoft.com/office/drawing/2014/main" id="{BE2E5F8F-EEE2-4556-AAD4-72205309D40F}"/>
              </a:ext>
            </a:extLst>
          </p:cNvPr>
          <p:cNvPicPr>
            <a:picLocks noChangeAspect="1"/>
          </p:cNvPicPr>
          <p:nvPr/>
        </p:nvPicPr>
        <p:blipFill>
          <a:blip r:embed="rId4"/>
          <a:stretch>
            <a:fillRect/>
          </a:stretch>
        </p:blipFill>
        <p:spPr>
          <a:xfrm>
            <a:off x="0" y="9758"/>
            <a:ext cx="9144000" cy="470458"/>
          </a:xfrm>
          <a:prstGeom prst="rect">
            <a:avLst/>
          </a:prstGeom>
        </p:spPr>
      </p:pic>
      <p:pic>
        <p:nvPicPr>
          <p:cNvPr id="4" name="図 3" descr="座席, チェアー, テーブル, 椅子 が含まれている画像&#10;&#10;自動的に生成された説明">
            <a:extLst>
              <a:ext uri="{FF2B5EF4-FFF2-40B4-BE49-F238E27FC236}">
                <a16:creationId xmlns:a16="http://schemas.microsoft.com/office/drawing/2014/main" id="{CB43F082-C9E2-4D6C-BC63-363610857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922" y="4318000"/>
            <a:ext cx="2540000" cy="2540000"/>
          </a:xfrm>
          <a:prstGeom prst="rect">
            <a:avLst/>
          </a:prstGeom>
        </p:spPr>
      </p:pic>
      <p:sp>
        <p:nvSpPr>
          <p:cNvPr id="6" name="矢印: 右 5">
            <a:extLst>
              <a:ext uri="{FF2B5EF4-FFF2-40B4-BE49-F238E27FC236}">
                <a16:creationId xmlns:a16="http://schemas.microsoft.com/office/drawing/2014/main" id="{A535F813-BF49-40FA-8E37-F70534872B14}"/>
              </a:ext>
            </a:extLst>
          </p:cNvPr>
          <p:cNvSpPr/>
          <p:nvPr/>
        </p:nvSpPr>
        <p:spPr>
          <a:xfrm rot="2168933">
            <a:off x="1720353" y="218955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F0A017E1-E80E-4066-B682-C0A63BB0C94D}"/>
              </a:ext>
            </a:extLst>
          </p:cNvPr>
          <p:cNvSpPr/>
          <p:nvPr/>
        </p:nvSpPr>
        <p:spPr>
          <a:xfrm rot="2168933">
            <a:off x="5897526" y="4604396"/>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2412DF5-5932-4BCE-8331-02005DC84545}"/>
              </a:ext>
            </a:extLst>
          </p:cNvPr>
          <p:cNvSpPr txBox="1"/>
          <p:nvPr/>
        </p:nvSpPr>
        <p:spPr>
          <a:xfrm>
            <a:off x="3640515" y="994244"/>
            <a:ext cx="509455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pictograph of “</a:t>
            </a:r>
            <a:r>
              <a:rPr lang="en-US" altLang="ja-JP" sz="4000" b="1" dirty="0">
                <a:solidFill>
                  <a:srgbClr val="FF0000"/>
                </a:solidFill>
                <a:latin typeface="MS UI Gothic" panose="020B0600070205080204" pitchFamily="50" charset="-128"/>
                <a:ea typeface="MS UI Gothic" panose="020B0600070205080204" pitchFamily="50" charset="-128"/>
              </a:rPr>
              <a:t>ear</a:t>
            </a:r>
            <a:r>
              <a:rPr lang="en-US" altLang="ja-JP" sz="4000" b="1" dirty="0">
                <a:latin typeface="MS UI Gothic" panose="020B0600070205080204" pitchFamily="50" charset="-128"/>
                <a:ea typeface="MS UI Gothic" panose="020B0600070205080204" pitchFamily="50" charset="-128"/>
              </a:rPr>
              <a:t>”</a:t>
            </a:r>
          </a:p>
        </p:txBody>
      </p:sp>
      <p:sp>
        <p:nvSpPr>
          <p:cNvPr id="23" name="矢印: 右 22">
            <a:extLst>
              <a:ext uri="{FF2B5EF4-FFF2-40B4-BE49-F238E27FC236}">
                <a16:creationId xmlns:a16="http://schemas.microsoft.com/office/drawing/2014/main" id="{8A6A7BCE-5132-47DC-B1F1-BB4FAE0000E4}"/>
              </a:ext>
            </a:extLst>
          </p:cNvPr>
          <p:cNvSpPr/>
          <p:nvPr/>
        </p:nvSpPr>
        <p:spPr>
          <a:xfrm rot="2168933">
            <a:off x="3926517" y="348019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351A8761-D5D9-42A1-B37C-CC08A6FBA29B}"/>
              </a:ext>
            </a:extLst>
          </p:cNvPr>
          <p:cNvCxnSpPr>
            <a:cxnSpLocks/>
          </p:cNvCxnSpPr>
          <p:nvPr/>
        </p:nvCxnSpPr>
        <p:spPr>
          <a:xfrm flipH="1">
            <a:off x="5471340" y="3511550"/>
            <a:ext cx="212203" cy="1555750"/>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E4BA940-65FE-472E-85F4-7116E6EC0E1B}"/>
              </a:ext>
            </a:extLst>
          </p:cNvPr>
          <p:cNvCxnSpPr>
            <a:cxnSpLocks/>
          </p:cNvCxnSpPr>
          <p:nvPr/>
        </p:nvCxnSpPr>
        <p:spPr>
          <a:xfrm>
            <a:off x="4762500" y="3450416"/>
            <a:ext cx="935762" cy="0"/>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0EC54CE-AB7B-4F0B-9CEB-63256BB41589}"/>
              </a:ext>
            </a:extLst>
          </p:cNvPr>
          <p:cNvCxnSpPr>
            <a:cxnSpLocks/>
          </p:cNvCxnSpPr>
          <p:nvPr/>
        </p:nvCxnSpPr>
        <p:spPr>
          <a:xfrm flipV="1">
            <a:off x="4874966" y="3543046"/>
            <a:ext cx="220737" cy="1303666"/>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AA7DA2-0879-45F3-9F84-650320C3C943}"/>
              </a:ext>
            </a:extLst>
          </p:cNvPr>
          <p:cNvCxnSpPr>
            <a:cxnSpLocks/>
          </p:cNvCxnSpPr>
          <p:nvPr/>
        </p:nvCxnSpPr>
        <p:spPr>
          <a:xfrm flipV="1">
            <a:off x="4683010" y="4565649"/>
            <a:ext cx="825386" cy="363484"/>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700E208-2BB4-47B0-B285-2FE95888BFD7}"/>
              </a:ext>
            </a:extLst>
          </p:cNvPr>
          <p:cNvCxnSpPr>
            <a:cxnSpLocks/>
          </p:cNvCxnSpPr>
          <p:nvPr/>
        </p:nvCxnSpPr>
        <p:spPr>
          <a:xfrm>
            <a:off x="5050113" y="3809585"/>
            <a:ext cx="448105" cy="202368"/>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1A70E02-4166-4B04-BEBB-4A60DCB93AB1}"/>
              </a:ext>
            </a:extLst>
          </p:cNvPr>
          <p:cNvCxnSpPr>
            <a:cxnSpLocks/>
          </p:cNvCxnSpPr>
          <p:nvPr/>
        </p:nvCxnSpPr>
        <p:spPr>
          <a:xfrm>
            <a:off x="5023235" y="4102099"/>
            <a:ext cx="448105" cy="202368"/>
          </a:xfrm>
          <a:prstGeom prst="line">
            <a:avLst/>
          </a:prstGeom>
          <a:ln w="12065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80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8BC9424-157A-47DD-8EA1-38552570AC48}"/>
              </a:ext>
            </a:extLst>
          </p:cNvPr>
          <p:cNvPicPr>
            <a:picLocks noChangeAspect="1"/>
          </p:cNvPicPr>
          <p:nvPr/>
        </p:nvPicPr>
        <p:blipFill>
          <a:blip r:embed="rId2"/>
          <a:stretch>
            <a:fillRect/>
          </a:stretch>
        </p:blipFill>
        <p:spPr>
          <a:xfrm>
            <a:off x="228198" y="3672067"/>
            <a:ext cx="1067898" cy="1992215"/>
          </a:xfrm>
          <a:prstGeom prst="rect">
            <a:avLst/>
          </a:prstGeom>
        </p:spPr>
      </p:pic>
      <p:pic>
        <p:nvPicPr>
          <p:cNvPr id="3" name="図 2">
            <a:extLst>
              <a:ext uri="{FF2B5EF4-FFF2-40B4-BE49-F238E27FC236}">
                <a16:creationId xmlns:a16="http://schemas.microsoft.com/office/drawing/2014/main" id="{608ADD6A-C111-4CE6-A9E5-7DD2F5864316}"/>
              </a:ext>
            </a:extLst>
          </p:cNvPr>
          <p:cNvPicPr>
            <a:picLocks noChangeAspect="1"/>
          </p:cNvPicPr>
          <p:nvPr/>
        </p:nvPicPr>
        <p:blipFill>
          <a:blip r:embed="rId3"/>
          <a:stretch>
            <a:fillRect/>
          </a:stretch>
        </p:blipFill>
        <p:spPr>
          <a:xfrm>
            <a:off x="0" y="13745"/>
            <a:ext cx="9144000" cy="786949"/>
          </a:xfrm>
          <a:prstGeom prst="rect">
            <a:avLst/>
          </a:prstGeom>
        </p:spPr>
      </p:pic>
      <p:pic>
        <p:nvPicPr>
          <p:cNvPr id="4" name="図 3" descr="ロゴ&#10;&#10;自動的に生成された説明">
            <a:extLst>
              <a:ext uri="{FF2B5EF4-FFF2-40B4-BE49-F238E27FC236}">
                <a16:creationId xmlns:a16="http://schemas.microsoft.com/office/drawing/2014/main" id="{AB47D34B-13FF-4CBF-B086-6F8445395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4013200"/>
            <a:ext cx="2628900" cy="2628900"/>
          </a:xfrm>
          <a:prstGeom prst="rect">
            <a:avLst/>
          </a:prstGeom>
        </p:spPr>
      </p:pic>
      <p:pic>
        <p:nvPicPr>
          <p:cNvPr id="5" name="図 4">
            <a:extLst>
              <a:ext uri="{FF2B5EF4-FFF2-40B4-BE49-F238E27FC236}">
                <a16:creationId xmlns:a16="http://schemas.microsoft.com/office/drawing/2014/main" id="{06C75A7A-2B28-4A31-A11C-29648DBFA098}"/>
              </a:ext>
            </a:extLst>
          </p:cNvPr>
          <p:cNvPicPr>
            <a:picLocks noChangeAspect="1"/>
          </p:cNvPicPr>
          <p:nvPr/>
        </p:nvPicPr>
        <p:blipFill>
          <a:blip r:embed="rId5"/>
          <a:stretch>
            <a:fillRect/>
          </a:stretch>
        </p:blipFill>
        <p:spPr>
          <a:xfrm>
            <a:off x="1532563" y="3968832"/>
            <a:ext cx="590750" cy="1619797"/>
          </a:xfrm>
          <a:prstGeom prst="rect">
            <a:avLst/>
          </a:prstGeom>
        </p:spPr>
      </p:pic>
      <p:pic>
        <p:nvPicPr>
          <p:cNvPr id="6" name="図 5">
            <a:extLst>
              <a:ext uri="{FF2B5EF4-FFF2-40B4-BE49-F238E27FC236}">
                <a16:creationId xmlns:a16="http://schemas.microsoft.com/office/drawing/2014/main" id="{9C8CF463-9328-4B7A-A76E-C745957ABB70}"/>
              </a:ext>
            </a:extLst>
          </p:cNvPr>
          <p:cNvPicPr>
            <a:picLocks noChangeAspect="1"/>
          </p:cNvPicPr>
          <p:nvPr/>
        </p:nvPicPr>
        <p:blipFill>
          <a:blip r:embed="rId6"/>
          <a:stretch>
            <a:fillRect/>
          </a:stretch>
        </p:blipFill>
        <p:spPr>
          <a:xfrm>
            <a:off x="161930" y="901056"/>
            <a:ext cx="1134166" cy="1160930"/>
          </a:xfrm>
          <a:prstGeom prst="rect">
            <a:avLst/>
          </a:prstGeom>
        </p:spPr>
      </p:pic>
      <p:pic>
        <p:nvPicPr>
          <p:cNvPr id="7" name="図 6">
            <a:extLst>
              <a:ext uri="{FF2B5EF4-FFF2-40B4-BE49-F238E27FC236}">
                <a16:creationId xmlns:a16="http://schemas.microsoft.com/office/drawing/2014/main" id="{791B4AAD-4736-4079-A789-0E612C173175}"/>
              </a:ext>
            </a:extLst>
          </p:cNvPr>
          <p:cNvPicPr>
            <a:picLocks noChangeAspect="1"/>
          </p:cNvPicPr>
          <p:nvPr/>
        </p:nvPicPr>
        <p:blipFill>
          <a:blip r:embed="rId6"/>
          <a:stretch>
            <a:fillRect/>
          </a:stretch>
        </p:blipFill>
        <p:spPr>
          <a:xfrm rot="1761916">
            <a:off x="928401" y="2224355"/>
            <a:ext cx="1009014" cy="1247138"/>
          </a:xfrm>
          <a:prstGeom prst="rect">
            <a:avLst/>
          </a:prstGeom>
        </p:spPr>
      </p:pic>
      <p:sp>
        <p:nvSpPr>
          <p:cNvPr id="9" name="テキスト ボックス 8">
            <a:extLst>
              <a:ext uri="{FF2B5EF4-FFF2-40B4-BE49-F238E27FC236}">
                <a16:creationId xmlns:a16="http://schemas.microsoft.com/office/drawing/2014/main" id="{D31C624B-3427-4CEB-A2FA-56ACDDE117A5}"/>
              </a:ext>
            </a:extLst>
          </p:cNvPr>
          <p:cNvSpPr txBox="1"/>
          <p:nvPr/>
        </p:nvSpPr>
        <p:spPr>
          <a:xfrm>
            <a:off x="991894" y="778219"/>
            <a:ext cx="2008481" cy="769441"/>
          </a:xfrm>
          <a:prstGeom prst="rect">
            <a:avLst/>
          </a:prstGeom>
          <a:noFill/>
        </p:spPr>
        <p:txBody>
          <a:bodyPr wrap="square" rtlCol="0">
            <a:spAutoFit/>
          </a:bodyPr>
          <a:lstStyle/>
          <a:p>
            <a:r>
              <a:rPr kumimoji="1" lang="en-US" altLang="ja-JP" sz="4400" dirty="0">
                <a:latin typeface="MS UI Gothic" panose="020B0600070205080204" pitchFamily="50" charset="-128"/>
                <a:ea typeface="MS UI Gothic" panose="020B0600070205080204" pitchFamily="50" charset="-128"/>
              </a:rPr>
              <a:t>person</a:t>
            </a:r>
          </a:p>
        </p:txBody>
      </p:sp>
      <p:pic>
        <p:nvPicPr>
          <p:cNvPr id="12" name="図 11">
            <a:extLst>
              <a:ext uri="{FF2B5EF4-FFF2-40B4-BE49-F238E27FC236}">
                <a16:creationId xmlns:a16="http://schemas.microsoft.com/office/drawing/2014/main" id="{46002654-163E-406F-B5AE-0A3DF4C38B5F}"/>
              </a:ext>
            </a:extLst>
          </p:cNvPr>
          <p:cNvPicPr>
            <a:picLocks noChangeAspect="1"/>
          </p:cNvPicPr>
          <p:nvPr/>
        </p:nvPicPr>
        <p:blipFill>
          <a:blip r:embed="rId7"/>
          <a:stretch>
            <a:fillRect/>
          </a:stretch>
        </p:blipFill>
        <p:spPr>
          <a:xfrm>
            <a:off x="4155720" y="3875698"/>
            <a:ext cx="1084751" cy="1619797"/>
          </a:xfrm>
          <a:prstGeom prst="rect">
            <a:avLst/>
          </a:prstGeom>
        </p:spPr>
      </p:pic>
      <p:pic>
        <p:nvPicPr>
          <p:cNvPr id="16" name="図 15">
            <a:extLst>
              <a:ext uri="{FF2B5EF4-FFF2-40B4-BE49-F238E27FC236}">
                <a16:creationId xmlns:a16="http://schemas.microsoft.com/office/drawing/2014/main" id="{31A66608-7DB7-4420-A0F2-A8D8E112DBBD}"/>
              </a:ext>
            </a:extLst>
          </p:cNvPr>
          <p:cNvPicPr>
            <a:picLocks noChangeAspect="1"/>
          </p:cNvPicPr>
          <p:nvPr/>
        </p:nvPicPr>
        <p:blipFill>
          <a:blip r:embed="rId8"/>
          <a:stretch>
            <a:fillRect/>
          </a:stretch>
        </p:blipFill>
        <p:spPr>
          <a:xfrm>
            <a:off x="3145296" y="3875699"/>
            <a:ext cx="980735" cy="1570597"/>
          </a:xfrm>
          <a:prstGeom prst="rect">
            <a:avLst/>
          </a:prstGeom>
        </p:spPr>
      </p:pic>
      <p:sp>
        <p:nvSpPr>
          <p:cNvPr id="19" name="テキスト ボックス 18">
            <a:extLst>
              <a:ext uri="{FF2B5EF4-FFF2-40B4-BE49-F238E27FC236}">
                <a16:creationId xmlns:a16="http://schemas.microsoft.com/office/drawing/2014/main" id="{309E3F14-B86A-4797-8DC5-495713F6B90A}"/>
              </a:ext>
            </a:extLst>
          </p:cNvPr>
          <p:cNvSpPr txBox="1"/>
          <p:nvPr/>
        </p:nvSpPr>
        <p:spPr>
          <a:xfrm>
            <a:off x="456731" y="5715400"/>
            <a:ext cx="1716309" cy="830997"/>
          </a:xfrm>
          <a:prstGeom prst="rect">
            <a:avLst/>
          </a:prstGeom>
          <a:noFill/>
        </p:spPr>
        <p:txBody>
          <a:bodyPr wrap="square" rtlCol="0">
            <a:spAutoFit/>
          </a:bodyPr>
          <a:lstStyle/>
          <a:p>
            <a:pPr>
              <a:lnSpc>
                <a:spcPct val="60000"/>
              </a:lnSpc>
            </a:pPr>
            <a:r>
              <a:rPr kumimoji="1" lang="en-US" altLang="ja-JP" sz="4000" dirty="0">
                <a:latin typeface="MS UI Gothic" panose="020B0600070205080204" pitchFamily="50" charset="-128"/>
                <a:ea typeface="MS UI Gothic" panose="020B0600070205080204" pitchFamily="50" charset="-128"/>
              </a:rPr>
              <a:t>a living person</a:t>
            </a:r>
          </a:p>
        </p:txBody>
      </p:sp>
      <p:sp>
        <p:nvSpPr>
          <p:cNvPr id="20" name="テキスト ボックス 19">
            <a:extLst>
              <a:ext uri="{FF2B5EF4-FFF2-40B4-BE49-F238E27FC236}">
                <a16:creationId xmlns:a16="http://schemas.microsoft.com/office/drawing/2014/main" id="{D9DBE64B-9C18-4423-9D9B-A5CA87B6ED85}"/>
              </a:ext>
            </a:extLst>
          </p:cNvPr>
          <p:cNvSpPr txBox="1"/>
          <p:nvPr/>
        </p:nvSpPr>
        <p:spPr>
          <a:xfrm>
            <a:off x="3145296" y="5600782"/>
            <a:ext cx="3623804" cy="1200329"/>
          </a:xfrm>
          <a:prstGeom prst="rect">
            <a:avLst/>
          </a:prstGeom>
          <a:noFill/>
        </p:spPr>
        <p:txBody>
          <a:bodyPr wrap="square" rtlCol="0">
            <a:spAutoFit/>
          </a:bodyPr>
          <a:lstStyle/>
          <a:p>
            <a:pPr>
              <a:lnSpc>
                <a:spcPct val="60000"/>
              </a:lnSpc>
            </a:pPr>
            <a:r>
              <a:rPr kumimoji="1" lang="en-US" altLang="ja-JP" sz="4000" dirty="0">
                <a:latin typeface="MS UI Gothic" panose="020B0600070205080204" pitchFamily="50" charset="-128"/>
                <a:ea typeface="MS UI Gothic" panose="020B0600070205080204" pitchFamily="50" charset="-128"/>
              </a:rPr>
              <a:t>a dead person in the crouched burial position</a:t>
            </a:r>
          </a:p>
        </p:txBody>
      </p:sp>
      <p:sp>
        <p:nvSpPr>
          <p:cNvPr id="17" name="矢印: ストライプ 16">
            <a:extLst>
              <a:ext uri="{FF2B5EF4-FFF2-40B4-BE49-F238E27FC236}">
                <a16:creationId xmlns:a16="http://schemas.microsoft.com/office/drawing/2014/main" id="{A3EF2BE1-F1F5-47EE-B242-D1DA77B29346}"/>
              </a:ext>
            </a:extLst>
          </p:cNvPr>
          <p:cNvSpPr/>
          <p:nvPr/>
        </p:nvSpPr>
        <p:spPr>
          <a:xfrm>
            <a:off x="2167611" y="5688236"/>
            <a:ext cx="925316" cy="78694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矢印: ストライプ 22">
            <a:extLst>
              <a:ext uri="{FF2B5EF4-FFF2-40B4-BE49-F238E27FC236}">
                <a16:creationId xmlns:a16="http://schemas.microsoft.com/office/drawing/2014/main" id="{00B1FC21-A709-4A6C-A8AB-F94E3E4BAD89}"/>
              </a:ext>
            </a:extLst>
          </p:cNvPr>
          <p:cNvSpPr/>
          <p:nvPr/>
        </p:nvSpPr>
        <p:spPr>
          <a:xfrm>
            <a:off x="2191102" y="4359017"/>
            <a:ext cx="925316" cy="78694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868879F-0D64-4308-A43C-FEE7D8765C1A}"/>
              </a:ext>
            </a:extLst>
          </p:cNvPr>
          <p:cNvSpPr txBox="1"/>
          <p:nvPr/>
        </p:nvSpPr>
        <p:spPr>
          <a:xfrm>
            <a:off x="3000375" y="882580"/>
            <a:ext cx="5948988" cy="3083921"/>
          </a:xfrm>
          <a:prstGeom prst="rect">
            <a:avLst/>
          </a:prstGeom>
          <a:noFill/>
        </p:spPr>
        <p:txBody>
          <a:bodyPr wrap="square">
            <a:spAutoFit/>
          </a:bodyPr>
          <a:lstStyle/>
          <a:p>
            <a:pPr>
              <a:lnSpc>
                <a:spcPct val="90000"/>
              </a:lnSpc>
            </a:pPr>
            <a:r>
              <a:rPr lang="en-US" altLang="ja-JP" sz="3600" dirty="0">
                <a:latin typeface="MS UI Gothic" panose="020B0600070205080204" pitchFamily="50" charset="-128"/>
                <a:ea typeface="MS UI Gothic" panose="020B0600070205080204" pitchFamily="50" charset="-128"/>
              </a:rPr>
              <a:t>to change from a living state  to a dead state</a:t>
            </a:r>
          </a:p>
          <a:p>
            <a:pPr marL="571500" indent="-571500">
              <a:lnSpc>
                <a:spcPct val="9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change, to take the shape of, to transform</a:t>
            </a:r>
          </a:p>
          <a:p>
            <a:pPr marL="1028700" lvl="1" indent="-571500">
              <a:lnSpc>
                <a:spcPct val="9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t>
            </a:r>
            <a:r>
              <a:rPr lang="en-US" altLang="ja-JP" sz="3600" b="1" dirty="0" err="1">
                <a:solidFill>
                  <a:srgbClr val="FF0000"/>
                </a:solidFill>
                <a:latin typeface="MS UI Gothic" panose="020B0600070205080204" pitchFamily="50" charset="-128"/>
                <a:ea typeface="MS UI Gothic" panose="020B0600070205080204" pitchFamily="50" charset="-128"/>
                <a:sym typeface="Wingdings" panose="05000000000000000000" pitchFamily="2" charset="2"/>
              </a:rPr>
              <a:t>lization</a:t>
            </a:r>
            <a:endPar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endParaRPr>
          </a:p>
          <a:p>
            <a:pPr marL="1028700" lvl="1" indent="-571500">
              <a:lnSpc>
                <a:spcPct val="9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chemistry, cosmetics</a:t>
            </a:r>
          </a:p>
        </p:txBody>
      </p:sp>
      <p:cxnSp>
        <p:nvCxnSpPr>
          <p:cNvPr id="28" name="直線コネクタ 27">
            <a:extLst>
              <a:ext uri="{FF2B5EF4-FFF2-40B4-BE49-F238E27FC236}">
                <a16:creationId xmlns:a16="http://schemas.microsoft.com/office/drawing/2014/main" id="{76AD07FD-45EB-4408-A05D-923B0BA22E84}"/>
              </a:ext>
            </a:extLst>
          </p:cNvPr>
          <p:cNvCxnSpPr>
            <a:cxnSpLocks/>
          </p:cNvCxnSpPr>
          <p:nvPr/>
        </p:nvCxnSpPr>
        <p:spPr>
          <a:xfrm>
            <a:off x="4300731" y="3966501"/>
            <a:ext cx="0" cy="144780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AD737D5-268D-477B-958C-81F24E48A08A}"/>
              </a:ext>
            </a:extLst>
          </p:cNvPr>
          <p:cNvCxnSpPr>
            <a:cxnSpLocks/>
          </p:cNvCxnSpPr>
          <p:nvPr/>
        </p:nvCxnSpPr>
        <p:spPr>
          <a:xfrm flipH="1">
            <a:off x="4300731" y="5414301"/>
            <a:ext cx="787340" cy="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12297AF-053E-420A-AC46-7FBA8065527B}"/>
              </a:ext>
            </a:extLst>
          </p:cNvPr>
          <p:cNvCxnSpPr>
            <a:cxnSpLocks/>
          </p:cNvCxnSpPr>
          <p:nvPr/>
        </p:nvCxnSpPr>
        <p:spPr>
          <a:xfrm flipH="1">
            <a:off x="4300731" y="4626901"/>
            <a:ext cx="787340" cy="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349C0206-5C69-45D0-9E76-D79E5A273007}"/>
              </a:ext>
            </a:extLst>
          </p:cNvPr>
          <p:cNvSpPr/>
          <p:nvPr/>
        </p:nvSpPr>
        <p:spPr>
          <a:xfrm rot="3964934">
            <a:off x="768590" y="215118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F04FBEDB-C58E-458E-80D9-8C1982FA3499}"/>
              </a:ext>
            </a:extLst>
          </p:cNvPr>
          <p:cNvSpPr/>
          <p:nvPr/>
        </p:nvSpPr>
        <p:spPr>
          <a:xfrm rot="3964934">
            <a:off x="1307641" y="3724184"/>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734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FA8702-56EC-48BA-A6AF-FDC939AFFDB8}"/>
              </a:ext>
            </a:extLst>
          </p:cNvPr>
          <p:cNvPicPr>
            <a:picLocks noChangeAspect="1"/>
          </p:cNvPicPr>
          <p:nvPr/>
        </p:nvPicPr>
        <p:blipFill>
          <a:blip r:embed="rId2"/>
          <a:stretch>
            <a:fillRect/>
          </a:stretch>
        </p:blipFill>
        <p:spPr>
          <a:xfrm>
            <a:off x="0" y="20230"/>
            <a:ext cx="9144000" cy="479012"/>
          </a:xfrm>
          <a:prstGeom prst="rect">
            <a:avLst/>
          </a:prstGeom>
        </p:spPr>
      </p:pic>
      <p:pic>
        <p:nvPicPr>
          <p:cNvPr id="4" name="図 3" descr="ロゴ&#10;&#10;自動的に生成された説明">
            <a:extLst>
              <a:ext uri="{FF2B5EF4-FFF2-40B4-BE49-F238E27FC236}">
                <a16:creationId xmlns:a16="http://schemas.microsoft.com/office/drawing/2014/main" id="{FC5A70AF-4222-45BD-A93F-47E2C7085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540" y="3877601"/>
            <a:ext cx="2819400" cy="2819400"/>
          </a:xfrm>
          <a:prstGeom prst="rect">
            <a:avLst/>
          </a:prstGeom>
        </p:spPr>
      </p:pic>
      <p:pic>
        <p:nvPicPr>
          <p:cNvPr id="5" name="図 4">
            <a:extLst>
              <a:ext uri="{FF2B5EF4-FFF2-40B4-BE49-F238E27FC236}">
                <a16:creationId xmlns:a16="http://schemas.microsoft.com/office/drawing/2014/main" id="{594A3DC5-A308-42D9-8FA4-7E45B20E9EF6}"/>
              </a:ext>
            </a:extLst>
          </p:cNvPr>
          <p:cNvPicPr>
            <a:picLocks noChangeAspect="1"/>
          </p:cNvPicPr>
          <p:nvPr/>
        </p:nvPicPr>
        <p:blipFill>
          <a:blip r:embed="rId4"/>
          <a:stretch>
            <a:fillRect/>
          </a:stretch>
        </p:blipFill>
        <p:spPr>
          <a:xfrm>
            <a:off x="0" y="473842"/>
            <a:ext cx="9144000" cy="786949"/>
          </a:xfrm>
          <a:prstGeom prst="rect">
            <a:avLst/>
          </a:prstGeom>
        </p:spPr>
      </p:pic>
      <p:pic>
        <p:nvPicPr>
          <p:cNvPr id="6" name="図 5">
            <a:extLst>
              <a:ext uri="{FF2B5EF4-FFF2-40B4-BE49-F238E27FC236}">
                <a16:creationId xmlns:a16="http://schemas.microsoft.com/office/drawing/2014/main" id="{AB870E72-D506-4F43-A3E5-6273E414EEA8}"/>
              </a:ext>
            </a:extLst>
          </p:cNvPr>
          <p:cNvPicPr>
            <a:picLocks noChangeAspect="1"/>
          </p:cNvPicPr>
          <p:nvPr/>
        </p:nvPicPr>
        <p:blipFill>
          <a:blip r:embed="rId5"/>
          <a:stretch>
            <a:fillRect/>
          </a:stretch>
        </p:blipFill>
        <p:spPr>
          <a:xfrm>
            <a:off x="228198" y="3672067"/>
            <a:ext cx="1067898" cy="1992215"/>
          </a:xfrm>
          <a:prstGeom prst="rect">
            <a:avLst/>
          </a:prstGeom>
        </p:spPr>
      </p:pic>
      <p:pic>
        <p:nvPicPr>
          <p:cNvPr id="7" name="図 6">
            <a:extLst>
              <a:ext uri="{FF2B5EF4-FFF2-40B4-BE49-F238E27FC236}">
                <a16:creationId xmlns:a16="http://schemas.microsoft.com/office/drawing/2014/main" id="{CA82F47C-4DE2-455B-B33E-1A481E175955}"/>
              </a:ext>
            </a:extLst>
          </p:cNvPr>
          <p:cNvPicPr>
            <a:picLocks noChangeAspect="1"/>
          </p:cNvPicPr>
          <p:nvPr/>
        </p:nvPicPr>
        <p:blipFill>
          <a:blip r:embed="rId6"/>
          <a:stretch>
            <a:fillRect/>
          </a:stretch>
        </p:blipFill>
        <p:spPr>
          <a:xfrm>
            <a:off x="1532563" y="3968832"/>
            <a:ext cx="590750" cy="1619797"/>
          </a:xfrm>
          <a:prstGeom prst="rect">
            <a:avLst/>
          </a:prstGeom>
        </p:spPr>
      </p:pic>
      <p:pic>
        <p:nvPicPr>
          <p:cNvPr id="8" name="図 7">
            <a:extLst>
              <a:ext uri="{FF2B5EF4-FFF2-40B4-BE49-F238E27FC236}">
                <a16:creationId xmlns:a16="http://schemas.microsoft.com/office/drawing/2014/main" id="{E8A75FF2-E5D1-4E74-9491-07D6164AC604}"/>
              </a:ext>
            </a:extLst>
          </p:cNvPr>
          <p:cNvPicPr>
            <a:picLocks noChangeAspect="1"/>
          </p:cNvPicPr>
          <p:nvPr/>
        </p:nvPicPr>
        <p:blipFill>
          <a:blip r:embed="rId7"/>
          <a:stretch>
            <a:fillRect/>
          </a:stretch>
        </p:blipFill>
        <p:spPr>
          <a:xfrm>
            <a:off x="4104920" y="3875698"/>
            <a:ext cx="1084751" cy="1619797"/>
          </a:xfrm>
          <a:prstGeom prst="rect">
            <a:avLst/>
          </a:prstGeom>
        </p:spPr>
      </p:pic>
      <p:pic>
        <p:nvPicPr>
          <p:cNvPr id="9" name="図 8">
            <a:extLst>
              <a:ext uri="{FF2B5EF4-FFF2-40B4-BE49-F238E27FC236}">
                <a16:creationId xmlns:a16="http://schemas.microsoft.com/office/drawing/2014/main" id="{694311BD-6BFE-4AE5-B0B8-A0D5A2BFEE4F}"/>
              </a:ext>
            </a:extLst>
          </p:cNvPr>
          <p:cNvPicPr>
            <a:picLocks noChangeAspect="1"/>
          </p:cNvPicPr>
          <p:nvPr/>
        </p:nvPicPr>
        <p:blipFill>
          <a:blip r:embed="rId8"/>
          <a:stretch>
            <a:fillRect/>
          </a:stretch>
        </p:blipFill>
        <p:spPr>
          <a:xfrm>
            <a:off x="3081796" y="3951899"/>
            <a:ext cx="980735" cy="1570597"/>
          </a:xfrm>
          <a:prstGeom prst="rect">
            <a:avLst/>
          </a:prstGeom>
        </p:spPr>
      </p:pic>
      <p:sp>
        <p:nvSpPr>
          <p:cNvPr id="10" name="テキスト ボックス 9">
            <a:extLst>
              <a:ext uri="{FF2B5EF4-FFF2-40B4-BE49-F238E27FC236}">
                <a16:creationId xmlns:a16="http://schemas.microsoft.com/office/drawing/2014/main" id="{BB841C9A-6B6B-4C59-AAAE-EC66B7251D5F}"/>
              </a:ext>
            </a:extLst>
          </p:cNvPr>
          <p:cNvSpPr txBox="1"/>
          <p:nvPr/>
        </p:nvSpPr>
        <p:spPr>
          <a:xfrm>
            <a:off x="456731" y="5715400"/>
            <a:ext cx="1716309" cy="830997"/>
          </a:xfrm>
          <a:prstGeom prst="rect">
            <a:avLst/>
          </a:prstGeom>
          <a:noFill/>
        </p:spPr>
        <p:txBody>
          <a:bodyPr wrap="square" rtlCol="0">
            <a:spAutoFit/>
          </a:bodyPr>
          <a:lstStyle/>
          <a:p>
            <a:pPr>
              <a:lnSpc>
                <a:spcPct val="60000"/>
              </a:lnSpc>
            </a:pPr>
            <a:r>
              <a:rPr kumimoji="1" lang="en-US" altLang="ja-JP" sz="4000" dirty="0">
                <a:latin typeface="MS UI Gothic" panose="020B0600070205080204" pitchFamily="50" charset="-128"/>
                <a:ea typeface="MS UI Gothic" panose="020B0600070205080204" pitchFamily="50" charset="-128"/>
              </a:rPr>
              <a:t>a living person</a:t>
            </a:r>
          </a:p>
        </p:txBody>
      </p:sp>
      <p:sp>
        <p:nvSpPr>
          <p:cNvPr id="11" name="テキスト ボックス 10">
            <a:extLst>
              <a:ext uri="{FF2B5EF4-FFF2-40B4-BE49-F238E27FC236}">
                <a16:creationId xmlns:a16="http://schemas.microsoft.com/office/drawing/2014/main" id="{25A4B7E5-4245-49A1-99FB-A9C967CDF923}"/>
              </a:ext>
            </a:extLst>
          </p:cNvPr>
          <p:cNvSpPr txBox="1"/>
          <p:nvPr/>
        </p:nvSpPr>
        <p:spPr>
          <a:xfrm>
            <a:off x="3018296" y="5600782"/>
            <a:ext cx="3623804" cy="1200329"/>
          </a:xfrm>
          <a:prstGeom prst="rect">
            <a:avLst/>
          </a:prstGeom>
          <a:noFill/>
        </p:spPr>
        <p:txBody>
          <a:bodyPr wrap="square" rtlCol="0">
            <a:spAutoFit/>
          </a:bodyPr>
          <a:lstStyle/>
          <a:p>
            <a:pPr>
              <a:lnSpc>
                <a:spcPct val="60000"/>
              </a:lnSpc>
            </a:pPr>
            <a:r>
              <a:rPr kumimoji="1" lang="en-US" altLang="ja-JP" sz="4000" dirty="0">
                <a:latin typeface="MS UI Gothic" panose="020B0600070205080204" pitchFamily="50" charset="-128"/>
                <a:ea typeface="MS UI Gothic" panose="020B0600070205080204" pitchFamily="50" charset="-128"/>
              </a:rPr>
              <a:t>a dead person in the crouched burial position</a:t>
            </a:r>
          </a:p>
        </p:txBody>
      </p:sp>
      <p:sp>
        <p:nvSpPr>
          <p:cNvPr id="12" name="矢印: ストライプ 11">
            <a:extLst>
              <a:ext uri="{FF2B5EF4-FFF2-40B4-BE49-F238E27FC236}">
                <a16:creationId xmlns:a16="http://schemas.microsoft.com/office/drawing/2014/main" id="{7A95A041-3CBD-4806-852D-FB71DA48AE73}"/>
              </a:ext>
            </a:extLst>
          </p:cNvPr>
          <p:cNvSpPr/>
          <p:nvPr/>
        </p:nvSpPr>
        <p:spPr>
          <a:xfrm>
            <a:off x="2104111" y="5688236"/>
            <a:ext cx="925316" cy="78694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矢印: ストライプ 12">
            <a:extLst>
              <a:ext uri="{FF2B5EF4-FFF2-40B4-BE49-F238E27FC236}">
                <a16:creationId xmlns:a16="http://schemas.microsoft.com/office/drawing/2014/main" id="{262B9709-D848-4544-8F29-ACA01CAB6C05}"/>
              </a:ext>
            </a:extLst>
          </p:cNvPr>
          <p:cNvSpPr/>
          <p:nvPr/>
        </p:nvSpPr>
        <p:spPr>
          <a:xfrm>
            <a:off x="2127602" y="4359017"/>
            <a:ext cx="925316" cy="786949"/>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19C80CDE-390A-4083-9FB6-FA370144D7A0}"/>
              </a:ext>
            </a:extLst>
          </p:cNvPr>
          <p:cNvCxnSpPr>
            <a:cxnSpLocks/>
          </p:cNvCxnSpPr>
          <p:nvPr/>
        </p:nvCxnSpPr>
        <p:spPr>
          <a:xfrm>
            <a:off x="4249931" y="3966501"/>
            <a:ext cx="0" cy="144780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DCD719C-6737-4EE1-987F-0AFFBADC1819}"/>
              </a:ext>
            </a:extLst>
          </p:cNvPr>
          <p:cNvCxnSpPr>
            <a:cxnSpLocks/>
          </p:cNvCxnSpPr>
          <p:nvPr/>
        </p:nvCxnSpPr>
        <p:spPr>
          <a:xfrm flipH="1">
            <a:off x="4249931" y="5414301"/>
            <a:ext cx="787340" cy="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0799F34-35F1-4B5F-AE79-21BD4FAD8E40}"/>
              </a:ext>
            </a:extLst>
          </p:cNvPr>
          <p:cNvCxnSpPr>
            <a:cxnSpLocks/>
          </p:cNvCxnSpPr>
          <p:nvPr/>
        </p:nvCxnSpPr>
        <p:spPr>
          <a:xfrm flipH="1">
            <a:off x="4249931" y="4626901"/>
            <a:ext cx="787340" cy="0"/>
          </a:xfrm>
          <a:prstGeom prst="line">
            <a:avLst/>
          </a:prstGeom>
          <a:ln w="13335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A5D80DCB-86FD-44A2-BFA7-9385ED8C226A}"/>
              </a:ext>
            </a:extLst>
          </p:cNvPr>
          <p:cNvPicPr>
            <a:picLocks noChangeAspect="1"/>
          </p:cNvPicPr>
          <p:nvPr/>
        </p:nvPicPr>
        <p:blipFill>
          <a:blip r:embed="rId9"/>
          <a:stretch>
            <a:fillRect/>
          </a:stretch>
        </p:blipFill>
        <p:spPr>
          <a:xfrm>
            <a:off x="2354391" y="1672107"/>
            <a:ext cx="1746332" cy="688247"/>
          </a:xfrm>
          <a:prstGeom prst="rect">
            <a:avLst/>
          </a:prstGeom>
        </p:spPr>
      </p:pic>
      <p:sp>
        <p:nvSpPr>
          <p:cNvPr id="19" name="テキスト ボックス 18">
            <a:extLst>
              <a:ext uri="{FF2B5EF4-FFF2-40B4-BE49-F238E27FC236}">
                <a16:creationId xmlns:a16="http://schemas.microsoft.com/office/drawing/2014/main" id="{4DF15E86-1199-451A-8AE1-733BD661D1EF}"/>
              </a:ext>
            </a:extLst>
          </p:cNvPr>
          <p:cNvSpPr txBox="1"/>
          <p:nvPr/>
        </p:nvSpPr>
        <p:spPr>
          <a:xfrm>
            <a:off x="256544" y="2544075"/>
            <a:ext cx="3899176" cy="486287"/>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radical “</a:t>
            </a:r>
            <a:r>
              <a:rPr lang="en-US" altLang="ja-JP" sz="3200" b="1" dirty="0">
                <a:latin typeface="MS UI Gothic" panose="020B0600070205080204" pitchFamily="50" charset="-128"/>
                <a:ea typeface="MS UI Gothic" panose="020B0600070205080204" pitchFamily="50" charset="-128"/>
              </a:rPr>
              <a:t>grass/plant</a:t>
            </a:r>
            <a:r>
              <a:rPr lang="en-US" altLang="ja-JP" sz="3200" dirty="0">
                <a:latin typeface="MS UI Gothic" panose="020B0600070205080204" pitchFamily="50" charset="-128"/>
                <a:ea typeface="MS UI Gothic" panose="020B0600070205080204" pitchFamily="50" charset="-128"/>
              </a:rPr>
              <a:t>”</a:t>
            </a:r>
          </a:p>
        </p:txBody>
      </p:sp>
      <p:pic>
        <p:nvPicPr>
          <p:cNvPr id="5122" name="Picture 2">
            <a:extLst>
              <a:ext uri="{FF2B5EF4-FFF2-40B4-BE49-F238E27FC236}">
                <a16:creationId xmlns:a16="http://schemas.microsoft.com/office/drawing/2014/main" id="{F8725BCA-652C-4482-9580-6E8670B90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1" y="1326306"/>
            <a:ext cx="972019" cy="11101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35381AB7-3971-4AB6-838C-C8D7A179B0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858" y="1365796"/>
            <a:ext cx="972019" cy="1110134"/>
          </a:xfrm>
          <a:prstGeom prst="rect">
            <a:avLst/>
          </a:prstGeom>
          <a:noFill/>
          <a:extLst>
            <a:ext uri="{909E8E84-426E-40DD-AFC4-6F175D3DCCD1}">
              <a14:hiddenFill xmlns:a14="http://schemas.microsoft.com/office/drawing/2010/main">
                <a:solidFill>
                  <a:srgbClr val="FFFFFF"/>
                </a:solidFill>
              </a14:hiddenFill>
            </a:ext>
          </a:extLst>
        </p:spPr>
      </p:pic>
      <p:sp>
        <p:nvSpPr>
          <p:cNvPr id="22" name="矢印: 右 21">
            <a:extLst>
              <a:ext uri="{FF2B5EF4-FFF2-40B4-BE49-F238E27FC236}">
                <a16:creationId xmlns:a16="http://schemas.microsoft.com/office/drawing/2014/main" id="{0565E62A-0B9E-4734-AFA3-251E4D3308DD}"/>
              </a:ext>
            </a:extLst>
          </p:cNvPr>
          <p:cNvSpPr/>
          <p:nvPr/>
        </p:nvSpPr>
        <p:spPr>
          <a:xfrm>
            <a:off x="1773857" y="1855259"/>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4" name="Picture 4">
            <a:extLst>
              <a:ext uri="{FF2B5EF4-FFF2-40B4-BE49-F238E27FC236}">
                <a16:creationId xmlns:a16="http://schemas.microsoft.com/office/drawing/2014/main" id="{F625414C-9744-4777-A554-9A1AC67186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9707" y="2717378"/>
            <a:ext cx="1222864" cy="14117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3682C86-E82A-4E6D-BD64-A3661B70A5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960" y="2592655"/>
            <a:ext cx="1396366" cy="15493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688DB938-90CA-49C9-A404-CB62AADD55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2307" y="2504849"/>
            <a:ext cx="1316554" cy="1637165"/>
          </a:xfrm>
          <a:prstGeom prst="rect">
            <a:avLst/>
          </a:prstGeom>
          <a:noFill/>
          <a:extLst>
            <a:ext uri="{909E8E84-426E-40DD-AFC4-6F175D3DCCD1}">
              <a14:hiddenFill xmlns:a14="http://schemas.microsoft.com/office/drawing/2010/main">
                <a:solidFill>
                  <a:srgbClr val="FFFFFF"/>
                </a:solidFill>
              </a14:hiddenFill>
            </a:ext>
          </a:extLst>
        </p:spPr>
      </p:pic>
      <p:sp>
        <p:nvSpPr>
          <p:cNvPr id="26" name="矢印: ストライプ 25">
            <a:extLst>
              <a:ext uri="{FF2B5EF4-FFF2-40B4-BE49-F238E27FC236}">
                <a16:creationId xmlns:a16="http://schemas.microsoft.com/office/drawing/2014/main" id="{766A23A8-C995-4E4E-8BB3-12052B9D2AA9}"/>
              </a:ext>
            </a:extLst>
          </p:cNvPr>
          <p:cNvSpPr/>
          <p:nvPr/>
        </p:nvSpPr>
        <p:spPr>
          <a:xfrm>
            <a:off x="5859015" y="3193048"/>
            <a:ext cx="499288" cy="55169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7" name="矢印: ストライプ 26">
            <a:extLst>
              <a:ext uri="{FF2B5EF4-FFF2-40B4-BE49-F238E27FC236}">
                <a16:creationId xmlns:a16="http://schemas.microsoft.com/office/drawing/2014/main" id="{B5EC5FDB-09E0-4866-810B-49C29F79CD38}"/>
              </a:ext>
            </a:extLst>
          </p:cNvPr>
          <p:cNvSpPr/>
          <p:nvPr/>
        </p:nvSpPr>
        <p:spPr>
          <a:xfrm>
            <a:off x="7383158" y="3171892"/>
            <a:ext cx="499288" cy="55169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1F78AAB-1B0D-4FF3-8507-28AB53724EC0}"/>
              </a:ext>
            </a:extLst>
          </p:cNvPr>
          <p:cNvSpPr txBox="1"/>
          <p:nvPr/>
        </p:nvSpPr>
        <p:spPr>
          <a:xfrm>
            <a:off x="4155719" y="1182908"/>
            <a:ext cx="4972969" cy="1643527"/>
          </a:xfrm>
          <a:prstGeom prst="rect">
            <a:avLst/>
          </a:prstGeom>
          <a:noFill/>
        </p:spPr>
        <p:txBody>
          <a:bodyPr wrap="square">
            <a:spAutoFit/>
          </a:bodyPr>
          <a:lstStyle/>
          <a:p>
            <a:pPr>
              <a:lnSpc>
                <a:spcPct val="90000"/>
              </a:lnSpc>
            </a:pPr>
            <a:r>
              <a:rPr lang="en-US" altLang="ja-JP" sz="3600" dirty="0">
                <a:latin typeface="MS UI Gothic" panose="020B0600070205080204" pitchFamily="50" charset="-128"/>
                <a:ea typeface="MS UI Gothic" panose="020B0600070205080204" pitchFamily="50" charset="-128"/>
              </a:rPr>
              <a:t>to change from a bud to a blooming</a:t>
            </a:r>
          </a:p>
          <a:p>
            <a:pPr marL="571500" indent="-571500">
              <a:lnSpc>
                <a:spcPct val="9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flower</a:t>
            </a:r>
          </a:p>
        </p:txBody>
      </p:sp>
    </p:spTree>
    <p:extLst>
      <p:ext uri="{BB962C8B-B14F-4D97-AF65-F5344CB8AC3E}">
        <p14:creationId xmlns:p14="http://schemas.microsoft.com/office/powerpoint/2010/main" val="268763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3229</TotalTime>
  <Words>236</Words>
  <Application>Microsoft Office PowerPoint</Application>
  <PresentationFormat>画面に合わせる (4:3)</PresentationFormat>
  <Paragraphs>22</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MS UI Gothic</vt:lpstr>
      <vt:lpstr>游ゴシック</vt:lpstr>
      <vt:lpstr>Arial</vt:lpstr>
      <vt:lpstr>Calibri</vt:lpstr>
      <vt:lpstr>Calibri Light</vt:lpstr>
      <vt:lpstr>Wingdings</vt:lpstr>
      <vt:lpstr>Office テーマ</vt:lpstr>
      <vt:lpstr>Free Kanji Material  無料漢字教材 kanji0106-0109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Arashiro</cp:lastModifiedBy>
  <cp:revision>87</cp:revision>
  <dcterms:created xsi:type="dcterms:W3CDTF">2022-02-04T14:29:48Z</dcterms:created>
  <dcterms:modified xsi:type="dcterms:W3CDTF">2022-02-25T07:09:02Z</dcterms:modified>
</cp:coreProperties>
</file>