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431" r:id="rId5"/>
    <p:sldId id="432" r:id="rId6"/>
    <p:sldId id="566" r:id="rId7"/>
    <p:sldId id="43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47" d="100"/>
          <a:sy n="47" d="100"/>
        </p:scale>
        <p:origin x="4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9.gif"/><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6.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5.gif"/><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18.pn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kanji0171-0173</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CDECA2B-1C6D-4BFC-A763-A61BA93677F7}"/>
              </a:ext>
            </a:extLst>
          </p:cNvPr>
          <p:cNvPicPr>
            <a:picLocks noChangeAspect="1"/>
          </p:cNvPicPr>
          <p:nvPr/>
        </p:nvPicPr>
        <p:blipFill>
          <a:blip r:embed="rId2"/>
          <a:stretch>
            <a:fillRect/>
          </a:stretch>
        </p:blipFill>
        <p:spPr>
          <a:xfrm>
            <a:off x="1750336" y="1081404"/>
            <a:ext cx="5643327" cy="1174115"/>
          </a:xfrm>
          <a:prstGeom prst="rect">
            <a:avLst/>
          </a:prstGeom>
        </p:spPr>
      </p:pic>
      <p:pic>
        <p:nvPicPr>
          <p:cNvPr id="5" name="図 4">
            <a:extLst>
              <a:ext uri="{FF2B5EF4-FFF2-40B4-BE49-F238E27FC236}">
                <a16:creationId xmlns:a16="http://schemas.microsoft.com/office/drawing/2014/main" id="{10D4780B-E38F-4CAA-B0F5-21E34A4876B1}"/>
              </a:ext>
            </a:extLst>
          </p:cNvPr>
          <p:cNvPicPr>
            <a:picLocks noChangeAspect="1"/>
          </p:cNvPicPr>
          <p:nvPr/>
        </p:nvPicPr>
        <p:blipFill>
          <a:blip r:embed="rId3"/>
          <a:stretch>
            <a:fillRect/>
          </a:stretch>
        </p:blipFill>
        <p:spPr>
          <a:xfrm>
            <a:off x="0" y="2741063"/>
            <a:ext cx="9144000" cy="1375873"/>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E909B15-CB6E-4745-B3F2-189AA9E898B8}"/>
              </a:ext>
            </a:extLst>
          </p:cNvPr>
          <p:cNvPicPr>
            <a:picLocks noChangeAspect="1"/>
          </p:cNvPicPr>
          <p:nvPr/>
        </p:nvPicPr>
        <p:blipFill>
          <a:blip r:embed="rId2"/>
          <a:stretch>
            <a:fillRect/>
          </a:stretch>
        </p:blipFill>
        <p:spPr>
          <a:xfrm>
            <a:off x="0" y="2109"/>
            <a:ext cx="9144000" cy="479012"/>
          </a:xfrm>
          <a:prstGeom prst="rect">
            <a:avLst/>
          </a:prstGeom>
        </p:spPr>
      </p:pic>
      <p:pic>
        <p:nvPicPr>
          <p:cNvPr id="4" name="図 3" descr="ロゴ, アイコン&#10;&#10;自動的に生成された説明">
            <a:extLst>
              <a:ext uri="{FF2B5EF4-FFF2-40B4-BE49-F238E27FC236}">
                <a16:creationId xmlns:a16="http://schemas.microsoft.com/office/drawing/2014/main" id="{680BF772-4FDB-4BC3-A787-ECD2187B54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4446" y="4111387"/>
            <a:ext cx="2565779" cy="2565779"/>
          </a:xfrm>
          <a:prstGeom prst="rect">
            <a:avLst/>
          </a:prstGeom>
        </p:spPr>
      </p:pic>
      <p:sp>
        <p:nvSpPr>
          <p:cNvPr id="5" name="矢印: 右 4">
            <a:extLst>
              <a:ext uri="{FF2B5EF4-FFF2-40B4-BE49-F238E27FC236}">
                <a16:creationId xmlns:a16="http://schemas.microsoft.com/office/drawing/2014/main" id="{F8E4EB7A-301A-46F1-812D-DEBA9DCA0030}"/>
              </a:ext>
            </a:extLst>
          </p:cNvPr>
          <p:cNvSpPr/>
          <p:nvPr/>
        </p:nvSpPr>
        <p:spPr>
          <a:xfrm rot="1547444">
            <a:off x="5808292" y="4257558"/>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a:extLst>
              <a:ext uri="{FF2B5EF4-FFF2-40B4-BE49-F238E27FC236}">
                <a16:creationId xmlns:a16="http://schemas.microsoft.com/office/drawing/2014/main" id="{687EA79F-55EE-4C0F-B998-091D2A39530E}"/>
              </a:ext>
            </a:extLst>
          </p:cNvPr>
          <p:cNvCxnSpPr>
            <a:cxnSpLocks/>
          </p:cNvCxnSpPr>
          <p:nvPr/>
        </p:nvCxnSpPr>
        <p:spPr>
          <a:xfrm flipV="1">
            <a:off x="3835021" y="3261815"/>
            <a:ext cx="196152" cy="1733266"/>
          </a:xfrm>
          <a:prstGeom prst="line">
            <a:avLst/>
          </a:prstGeom>
          <a:ln w="2317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E7F22BD1-4908-4E2C-AAC2-74424966B5CE}"/>
              </a:ext>
            </a:extLst>
          </p:cNvPr>
          <p:cNvCxnSpPr>
            <a:cxnSpLocks/>
          </p:cNvCxnSpPr>
          <p:nvPr/>
        </p:nvCxnSpPr>
        <p:spPr>
          <a:xfrm>
            <a:off x="3982896" y="2958993"/>
            <a:ext cx="1530243" cy="0"/>
          </a:xfrm>
          <a:prstGeom prst="line">
            <a:avLst/>
          </a:prstGeom>
          <a:ln w="231775" cap="rnd">
            <a:solidFill>
              <a:srgbClr val="FF0000"/>
            </a:solidFill>
          </a:ln>
        </p:spPr>
        <p:style>
          <a:lnRef idx="1">
            <a:schemeClr val="accent1"/>
          </a:lnRef>
          <a:fillRef idx="0">
            <a:schemeClr val="accent1"/>
          </a:fillRef>
          <a:effectRef idx="0">
            <a:schemeClr val="accent1"/>
          </a:effectRef>
          <a:fontRef idx="minor">
            <a:schemeClr val="tx1"/>
          </a:fontRef>
        </p:style>
      </p:cxnSp>
      <p:pic>
        <p:nvPicPr>
          <p:cNvPr id="18" name="図 17">
            <a:extLst>
              <a:ext uri="{FF2B5EF4-FFF2-40B4-BE49-F238E27FC236}">
                <a16:creationId xmlns:a16="http://schemas.microsoft.com/office/drawing/2014/main" id="{5FA44294-B84A-48A1-B5C6-827CA4C004A4}"/>
              </a:ext>
            </a:extLst>
          </p:cNvPr>
          <p:cNvPicPr>
            <a:picLocks noChangeAspect="1"/>
          </p:cNvPicPr>
          <p:nvPr/>
        </p:nvPicPr>
        <p:blipFill>
          <a:blip r:embed="rId4"/>
          <a:stretch>
            <a:fillRect/>
          </a:stretch>
        </p:blipFill>
        <p:spPr>
          <a:xfrm>
            <a:off x="4201200" y="4111387"/>
            <a:ext cx="1590675" cy="990600"/>
          </a:xfrm>
          <a:prstGeom prst="rect">
            <a:avLst/>
          </a:prstGeom>
        </p:spPr>
      </p:pic>
      <p:sp>
        <p:nvSpPr>
          <p:cNvPr id="22" name="矢印: 右 21">
            <a:extLst>
              <a:ext uri="{FF2B5EF4-FFF2-40B4-BE49-F238E27FC236}">
                <a16:creationId xmlns:a16="http://schemas.microsoft.com/office/drawing/2014/main" id="{2A24E890-83E9-4A24-ADF4-03559CA49F70}"/>
              </a:ext>
            </a:extLst>
          </p:cNvPr>
          <p:cNvSpPr/>
          <p:nvPr/>
        </p:nvSpPr>
        <p:spPr>
          <a:xfrm rot="1547444">
            <a:off x="3016146" y="2930651"/>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08143584-00D0-4DE6-8EDF-96AF8708EE2E}"/>
              </a:ext>
            </a:extLst>
          </p:cNvPr>
          <p:cNvSpPr txBox="1"/>
          <p:nvPr/>
        </p:nvSpPr>
        <p:spPr>
          <a:xfrm>
            <a:off x="3458727" y="1234352"/>
            <a:ext cx="5568282" cy="1421928"/>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stone under the cliff</a:t>
            </a:r>
          </a:p>
          <a:p>
            <a:pPr>
              <a:lnSpc>
                <a:spcPct val="80000"/>
              </a:lnSpc>
            </a:pPr>
            <a:r>
              <a:rPr lang="en-US" altLang="ja-JP" sz="6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stone</a:t>
            </a:r>
            <a:endParaRPr lang="en-US" altLang="ja-JP" sz="6000" b="1" dirty="0">
              <a:solidFill>
                <a:srgbClr val="FF0000"/>
              </a:solidFill>
              <a:highlight>
                <a:srgbClr val="FFFF00"/>
              </a:highlight>
              <a:latin typeface="MS UI Gothic" panose="020B0600070205080204" pitchFamily="50" charset="-128"/>
              <a:ea typeface="MS UI Gothic" panose="020B0600070205080204" pitchFamily="50" charset="-128"/>
            </a:endParaRPr>
          </a:p>
        </p:txBody>
      </p:sp>
      <p:pic>
        <p:nvPicPr>
          <p:cNvPr id="6" name="図 5">
            <a:extLst>
              <a:ext uri="{FF2B5EF4-FFF2-40B4-BE49-F238E27FC236}">
                <a16:creationId xmlns:a16="http://schemas.microsoft.com/office/drawing/2014/main" id="{5D3BCAC7-05F9-4B24-99F9-CB6238627423}"/>
              </a:ext>
            </a:extLst>
          </p:cNvPr>
          <p:cNvPicPr>
            <a:picLocks noChangeAspect="1"/>
          </p:cNvPicPr>
          <p:nvPr/>
        </p:nvPicPr>
        <p:blipFill>
          <a:blip r:embed="rId5"/>
          <a:stretch>
            <a:fillRect/>
          </a:stretch>
        </p:blipFill>
        <p:spPr>
          <a:xfrm>
            <a:off x="293440" y="814122"/>
            <a:ext cx="2609850" cy="3124200"/>
          </a:xfrm>
          <a:prstGeom prst="rect">
            <a:avLst/>
          </a:prstGeom>
        </p:spPr>
      </p:pic>
    </p:spTree>
    <p:extLst>
      <p:ext uri="{BB962C8B-B14F-4D97-AF65-F5344CB8AC3E}">
        <p14:creationId xmlns:p14="http://schemas.microsoft.com/office/powerpoint/2010/main" val="25580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47243EC-5123-41E0-93AD-EB7DCC477A1A}"/>
              </a:ext>
            </a:extLst>
          </p:cNvPr>
          <p:cNvPicPr>
            <a:picLocks noChangeAspect="1"/>
          </p:cNvPicPr>
          <p:nvPr/>
        </p:nvPicPr>
        <p:blipFill>
          <a:blip r:embed="rId2"/>
          <a:stretch>
            <a:fillRect/>
          </a:stretch>
        </p:blipFill>
        <p:spPr>
          <a:xfrm>
            <a:off x="0" y="692"/>
            <a:ext cx="9144000" cy="461905"/>
          </a:xfrm>
          <a:prstGeom prst="rect">
            <a:avLst/>
          </a:prstGeom>
        </p:spPr>
      </p:pic>
      <p:pic>
        <p:nvPicPr>
          <p:cNvPr id="4" name="図 3" descr="挿絵, 記号 が含まれている画像&#10;&#10;自動的に生成された説明">
            <a:extLst>
              <a:ext uri="{FF2B5EF4-FFF2-40B4-BE49-F238E27FC236}">
                <a16:creationId xmlns:a16="http://schemas.microsoft.com/office/drawing/2014/main" id="{0A6BAD57-57A3-4CBF-BE90-9E8AEB1709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8893" y="3692011"/>
            <a:ext cx="3028506" cy="3028506"/>
          </a:xfrm>
          <a:prstGeom prst="rect">
            <a:avLst/>
          </a:prstGeom>
        </p:spPr>
      </p:pic>
      <p:pic>
        <p:nvPicPr>
          <p:cNvPr id="5" name="図 4">
            <a:extLst>
              <a:ext uri="{FF2B5EF4-FFF2-40B4-BE49-F238E27FC236}">
                <a16:creationId xmlns:a16="http://schemas.microsoft.com/office/drawing/2014/main" id="{5D51E085-DB50-4328-9183-3A39D84EE465}"/>
              </a:ext>
            </a:extLst>
          </p:cNvPr>
          <p:cNvPicPr>
            <a:picLocks noChangeAspect="1"/>
          </p:cNvPicPr>
          <p:nvPr/>
        </p:nvPicPr>
        <p:blipFill>
          <a:blip r:embed="rId4"/>
          <a:stretch>
            <a:fillRect/>
          </a:stretch>
        </p:blipFill>
        <p:spPr>
          <a:xfrm>
            <a:off x="678965" y="5077718"/>
            <a:ext cx="1590675" cy="990600"/>
          </a:xfrm>
          <a:prstGeom prst="rect">
            <a:avLst/>
          </a:prstGeom>
        </p:spPr>
      </p:pic>
      <p:sp>
        <p:nvSpPr>
          <p:cNvPr id="6" name="テキスト ボックス 5">
            <a:extLst>
              <a:ext uri="{FF2B5EF4-FFF2-40B4-BE49-F238E27FC236}">
                <a16:creationId xmlns:a16="http://schemas.microsoft.com/office/drawing/2014/main" id="{83C48AB5-D03A-4076-A3FA-53A7BD265B78}"/>
              </a:ext>
            </a:extLst>
          </p:cNvPr>
          <p:cNvSpPr txBox="1"/>
          <p:nvPr/>
        </p:nvSpPr>
        <p:spPr>
          <a:xfrm>
            <a:off x="4735776" y="1919002"/>
            <a:ext cx="4285398" cy="2012859"/>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a large stone like a mountain</a:t>
            </a:r>
          </a:p>
          <a:p>
            <a:pPr>
              <a:lnSpc>
                <a:spcPct val="80000"/>
              </a:lnSpc>
            </a:pPr>
            <a:r>
              <a:rPr lang="en-US" altLang="ja-JP" sz="6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rock</a:t>
            </a:r>
            <a:endParaRPr lang="en-US" altLang="ja-JP" sz="6000" b="1" dirty="0">
              <a:solidFill>
                <a:srgbClr val="FF0000"/>
              </a:solidFill>
              <a:highlight>
                <a:srgbClr val="FFFF00"/>
              </a:highlight>
              <a:latin typeface="MS UI Gothic" panose="020B0600070205080204" pitchFamily="50" charset="-128"/>
              <a:ea typeface="MS UI Gothic" panose="020B0600070205080204" pitchFamily="50" charset="-128"/>
            </a:endParaRPr>
          </a:p>
        </p:txBody>
      </p:sp>
      <p:pic>
        <p:nvPicPr>
          <p:cNvPr id="7" name="図 6">
            <a:extLst>
              <a:ext uri="{FF2B5EF4-FFF2-40B4-BE49-F238E27FC236}">
                <a16:creationId xmlns:a16="http://schemas.microsoft.com/office/drawing/2014/main" id="{8F76A377-9723-4D19-AFB0-9DA0AFEAFBEC}"/>
              </a:ext>
            </a:extLst>
          </p:cNvPr>
          <p:cNvPicPr>
            <a:picLocks noChangeAspect="1"/>
          </p:cNvPicPr>
          <p:nvPr/>
        </p:nvPicPr>
        <p:blipFill>
          <a:blip r:embed="rId5"/>
          <a:stretch>
            <a:fillRect/>
          </a:stretch>
        </p:blipFill>
        <p:spPr>
          <a:xfrm>
            <a:off x="286602" y="1921478"/>
            <a:ext cx="1983038" cy="778764"/>
          </a:xfrm>
          <a:prstGeom prst="rect">
            <a:avLst/>
          </a:prstGeom>
        </p:spPr>
      </p:pic>
      <p:grpSp>
        <p:nvGrpSpPr>
          <p:cNvPr id="8" name="グループ化 7">
            <a:extLst>
              <a:ext uri="{FF2B5EF4-FFF2-40B4-BE49-F238E27FC236}">
                <a16:creationId xmlns:a16="http://schemas.microsoft.com/office/drawing/2014/main" id="{9D7C3778-A215-4BAC-A8B7-AF60CDD333A8}"/>
              </a:ext>
            </a:extLst>
          </p:cNvPr>
          <p:cNvGrpSpPr/>
          <p:nvPr/>
        </p:nvGrpSpPr>
        <p:grpSpPr>
          <a:xfrm>
            <a:off x="2408374" y="1692993"/>
            <a:ext cx="1414650" cy="953589"/>
            <a:chOff x="3363895" y="2551433"/>
            <a:chExt cx="1992676" cy="1605490"/>
          </a:xfrm>
        </p:grpSpPr>
        <p:sp>
          <p:nvSpPr>
            <p:cNvPr id="9" name="二等辺三角形 8">
              <a:extLst>
                <a:ext uri="{FF2B5EF4-FFF2-40B4-BE49-F238E27FC236}">
                  <a16:creationId xmlns:a16="http://schemas.microsoft.com/office/drawing/2014/main" id="{37DA2664-64DA-4964-A71E-BA1CE8CA062F}"/>
                </a:ext>
              </a:extLst>
            </p:cNvPr>
            <p:cNvSpPr/>
            <p:nvPr/>
          </p:nvSpPr>
          <p:spPr>
            <a:xfrm>
              <a:off x="3949918" y="2551433"/>
              <a:ext cx="833735" cy="160549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9">
              <a:extLst>
                <a:ext uri="{FF2B5EF4-FFF2-40B4-BE49-F238E27FC236}">
                  <a16:creationId xmlns:a16="http://schemas.microsoft.com/office/drawing/2014/main" id="{5333AAC9-FCD2-4752-9323-B5DD0665DC08}"/>
                </a:ext>
              </a:extLst>
            </p:cNvPr>
            <p:cNvSpPr/>
            <p:nvPr/>
          </p:nvSpPr>
          <p:spPr>
            <a:xfrm>
              <a:off x="3363895" y="3163128"/>
              <a:ext cx="833735" cy="975085"/>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id="{05F1A79D-091F-4477-A42C-7AAA0D5567C9}"/>
                </a:ext>
              </a:extLst>
            </p:cNvPr>
            <p:cNvSpPr/>
            <p:nvPr/>
          </p:nvSpPr>
          <p:spPr>
            <a:xfrm>
              <a:off x="4522836" y="3163127"/>
              <a:ext cx="833735" cy="975085"/>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2" name="図 11">
            <a:extLst>
              <a:ext uri="{FF2B5EF4-FFF2-40B4-BE49-F238E27FC236}">
                <a16:creationId xmlns:a16="http://schemas.microsoft.com/office/drawing/2014/main" id="{2004C717-6552-4B7B-9314-C42EF0E033F3}"/>
              </a:ext>
            </a:extLst>
          </p:cNvPr>
          <p:cNvPicPr>
            <a:picLocks noChangeAspect="1"/>
          </p:cNvPicPr>
          <p:nvPr/>
        </p:nvPicPr>
        <p:blipFill>
          <a:blip r:embed="rId6"/>
          <a:stretch>
            <a:fillRect/>
          </a:stretch>
        </p:blipFill>
        <p:spPr>
          <a:xfrm>
            <a:off x="2426376" y="2717716"/>
            <a:ext cx="1454600" cy="1162965"/>
          </a:xfrm>
          <a:prstGeom prst="rect">
            <a:avLst/>
          </a:prstGeom>
        </p:spPr>
      </p:pic>
      <p:sp>
        <p:nvSpPr>
          <p:cNvPr id="13" name="テキスト ボックス 12">
            <a:extLst>
              <a:ext uri="{FF2B5EF4-FFF2-40B4-BE49-F238E27FC236}">
                <a16:creationId xmlns:a16="http://schemas.microsoft.com/office/drawing/2014/main" id="{33601E9B-E9D7-4859-ABF4-085CF53FBD9D}"/>
              </a:ext>
            </a:extLst>
          </p:cNvPr>
          <p:cNvSpPr txBox="1"/>
          <p:nvPr/>
        </p:nvSpPr>
        <p:spPr>
          <a:xfrm>
            <a:off x="325912" y="1284982"/>
            <a:ext cx="5502980" cy="634020"/>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pictograph of “</a:t>
            </a:r>
            <a:r>
              <a:rPr lang="en-US" altLang="ja-JP" sz="4400" b="1" dirty="0">
                <a:latin typeface="MS UI Gothic" panose="020B0600070205080204" pitchFamily="50" charset="-128"/>
                <a:ea typeface="MS UI Gothic" panose="020B0600070205080204" pitchFamily="50" charset="-128"/>
              </a:rPr>
              <a:t>mountain</a:t>
            </a:r>
            <a:r>
              <a:rPr lang="en-US" altLang="ja-JP" sz="3600" b="1" dirty="0">
                <a:latin typeface="MS UI Gothic" panose="020B0600070205080204" pitchFamily="50" charset="-128"/>
                <a:ea typeface="MS UI Gothic" panose="020B0600070205080204" pitchFamily="50" charset="-128"/>
              </a:rPr>
              <a:t>”</a:t>
            </a:r>
          </a:p>
        </p:txBody>
      </p:sp>
      <p:pic>
        <p:nvPicPr>
          <p:cNvPr id="14" name="図 13">
            <a:extLst>
              <a:ext uri="{FF2B5EF4-FFF2-40B4-BE49-F238E27FC236}">
                <a16:creationId xmlns:a16="http://schemas.microsoft.com/office/drawing/2014/main" id="{B737CB8D-0529-4EFA-88F5-6D19FA59E009}"/>
              </a:ext>
            </a:extLst>
          </p:cNvPr>
          <p:cNvPicPr>
            <a:picLocks noChangeAspect="1"/>
          </p:cNvPicPr>
          <p:nvPr/>
        </p:nvPicPr>
        <p:blipFill>
          <a:blip r:embed="rId7"/>
          <a:stretch>
            <a:fillRect/>
          </a:stretch>
        </p:blipFill>
        <p:spPr>
          <a:xfrm>
            <a:off x="-1635" y="449189"/>
            <a:ext cx="9144000" cy="470458"/>
          </a:xfrm>
          <a:prstGeom prst="rect">
            <a:avLst/>
          </a:prstGeom>
        </p:spPr>
      </p:pic>
      <p:pic>
        <p:nvPicPr>
          <p:cNvPr id="15" name="図 14">
            <a:extLst>
              <a:ext uri="{FF2B5EF4-FFF2-40B4-BE49-F238E27FC236}">
                <a16:creationId xmlns:a16="http://schemas.microsoft.com/office/drawing/2014/main" id="{85980C79-6C11-4F6A-8FE3-4C8FF580F811}"/>
              </a:ext>
            </a:extLst>
          </p:cNvPr>
          <p:cNvPicPr>
            <a:picLocks noChangeAspect="1"/>
          </p:cNvPicPr>
          <p:nvPr/>
        </p:nvPicPr>
        <p:blipFill>
          <a:blip r:embed="rId8"/>
          <a:stretch>
            <a:fillRect/>
          </a:stretch>
        </p:blipFill>
        <p:spPr>
          <a:xfrm>
            <a:off x="-1635" y="888661"/>
            <a:ext cx="9144000" cy="479012"/>
          </a:xfrm>
          <a:prstGeom prst="rect">
            <a:avLst/>
          </a:prstGeom>
        </p:spPr>
      </p:pic>
      <p:pic>
        <p:nvPicPr>
          <p:cNvPr id="16" name="図 15">
            <a:extLst>
              <a:ext uri="{FF2B5EF4-FFF2-40B4-BE49-F238E27FC236}">
                <a16:creationId xmlns:a16="http://schemas.microsoft.com/office/drawing/2014/main" id="{422DD085-F2D8-48A7-9C94-2DE8145EBCC4}"/>
              </a:ext>
            </a:extLst>
          </p:cNvPr>
          <p:cNvPicPr>
            <a:picLocks noChangeAspect="1"/>
          </p:cNvPicPr>
          <p:nvPr/>
        </p:nvPicPr>
        <p:blipFill>
          <a:blip r:embed="rId9"/>
          <a:stretch>
            <a:fillRect/>
          </a:stretch>
        </p:blipFill>
        <p:spPr>
          <a:xfrm>
            <a:off x="2176799" y="4613488"/>
            <a:ext cx="1953754" cy="1845212"/>
          </a:xfrm>
          <a:prstGeom prst="rect">
            <a:avLst/>
          </a:prstGeom>
        </p:spPr>
      </p:pic>
      <p:sp>
        <p:nvSpPr>
          <p:cNvPr id="17" name="テキスト ボックス 16">
            <a:extLst>
              <a:ext uri="{FF2B5EF4-FFF2-40B4-BE49-F238E27FC236}">
                <a16:creationId xmlns:a16="http://schemas.microsoft.com/office/drawing/2014/main" id="{673E6249-A421-48B1-AECC-C4B3EF23B9A1}"/>
              </a:ext>
            </a:extLst>
          </p:cNvPr>
          <p:cNvSpPr txBox="1"/>
          <p:nvPr/>
        </p:nvSpPr>
        <p:spPr>
          <a:xfrm>
            <a:off x="520838" y="4370326"/>
            <a:ext cx="1590675" cy="634020"/>
          </a:xfrm>
          <a:prstGeom prst="rect">
            <a:avLst/>
          </a:prstGeom>
          <a:noFill/>
        </p:spPr>
        <p:txBody>
          <a:bodyPr wrap="square" rtlCol="0">
            <a:spAutoFit/>
          </a:bodyPr>
          <a:lstStyle/>
          <a:p>
            <a:pPr algn="ctr">
              <a:lnSpc>
                <a:spcPct val="80000"/>
              </a:lnSpc>
            </a:pPr>
            <a:r>
              <a:rPr lang="en-US" altLang="ja-JP" sz="4400" b="1" dirty="0">
                <a:latin typeface="MS UI Gothic" panose="020B0600070205080204" pitchFamily="50" charset="-128"/>
                <a:ea typeface="MS UI Gothic" panose="020B0600070205080204" pitchFamily="50" charset="-128"/>
              </a:rPr>
              <a:t>stone</a:t>
            </a:r>
          </a:p>
        </p:txBody>
      </p:sp>
      <p:sp>
        <p:nvSpPr>
          <p:cNvPr id="18" name="矢印: 右 17">
            <a:extLst>
              <a:ext uri="{FF2B5EF4-FFF2-40B4-BE49-F238E27FC236}">
                <a16:creationId xmlns:a16="http://schemas.microsoft.com/office/drawing/2014/main" id="{121E6002-989B-4FA6-AD57-4F69FFB8CE34}"/>
              </a:ext>
            </a:extLst>
          </p:cNvPr>
          <p:cNvSpPr/>
          <p:nvPr/>
        </p:nvSpPr>
        <p:spPr>
          <a:xfrm rot="1547444">
            <a:off x="4044495" y="3751185"/>
            <a:ext cx="1997620"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04D828F8-D0CA-463E-A30D-83D7192F893A}"/>
              </a:ext>
            </a:extLst>
          </p:cNvPr>
          <p:cNvSpPr/>
          <p:nvPr/>
        </p:nvSpPr>
        <p:spPr>
          <a:xfrm>
            <a:off x="4114701" y="4983607"/>
            <a:ext cx="18066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8207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BA7BCAE8-6D6A-470F-BDD1-ED88EF60EE86}"/>
              </a:ext>
            </a:extLst>
          </p:cNvPr>
          <p:cNvPicPr>
            <a:picLocks noChangeAspect="1"/>
          </p:cNvPicPr>
          <p:nvPr/>
        </p:nvPicPr>
        <p:blipFill>
          <a:blip r:embed="rId2"/>
          <a:stretch>
            <a:fillRect/>
          </a:stretch>
        </p:blipFill>
        <p:spPr>
          <a:xfrm>
            <a:off x="3622524" y="594939"/>
            <a:ext cx="1862636" cy="2742434"/>
          </a:xfrm>
          <a:prstGeom prst="rect">
            <a:avLst/>
          </a:prstGeom>
        </p:spPr>
      </p:pic>
      <p:pic>
        <p:nvPicPr>
          <p:cNvPr id="4" name="図 3" descr="アイコン&#10;&#10;自動的に生成された説明">
            <a:extLst>
              <a:ext uri="{FF2B5EF4-FFF2-40B4-BE49-F238E27FC236}">
                <a16:creationId xmlns:a16="http://schemas.microsoft.com/office/drawing/2014/main" id="{DB2AFD2E-E646-4574-AFD4-5012C87BBC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4198" y="3862317"/>
            <a:ext cx="2866030" cy="2866030"/>
          </a:xfrm>
          <a:prstGeom prst="rect">
            <a:avLst/>
          </a:prstGeom>
        </p:spPr>
      </p:pic>
      <p:pic>
        <p:nvPicPr>
          <p:cNvPr id="16" name="図 15">
            <a:extLst>
              <a:ext uri="{FF2B5EF4-FFF2-40B4-BE49-F238E27FC236}">
                <a16:creationId xmlns:a16="http://schemas.microsoft.com/office/drawing/2014/main" id="{D2BA8FB3-B171-414E-9DFA-79DE6F344C73}"/>
              </a:ext>
            </a:extLst>
          </p:cNvPr>
          <p:cNvPicPr>
            <a:picLocks noChangeAspect="1"/>
          </p:cNvPicPr>
          <p:nvPr/>
        </p:nvPicPr>
        <p:blipFill>
          <a:blip r:embed="rId4"/>
          <a:stretch>
            <a:fillRect/>
          </a:stretch>
        </p:blipFill>
        <p:spPr>
          <a:xfrm>
            <a:off x="5128665" y="4131067"/>
            <a:ext cx="1342030" cy="1833309"/>
          </a:xfrm>
          <a:prstGeom prst="rect">
            <a:avLst/>
          </a:prstGeom>
        </p:spPr>
      </p:pic>
      <p:pic>
        <p:nvPicPr>
          <p:cNvPr id="3" name="図 2">
            <a:extLst>
              <a:ext uri="{FF2B5EF4-FFF2-40B4-BE49-F238E27FC236}">
                <a16:creationId xmlns:a16="http://schemas.microsoft.com/office/drawing/2014/main" id="{EFF29CE3-E9D8-4137-829E-AFDE8C74C28A}"/>
              </a:ext>
            </a:extLst>
          </p:cNvPr>
          <p:cNvPicPr>
            <a:picLocks noChangeAspect="1"/>
          </p:cNvPicPr>
          <p:nvPr/>
        </p:nvPicPr>
        <p:blipFill>
          <a:blip r:embed="rId5"/>
          <a:stretch>
            <a:fillRect/>
          </a:stretch>
        </p:blipFill>
        <p:spPr>
          <a:xfrm>
            <a:off x="0" y="-4286"/>
            <a:ext cx="9144000" cy="470458"/>
          </a:xfrm>
          <a:prstGeom prst="rect">
            <a:avLst/>
          </a:prstGeom>
        </p:spPr>
      </p:pic>
      <p:pic>
        <p:nvPicPr>
          <p:cNvPr id="8" name="図 7">
            <a:extLst>
              <a:ext uri="{FF2B5EF4-FFF2-40B4-BE49-F238E27FC236}">
                <a16:creationId xmlns:a16="http://schemas.microsoft.com/office/drawing/2014/main" id="{EE67428E-F4E3-47BD-837D-E8A84B895E5C}"/>
              </a:ext>
            </a:extLst>
          </p:cNvPr>
          <p:cNvPicPr>
            <a:picLocks noChangeAspect="1"/>
          </p:cNvPicPr>
          <p:nvPr/>
        </p:nvPicPr>
        <p:blipFill>
          <a:blip r:embed="rId6"/>
          <a:stretch>
            <a:fillRect/>
          </a:stretch>
        </p:blipFill>
        <p:spPr>
          <a:xfrm>
            <a:off x="460852" y="533583"/>
            <a:ext cx="2246095" cy="3221927"/>
          </a:xfrm>
          <a:prstGeom prst="rect">
            <a:avLst/>
          </a:prstGeom>
        </p:spPr>
      </p:pic>
      <p:sp>
        <p:nvSpPr>
          <p:cNvPr id="10" name="矢印: 右 9">
            <a:extLst>
              <a:ext uri="{FF2B5EF4-FFF2-40B4-BE49-F238E27FC236}">
                <a16:creationId xmlns:a16="http://schemas.microsoft.com/office/drawing/2014/main" id="{3BF4DD86-BCC6-4E0C-B2F5-A3CDBBC20939}"/>
              </a:ext>
            </a:extLst>
          </p:cNvPr>
          <p:cNvSpPr/>
          <p:nvPr/>
        </p:nvSpPr>
        <p:spPr>
          <a:xfrm>
            <a:off x="2666662" y="1926871"/>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E1C93674-CCE3-4FFF-AFC7-F010D6C9CA7D}"/>
              </a:ext>
            </a:extLst>
          </p:cNvPr>
          <p:cNvSpPr/>
          <p:nvPr/>
        </p:nvSpPr>
        <p:spPr>
          <a:xfrm>
            <a:off x="499967" y="509579"/>
            <a:ext cx="2116448" cy="2683997"/>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矢印: 右 11">
            <a:extLst>
              <a:ext uri="{FF2B5EF4-FFF2-40B4-BE49-F238E27FC236}">
                <a16:creationId xmlns:a16="http://schemas.microsoft.com/office/drawing/2014/main" id="{D537F7F0-7890-468E-B371-9035B46C8666}"/>
              </a:ext>
            </a:extLst>
          </p:cNvPr>
          <p:cNvSpPr/>
          <p:nvPr/>
        </p:nvSpPr>
        <p:spPr>
          <a:xfrm>
            <a:off x="5659877" y="1896134"/>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a:extLst>
              <a:ext uri="{FF2B5EF4-FFF2-40B4-BE49-F238E27FC236}">
                <a16:creationId xmlns:a16="http://schemas.microsoft.com/office/drawing/2014/main" id="{0C03B959-D5F6-429C-BB84-7F4FD7683BF6}"/>
              </a:ext>
            </a:extLst>
          </p:cNvPr>
          <p:cNvPicPr>
            <a:picLocks noChangeAspect="1"/>
          </p:cNvPicPr>
          <p:nvPr/>
        </p:nvPicPr>
        <p:blipFill>
          <a:blip r:embed="rId7"/>
          <a:stretch>
            <a:fillRect/>
          </a:stretch>
        </p:blipFill>
        <p:spPr>
          <a:xfrm>
            <a:off x="6703747" y="883371"/>
            <a:ext cx="971550" cy="1905000"/>
          </a:xfrm>
          <a:prstGeom prst="rect">
            <a:avLst/>
          </a:prstGeom>
        </p:spPr>
      </p:pic>
      <p:sp>
        <p:nvSpPr>
          <p:cNvPr id="17" name="矢印: 右 16">
            <a:extLst>
              <a:ext uri="{FF2B5EF4-FFF2-40B4-BE49-F238E27FC236}">
                <a16:creationId xmlns:a16="http://schemas.microsoft.com/office/drawing/2014/main" id="{3D2372F6-CE29-4862-94EA-8D5C2F37A811}"/>
              </a:ext>
            </a:extLst>
          </p:cNvPr>
          <p:cNvSpPr/>
          <p:nvPr/>
        </p:nvSpPr>
        <p:spPr>
          <a:xfrm rot="5400000">
            <a:off x="7011982" y="2943544"/>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B45EE5BA-D8FD-4C11-951E-105A513A69A7}"/>
              </a:ext>
            </a:extLst>
          </p:cNvPr>
          <p:cNvSpPr txBox="1"/>
          <p:nvPr/>
        </p:nvSpPr>
        <p:spPr>
          <a:xfrm>
            <a:off x="182923" y="3588111"/>
            <a:ext cx="5302238" cy="3194721"/>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a nose = the center of a face</a:t>
            </a:r>
          </a:p>
          <a:p>
            <a:pPr>
              <a:lnSpc>
                <a:spcPct val="80000"/>
              </a:lnSpc>
            </a:pPr>
            <a:r>
              <a:rPr lang="en-US" altLang="ja-JP" sz="4800" b="1" dirty="0">
                <a:latin typeface="MS UI Gothic" panose="020B0600070205080204" pitchFamily="50" charset="-128"/>
                <a:ea typeface="MS UI Gothic" panose="020B0600070205080204" pitchFamily="50" charset="-128"/>
                <a:sym typeface="Wingdings" panose="05000000000000000000" pitchFamily="2" charset="2"/>
              </a:rPr>
              <a:t> pointing to the center of the face</a:t>
            </a:r>
            <a:endParaRPr lang="en-US" altLang="ja-JP" sz="4800" b="1" dirty="0">
              <a:latin typeface="MS UI Gothic" panose="020B0600070205080204" pitchFamily="50" charset="-128"/>
              <a:ea typeface="MS UI Gothic" panose="020B0600070205080204" pitchFamily="50" charset="-128"/>
            </a:endParaRPr>
          </a:p>
          <a:p>
            <a:pPr>
              <a:lnSpc>
                <a:spcPct val="80000"/>
              </a:lnSpc>
            </a:pPr>
            <a:r>
              <a:rPr lang="en-US" altLang="ja-JP" sz="6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oneself</a:t>
            </a:r>
            <a:endParaRPr lang="en-US" altLang="ja-JP" sz="6000" b="1" dirty="0">
              <a:solidFill>
                <a:srgbClr val="FF0000"/>
              </a:solidFill>
              <a:highlight>
                <a:srgbClr val="FFFF00"/>
              </a:highlight>
              <a:latin typeface="MS UI Gothic" panose="020B0600070205080204" pitchFamily="50" charset="-128"/>
              <a:ea typeface="MS UI Gothic" panose="020B0600070205080204" pitchFamily="50" charset="-128"/>
            </a:endParaRPr>
          </a:p>
        </p:txBody>
      </p:sp>
      <p:sp>
        <p:nvSpPr>
          <p:cNvPr id="22" name="四角形: 角を丸くする 21">
            <a:extLst>
              <a:ext uri="{FF2B5EF4-FFF2-40B4-BE49-F238E27FC236}">
                <a16:creationId xmlns:a16="http://schemas.microsoft.com/office/drawing/2014/main" id="{3C98148A-A204-4478-AC8B-9DBFB9E6915C}"/>
              </a:ext>
            </a:extLst>
          </p:cNvPr>
          <p:cNvSpPr/>
          <p:nvPr/>
        </p:nvSpPr>
        <p:spPr>
          <a:xfrm>
            <a:off x="8059677" y="2863614"/>
            <a:ext cx="704761" cy="1178630"/>
          </a:xfrm>
          <a:prstGeom prst="roundRect">
            <a:avLst/>
          </a:prstGeom>
          <a:noFill/>
          <a:ln w="165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a:extLst>
              <a:ext uri="{FF2B5EF4-FFF2-40B4-BE49-F238E27FC236}">
                <a16:creationId xmlns:a16="http://schemas.microsoft.com/office/drawing/2014/main" id="{CB3813F9-D64E-4A42-AB64-025765DC4DC9}"/>
              </a:ext>
            </a:extLst>
          </p:cNvPr>
          <p:cNvCxnSpPr>
            <a:cxnSpLocks/>
          </p:cNvCxnSpPr>
          <p:nvPr/>
        </p:nvCxnSpPr>
        <p:spPr>
          <a:xfrm>
            <a:off x="8266600" y="3223065"/>
            <a:ext cx="252688" cy="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65EA929E-C0E0-408F-AC87-BD9C75AB8EFD}"/>
              </a:ext>
            </a:extLst>
          </p:cNvPr>
          <p:cNvCxnSpPr>
            <a:cxnSpLocks/>
          </p:cNvCxnSpPr>
          <p:nvPr/>
        </p:nvCxnSpPr>
        <p:spPr>
          <a:xfrm>
            <a:off x="8268874" y="3621129"/>
            <a:ext cx="252688" cy="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D8100FFC-B58C-444F-A1D5-940639413258}"/>
              </a:ext>
            </a:extLst>
          </p:cNvPr>
          <p:cNvCxnSpPr>
            <a:cxnSpLocks/>
          </p:cNvCxnSpPr>
          <p:nvPr/>
        </p:nvCxnSpPr>
        <p:spPr>
          <a:xfrm flipV="1">
            <a:off x="8271147" y="2611671"/>
            <a:ext cx="133312" cy="220161"/>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0EA128C-2A19-4248-8722-CC72EF57FA8B}"/>
              </a:ext>
            </a:extLst>
          </p:cNvPr>
          <p:cNvCxnSpPr>
            <a:cxnSpLocks/>
          </p:cNvCxnSpPr>
          <p:nvPr/>
        </p:nvCxnSpPr>
        <p:spPr>
          <a:xfrm flipH="1" flipV="1">
            <a:off x="8409899" y="2600295"/>
            <a:ext cx="133312" cy="220161"/>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81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図 19">
            <a:extLst>
              <a:ext uri="{FF2B5EF4-FFF2-40B4-BE49-F238E27FC236}">
                <a16:creationId xmlns:a16="http://schemas.microsoft.com/office/drawing/2014/main" id="{D7F78ADF-505F-4836-B439-53B4BE8C5154}"/>
              </a:ext>
            </a:extLst>
          </p:cNvPr>
          <p:cNvPicPr>
            <a:picLocks noChangeAspect="1"/>
          </p:cNvPicPr>
          <p:nvPr/>
        </p:nvPicPr>
        <p:blipFill>
          <a:blip r:embed="rId2"/>
          <a:stretch>
            <a:fillRect/>
          </a:stretch>
        </p:blipFill>
        <p:spPr>
          <a:xfrm>
            <a:off x="3008912" y="1440621"/>
            <a:ext cx="2238375" cy="3295650"/>
          </a:xfrm>
          <a:prstGeom prst="rect">
            <a:avLst/>
          </a:prstGeom>
        </p:spPr>
      </p:pic>
      <p:pic>
        <p:nvPicPr>
          <p:cNvPr id="3" name="図 2">
            <a:extLst>
              <a:ext uri="{FF2B5EF4-FFF2-40B4-BE49-F238E27FC236}">
                <a16:creationId xmlns:a16="http://schemas.microsoft.com/office/drawing/2014/main" id="{EFF29CE3-E9D8-4137-829E-AFDE8C74C28A}"/>
              </a:ext>
            </a:extLst>
          </p:cNvPr>
          <p:cNvPicPr>
            <a:picLocks noChangeAspect="1"/>
          </p:cNvPicPr>
          <p:nvPr/>
        </p:nvPicPr>
        <p:blipFill>
          <a:blip r:embed="rId3"/>
          <a:stretch>
            <a:fillRect/>
          </a:stretch>
        </p:blipFill>
        <p:spPr>
          <a:xfrm>
            <a:off x="10237" y="442908"/>
            <a:ext cx="9144000" cy="470458"/>
          </a:xfrm>
          <a:prstGeom prst="rect">
            <a:avLst/>
          </a:prstGeom>
        </p:spPr>
      </p:pic>
      <p:pic>
        <p:nvPicPr>
          <p:cNvPr id="6" name="図 5">
            <a:extLst>
              <a:ext uri="{FF2B5EF4-FFF2-40B4-BE49-F238E27FC236}">
                <a16:creationId xmlns:a16="http://schemas.microsoft.com/office/drawing/2014/main" id="{8ADF44D3-D0AF-494C-A54C-1E3DCA97D4CF}"/>
              </a:ext>
            </a:extLst>
          </p:cNvPr>
          <p:cNvPicPr>
            <a:picLocks noChangeAspect="1"/>
          </p:cNvPicPr>
          <p:nvPr/>
        </p:nvPicPr>
        <p:blipFill>
          <a:blip r:embed="rId4"/>
          <a:stretch>
            <a:fillRect/>
          </a:stretch>
        </p:blipFill>
        <p:spPr>
          <a:xfrm>
            <a:off x="-13648" y="1062"/>
            <a:ext cx="9144000" cy="469142"/>
          </a:xfrm>
          <a:prstGeom prst="rect">
            <a:avLst/>
          </a:prstGeom>
        </p:spPr>
      </p:pic>
      <p:pic>
        <p:nvPicPr>
          <p:cNvPr id="8" name="図 7">
            <a:extLst>
              <a:ext uri="{FF2B5EF4-FFF2-40B4-BE49-F238E27FC236}">
                <a16:creationId xmlns:a16="http://schemas.microsoft.com/office/drawing/2014/main" id="{E4A9904D-6D77-499B-BA29-C8554E7EAF37}"/>
              </a:ext>
            </a:extLst>
          </p:cNvPr>
          <p:cNvPicPr>
            <a:picLocks noChangeAspect="1"/>
          </p:cNvPicPr>
          <p:nvPr/>
        </p:nvPicPr>
        <p:blipFill>
          <a:blip r:embed="rId5"/>
          <a:stretch>
            <a:fillRect/>
          </a:stretch>
        </p:blipFill>
        <p:spPr>
          <a:xfrm>
            <a:off x="223910" y="1018108"/>
            <a:ext cx="2543175" cy="3648075"/>
          </a:xfrm>
          <a:prstGeom prst="rect">
            <a:avLst/>
          </a:prstGeom>
        </p:spPr>
      </p:pic>
      <p:sp>
        <p:nvSpPr>
          <p:cNvPr id="13" name="矢印: 右 12">
            <a:extLst>
              <a:ext uri="{FF2B5EF4-FFF2-40B4-BE49-F238E27FC236}">
                <a16:creationId xmlns:a16="http://schemas.microsoft.com/office/drawing/2014/main" id="{7A51A148-D484-4DE8-B307-D31503375721}"/>
              </a:ext>
            </a:extLst>
          </p:cNvPr>
          <p:cNvSpPr/>
          <p:nvPr/>
        </p:nvSpPr>
        <p:spPr>
          <a:xfrm rot="1547444">
            <a:off x="2642709" y="2063350"/>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B3461A40-3360-477F-A987-00988CF4BD39}"/>
              </a:ext>
            </a:extLst>
          </p:cNvPr>
          <p:cNvPicPr>
            <a:picLocks noChangeAspect="1"/>
          </p:cNvPicPr>
          <p:nvPr/>
        </p:nvPicPr>
        <p:blipFill>
          <a:blip r:embed="rId6"/>
          <a:stretch>
            <a:fillRect/>
          </a:stretch>
        </p:blipFill>
        <p:spPr>
          <a:xfrm>
            <a:off x="6135089" y="3706311"/>
            <a:ext cx="2854309" cy="2987845"/>
          </a:xfrm>
          <a:prstGeom prst="rect">
            <a:avLst/>
          </a:prstGeom>
        </p:spPr>
      </p:pic>
      <p:sp>
        <p:nvSpPr>
          <p:cNvPr id="16" name="矢印: 右 15">
            <a:extLst>
              <a:ext uri="{FF2B5EF4-FFF2-40B4-BE49-F238E27FC236}">
                <a16:creationId xmlns:a16="http://schemas.microsoft.com/office/drawing/2014/main" id="{7C41AB12-0D9C-42D6-8D1E-6F3DC7F7D155}"/>
              </a:ext>
            </a:extLst>
          </p:cNvPr>
          <p:cNvSpPr/>
          <p:nvPr/>
        </p:nvSpPr>
        <p:spPr>
          <a:xfrm rot="1547444">
            <a:off x="5568812" y="3163188"/>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19AF08C9-991D-4F39-9F8E-AB3360D446DA}"/>
              </a:ext>
            </a:extLst>
          </p:cNvPr>
          <p:cNvSpPr/>
          <p:nvPr/>
        </p:nvSpPr>
        <p:spPr>
          <a:xfrm>
            <a:off x="382137" y="1018107"/>
            <a:ext cx="2116448" cy="3071153"/>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0B7E65F3-0D10-48E4-8BA6-361632038D08}"/>
              </a:ext>
            </a:extLst>
          </p:cNvPr>
          <p:cNvSpPr txBox="1"/>
          <p:nvPr/>
        </p:nvSpPr>
        <p:spPr>
          <a:xfrm>
            <a:off x="3008912" y="833218"/>
            <a:ext cx="6065381" cy="769441"/>
          </a:xfrm>
          <a:prstGeom prst="rect">
            <a:avLst/>
          </a:prstGeom>
          <a:noFill/>
        </p:spPr>
        <p:txBody>
          <a:bodyPr wrap="square" rtlCol="0">
            <a:spAutoFit/>
          </a:bodyPr>
          <a:lstStyle/>
          <a:p>
            <a:r>
              <a:rPr lang="en-US" altLang="ja-JP" sz="4400" dirty="0">
                <a:latin typeface="MS UI Gothic" panose="020B0600070205080204" pitchFamily="50" charset="-128"/>
                <a:ea typeface="MS UI Gothic" panose="020B0600070205080204" pitchFamily="50" charset="-128"/>
              </a:rPr>
              <a:t>pictograph of “</a:t>
            </a:r>
            <a:r>
              <a:rPr lang="en-US" altLang="ja-JP" sz="4400" b="1" dirty="0">
                <a:solidFill>
                  <a:srgbClr val="FF0000"/>
                </a:solidFill>
                <a:latin typeface="MS UI Gothic" panose="020B0600070205080204" pitchFamily="50" charset="-128"/>
                <a:ea typeface="MS UI Gothic" panose="020B0600070205080204" pitchFamily="50" charset="-128"/>
              </a:rPr>
              <a:t>nose</a:t>
            </a:r>
            <a:r>
              <a:rPr lang="en-US" altLang="ja-JP" sz="4400" dirty="0">
                <a:latin typeface="MS UI Gothic" panose="020B0600070205080204" pitchFamily="50" charset="-128"/>
                <a:ea typeface="MS UI Gothic" panose="020B0600070205080204" pitchFamily="50" charset="-128"/>
              </a:rPr>
              <a:t>”</a:t>
            </a:r>
          </a:p>
        </p:txBody>
      </p:sp>
      <p:sp>
        <p:nvSpPr>
          <p:cNvPr id="21" name="四角形: 角を丸くする 20">
            <a:extLst>
              <a:ext uri="{FF2B5EF4-FFF2-40B4-BE49-F238E27FC236}">
                <a16:creationId xmlns:a16="http://schemas.microsoft.com/office/drawing/2014/main" id="{56FB61D7-9777-40BE-99EC-0F46C55F81B1}"/>
              </a:ext>
            </a:extLst>
          </p:cNvPr>
          <p:cNvSpPr/>
          <p:nvPr/>
        </p:nvSpPr>
        <p:spPr>
          <a:xfrm>
            <a:off x="4470556" y="5037497"/>
            <a:ext cx="704761" cy="764274"/>
          </a:xfrm>
          <a:prstGeom prst="roundRect">
            <a:avLst/>
          </a:prstGeom>
          <a:noFill/>
          <a:ln w="165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39EFB313-6BFE-4F0D-BFFE-BC1E821C3A10}"/>
              </a:ext>
            </a:extLst>
          </p:cNvPr>
          <p:cNvSpPr/>
          <p:nvPr/>
        </p:nvSpPr>
        <p:spPr>
          <a:xfrm>
            <a:off x="5111472" y="5037497"/>
            <a:ext cx="704761" cy="764274"/>
          </a:xfrm>
          <a:prstGeom prst="roundRect">
            <a:avLst/>
          </a:prstGeom>
          <a:noFill/>
          <a:ln w="165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コネクタ 26">
            <a:extLst>
              <a:ext uri="{FF2B5EF4-FFF2-40B4-BE49-F238E27FC236}">
                <a16:creationId xmlns:a16="http://schemas.microsoft.com/office/drawing/2014/main" id="{E345C059-0C20-4CC2-A489-C8B07222DCC6}"/>
              </a:ext>
            </a:extLst>
          </p:cNvPr>
          <p:cNvCxnSpPr>
            <a:cxnSpLocks/>
          </p:cNvCxnSpPr>
          <p:nvPr/>
        </p:nvCxnSpPr>
        <p:spPr>
          <a:xfrm>
            <a:off x="5435537" y="5419634"/>
            <a:ext cx="110203" cy="0"/>
          </a:xfrm>
          <a:prstGeom prst="line">
            <a:avLst/>
          </a:prstGeom>
          <a:ln w="3302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43770345-03E3-4958-8A85-D6E6D4607D48}"/>
              </a:ext>
            </a:extLst>
          </p:cNvPr>
          <p:cNvCxnSpPr>
            <a:cxnSpLocks/>
          </p:cNvCxnSpPr>
          <p:nvPr/>
        </p:nvCxnSpPr>
        <p:spPr>
          <a:xfrm>
            <a:off x="4741773" y="5421909"/>
            <a:ext cx="110203" cy="0"/>
          </a:xfrm>
          <a:prstGeom prst="line">
            <a:avLst/>
          </a:prstGeom>
          <a:ln w="3302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38CE3935-3E34-4B54-8EB2-B392FEB2E6A4}"/>
              </a:ext>
            </a:extLst>
          </p:cNvPr>
          <p:cNvCxnSpPr>
            <a:cxnSpLocks/>
          </p:cNvCxnSpPr>
          <p:nvPr/>
        </p:nvCxnSpPr>
        <p:spPr>
          <a:xfrm>
            <a:off x="4554343" y="6038333"/>
            <a:ext cx="1132764" cy="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4D1CA574-0F7E-4929-B2EB-F441E9CFB13F}"/>
              </a:ext>
            </a:extLst>
          </p:cNvPr>
          <p:cNvCxnSpPr>
            <a:cxnSpLocks/>
          </p:cNvCxnSpPr>
          <p:nvPr/>
        </p:nvCxnSpPr>
        <p:spPr>
          <a:xfrm flipV="1">
            <a:off x="4783226" y="5843852"/>
            <a:ext cx="171295" cy="57124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F984AA1B-09C9-49D2-8F70-FBF48F83DAF1}"/>
              </a:ext>
            </a:extLst>
          </p:cNvPr>
          <p:cNvCxnSpPr>
            <a:cxnSpLocks/>
          </p:cNvCxnSpPr>
          <p:nvPr/>
        </p:nvCxnSpPr>
        <p:spPr>
          <a:xfrm flipH="1" flipV="1">
            <a:off x="5418597" y="5843852"/>
            <a:ext cx="186944" cy="57124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sp>
        <p:nvSpPr>
          <p:cNvPr id="38" name="四角形: 角を丸くする 37">
            <a:extLst>
              <a:ext uri="{FF2B5EF4-FFF2-40B4-BE49-F238E27FC236}">
                <a16:creationId xmlns:a16="http://schemas.microsoft.com/office/drawing/2014/main" id="{59031146-6E2E-4C06-BD5E-E763B7C88D74}"/>
              </a:ext>
            </a:extLst>
          </p:cNvPr>
          <p:cNvSpPr/>
          <p:nvPr/>
        </p:nvSpPr>
        <p:spPr>
          <a:xfrm>
            <a:off x="7080982" y="2291953"/>
            <a:ext cx="704761" cy="1178630"/>
          </a:xfrm>
          <a:prstGeom prst="roundRect">
            <a:avLst/>
          </a:prstGeom>
          <a:noFill/>
          <a:ln w="165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 name="直線コネクタ 38">
            <a:extLst>
              <a:ext uri="{FF2B5EF4-FFF2-40B4-BE49-F238E27FC236}">
                <a16:creationId xmlns:a16="http://schemas.microsoft.com/office/drawing/2014/main" id="{A9B68A75-1D35-4E76-8E72-95545420A4CA}"/>
              </a:ext>
            </a:extLst>
          </p:cNvPr>
          <p:cNvCxnSpPr>
            <a:cxnSpLocks/>
          </p:cNvCxnSpPr>
          <p:nvPr/>
        </p:nvCxnSpPr>
        <p:spPr>
          <a:xfrm>
            <a:off x="7287905" y="2651404"/>
            <a:ext cx="252688" cy="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C0EA4153-F6C1-45B9-9D9B-F52470D47BDB}"/>
              </a:ext>
            </a:extLst>
          </p:cNvPr>
          <p:cNvCxnSpPr>
            <a:cxnSpLocks/>
          </p:cNvCxnSpPr>
          <p:nvPr/>
        </p:nvCxnSpPr>
        <p:spPr>
          <a:xfrm>
            <a:off x="7290179" y="3049468"/>
            <a:ext cx="252688" cy="0"/>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FE1BB6E1-3A12-4E95-901A-D3093ED2F080}"/>
              </a:ext>
            </a:extLst>
          </p:cNvPr>
          <p:cNvCxnSpPr>
            <a:cxnSpLocks/>
          </p:cNvCxnSpPr>
          <p:nvPr/>
        </p:nvCxnSpPr>
        <p:spPr>
          <a:xfrm flipV="1">
            <a:off x="7292452" y="2040010"/>
            <a:ext cx="133312" cy="220161"/>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933A5556-0104-458E-BF33-CCD4E2947A63}"/>
              </a:ext>
            </a:extLst>
          </p:cNvPr>
          <p:cNvCxnSpPr>
            <a:cxnSpLocks/>
          </p:cNvCxnSpPr>
          <p:nvPr/>
        </p:nvCxnSpPr>
        <p:spPr>
          <a:xfrm flipH="1" flipV="1">
            <a:off x="7431204" y="2028634"/>
            <a:ext cx="133312" cy="220161"/>
          </a:xfrm>
          <a:prstGeom prst="line">
            <a:avLst/>
          </a:prstGeom>
          <a:ln w="165100" cap="rnd">
            <a:solidFill>
              <a:srgbClr val="FF858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0365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3258</TotalTime>
  <Words>205</Words>
  <Application>Microsoft Office PowerPoint</Application>
  <PresentationFormat>画面に合わせる (4:3)</PresentationFormat>
  <Paragraphs>16</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UI Gothic</vt:lpstr>
      <vt:lpstr>游ゴシック</vt:lpstr>
      <vt:lpstr>Arial</vt:lpstr>
      <vt:lpstr>Calibri</vt:lpstr>
      <vt:lpstr>Calibri Light</vt:lpstr>
      <vt:lpstr>Office テーマ</vt:lpstr>
      <vt:lpstr>Free Kanji Material  無料漢字教材 kanji0171-0173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97</cp:revision>
  <dcterms:created xsi:type="dcterms:W3CDTF">2022-02-04T14:29:48Z</dcterms:created>
  <dcterms:modified xsi:type="dcterms:W3CDTF">2022-03-05T05:44:14Z</dcterms:modified>
</cp:coreProperties>
</file>