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542" r:id="rId2"/>
    <p:sldId id="543" r:id="rId3"/>
    <p:sldId id="541" r:id="rId4"/>
    <p:sldId id="405" r:id="rId5"/>
    <p:sldId id="406" r:id="rId6"/>
    <p:sldId id="407" r:id="rId7"/>
    <p:sldId id="408" r:id="rId8"/>
    <p:sldId id="409" r:id="rId9"/>
    <p:sldId id="41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56" d="100"/>
          <a:sy n="56"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gif"/><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gif"/><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gif"/><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6.gif"/><Relationship Id="rId7"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kanji0145-0150</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36394B3-9F6F-4360-984F-5FEF6C786473}"/>
              </a:ext>
            </a:extLst>
          </p:cNvPr>
          <p:cNvPicPr>
            <a:picLocks noChangeAspect="1"/>
          </p:cNvPicPr>
          <p:nvPr/>
        </p:nvPicPr>
        <p:blipFill>
          <a:blip r:embed="rId2"/>
          <a:stretch>
            <a:fillRect/>
          </a:stretch>
        </p:blipFill>
        <p:spPr>
          <a:xfrm>
            <a:off x="2067109" y="943826"/>
            <a:ext cx="5009782" cy="1546644"/>
          </a:xfrm>
          <a:prstGeom prst="rect">
            <a:avLst/>
          </a:prstGeom>
        </p:spPr>
      </p:pic>
      <p:pic>
        <p:nvPicPr>
          <p:cNvPr id="6" name="図 5">
            <a:extLst>
              <a:ext uri="{FF2B5EF4-FFF2-40B4-BE49-F238E27FC236}">
                <a16:creationId xmlns:a16="http://schemas.microsoft.com/office/drawing/2014/main" id="{62EC1C0D-BAB9-4D38-9C59-2F205721D8E2}"/>
              </a:ext>
            </a:extLst>
          </p:cNvPr>
          <p:cNvPicPr>
            <a:picLocks noChangeAspect="1"/>
          </p:cNvPicPr>
          <p:nvPr/>
        </p:nvPicPr>
        <p:blipFill>
          <a:blip r:embed="rId3"/>
          <a:stretch>
            <a:fillRect/>
          </a:stretch>
        </p:blipFill>
        <p:spPr>
          <a:xfrm>
            <a:off x="0" y="2794959"/>
            <a:ext cx="9144000" cy="3119215"/>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DFB8EE-F259-4B42-A71E-2A2B80D656F9}"/>
              </a:ext>
            </a:extLst>
          </p:cNvPr>
          <p:cNvPicPr>
            <a:picLocks noChangeAspect="1"/>
          </p:cNvPicPr>
          <p:nvPr/>
        </p:nvPicPr>
        <p:blipFill>
          <a:blip r:embed="rId2"/>
          <a:stretch>
            <a:fillRect/>
          </a:stretch>
        </p:blipFill>
        <p:spPr>
          <a:xfrm>
            <a:off x="0" y="0"/>
            <a:ext cx="9144000" cy="786949"/>
          </a:xfrm>
          <a:prstGeom prst="rect">
            <a:avLst/>
          </a:prstGeom>
        </p:spPr>
      </p:pic>
      <p:pic>
        <p:nvPicPr>
          <p:cNvPr id="5" name="図 4" descr="ロゴ&#10;&#10;自動的に生成された説明">
            <a:extLst>
              <a:ext uri="{FF2B5EF4-FFF2-40B4-BE49-F238E27FC236}">
                <a16:creationId xmlns:a16="http://schemas.microsoft.com/office/drawing/2014/main" id="{432D25DC-A050-4BFE-BE7D-7A3E880D6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763" y="4397830"/>
            <a:ext cx="2347726" cy="2347726"/>
          </a:xfrm>
          <a:prstGeom prst="rect">
            <a:avLst/>
          </a:prstGeom>
        </p:spPr>
      </p:pic>
      <p:pic>
        <p:nvPicPr>
          <p:cNvPr id="6" name="図 5">
            <a:extLst>
              <a:ext uri="{FF2B5EF4-FFF2-40B4-BE49-F238E27FC236}">
                <a16:creationId xmlns:a16="http://schemas.microsoft.com/office/drawing/2014/main" id="{D0019F89-0BAE-45CA-9068-4DBFD1B58F31}"/>
              </a:ext>
            </a:extLst>
          </p:cNvPr>
          <p:cNvPicPr>
            <a:picLocks noChangeAspect="1"/>
          </p:cNvPicPr>
          <p:nvPr/>
        </p:nvPicPr>
        <p:blipFill>
          <a:blip r:embed="rId4"/>
          <a:stretch>
            <a:fillRect/>
          </a:stretch>
        </p:blipFill>
        <p:spPr>
          <a:xfrm>
            <a:off x="6608915" y="2076214"/>
            <a:ext cx="1133175" cy="1533081"/>
          </a:xfrm>
          <a:prstGeom prst="rect">
            <a:avLst/>
          </a:prstGeom>
        </p:spPr>
      </p:pic>
      <p:pic>
        <p:nvPicPr>
          <p:cNvPr id="7" name="Picture 2" descr="手のイラスト">
            <a:extLst>
              <a:ext uri="{FF2B5EF4-FFF2-40B4-BE49-F238E27FC236}">
                <a16:creationId xmlns:a16="http://schemas.microsoft.com/office/drawing/2014/main" id="{9A6BF5B9-040F-4146-B3AF-01F06AB3E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0186" y="1723773"/>
            <a:ext cx="1761869" cy="195763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6EDCAB0A-F9F8-49B6-B9C1-9CB3CFF7593B}"/>
              </a:ext>
            </a:extLst>
          </p:cNvPr>
          <p:cNvCxnSpPr>
            <a:cxnSpLocks/>
          </p:cNvCxnSpPr>
          <p:nvPr/>
        </p:nvCxnSpPr>
        <p:spPr>
          <a:xfrm>
            <a:off x="8405747" y="1796521"/>
            <a:ext cx="0" cy="1812774"/>
          </a:xfrm>
          <a:prstGeom prst="line">
            <a:avLst/>
          </a:prstGeom>
          <a:ln w="793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0284496-C07D-4DF8-A7DF-AFA44B5BBE7A}"/>
              </a:ext>
            </a:extLst>
          </p:cNvPr>
          <p:cNvCxnSpPr>
            <a:cxnSpLocks/>
          </p:cNvCxnSpPr>
          <p:nvPr/>
        </p:nvCxnSpPr>
        <p:spPr>
          <a:xfrm flipH="1">
            <a:off x="7945290" y="2671067"/>
            <a:ext cx="808631" cy="0"/>
          </a:xfrm>
          <a:prstGeom prst="line">
            <a:avLst/>
          </a:prstGeom>
          <a:ln w="793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EFF4C96-46C5-4BAF-B213-5080686F46D5}"/>
              </a:ext>
            </a:extLst>
          </p:cNvPr>
          <p:cNvCxnSpPr>
            <a:cxnSpLocks/>
          </p:cNvCxnSpPr>
          <p:nvPr/>
        </p:nvCxnSpPr>
        <p:spPr>
          <a:xfrm flipH="1" flipV="1">
            <a:off x="7838378" y="2875095"/>
            <a:ext cx="482742" cy="287406"/>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A4DB20F0-2BA7-4560-A260-90394D316A7A}"/>
              </a:ext>
            </a:extLst>
          </p:cNvPr>
          <p:cNvPicPr>
            <a:picLocks noChangeAspect="1"/>
          </p:cNvPicPr>
          <p:nvPr/>
        </p:nvPicPr>
        <p:blipFill>
          <a:blip r:embed="rId6"/>
          <a:stretch>
            <a:fillRect/>
          </a:stretch>
        </p:blipFill>
        <p:spPr>
          <a:xfrm>
            <a:off x="-14514" y="1227267"/>
            <a:ext cx="9144000" cy="477672"/>
          </a:xfrm>
          <a:prstGeom prst="rect">
            <a:avLst/>
          </a:prstGeom>
        </p:spPr>
      </p:pic>
      <p:sp>
        <p:nvSpPr>
          <p:cNvPr id="13" name="吹き出し: 四角形 12">
            <a:extLst>
              <a:ext uri="{FF2B5EF4-FFF2-40B4-BE49-F238E27FC236}">
                <a16:creationId xmlns:a16="http://schemas.microsoft.com/office/drawing/2014/main" id="{76BE7AAA-A2D6-4F99-93DB-CAF2B31EE9DD}"/>
              </a:ext>
            </a:extLst>
          </p:cNvPr>
          <p:cNvSpPr/>
          <p:nvPr/>
        </p:nvSpPr>
        <p:spPr>
          <a:xfrm>
            <a:off x="2535086" y="1736090"/>
            <a:ext cx="3772728" cy="829039"/>
          </a:xfrm>
          <a:prstGeom prst="wedgeRectCallout">
            <a:avLst>
              <a:gd name="adj1" fmla="val 57593"/>
              <a:gd name="adj2" fmla="val 298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kumimoji="1" lang="en-US" altLang="ja-JP" sz="2400" dirty="0">
                <a:solidFill>
                  <a:schemeClr val="tx1"/>
                </a:solidFill>
                <a:latin typeface="MS UI Gothic" panose="020B0600070205080204" pitchFamily="50" charset="-128"/>
                <a:ea typeface="MS UI Gothic" panose="020B0600070205080204" pitchFamily="50" charset="-128"/>
              </a:rPr>
              <a:t>traditional length unit based on the width of a thumb</a:t>
            </a:r>
          </a:p>
          <a:p>
            <a:pPr>
              <a:lnSpc>
                <a:spcPct val="70000"/>
              </a:lnSpc>
            </a:pPr>
            <a:r>
              <a:rPr kumimoji="1" lang="ja-JP" altLang="en-US" sz="2400" dirty="0">
                <a:solidFill>
                  <a:schemeClr val="tx1"/>
                </a:solidFill>
                <a:latin typeface="MS UI Gothic" panose="020B0600070205080204" pitchFamily="50" charset="-128"/>
                <a:ea typeface="MS UI Gothic" panose="020B0600070205080204" pitchFamily="50" charset="-128"/>
              </a:rPr>
              <a:t>（</a:t>
            </a:r>
            <a:r>
              <a:rPr kumimoji="1" lang="en-US" altLang="ja-JP" sz="2400" dirty="0">
                <a:solidFill>
                  <a:schemeClr val="tx1"/>
                </a:solidFill>
                <a:latin typeface="MS UI Gothic" panose="020B0600070205080204" pitchFamily="50" charset="-128"/>
                <a:ea typeface="MS UI Gothic" panose="020B0600070205080204" pitchFamily="50" charset="-128"/>
              </a:rPr>
              <a:t>1</a:t>
            </a:r>
            <a:r>
              <a:rPr kumimoji="1" lang="ja-JP" altLang="en-US" sz="2400" dirty="0">
                <a:solidFill>
                  <a:schemeClr val="tx1"/>
                </a:solidFill>
                <a:latin typeface="MS UI Gothic" panose="020B0600070205080204" pitchFamily="50" charset="-128"/>
                <a:ea typeface="MS UI Gothic" panose="020B0600070205080204" pitchFamily="50" charset="-128"/>
              </a:rPr>
              <a:t>寸＝</a:t>
            </a:r>
            <a:r>
              <a:rPr kumimoji="1" lang="en-US" altLang="ja-JP" sz="2400" dirty="0">
                <a:solidFill>
                  <a:schemeClr val="tx1"/>
                </a:solidFill>
                <a:latin typeface="MS UI Gothic" panose="020B0600070205080204" pitchFamily="50" charset="-128"/>
                <a:ea typeface="MS UI Gothic" panose="020B0600070205080204" pitchFamily="50" charset="-128"/>
              </a:rPr>
              <a:t>3 cm, 1.2 inches</a:t>
            </a:r>
            <a:r>
              <a:rPr kumimoji="1" lang="ja-JP" altLang="en-US" sz="2400" dirty="0">
                <a:solidFill>
                  <a:schemeClr val="tx1"/>
                </a:solidFill>
                <a:latin typeface="MS UI Gothic" panose="020B0600070205080204" pitchFamily="50" charset="-128"/>
                <a:ea typeface="MS UI Gothic" panose="020B0600070205080204" pitchFamily="50" charset="-128"/>
              </a:rPr>
              <a:t>）</a:t>
            </a:r>
            <a:endParaRPr kumimoji="1" lang="en-US" altLang="ja-JP" sz="2400" dirty="0">
              <a:solidFill>
                <a:schemeClr val="tx1"/>
              </a:solidFill>
              <a:latin typeface="MS UI Gothic" panose="020B0600070205080204" pitchFamily="50" charset="-128"/>
              <a:ea typeface="MS UI Gothic" panose="020B0600070205080204" pitchFamily="50" charset="-128"/>
            </a:endParaRPr>
          </a:p>
        </p:txBody>
      </p:sp>
      <p:sp>
        <p:nvSpPr>
          <p:cNvPr id="14" name="矢印: 右 13">
            <a:extLst>
              <a:ext uri="{FF2B5EF4-FFF2-40B4-BE49-F238E27FC236}">
                <a16:creationId xmlns:a16="http://schemas.microsoft.com/office/drawing/2014/main" id="{E59B1DF9-142D-4821-A606-B777CC008025}"/>
              </a:ext>
            </a:extLst>
          </p:cNvPr>
          <p:cNvSpPr/>
          <p:nvPr/>
        </p:nvSpPr>
        <p:spPr>
          <a:xfrm rot="9125617">
            <a:off x="6222282" y="2829239"/>
            <a:ext cx="472167" cy="368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A02E271-39AE-4F6C-8BF8-2BA09A42FCD3}"/>
              </a:ext>
            </a:extLst>
          </p:cNvPr>
          <p:cNvSpPr txBox="1"/>
          <p:nvPr/>
        </p:nvSpPr>
        <p:spPr>
          <a:xfrm>
            <a:off x="2909838" y="2632300"/>
            <a:ext cx="3283442" cy="6832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80000"/>
              </a:lnSpc>
            </a:pPr>
            <a:r>
              <a:rPr lang="ja-JP" altLang="en-US" sz="2400" b="1" dirty="0">
                <a:latin typeface="MS UI Gothic" panose="020B0600070205080204" pitchFamily="50" charset="-128"/>
                <a:ea typeface="MS UI Gothic" panose="020B0600070205080204" pitchFamily="50" charset="-128"/>
              </a:rPr>
              <a:t>1町 = 110 m,120 yards</a:t>
            </a:r>
          </a:p>
          <a:p>
            <a:pPr>
              <a:lnSpc>
                <a:spcPct val="80000"/>
              </a:lnSpc>
            </a:pPr>
            <a:r>
              <a:rPr lang="ja-JP" altLang="en-US" sz="2400" b="1" dirty="0">
                <a:latin typeface="MS UI Gothic" panose="020B0600070205080204" pitchFamily="50" charset="-128"/>
                <a:ea typeface="MS UI Gothic" panose="020B0600070205080204" pitchFamily="50" charset="-128"/>
              </a:rPr>
              <a:t>1寸 </a:t>
            </a:r>
            <a:r>
              <a:rPr lang="en-US" altLang="ja-JP" sz="2400" b="1" dirty="0">
                <a:latin typeface="MS UI Gothic" panose="020B0600070205080204" pitchFamily="50" charset="-128"/>
                <a:ea typeface="MS UI Gothic" panose="020B0600070205080204" pitchFamily="50" charset="-128"/>
              </a:rPr>
              <a:t>= </a:t>
            </a:r>
            <a:r>
              <a:rPr lang="ja-JP" altLang="en-US" sz="2400" b="1" dirty="0">
                <a:latin typeface="MS UI Gothic" panose="020B0600070205080204" pitchFamily="50" charset="-128"/>
                <a:ea typeface="MS UI Gothic" panose="020B0600070205080204" pitchFamily="50" charset="-128"/>
              </a:rPr>
              <a:t>3 cm, 1.2 inches</a:t>
            </a:r>
          </a:p>
        </p:txBody>
      </p:sp>
      <p:pic>
        <p:nvPicPr>
          <p:cNvPr id="17" name="図 16">
            <a:extLst>
              <a:ext uri="{FF2B5EF4-FFF2-40B4-BE49-F238E27FC236}">
                <a16:creationId xmlns:a16="http://schemas.microsoft.com/office/drawing/2014/main" id="{8E9447C2-4B28-42D3-AAEA-F6752B1B9973}"/>
              </a:ext>
            </a:extLst>
          </p:cNvPr>
          <p:cNvPicPr>
            <a:picLocks noChangeAspect="1"/>
          </p:cNvPicPr>
          <p:nvPr/>
        </p:nvPicPr>
        <p:blipFill>
          <a:blip r:embed="rId7"/>
          <a:stretch>
            <a:fillRect/>
          </a:stretch>
        </p:blipFill>
        <p:spPr>
          <a:xfrm>
            <a:off x="0" y="773620"/>
            <a:ext cx="9144000" cy="487110"/>
          </a:xfrm>
          <a:prstGeom prst="rect">
            <a:avLst/>
          </a:prstGeom>
        </p:spPr>
      </p:pic>
      <p:pic>
        <p:nvPicPr>
          <p:cNvPr id="21" name="図 20">
            <a:extLst>
              <a:ext uri="{FF2B5EF4-FFF2-40B4-BE49-F238E27FC236}">
                <a16:creationId xmlns:a16="http://schemas.microsoft.com/office/drawing/2014/main" id="{FB791C5D-557C-4332-BC8E-770FB29B7ABD}"/>
              </a:ext>
            </a:extLst>
          </p:cNvPr>
          <p:cNvPicPr>
            <a:picLocks noChangeAspect="1"/>
          </p:cNvPicPr>
          <p:nvPr/>
        </p:nvPicPr>
        <p:blipFill>
          <a:blip r:embed="rId8"/>
          <a:stretch>
            <a:fillRect/>
          </a:stretch>
        </p:blipFill>
        <p:spPr>
          <a:xfrm>
            <a:off x="898740" y="1818712"/>
            <a:ext cx="1444912" cy="1410011"/>
          </a:xfrm>
          <a:prstGeom prst="rect">
            <a:avLst/>
          </a:prstGeom>
        </p:spPr>
      </p:pic>
      <p:sp>
        <p:nvSpPr>
          <p:cNvPr id="22" name="テキスト ボックス 21">
            <a:extLst>
              <a:ext uri="{FF2B5EF4-FFF2-40B4-BE49-F238E27FC236}">
                <a16:creationId xmlns:a16="http://schemas.microsoft.com/office/drawing/2014/main" id="{404B3922-680A-4584-A0CA-2660AFA3EF10}"/>
              </a:ext>
            </a:extLst>
          </p:cNvPr>
          <p:cNvSpPr txBox="1"/>
          <p:nvPr/>
        </p:nvSpPr>
        <p:spPr>
          <a:xfrm>
            <a:off x="184399" y="3359426"/>
            <a:ext cx="6328228" cy="830997"/>
          </a:xfrm>
          <a:prstGeom prst="rect">
            <a:avLst/>
          </a:prstGeom>
          <a:noFill/>
        </p:spPr>
        <p:txBody>
          <a:bodyPr wrap="square" rtlCol="0">
            <a:spAutoFit/>
          </a:bodyPr>
          <a:lstStyle/>
          <a:p>
            <a:pPr>
              <a:lnSpc>
                <a:spcPct val="80000"/>
              </a:lnSpc>
            </a:pPr>
            <a:r>
              <a:rPr lang="en-US" altLang="ja-JP" sz="2800" b="1" dirty="0">
                <a:latin typeface="MS UI Gothic" panose="020B0600070205080204" pitchFamily="50" charset="-128"/>
                <a:ea typeface="MS UI Gothic" panose="020B0600070205080204" pitchFamily="50" charset="-128"/>
              </a:rPr>
              <a:t>smaller unit than “</a:t>
            </a:r>
            <a:r>
              <a:rPr lang="ja-JP" altLang="en-US" sz="2800" b="1" dirty="0">
                <a:latin typeface="MS UI Gothic" panose="020B0600070205080204" pitchFamily="50" charset="-128"/>
                <a:ea typeface="MS UI Gothic" panose="020B0600070205080204" pitchFamily="50" charset="-128"/>
              </a:rPr>
              <a:t>町</a:t>
            </a:r>
            <a:r>
              <a:rPr lang="en-US" altLang="ja-JP" sz="2800" b="1" dirty="0">
                <a:latin typeface="MS UI Gothic" panose="020B0600070205080204" pitchFamily="50" charset="-128"/>
                <a:ea typeface="MS UI Gothic" panose="020B0600070205080204" pitchFamily="50" charset="-128"/>
              </a:rPr>
              <a:t>(town)”</a:t>
            </a:r>
          </a:p>
          <a:p>
            <a:pPr>
              <a:lnSpc>
                <a:spcPct val="80000"/>
              </a:lnSpc>
            </a:pP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 </a:t>
            </a:r>
            <a:r>
              <a:rPr lang="ja-JP" altLang="en-US"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村（</a:t>
            </a:r>
            <a:r>
              <a:rPr lang="en-US" altLang="ja-JP"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village</a:t>
            </a:r>
            <a:r>
              <a:rPr lang="ja-JP" altLang="en-US"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small area</a:t>
            </a:r>
            <a:endParaRPr lang="ja-JP" altLang="en-US" sz="2800" b="1" dirty="0">
              <a:solidFill>
                <a:srgbClr val="FF0000"/>
              </a:solidFill>
              <a:latin typeface="MS UI Gothic" panose="020B0600070205080204" pitchFamily="50" charset="-128"/>
              <a:ea typeface="MS UI Gothic" panose="020B0600070205080204" pitchFamily="50" charset="-128"/>
            </a:endParaRPr>
          </a:p>
        </p:txBody>
      </p:sp>
      <p:pic>
        <p:nvPicPr>
          <p:cNvPr id="24" name="図 23">
            <a:extLst>
              <a:ext uri="{FF2B5EF4-FFF2-40B4-BE49-F238E27FC236}">
                <a16:creationId xmlns:a16="http://schemas.microsoft.com/office/drawing/2014/main" id="{9BDFF396-CC89-4EB2-A279-2ABEDFDB6110}"/>
              </a:ext>
            </a:extLst>
          </p:cNvPr>
          <p:cNvPicPr>
            <a:picLocks noChangeAspect="1"/>
          </p:cNvPicPr>
          <p:nvPr/>
        </p:nvPicPr>
        <p:blipFill>
          <a:blip r:embed="rId9"/>
          <a:stretch>
            <a:fillRect/>
          </a:stretch>
        </p:blipFill>
        <p:spPr>
          <a:xfrm>
            <a:off x="2146470" y="5571175"/>
            <a:ext cx="492152" cy="1227267"/>
          </a:xfrm>
          <a:prstGeom prst="rect">
            <a:avLst/>
          </a:prstGeom>
        </p:spPr>
      </p:pic>
      <p:pic>
        <p:nvPicPr>
          <p:cNvPr id="26" name="図 25">
            <a:extLst>
              <a:ext uri="{FF2B5EF4-FFF2-40B4-BE49-F238E27FC236}">
                <a16:creationId xmlns:a16="http://schemas.microsoft.com/office/drawing/2014/main" id="{04856BC3-C870-4C9C-8789-90D9CA45B540}"/>
              </a:ext>
            </a:extLst>
          </p:cNvPr>
          <p:cNvPicPr>
            <a:picLocks noChangeAspect="1"/>
          </p:cNvPicPr>
          <p:nvPr/>
        </p:nvPicPr>
        <p:blipFill>
          <a:blip r:embed="rId10"/>
          <a:stretch>
            <a:fillRect/>
          </a:stretch>
        </p:blipFill>
        <p:spPr>
          <a:xfrm>
            <a:off x="161273" y="4457760"/>
            <a:ext cx="1678833" cy="1698899"/>
          </a:xfrm>
          <a:prstGeom prst="rect">
            <a:avLst/>
          </a:prstGeom>
        </p:spPr>
      </p:pic>
      <p:sp>
        <p:nvSpPr>
          <p:cNvPr id="27" name="テキスト ボックス 26">
            <a:extLst>
              <a:ext uri="{FF2B5EF4-FFF2-40B4-BE49-F238E27FC236}">
                <a16:creationId xmlns:a16="http://schemas.microsoft.com/office/drawing/2014/main" id="{2476DE24-5243-417E-96E7-F32EB4E92E27}"/>
              </a:ext>
            </a:extLst>
          </p:cNvPr>
          <p:cNvSpPr txBox="1"/>
          <p:nvPr/>
        </p:nvSpPr>
        <p:spPr>
          <a:xfrm>
            <a:off x="2565638" y="5888296"/>
            <a:ext cx="3572218" cy="871329"/>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person</a:t>
            </a:r>
          </a:p>
          <a:p>
            <a:pPr>
              <a:lnSpc>
                <a:spcPct val="7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b="1" dirty="0">
                <a:latin typeface="MS UI Gothic" panose="020B0600070205080204" pitchFamily="50" charset="-128"/>
                <a:ea typeface="MS UI Gothic" panose="020B0600070205080204" pitchFamily="50" charset="-128"/>
              </a:rPr>
              <a:t>many people</a:t>
            </a:r>
          </a:p>
        </p:txBody>
      </p:sp>
      <p:sp>
        <p:nvSpPr>
          <p:cNvPr id="28" name="テキスト ボックス 27">
            <a:extLst>
              <a:ext uri="{FF2B5EF4-FFF2-40B4-BE49-F238E27FC236}">
                <a16:creationId xmlns:a16="http://schemas.microsoft.com/office/drawing/2014/main" id="{3DBD90B3-3198-464A-AD7F-4C8FBABFD894}"/>
              </a:ext>
            </a:extLst>
          </p:cNvPr>
          <p:cNvSpPr txBox="1"/>
          <p:nvPr/>
        </p:nvSpPr>
        <p:spPr>
          <a:xfrm>
            <a:off x="498172" y="4885742"/>
            <a:ext cx="1748041"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building</a:t>
            </a:r>
          </a:p>
        </p:txBody>
      </p:sp>
      <p:pic>
        <p:nvPicPr>
          <p:cNvPr id="8195" name="Picture 3" descr="日本家屋・古民家のイラスト">
            <a:extLst>
              <a:ext uri="{FF2B5EF4-FFF2-40B4-BE49-F238E27FC236}">
                <a16:creationId xmlns:a16="http://schemas.microsoft.com/office/drawing/2014/main" id="{64D41EC4-1237-4DC4-916B-49F15442D7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329" y="5394980"/>
            <a:ext cx="1717979" cy="1421628"/>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コネクタ 30">
            <a:extLst>
              <a:ext uri="{FF2B5EF4-FFF2-40B4-BE49-F238E27FC236}">
                <a16:creationId xmlns:a16="http://schemas.microsoft.com/office/drawing/2014/main" id="{524134E6-DB7C-4958-A4CC-AB19D41CBE3A}"/>
              </a:ext>
            </a:extLst>
          </p:cNvPr>
          <p:cNvCxnSpPr>
            <a:cxnSpLocks/>
          </p:cNvCxnSpPr>
          <p:nvPr/>
        </p:nvCxnSpPr>
        <p:spPr>
          <a:xfrm flipH="1" flipV="1">
            <a:off x="1239917" y="5386435"/>
            <a:ext cx="6935" cy="336168"/>
          </a:xfrm>
          <a:prstGeom prst="line">
            <a:avLst/>
          </a:prstGeom>
          <a:ln w="130175">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50C2E3D-689C-473D-9F98-43B8D55CE00E}"/>
              </a:ext>
            </a:extLst>
          </p:cNvPr>
          <p:cNvCxnSpPr>
            <a:cxnSpLocks/>
          </p:cNvCxnSpPr>
          <p:nvPr/>
        </p:nvCxnSpPr>
        <p:spPr>
          <a:xfrm>
            <a:off x="846567" y="5682957"/>
            <a:ext cx="993539" cy="0"/>
          </a:xfrm>
          <a:prstGeom prst="line">
            <a:avLst/>
          </a:prstGeom>
          <a:ln w="101600">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8196" name="フリーフォーム: 図形 8195">
            <a:extLst>
              <a:ext uri="{FF2B5EF4-FFF2-40B4-BE49-F238E27FC236}">
                <a16:creationId xmlns:a16="http://schemas.microsoft.com/office/drawing/2014/main" id="{20C9ED9B-81CB-4C76-B693-2961DF2457FA}"/>
              </a:ext>
            </a:extLst>
          </p:cNvPr>
          <p:cNvSpPr/>
          <p:nvPr/>
        </p:nvSpPr>
        <p:spPr>
          <a:xfrm rot="1153366">
            <a:off x="653144" y="5675087"/>
            <a:ext cx="122610" cy="634160"/>
          </a:xfrm>
          <a:custGeom>
            <a:avLst/>
            <a:gdLst>
              <a:gd name="connsiteX0" fmla="*/ 159657 w 164862"/>
              <a:gd name="connsiteY0" fmla="*/ 0 h 1001485"/>
              <a:gd name="connsiteX1" fmla="*/ 145143 w 164862"/>
              <a:gd name="connsiteY1" fmla="*/ 551543 h 1001485"/>
              <a:gd name="connsiteX2" fmla="*/ 0 w 164862"/>
              <a:gd name="connsiteY2" fmla="*/ 1001485 h 1001485"/>
            </a:gdLst>
            <a:ahLst/>
            <a:cxnLst>
              <a:cxn ang="0">
                <a:pos x="connsiteX0" y="connsiteY0"/>
              </a:cxn>
              <a:cxn ang="0">
                <a:pos x="connsiteX1" y="connsiteY1"/>
              </a:cxn>
              <a:cxn ang="0">
                <a:pos x="connsiteX2" y="connsiteY2"/>
              </a:cxn>
            </a:cxnLst>
            <a:rect l="l" t="t" r="r" b="b"/>
            <a:pathLst>
              <a:path w="164862" h="1001485">
                <a:moveTo>
                  <a:pt x="159657" y="0"/>
                </a:moveTo>
                <a:cubicBezTo>
                  <a:pt x="165705" y="192314"/>
                  <a:pt x="171753" y="384629"/>
                  <a:pt x="145143" y="551543"/>
                </a:cubicBezTo>
                <a:cubicBezTo>
                  <a:pt x="118533" y="718457"/>
                  <a:pt x="59266" y="859971"/>
                  <a:pt x="0" y="1001485"/>
                </a:cubicBezTo>
              </a:path>
            </a:pathLst>
          </a:custGeom>
          <a:noFill/>
          <a:ln w="165100">
            <a:solidFill>
              <a:srgbClr val="FF0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52519346-8F9B-449C-8154-5A151D51ADD0}"/>
              </a:ext>
            </a:extLst>
          </p:cNvPr>
          <p:cNvSpPr/>
          <p:nvPr/>
        </p:nvSpPr>
        <p:spPr>
          <a:xfrm>
            <a:off x="1888890" y="4624058"/>
            <a:ext cx="596835" cy="412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01CADDD9-A3F1-4FAE-B564-277082C5907D}"/>
              </a:ext>
            </a:extLst>
          </p:cNvPr>
          <p:cNvSpPr/>
          <p:nvPr/>
        </p:nvSpPr>
        <p:spPr>
          <a:xfrm rot="19323662">
            <a:off x="2702306" y="5578122"/>
            <a:ext cx="443372" cy="394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7273EE7D-0332-4E95-9F17-374D72876DD8}"/>
              </a:ext>
            </a:extLst>
          </p:cNvPr>
          <p:cNvSpPr/>
          <p:nvPr/>
        </p:nvSpPr>
        <p:spPr>
          <a:xfrm rot="5400000">
            <a:off x="3715648" y="4030081"/>
            <a:ext cx="377387"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9AEC24D-E5DC-4BA8-B59B-60096E66CAD1}"/>
              </a:ext>
            </a:extLst>
          </p:cNvPr>
          <p:cNvSpPr txBox="1"/>
          <p:nvPr/>
        </p:nvSpPr>
        <p:spPr>
          <a:xfrm>
            <a:off x="2493672" y="4418338"/>
            <a:ext cx="4966370" cy="1298817"/>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many people live in the small area</a:t>
            </a:r>
          </a:p>
          <a:p>
            <a:pPr>
              <a:lnSpc>
                <a:spcPct val="7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urban prefecture</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8468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7668B60-EED1-467A-8D4C-FCB9F238E7C8}"/>
              </a:ext>
            </a:extLst>
          </p:cNvPr>
          <p:cNvPicPr>
            <a:picLocks noChangeAspect="1"/>
          </p:cNvPicPr>
          <p:nvPr/>
        </p:nvPicPr>
        <p:blipFill>
          <a:blip r:embed="rId2"/>
          <a:stretch>
            <a:fillRect/>
          </a:stretch>
        </p:blipFill>
        <p:spPr>
          <a:xfrm>
            <a:off x="0" y="16922"/>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2E542470-609C-4F51-A2C9-9E3CA6743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389" y="4500086"/>
            <a:ext cx="2271760" cy="2271760"/>
          </a:xfrm>
          <a:prstGeom prst="rect">
            <a:avLst/>
          </a:prstGeom>
        </p:spPr>
      </p:pic>
      <p:pic>
        <p:nvPicPr>
          <p:cNvPr id="11266" name="Picture 2" descr="道具箱のイラスト | かわいいフリー素材集 いらすとや">
            <a:extLst>
              <a:ext uri="{FF2B5EF4-FFF2-40B4-BE49-F238E27FC236}">
                <a16:creationId xmlns:a16="http://schemas.microsoft.com/office/drawing/2014/main" id="{F616544E-D31B-4247-A3B5-2B34193B5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56" y="651131"/>
            <a:ext cx="2439537" cy="219253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58B0DBEE-685A-44E3-8D4F-813DD22A5B84}"/>
              </a:ext>
            </a:extLst>
          </p:cNvPr>
          <p:cNvPicPr>
            <a:picLocks noChangeAspect="1"/>
          </p:cNvPicPr>
          <p:nvPr/>
        </p:nvPicPr>
        <p:blipFill>
          <a:blip r:embed="rId5"/>
          <a:stretch>
            <a:fillRect/>
          </a:stretch>
        </p:blipFill>
        <p:spPr>
          <a:xfrm flipH="1">
            <a:off x="2560093" y="628876"/>
            <a:ext cx="2293678" cy="2237044"/>
          </a:xfrm>
          <a:prstGeom prst="rect">
            <a:avLst/>
          </a:prstGeom>
        </p:spPr>
      </p:pic>
      <p:sp>
        <p:nvSpPr>
          <p:cNvPr id="9" name="テキスト ボックス 8">
            <a:extLst>
              <a:ext uri="{FF2B5EF4-FFF2-40B4-BE49-F238E27FC236}">
                <a16:creationId xmlns:a16="http://schemas.microsoft.com/office/drawing/2014/main" id="{74825894-B2A6-4326-B40E-9371102F9680}"/>
              </a:ext>
            </a:extLst>
          </p:cNvPr>
          <p:cNvSpPr txBox="1"/>
          <p:nvPr/>
        </p:nvSpPr>
        <p:spPr>
          <a:xfrm>
            <a:off x="389956" y="2701380"/>
            <a:ext cx="2293677"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toolbox</a:t>
            </a:r>
          </a:p>
        </p:txBody>
      </p:sp>
      <p:sp>
        <p:nvSpPr>
          <p:cNvPr id="10" name="テキスト ボックス 9">
            <a:extLst>
              <a:ext uri="{FF2B5EF4-FFF2-40B4-BE49-F238E27FC236}">
                <a16:creationId xmlns:a16="http://schemas.microsoft.com/office/drawing/2014/main" id="{6A2B04CE-0463-4EB7-8EE3-CE07D9E3A284}"/>
              </a:ext>
            </a:extLst>
          </p:cNvPr>
          <p:cNvSpPr txBox="1"/>
          <p:nvPr/>
        </p:nvSpPr>
        <p:spPr>
          <a:xfrm>
            <a:off x="2449205" y="2752177"/>
            <a:ext cx="2515453"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first aid kit</a:t>
            </a:r>
          </a:p>
        </p:txBody>
      </p:sp>
      <p:cxnSp>
        <p:nvCxnSpPr>
          <p:cNvPr id="11" name="直線コネクタ 10">
            <a:extLst>
              <a:ext uri="{FF2B5EF4-FFF2-40B4-BE49-F238E27FC236}">
                <a16:creationId xmlns:a16="http://schemas.microsoft.com/office/drawing/2014/main" id="{0DBB8BF5-BFC0-4711-B37B-CE51CBF94E9B}"/>
              </a:ext>
            </a:extLst>
          </p:cNvPr>
          <p:cNvCxnSpPr>
            <a:cxnSpLocks/>
          </p:cNvCxnSpPr>
          <p:nvPr/>
        </p:nvCxnSpPr>
        <p:spPr>
          <a:xfrm flipH="1">
            <a:off x="5207816" y="646909"/>
            <a:ext cx="1528196" cy="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709B96F-0F74-494E-AC73-C3A3BE68B039}"/>
              </a:ext>
            </a:extLst>
          </p:cNvPr>
          <p:cNvCxnSpPr>
            <a:cxnSpLocks/>
          </p:cNvCxnSpPr>
          <p:nvPr/>
        </p:nvCxnSpPr>
        <p:spPr>
          <a:xfrm flipH="1">
            <a:off x="5207816" y="2191154"/>
            <a:ext cx="1528196" cy="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108FB39-32BD-4B41-938A-329B4EF73462}"/>
              </a:ext>
            </a:extLst>
          </p:cNvPr>
          <p:cNvCxnSpPr>
            <a:cxnSpLocks/>
          </p:cNvCxnSpPr>
          <p:nvPr/>
        </p:nvCxnSpPr>
        <p:spPr>
          <a:xfrm>
            <a:off x="5207816" y="646909"/>
            <a:ext cx="0" cy="1544245"/>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41E6829A-6C94-4527-8147-2149F965F766}"/>
              </a:ext>
            </a:extLst>
          </p:cNvPr>
          <p:cNvSpPr/>
          <p:nvPr/>
        </p:nvSpPr>
        <p:spPr>
          <a:xfrm>
            <a:off x="5407718" y="879668"/>
            <a:ext cx="512981" cy="437591"/>
          </a:xfrm>
          <a:prstGeom prst="roundRect">
            <a:avLst/>
          </a:prstGeom>
          <a:noFill/>
          <a:ln w="889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360AF960-749C-4177-B8DA-5969B1FE4099}"/>
              </a:ext>
            </a:extLst>
          </p:cNvPr>
          <p:cNvSpPr/>
          <p:nvPr/>
        </p:nvSpPr>
        <p:spPr>
          <a:xfrm>
            <a:off x="6120600" y="879554"/>
            <a:ext cx="512981" cy="437591"/>
          </a:xfrm>
          <a:prstGeom prst="roundRect">
            <a:avLst/>
          </a:prstGeom>
          <a:noFill/>
          <a:ln w="889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CE0FC6FE-9FAF-4DC8-B487-5018BA3DB995}"/>
              </a:ext>
            </a:extLst>
          </p:cNvPr>
          <p:cNvSpPr/>
          <p:nvPr/>
        </p:nvSpPr>
        <p:spPr>
          <a:xfrm>
            <a:off x="5417786" y="1520915"/>
            <a:ext cx="512981" cy="437591"/>
          </a:xfrm>
          <a:prstGeom prst="roundRect">
            <a:avLst/>
          </a:prstGeom>
          <a:noFill/>
          <a:ln w="889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7FA26A90-92C8-4192-B443-D5597E5E84F8}"/>
              </a:ext>
            </a:extLst>
          </p:cNvPr>
          <p:cNvSpPr/>
          <p:nvPr/>
        </p:nvSpPr>
        <p:spPr>
          <a:xfrm>
            <a:off x="6130668" y="1520801"/>
            <a:ext cx="512981" cy="437591"/>
          </a:xfrm>
          <a:prstGeom prst="roundRect">
            <a:avLst/>
          </a:prstGeom>
          <a:noFill/>
          <a:ln w="889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右 20">
            <a:extLst>
              <a:ext uri="{FF2B5EF4-FFF2-40B4-BE49-F238E27FC236}">
                <a16:creationId xmlns:a16="http://schemas.microsoft.com/office/drawing/2014/main" id="{FDA0AC6F-E970-4A47-8ED9-74728D0ABAA1}"/>
              </a:ext>
            </a:extLst>
          </p:cNvPr>
          <p:cNvSpPr/>
          <p:nvPr/>
        </p:nvSpPr>
        <p:spPr>
          <a:xfrm rot="3909211">
            <a:off x="6041018" y="2252039"/>
            <a:ext cx="340941" cy="483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E3F541A2-3DAC-406C-8AA8-3FD10FE3F310}"/>
              </a:ext>
            </a:extLst>
          </p:cNvPr>
          <p:cNvCxnSpPr>
            <a:cxnSpLocks/>
          </p:cNvCxnSpPr>
          <p:nvPr/>
        </p:nvCxnSpPr>
        <p:spPr>
          <a:xfrm flipH="1">
            <a:off x="6259809" y="2748112"/>
            <a:ext cx="1528196" cy="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12D1E35-4F95-4E68-B3D9-3DACD570E6AA}"/>
              </a:ext>
            </a:extLst>
          </p:cNvPr>
          <p:cNvCxnSpPr>
            <a:cxnSpLocks/>
          </p:cNvCxnSpPr>
          <p:nvPr/>
        </p:nvCxnSpPr>
        <p:spPr>
          <a:xfrm flipH="1">
            <a:off x="6259809" y="4292357"/>
            <a:ext cx="1528196" cy="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186E50A-D567-43D1-AA93-D4309FAB5769}"/>
              </a:ext>
            </a:extLst>
          </p:cNvPr>
          <p:cNvCxnSpPr>
            <a:cxnSpLocks/>
          </p:cNvCxnSpPr>
          <p:nvPr/>
        </p:nvCxnSpPr>
        <p:spPr>
          <a:xfrm>
            <a:off x="6259809" y="2748112"/>
            <a:ext cx="0" cy="1544245"/>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8" name="十字形 7">
            <a:extLst>
              <a:ext uri="{FF2B5EF4-FFF2-40B4-BE49-F238E27FC236}">
                <a16:creationId xmlns:a16="http://schemas.microsoft.com/office/drawing/2014/main" id="{6B47960C-E845-4A81-A125-A26C0D0A52CA}"/>
              </a:ext>
            </a:extLst>
          </p:cNvPr>
          <p:cNvSpPr/>
          <p:nvPr/>
        </p:nvSpPr>
        <p:spPr>
          <a:xfrm>
            <a:off x="5481636" y="906141"/>
            <a:ext cx="1065753" cy="1025665"/>
          </a:xfrm>
          <a:prstGeom prst="plus">
            <a:avLst>
              <a:gd name="adj" fmla="val 43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十字形 25">
            <a:extLst>
              <a:ext uri="{FF2B5EF4-FFF2-40B4-BE49-F238E27FC236}">
                <a16:creationId xmlns:a16="http://schemas.microsoft.com/office/drawing/2014/main" id="{DAA33FD2-5CE3-4BC2-89EC-CE58D140841F}"/>
              </a:ext>
            </a:extLst>
          </p:cNvPr>
          <p:cNvSpPr/>
          <p:nvPr/>
        </p:nvSpPr>
        <p:spPr>
          <a:xfrm>
            <a:off x="6533628" y="3005195"/>
            <a:ext cx="1065753" cy="1025665"/>
          </a:xfrm>
          <a:prstGeom prst="plus">
            <a:avLst>
              <a:gd name="adj" fmla="val 43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443CBC6-A784-48E1-8EEC-E8FE44AA1CDA}"/>
              </a:ext>
            </a:extLst>
          </p:cNvPr>
          <p:cNvSpPr txBox="1"/>
          <p:nvPr/>
        </p:nvSpPr>
        <p:spPr>
          <a:xfrm>
            <a:off x="498798" y="3683779"/>
            <a:ext cx="6073457" cy="2862322"/>
          </a:xfrm>
          <a:prstGeom prst="rect">
            <a:avLst/>
          </a:prstGeom>
          <a:noFill/>
        </p:spPr>
        <p:txBody>
          <a:bodyPr wrap="square">
            <a:spAutoFit/>
          </a:bodyPr>
          <a:lstStyle/>
          <a:p>
            <a:r>
              <a:rPr lang="ja-JP" altLang="en-US" sz="3600" b="1" dirty="0">
                <a:latin typeface="MS UI Gothic" panose="020B0600070205080204" pitchFamily="50" charset="-128"/>
                <a:ea typeface="MS UI Gothic" panose="020B0600070205080204" pitchFamily="50" charset="-128"/>
              </a:rPr>
              <a:t>A box with multiple compartments</a:t>
            </a:r>
            <a:endParaRPr lang="en-US" altLang="ja-JP" sz="3600" b="1" dirty="0">
              <a:latin typeface="MS UI Gothic" panose="020B0600070205080204" pitchFamily="50" charset="-128"/>
              <a:ea typeface="MS UI Gothic" panose="020B0600070205080204" pitchFamily="50" charset="-128"/>
            </a:endParaRPr>
          </a:p>
          <a:p>
            <a:pPr marL="571500" indent="-571500">
              <a:buFont typeface="Wingdings" panose="05000000000000000000" pitchFamily="2" charset="2"/>
              <a:buChar char="à"/>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compartment</a:t>
            </a:r>
          </a:p>
          <a:p>
            <a:pPr marL="571500" indent="-571500">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rPr>
              <a:t>ward (administrative unit), district</a:t>
            </a:r>
            <a:endParaRPr lang="ja-JP" altLang="en-US" sz="3600" b="1" dirty="0">
              <a:solidFill>
                <a:srgbClr val="FF0000"/>
              </a:solidFill>
              <a:latin typeface="MS UI Gothic" panose="020B0600070205080204" pitchFamily="50" charset="-128"/>
              <a:ea typeface="MS UI Gothic" panose="020B0600070205080204" pitchFamily="50" charset="-128"/>
            </a:endParaRPr>
          </a:p>
        </p:txBody>
      </p:sp>
      <p:sp>
        <p:nvSpPr>
          <p:cNvPr id="30" name="矢印: 右 29">
            <a:extLst>
              <a:ext uri="{FF2B5EF4-FFF2-40B4-BE49-F238E27FC236}">
                <a16:creationId xmlns:a16="http://schemas.microsoft.com/office/drawing/2014/main" id="{7F6002A2-B305-41A5-B6DA-37668044CAD2}"/>
              </a:ext>
            </a:extLst>
          </p:cNvPr>
          <p:cNvSpPr/>
          <p:nvPr/>
        </p:nvSpPr>
        <p:spPr>
          <a:xfrm rot="3909211">
            <a:off x="6639830" y="4335186"/>
            <a:ext cx="340941" cy="483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223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6C153A0-F8D8-4DF3-BBF7-B8FFE4931DBC}"/>
              </a:ext>
            </a:extLst>
          </p:cNvPr>
          <p:cNvPicPr>
            <a:picLocks noChangeAspect="1"/>
          </p:cNvPicPr>
          <p:nvPr/>
        </p:nvPicPr>
        <p:blipFill>
          <a:blip r:embed="rId2"/>
          <a:stretch>
            <a:fillRect/>
          </a:stretch>
        </p:blipFill>
        <p:spPr>
          <a:xfrm>
            <a:off x="0" y="20224"/>
            <a:ext cx="9144000" cy="470458"/>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FA29180E-8F5D-4CC4-A103-CC5DB9660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755" y="4397991"/>
            <a:ext cx="2357651" cy="2357651"/>
          </a:xfrm>
          <a:prstGeom prst="rect">
            <a:avLst/>
          </a:prstGeom>
        </p:spPr>
      </p:pic>
      <p:pic>
        <p:nvPicPr>
          <p:cNvPr id="10" name="図 9">
            <a:extLst>
              <a:ext uri="{FF2B5EF4-FFF2-40B4-BE49-F238E27FC236}">
                <a16:creationId xmlns:a16="http://schemas.microsoft.com/office/drawing/2014/main" id="{5A6554D4-5997-4079-B31D-A8F83A081305}"/>
              </a:ext>
            </a:extLst>
          </p:cNvPr>
          <p:cNvPicPr>
            <a:picLocks noChangeAspect="1"/>
          </p:cNvPicPr>
          <p:nvPr/>
        </p:nvPicPr>
        <p:blipFill>
          <a:blip r:embed="rId4"/>
          <a:stretch>
            <a:fillRect/>
          </a:stretch>
        </p:blipFill>
        <p:spPr>
          <a:xfrm>
            <a:off x="5047" y="482627"/>
            <a:ext cx="9144000" cy="470458"/>
          </a:xfrm>
          <a:prstGeom prst="rect">
            <a:avLst/>
          </a:prstGeom>
        </p:spPr>
      </p:pic>
      <p:pic>
        <p:nvPicPr>
          <p:cNvPr id="12" name="図 11">
            <a:extLst>
              <a:ext uri="{FF2B5EF4-FFF2-40B4-BE49-F238E27FC236}">
                <a16:creationId xmlns:a16="http://schemas.microsoft.com/office/drawing/2014/main" id="{BF62FF07-1FE2-4B44-8808-8F1356CD3298}"/>
              </a:ext>
            </a:extLst>
          </p:cNvPr>
          <p:cNvPicPr>
            <a:picLocks noChangeAspect="1"/>
          </p:cNvPicPr>
          <p:nvPr/>
        </p:nvPicPr>
        <p:blipFill>
          <a:blip r:embed="rId5"/>
          <a:stretch>
            <a:fillRect/>
          </a:stretch>
        </p:blipFill>
        <p:spPr>
          <a:xfrm>
            <a:off x="115223" y="1393373"/>
            <a:ext cx="1111088" cy="1525494"/>
          </a:xfrm>
          <a:prstGeom prst="rect">
            <a:avLst/>
          </a:prstGeom>
        </p:spPr>
      </p:pic>
      <p:pic>
        <p:nvPicPr>
          <p:cNvPr id="14" name="図 13">
            <a:extLst>
              <a:ext uri="{FF2B5EF4-FFF2-40B4-BE49-F238E27FC236}">
                <a16:creationId xmlns:a16="http://schemas.microsoft.com/office/drawing/2014/main" id="{7FF71458-0C8E-40EB-B588-2C280D3C56E6}"/>
              </a:ext>
            </a:extLst>
          </p:cNvPr>
          <p:cNvPicPr>
            <a:picLocks noChangeAspect="1"/>
          </p:cNvPicPr>
          <p:nvPr/>
        </p:nvPicPr>
        <p:blipFill>
          <a:blip r:embed="rId6"/>
          <a:stretch>
            <a:fillRect/>
          </a:stretch>
        </p:blipFill>
        <p:spPr>
          <a:xfrm>
            <a:off x="2783834" y="1487160"/>
            <a:ext cx="1216408" cy="1301095"/>
          </a:xfrm>
          <a:prstGeom prst="rect">
            <a:avLst/>
          </a:prstGeom>
        </p:spPr>
      </p:pic>
      <p:sp>
        <p:nvSpPr>
          <p:cNvPr id="16" name="テキスト ボックス 15">
            <a:extLst>
              <a:ext uri="{FF2B5EF4-FFF2-40B4-BE49-F238E27FC236}">
                <a16:creationId xmlns:a16="http://schemas.microsoft.com/office/drawing/2014/main" id="{0216D370-1625-4A44-A93C-C80EFAE06C12}"/>
              </a:ext>
            </a:extLst>
          </p:cNvPr>
          <p:cNvSpPr txBox="1"/>
          <p:nvPr/>
        </p:nvSpPr>
        <p:spPr>
          <a:xfrm>
            <a:off x="24350" y="2653292"/>
            <a:ext cx="4255971" cy="634020"/>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pictograph of “</a:t>
            </a:r>
            <a:r>
              <a:rPr lang="en-US" altLang="ja-JP" sz="4400" b="1" dirty="0">
                <a:solidFill>
                  <a:srgbClr val="FF0000"/>
                </a:solidFill>
                <a:latin typeface="MS UI Gothic" panose="020B0600070205080204" pitchFamily="50" charset="-128"/>
                <a:ea typeface="MS UI Gothic" panose="020B0600070205080204" pitchFamily="50" charset="-128"/>
              </a:rPr>
              <a:t>bird</a:t>
            </a:r>
            <a:r>
              <a:rPr lang="en-US" altLang="ja-JP" sz="3600" b="1" dirty="0">
                <a:latin typeface="MS UI Gothic" panose="020B0600070205080204" pitchFamily="50" charset="-128"/>
                <a:ea typeface="MS UI Gothic" panose="020B0600070205080204" pitchFamily="50" charset="-128"/>
              </a:rPr>
              <a:t>”</a:t>
            </a:r>
          </a:p>
        </p:txBody>
      </p:sp>
      <p:pic>
        <p:nvPicPr>
          <p:cNvPr id="9" name="図 8">
            <a:extLst>
              <a:ext uri="{FF2B5EF4-FFF2-40B4-BE49-F238E27FC236}">
                <a16:creationId xmlns:a16="http://schemas.microsoft.com/office/drawing/2014/main" id="{9CAC9FA2-BD51-45FA-9A3A-855A33016832}"/>
              </a:ext>
            </a:extLst>
          </p:cNvPr>
          <p:cNvPicPr>
            <a:picLocks noChangeAspect="1"/>
          </p:cNvPicPr>
          <p:nvPr/>
        </p:nvPicPr>
        <p:blipFill>
          <a:blip r:embed="rId7"/>
          <a:stretch>
            <a:fillRect/>
          </a:stretch>
        </p:blipFill>
        <p:spPr>
          <a:xfrm>
            <a:off x="1456816" y="1361850"/>
            <a:ext cx="1096512" cy="1483144"/>
          </a:xfrm>
          <a:prstGeom prst="rect">
            <a:avLst/>
          </a:prstGeom>
        </p:spPr>
      </p:pic>
      <p:pic>
        <p:nvPicPr>
          <p:cNvPr id="17" name="図 16">
            <a:extLst>
              <a:ext uri="{FF2B5EF4-FFF2-40B4-BE49-F238E27FC236}">
                <a16:creationId xmlns:a16="http://schemas.microsoft.com/office/drawing/2014/main" id="{5C151FFB-169F-4525-94A4-BA7ADFB34836}"/>
              </a:ext>
            </a:extLst>
          </p:cNvPr>
          <p:cNvPicPr>
            <a:picLocks noChangeAspect="1"/>
          </p:cNvPicPr>
          <p:nvPr/>
        </p:nvPicPr>
        <p:blipFill>
          <a:blip r:embed="rId8"/>
          <a:stretch>
            <a:fillRect/>
          </a:stretch>
        </p:blipFill>
        <p:spPr>
          <a:xfrm>
            <a:off x="5047" y="941290"/>
            <a:ext cx="9144000" cy="470458"/>
          </a:xfrm>
          <a:prstGeom prst="rect">
            <a:avLst/>
          </a:prstGeom>
        </p:spPr>
      </p:pic>
      <p:pic>
        <p:nvPicPr>
          <p:cNvPr id="18" name="図 17">
            <a:extLst>
              <a:ext uri="{FF2B5EF4-FFF2-40B4-BE49-F238E27FC236}">
                <a16:creationId xmlns:a16="http://schemas.microsoft.com/office/drawing/2014/main" id="{6EA683FD-2DBC-4326-86B7-8198660D4321}"/>
              </a:ext>
            </a:extLst>
          </p:cNvPr>
          <p:cNvPicPr>
            <a:picLocks noChangeAspect="1"/>
          </p:cNvPicPr>
          <p:nvPr/>
        </p:nvPicPr>
        <p:blipFill>
          <a:blip r:embed="rId9"/>
          <a:stretch>
            <a:fillRect/>
          </a:stretch>
        </p:blipFill>
        <p:spPr>
          <a:xfrm>
            <a:off x="169298" y="5965574"/>
            <a:ext cx="1983038" cy="778764"/>
          </a:xfrm>
          <a:prstGeom prst="rect">
            <a:avLst/>
          </a:prstGeom>
        </p:spPr>
      </p:pic>
      <p:grpSp>
        <p:nvGrpSpPr>
          <p:cNvPr id="19" name="グループ化 18">
            <a:extLst>
              <a:ext uri="{FF2B5EF4-FFF2-40B4-BE49-F238E27FC236}">
                <a16:creationId xmlns:a16="http://schemas.microsoft.com/office/drawing/2014/main" id="{0855F8A4-FDF5-4A85-B64D-29841531C459}"/>
              </a:ext>
            </a:extLst>
          </p:cNvPr>
          <p:cNvGrpSpPr/>
          <p:nvPr/>
        </p:nvGrpSpPr>
        <p:grpSpPr>
          <a:xfrm>
            <a:off x="2291070" y="5737089"/>
            <a:ext cx="1414650" cy="953589"/>
            <a:chOff x="3363895" y="2551433"/>
            <a:chExt cx="1992676" cy="1605490"/>
          </a:xfrm>
        </p:grpSpPr>
        <p:sp>
          <p:nvSpPr>
            <p:cNvPr id="20" name="二等辺三角形 19">
              <a:extLst>
                <a:ext uri="{FF2B5EF4-FFF2-40B4-BE49-F238E27FC236}">
                  <a16:creationId xmlns:a16="http://schemas.microsoft.com/office/drawing/2014/main" id="{18D3A02E-09DB-464A-93EF-F95C6BFB97F3}"/>
                </a:ext>
              </a:extLst>
            </p:cNvPr>
            <p:cNvSpPr/>
            <p:nvPr/>
          </p:nvSpPr>
          <p:spPr>
            <a:xfrm>
              <a:off x="3949918" y="2551433"/>
              <a:ext cx="833735" cy="16054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a:extLst>
                <a:ext uri="{FF2B5EF4-FFF2-40B4-BE49-F238E27FC236}">
                  <a16:creationId xmlns:a16="http://schemas.microsoft.com/office/drawing/2014/main" id="{B6DF7C34-3550-486A-8B7F-0C99449ACCF8}"/>
                </a:ext>
              </a:extLst>
            </p:cNvPr>
            <p:cNvSpPr/>
            <p:nvPr/>
          </p:nvSpPr>
          <p:spPr>
            <a:xfrm>
              <a:off x="3363895" y="3163128"/>
              <a:ext cx="833735" cy="97508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57CD32C8-B79E-495E-B919-3E3AD11837A2}"/>
                </a:ext>
              </a:extLst>
            </p:cNvPr>
            <p:cNvSpPr/>
            <p:nvPr/>
          </p:nvSpPr>
          <p:spPr>
            <a:xfrm>
              <a:off x="4522836" y="3163127"/>
              <a:ext cx="833735" cy="97508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図 22">
            <a:extLst>
              <a:ext uri="{FF2B5EF4-FFF2-40B4-BE49-F238E27FC236}">
                <a16:creationId xmlns:a16="http://schemas.microsoft.com/office/drawing/2014/main" id="{EDA9C67D-C10E-466A-BB67-60162BD3806D}"/>
              </a:ext>
            </a:extLst>
          </p:cNvPr>
          <p:cNvPicPr>
            <a:picLocks noChangeAspect="1"/>
          </p:cNvPicPr>
          <p:nvPr/>
        </p:nvPicPr>
        <p:blipFill>
          <a:blip r:embed="rId10"/>
          <a:stretch>
            <a:fillRect/>
          </a:stretch>
        </p:blipFill>
        <p:spPr>
          <a:xfrm>
            <a:off x="3851874" y="5723530"/>
            <a:ext cx="1268497" cy="1014174"/>
          </a:xfrm>
          <a:prstGeom prst="rect">
            <a:avLst/>
          </a:prstGeom>
        </p:spPr>
      </p:pic>
      <p:sp>
        <p:nvSpPr>
          <p:cNvPr id="25" name="テキスト ボックス 24">
            <a:extLst>
              <a:ext uri="{FF2B5EF4-FFF2-40B4-BE49-F238E27FC236}">
                <a16:creationId xmlns:a16="http://schemas.microsoft.com/office/drawing/2014/main" id="{B78C7757-D13C-456D-8C3D-7CE0DF92DC8A}"/>
              </a:ext>
            </a:extLst>
          </p:cNvPr>
          <p:cNvSpPr txBox="1"/>
          <p:nvPr/>
        </p:nvSpPr>
        <p:spPr>
          <a:xfrm>
            <a:off x="208608" y="5206246"/>
            <a:ext cx="5502980" cy="634020"/>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pictograph of “</a:t>
            </a:r>
            <a:r>
              <a:rPr lang="en-US" altLang="ja-JP" sz="4400" b="1" dirty="0">
                <a:solidFill>
                  <a:srgbClr val="FF0000"/>
                </a:solidFill>
                <a:latin typeface="MS UI Gothic" panose="020B0600070205080204" pitchFamily="50" charset="-128"/>
                <a:ea typeface="MS UI Gothic" panose="020B0600070205080204" pitchFamily="50" charset="-128"/>
              </a:rPr>
              <a:t>mountain</a:t>
            </a:r>
            <a:r>
              <a:rPr lang="en-US" altLang="ja-JP" sz="3600" b="1" dirty="0">
                <a:latin typeface="MS UI Gothic" panose="020B0600070205080204" pitchFamily="50" charset="-128"/>
                <a:ea typeface="MS UI Gothic" panose="020B0600070205080204" pitchFamily="50" charset="-128"/>
              </a:rPr>
              <a:t>”</a:t>
            </a:r>
          </a:p>
        </p:txBody>
      </p:sp>
      <p:pic>
        <p:nvPicPr>
          <p:cNvPr id="26" name="図 25">
            <a:extLst>
              <a:ext uri="{FF2B5EF4-FFF2-40B4-BE49-F238E27FC236}">
                <a16:creationId xmlns:a16="http://schemas.microsoft.com/office/drawing/2014/main" id="{46E0772B-203A-4476-B46B-4442BC4FF2E8}"/>
              </a:ext>
            </a:extLst>
          </p:cNvPr>
          <p:cNvPicPr>
            <a:picLocks noChangeAspect="1"/>
          </p:cNvPicPr>
          <p:nvPr/>
        </p:nvPicPr>
        <p:blipFill>
          <a:blip r:embed="rId11"/>
          <a:stretch>
            <a:fillRect/>
          </a:stretch>
        </p:blipFill>
        <p:spPr>
          <a:xfrm>
            <a:off x="1638454" y="3205383"/>
            <a:ext cx="3412148" cy="2072519"/>
          </a:xfrm>
          <a:prstGeom prst="rect">
            <a:avLst/>
          </a:prstGeom>
        </p:spPr>
      </p:pic>
      <p:sp>
        <p:nvSpPr>
          <p:cNvPr id="27" name="楕円 26">
            <a:extLst>
              <a:ext uri="{FF2B5EF4-FFF2-40B4-BE49-F238E27FC236}">
                <a16:creationId xmlns:a16="http://schemas.microsoft.com/office/drawing/2014/main" id="{2485D4C0-6151-4B78-86E7-5BF24E2BF60D}"/>
              </a:ext>
            </a:extLst>
          </p:cNvPr>
          <p:cNvSpPr/>
          <p:nvPr/>
        </p:nvSpPr>
        <p:spPr>
          <a:xfrm>
            <a:off x="2772329" y="3191735"/>
            <a:ext cx="718040" cy="63402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81238147-EE7E-4129-AC1E-1ED1CE1ACF2F}"/>
              </a:ext>
            </a:extLst>
          </p:cNvPr>
          <p:cNvSpPr/>
          <p:nvPr/>
        </p:nvSpPr>
        <p:spPr>
          <a:xfrm rot="19767877">
            <a:off x="3555313" y="2996595"/>
            <a:ext cx="1055191" cy="483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DA767F00-58AD-4C64-AB29-A95929E24A26}"/>
              </a:ext>
            </a:extLst>
          </p:cNvPr>
          <p:cNvSpPr txBox="1"/>
          <p:nvPr/>
        </p:nvSpPr>
        <p:spPr>
          <a:xfrm>
            <a:off x="4510826" y="1794997"/>
            <a:ext cx="4467329" cy="2529923"/>
          </a:xfrm>
          <a:prstGeom prst="rect">
            <a:avLst/>
          </a:prstGeom>
          <a:noFill/>
        </p:spPr>
        <p:txBody>
          <a:bodyPr wrap="square">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a</a:t>
            </a:r>
            <a:r>
              <a:rPr lang="ja-JP" altLang="en-US" sz="3600" b="1" dirty="0">
                <a:latin typeface="MS UI Gothic" panose="020B0600070205080204" pitchFamily="50" charset="-128"/>
                <a:ea typeface="MS UI Gothic" panose="020B0600070205080204" pitchFamily="50" charset="-128"/>
              </a:rPr>
              <a:t> </a:t>
            </a:r>
            <a:r>
              <a:rPr lang="en-US" altLang="ja-JP" sz="3600" b="1" dirty="0">
                <a:latin typeface="MS UI Gothic" panose="020B0600070205080204" pitchFamily="50" charset="-128"/>
                <a:ea typeface="MS UI Gothic" panose="020B0600070205080204" pitchFamily="50" charset="-128"/>
              </a:rPr>
              <a:t>resting</a:t>
            </a:r>
            <a:r>
              <a:rPr lang="ja-JP" altLang="en-US" sz="3600" b="1" dirty="0">
                <a:latin typeface="MS UI Gothic" panose="020B0600070205080204" pitchFamily="50" charset="-128"/>
                <a:ea typeface="MS UI Gothic" panose="020B0600070205080204" pitchFamily="50" charset="-128"/>
              </a:rPr>
              <a:t> </a:t>
            </a:r>
            <a:r>
              <a:rPr lang="en-US" altLang="ja-JP" sz="3600" b="1" dirty="0">
                <a:latin typeface="MS UI Gothic" panose="020B0600070205080204" pitchFamily="50" charset="-128"/>
                <a:ea typeface="MS UI Gothic" panose="020B0600070205080204" pitchFamily="50" charset="-128"/>
              </a:rPr>
              <a:t>place for sea birds</a:t>
            </a:r>
          </a:p>
          <a:p>
            <a:pPr>
              <a:lnSpc>
                <a:spcPct val="8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island in the ocean looks like a mountain</a:t>
            </a:r>
            <a:endParaRPr lang="en-US" altLang="ja-JP" sz="3600" b="1" dirty="0">
              <a:latin typeface="MS UI Gothic" panose="020B0600070205080204" pitchFamily="50" charset="-128"/>
              <a:ea typeface="MS UI Gothic" panose="020B0600070205080204" pitchFamily="50" charset="-128"/>
            </a:endParaRPr>
          </a:p>
          <a:p>
            <a:pPr>
              <a:lnSpc>
                <a:spcPct val="8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island</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21088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8BFEC511-D88A-47A3-8F71-25991863B1ED}"/>
              </a:ext>
            </a:extLst>
          </p:cNvPr>
          <p:cNvPicPr>
            <a:picLocks noChangeAspect="1"/>
          </p:cNvPicPr>
          <p:nvPr/>
        </p:nvPicPr>
        <p:blipFill>
          <a:blip r:embed="rId2"/>
          <a:stretch>
            <a:fillRect/>
          </a:stretch>
        </p:blipFill>
        <p:spPr>
          <a:xfrm>
            <a:off x="3378837" y="1901554"/>
            <a:ext cx="991244" cy="1220939"/>
          </a:xfrm>
          <a:prstGeom prst="rect">
            <a:avLst/>
          </a:prstGeom>
        </p:spPr>
      </p:pic>
      <p:pic>
        <p:nvPicPr>
          <p:cNvPr id="28" name="図 27">
            <a:extLst>
              <a:ext uri="{FF2B5EF4-FFF2-40B4-BE49-F238E27FC236}">
                <a16:creationId xmlns:a16="http://schemas.microsoft.com/office/drawing/2014/main" id="{65AE2649-B572-4977-B2E1-E2909298103F}"/>
              </a:ext>
            </a:extLst>
          </p:cNvPr>
          <p:cNvPicPr>
            <a:picLocks noChangeAspect="1"/>
          </p:cNvPicPr>
          <p:nvPr/>
        </p:nvPicPr>
        <p:blipFill>
          <a:blip r:embed="rId3"/>
          <a:stretch>
            <a:fillRect/>
          </a:stretch>
        </p:blipFill>
        <p:spPr>
          <a:xfrm>
            <a:off x="5673660" y="965375"/>
            <a:ext cx="3048000" cy="1619250"/>
          </a:xfrm>
          <a:prstGeom prst="rect">
            <a:avLst/>
          </a:prstGeom>
        </p:spPr>
      </p:pic>
      <p:pic>
        <p:nvPicPr>
          <p:cNvPr id="3" name="図 2">
            <a:extLst>
              <a:ext uri="{FF2B5EF4-FFF2-40B4-BE49-F238E27FC236}">
                <a16:creationId xmlns:a16="http://schemas.microsoft.com/office/drawing/2014/main" id="{16B3D700-8ED8-4262-82B9-F80F9A6A11E3}"/>
              </a:ext>
            </a:extLst>
          </p:cNvPr>
          <p:cNvPicPr>
            <a:picLocks noChangeAspect="1"/>
          </p:cNvPicPr>
          <p:nvPr/>
        </p:nvPicPr>
        <p:blipFill>
          <a:blip r:embed="rId4"/>
          <a:stretch>
            <a:fillRect/>
          </a:stretch>
        </p:blipFill>
        <p:spPr>
          <a:xfrm>
            <a:off x="0" y="12876"/>
            <a:ext cx="9144000" cy="470458"/>
          </a:xfrm>
          <a:prstGeom prst="rect">
            <a:avLst/>
          </a:prstGeom>
        </p:spPr>
      </p:pic>
      <p:pic>
        <p:nvPicPr>
          <p:cNvPr id="4" name="図 3" descr="テキスト, ロゴ&#10;&#10;中程度の精度で自動的に生成された説明">
            <a:extLst>
              <a:ext uri="{FF2B5EF4-FFF2-40B4-BE49-F238E27FC236}">
                <a16:creationId xmlns:a16="http://schemas.microsoft.com/office/drawing/2014/main" id="{47862844-7956-4B54-83FA-2596726B9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590" y="3728593"/>
            <a:ext cx="2983525" cy="2983525"/>
          </a:xfrm>
          <a:prstGeom prst="rect">
            <a:avLst/>
          </a:prstGeom>
        </p:spPr>
      </p:pic>
      <p:sp>
        <p:nvSpPr>
          <p:cNvPr id="6" name="テキスト ボックス 5">
            <a:extLst>
              <a:ext uri="{FF2B5EF4-FFF2-40B4-BE49-F238E27FC236}">
                <a16:creationId xmlns:a16="http://schemas.microsoft.com/office/drawing/2014/main" id="{F6CC2B17-4EFF-436A-8957-D7BEAB26A265}"/>
              </a:ext>
            </a:extLst>
          </p:cNvPr>
          <p:cNvSpPr txBox="1"/>
          <p:nvPr/>
        </p:nvSpPr>
        <p:spPr>
          <a:xfrm>
            <a:off x="5183495" y="2056359"/>
            <a:ext cx="3946857" cy="523220"/>
          </a:xfrm>
          <a:prstGeom prst="rect">
            <a:avLst/>
          </a:prstGeom>
          <a:noFill/>
        </p:spPr>
        <p:txBody>
          <a:bodyPr wrap="square">
            <a:spAutoFit/>
          </a:bodyPr>
          <a:lstStyle/>
          <a:p>
            <a:r>
              <a:rPr lang="en-US" altLang="ja-JP" sz="2800" b="1" dirty="0">
                <a:latin typeface="MS UI Gothic" panose="020B0600070205080204" pitchFamily="50" charset="-128"/>
                <a:ea typeface="MS UI Gothic" panose="020B0600070205080204" pitchFamily="50" charset="-128"/>
              </a:rPr>
              <a:t>the</a:t>
            </a:r>
            <a:r>
              <a:rPr lang="ja-JP" altLang="en-US" sz="2800" b="1" dirty="0">
                <a:latin typeface="MS UI Gothic" panose="020B0600070205080204" pitchFamily="50" charset="-128"/>
                <a:ea typeface="MS UI Gothic" panose="020B0600070205080204" pitchFamily="50" charset="-128"/>
              </a:rPr>
              <a:t> </a:t>
            </a:r>
            <a:r>
              <a:rPr lang="en-US" altLang="ja-JP" sz="2800" b="1" dirty="0">
                <a:latin typeface="MS UI Gothic" panose="020B0600070205080204" pitchFamily="50" charset="-128"/>
                <a:ea typeface="MS UI Gothic" panose="020B0600070205080204" pitchFamily="50" charset="-128"/>
              </a:rPr>
              <a:t>Sun and the horizon</a:t>
            </a:r>
          </a:p>
        </p:txBody>
      </p:sp>
      <p:cxnSp>
        <p:nvCxnSpPr>
          <p:cNvPr id="7" name="直線コネクタ 6">
            <a:extLst>
              <a:ext uri="{FF2B5EF4-FFF2-40B4-BE49-F238E27FC236}">
                <a16:creationId xmlns:a16="http://schemas.microsoft.com/office/drawing/2014/main" id="{19560CD5-F2AE-48A1-91BA-C4BCBED6B39C}"/>
              </a:ext>
            </a:extLst>
          </p:cNvPr>
          <p:cNvCxnSpPr>
            <a:cxnSpLocks/>
          </p:cNvCxnSpPr>
          <p:nvPr/>
        </p:nvCxnSpPr>
        <p:spPr>
          <a:xfrm>
            <a:off x="6888661" y="2144530"/>
            <a:ext cx="1084465"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矢印: 右 7">
            <a:extLst>
              <a:ext uri="{FF2B5EF4-FFF2-40B4-BE49-F238E27FC236}">
                <a16:creationId xmlns:a16="http://schemas.microsoft.com/office/drawing/2014/main" id="{F1D410AF-3DD9-47D5-8E21-B77FC4D58773}"/>
              </a:ext>
            </a:extLst>
          </p:cNvPr>
          <p:cNvSpPr/>
          <p:nvPr/>
        </p:nvSpPr>
        <p:spPr>
          <a:xfrm rot="5400000">
            <a:off x="6915065" y="2502616"/>
            <a:ext cx="430906" cy="483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743E437-72C3-450F-B98F-E67083A41532}"/>
              </a:ext>
            </a:extLst>
          </p:cNvPr>
          <p:cNvSpPr txBox="1"/>
          <p:nvPr/>
        </p:nvSpPr>
        <p:spPr>
          <a:xfrm>
            <a:off x="4572000" y="2803686"/>
            <a:ext cx="4558352" cy="954107"/>
          </a:xfrm>
          <a:prstGeom prst="rect">
            <a:avLst/>
          </a:prstGeom>
          <a:noFill/>
        </p:spPr>
        <p:txBody>
          <a:bodyPr wrap="square">
            <a:spAutoFit/>
          </a:bodyPr>
          <a:lstStyle/>
          <a:p>
            <a:r>
              <a:rPr lang="en-US" altLang="ja-JP" sz="2800" b="1" dirty="0">
                <a:latin typeface="MS UI Gothic" panose="020B0600070205080204" pitchFamily="50" charset="-128"/>
                <a:ea typeface="MS UI Gothic" panose="020B0600070205080204" pitchFamily="50" charset="-128"/>
              </a:rPr>
              <a:t>Yang(bright) and Yin(dark)</a:t>
            </a:r>
          </a:p>
          <a:p>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the beginning of the world</a:t>
            </a:r>
            <a:endParaRPr lang="en-US" altLang="ja-JP" sz="2800" b="1" dirty="0">
              <a:solidFill>
                <a:srgbClr val="FF0000"/>
              </a:solidFill>
              <a:latin typeface="MS UI Gothic" panose="020B0600070205080204" pitchFamily="50" charset="-128"/>
              <a:ea typeface="MS UI Gothic" panose="020B0600070205080204" pitchFamily="50" charset="-128"/>
            </a:endParaRPr>
          </a:p>
        </p:txBody>
      </p:sp>
      <p:pic>
        <p:nvPicPr>
          <p:cNvPr id="13314" name="Picture 2" descr="陰陽のマーク">
            <a:extLst>
              <a:ext uri="{FF2B5EF4-FFF2-40B4-BE49-F238E27FC236}">
                <a16:creationId xmlns:a16="http://schemas.microsoft.com/office/drawing/2014/main" id="{480CE545-41CA-4B60-B638-214AAB4A8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586" y="1115707"/>
            <a:ext cx="1032420" cy="103242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446C46D2-BA27-40DE-978B-ABEC23E8F91E}"/>
              </a:ext>
            </a:extLst>
          </p:cNvPr>
          <p:cNvPicPr>
            <a:picLocks noChangeAspect="1"/>
          </p:cNvPicPr>
          <p:nvPr/>
        </p:nvPicPr>
        <p:blipFill>
          <a:blip r:embed="rId7"/>
          <a:stretch>
            <a:fillRect/>
          </a:stretch>
        </p:blipFill>
        <p:spPr>
          <a:xfrm>
            <a:off x="-13648" y="448368"/>
            <a:ext cx="9144000" cy="545910"/>
          </a:xfrm>
          <a:prstGeom prst="rect">
            <a:avLst/>
          </a:prstGeom>
        </p:spPr>
      </p:pic>
      <p:pic>
        <p:nvPicPr>
          <p:cNvPr id="12" name="Picture 6">
            <a:extLst>
              <a:ext uri="{FF2B5EF4-FFF2-40B4-BE49-F238E27FC236}">
                <a16:creationId xmlns:a16="http://schemas.microsoft.com/office/drawing/2014/main" id="{C42D3A40-55BE-4E19-9859-61BE0D0D80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96" y="3845885"/>
            <a:ext cx="1948291" cy="2922437"/>
          </a:xfrm>
          <a:prstGeom prst="rect">
            <a:avLst/>
          </a:prstGeom>
          <a:noFill/>
          <a:extLst>
            <a:ext uri="{909E8E84-426E-40DD-AFC4-6F175D3DCCD1}">
              <a14:hiddenFill xmlns:a14="http://schemas.microsoft.com/office/drawing/2010/main">
                <a:solidFill>
                  <a:srgbClr val="FFFFFF"/>
                </a:solidFill>
              </a14:hiddenFill>
            </a:ext>
          </a:extLst>
        </p:spPr>
      </p:pic>
      <p:sp>
        <p:nvSpPr>
          <p:cNvPr id="13" name="楕円 12">
            <a:extLst>
              <a:ext uri="{FF2B5EF4-FFF2-40B4-BE49-F238E27FC236}">
                <a16:creationId xmlns:a16="http://schemas.microsoft.com/office/drawing/2014/main" id="{4487CEC9-AF4C-4819-9C89-7230AD2185DD}"/>
              </a:ext>
            </a:extLst>
          </p:cNvPr>
          <p:cNvSpPr/>
          <p:nvPr/>
        </p:nvSpPr>
        <p:spPr>
          <a:xfrm>
            <a:off x="341361" y="4237535"/>
            <a:ext cx="1735726" cy="1126035"/>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3">
            <a:extLst>
              <a:ext uri="{FF2B5EF4-FFF2-40B4-BE49-F238E27FC236}">
                <a16:creationId xmlns:a16="http://schemas.microsoft.com/office/drawing/2014/main" id="{A7ECBC79-3BFD-4997-9E2B-17455C376B40}"/>
              </a:ext>
            </a:extLst>
          </p:cNvPr>
          <p:cNvSpPr/>
          <p:nvPr/>
        </p:nvSpPr>
        <p:spPr>
          <a:xfrm>
            <a:off x="1942119" y="6158096"/>
            <a:ext cx="933846" cy="55650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fire</a:t>
            </a:r>
          </a:p>
          <a:p>
            <a:pPr algn="ctr">
              <a:defRPr/>
            </a:pPr>
            <a:r>
              <a:rPr lang="ja-JP" altLang="en-US" sz="2000" dirty="0"/>
              <a:t>火</a:t>
            </a:r>
          </a:p>
        </p:txBody>
      </p:sp>
      <p:sp>
        <p:nvSpPr>
          <p:cNvPr id="15" name="角丸四角形 4">
            <a:extLst>
              <a:ext uri="{FF2B5EF4-FFF2-40B4-BE49-F238E27FC236}">
                <a16:creationId xmlns:a16="http://schemas.microsoft.com/office/drawing/2014/main" id="{9A822E53-CF95-4355-A9F8-5BBC711C6A8E}"/>
              </a:ext>
            </a:extLst>
          </p:cNvPr>
          <p:cNvSpPr/>
          <p:nvPr/>
        </p:nvSpPr>
        <p:spPr>
          <a:xfrm>
            <a:off x="2868151" y="6181898"/>
            <a:ext cx="932263" cy="55650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water</a:t>
            </a:r>
          </a:p>
          <a:p>
            <a:pPr algn="ctr">
              <a:defRPr/>
            </a:pPr>
            <a:r>
              <a:rPr lang="ja-JP" altLang="en-US" sz="2000" dirty="0"/>
              <a:t>水</a:t>
            </a:r>
          </a:p>
        </p:txBody>
      </p:sp>
      <p:sp>
        <p:nvSpPr>
          <p:cNvPr id="16" name="角丸四角形 5">
            <a:extLst>
              <a:ext uri="{FF2B5EF4-FFF2-40B4-BE49-F238E27FC236}">
                <a16:creationId xmlns:a16="http://schemas.microsoft.com/office/drawing/2014/main" id="{CEDC1E6A-A53F-4730-80A1-ABFC9402EEDD}"/>
              </a:ext>
            </a:extLst>
          </p:cNvPr>
          <p:cNvSpPr/>
          <p:nvPr/>
        </p:nvSpPr>
        <p:spPr>
          <a:xfrm>
            <a:off x="3803189" y="6181898"/>
            <a:ext cx="933846" cy="55650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tree</a:t>
            </a:r>
          </a:p>
          <a:p>
            <a:pPr algn="ctr">
              <a:defRPr/>
            </a:pPr>
            <a:r>
              <a:rPr lang="ja-JP" altLang="en-US" sz="2000" dirty="0"/>
              <a:t>木</a:t>
            </a:r>
          </a:p>
        </p:txBody>
      </p:sp>
      <p:sp>
        <p:nvSpPr>
          <p:cNvPr id="17" name="角丸四角形 6">
            <a:extLst>
              <a:ext uri="{FF2B5EF4-FFF2-40B4-BE49-F238E27FC236}">
                <a16:creationId xmlns:a16="http://schemas.microsoft.com/office/drawing/2014/main" id="{BC263EBC-1A30-4ED0-9F33-1224A6C189F7}"/>
              </a:ext>
            </a:extLst>
          </p:cNvPr>
          <p:cNvSpPr/>
          <p:nvPr/>
        </p:nvSpPr>
        <p:spPr>
          <a:xfrm>
            <a:off x="4739814" y="6181898"/>
            <a:ext cx="933846" cy="556503"/>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tx1"/>
                </a:solidFill>
              </a:rPr>
              <a:t>metal</a:t>
            </a:r>
          </a:p>
          <a:p>
            <a:pPr algn="ctr">
              <a:defRPr/>
            </a:pPr>
            <a:r>
              <a:rPr lang="ja-JP" altLang="en-US" sz="2000" dirty="0">
                <a:solidFill>
                  <a:schemeClr val="tx1"/>
                </a:solidFill>
              </a:rPr>
              <a:t>金</a:t>
            </a:r>
          </a:p>
        </p:txBody>
      </p:sp>
      <p:sp>
        <p:nvSpPr>
          <p:cNvPr id="18" name="角丸四角形 7">
            <a:extLst>
              <a:ext uri="{FF2B5EF4-FFF2-40B4-BE49-F238E27FC236}">
                <a16:creationId xmlns:a16="http://schemas.microsoft.com/office/drawing/2014/main" id="{0F63962D-22EF-43C3-9F7E-040FC115E57C}"/>
              </a:ext>
            </a:extLst>
          </p:cNvPr>
          <p:cNvSpPr/>
          <p:nvPr/>
        </p:nvSpPr>
        <p:spPr>
          <a:xfrm>
            <a:off x="5692313" y="6181898"/>
            <a:ext cx="932264" cy="556503"/>
          </a:xfrm>
          <a:prstGeom prst="round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tx1"/>
                </a:solidFill>
              </a:rPr>
              <a:t>earth</a:t>
            </a:r>
          </a:p>
          <a:p>
            <a:pPr algn="ctr">
              <a:defRPr/>
            </a:pPr>
            <a:r>
              <a:rPr lang="ja-JP" altLang="en-US" sz="2000" dirty="0">
                <a:solidFill>
                  <a:schemeClr val="tx1"/>
                </a:solidFill>
              </a:rPr>
              <a:t>土</a:t>
            </a:r>
          </a:p>
        </p:txBody>
      </p:sp>
      <p:pic>
        <p:nvPicPr>
          <p:cNvPr id="11" name="図 10">
            <a:extLst>
              <a:ext uri="{FF2B5EF4-FFF2-40B4-BE49-F238E27FC236}">
                <a16:creationId xmlns:a16="http://schemas.microsoft.com/office/drawing/2014/main" id="{D7509E4C-F346-4D0A-BBC7-478FB184F0D4}"/>
              </a:ext>
            </a:extLst>
          </p:cNvPr>
          <p:cNvPicPr>
            <a:picLocks noChangeAspect="1"/>
          </p:cNvPicPr>
          <p:nvPr/>
        </p:nvPicPr>
        <p:blipFill>
          <a:blip r:embed="rId9"/>
          <a:stretch>
            <a:fillRect/>
          </a:stretch>
        </p:blipFill>
        <p:spPr>
          <a:xfrm>
            <a:off x="2166909" y="3778082"/>
            <a:ext cx="733073" cy="904026"/>
          </a:xfrm>
          <a:prstGeom prst="rect">
            <a:avLst/>
          </a:prstGeom>
        </p:spPr>
      </p:pic>
      <p:pic>
        <p:nvPicPr>
          <p:cNvPr id="21" name="図 20">
            <a:extLst>
              <a:ext uri="{FF2B5EF4-FFF2-40B4-BE49-F238E27FC236}">
                <a16:creationId xmlns:a16="http://schemas.microsoft.com/office/drawing/2014/main" id="{880490E4-245D-46CA-B96D-6F21E5A79A5F}"/>
              </a:ext>
            </a:extLst>
          </p:cNvPr>
          <p:cNvPicPr>
            <a:picLocks noChangeAspect="1"/>
          </p:cNvPicPr>
          <p:nvPr/>
        </p:nvPicPr>
        <p:blipFill>
          <a:blip r:embed="rId10"/>
          <a:stretch>
            <a:fillRect/>
          </a:stretch>
        </p:blipFill>
        <p:spPr>
          <a:xfrm>
            <a:off x="3332875" y="3755895"/>
            <a:ext cx="959650" cy="1008036"/>
          </a:xfrm>
          <a:prstGeom prst="rect">
            <a:avLst/>
          </a:prstGeom>
        </p:spPr>
      </p:pic>
      <p:pic>
        <p:nvPicPr>
          <p:cNvPr id="23" name="図 22">
            <a:extLst>
              <a:ext uri="{FF2B5EF4-FFF2-40B4-BE49-F238E27FC236}">
                <a16:creationId xmlns:a16="http://schemas.microsoft.com/office/drawing/2014/main" id="{9889B08D-27D8-4442-94CC-F145E17B04B7}"/>
              </a:ext>
            </a:extLst>
          </p:cNvPr>
          <p:cNvPicPr>
            <a:picLocks noChangeAspect="1"/>
          </p:cNvPicPr>
          <p:nvPr/>
        </p:nvPicPr>
        <p:blipFill>
          <a:blip r:embed="rId11"/>
          <a:stretch>
            <a:fillRect/>
          </a:stretch>
        </p:blipFill>
        <p:spPr>
          <a:xfrm>
            <a:off x="4739447" y="3853351"/>
            <a:ext cx="1123909" cy="945634"/>
          </a:xfrm>
          <a:prstGeom prst="rect">
            <a:avLst/>
          </a:prstGeom>
        </p:spPr>
      </p:pic>
      <p:sp>
        <p:nvSpPr>
          <p:cNvPr id="25" name="矢印: 右 24">
            <a:extLst>
              <a:ext uri="{FF2B5EF4-FFF2-40B4-BE49-F238E27FC236}">
                <a16:creationId xmlns:a16="http://schemas.microsoft.com/office/drawing/2014/main" id="{970EA46E-D2D9-4BA6-B8D0-69E1430417F5}"/>
              </a:ext>
            </a:extLst>
          </p:cNvPr>
          <p:cNvSpPr/>
          <p:nvPr/>
        </p:nvSpPr>
        <p:spPr>
          <a:xfrm>
            <a:off x="3042739" y="4090824"/>
            <a:ext cx="368225"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36691BB8-1BB8-4060-8914-CFD5D5B492E8}"/>
              </a:ext>
            </a:extLst>
          </p:cNvPr>
          <p:cNvSpPr/>
          <p:nvPr/>
        </p:nvSpPr>
        <p:spPr>
          <a:xfrm>
            <a:off x="4355761" y="4110716"/>
            <a:ext cx="368225"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C5FA89E1-173D-4C42-B1CB-5748EAB1E881}"/>
              </a:ext>
            </a:extLst>
          </p:cNvPr>
          <p:cNvSpPr/>
          <p:nvPr/>
        </p:nvSpPr>
        <p:spPr>
          <a:xfrm rot="13843719">
            <a:off x="4016088" y="3288149"/>
            <a:ext cx="794398"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6D899CB1-DFC5-4B37-897B-10E25B6B7DA3}"/>
              </a:ext>
            </a:extLst>
          </p:cNvPr>
          <p:cNvSpPr/>
          <p:nvPr/>
        </p:nvSpPr>
        <p:spPr>
          <a:xfrm rot="10800000">
            <a:off x="4395099" y="2297811"/>
            <a:ext cx="738360"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A3D2853-01FB-43C7-AFD5-74F0C38A45C3}"/>
              </a:ext>
            </a:extLst>
          </p:cNvPr>
          <p:cNvSpPr txBox="1"/>
          <p:nvPr/>
        </p:nvSpPr>
        <p:spPr>
          <a:xfrm>
            <a:off x="2707355" y="1029107"/>
            <a:ext cx="2925560" cy="78175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80000"/>
              </a:lnSpc>
            </a:pPr>
            <a:r>
              <a:rPr lang="en-US" altLang="ja-JP" sz="2800" b="1" dirty="0">
                <a:latin typeface="MS UI Gothic" panose="020B0600070205080204" pitchFamily="50" charset="-128"/>
                <a:ea typeface="MS UI Gothic" panose="020B0600070205080204" pitchFamily="50" charset="-128"/>
              </a:rPr>
              <a:t>All components of the universe</a:t>
            </a:r>
          </a:p>
        </p:txBody>
      </p:sp>
      <p:pic>
        <p:nvPicPr>
          <p:cNvPr id="35" name="図 34">
            <a:extLst>
              <a:ext uri="{FF2B5EF4-FFF2-40B4-BE49-F238E27FC236}">
                <a16:creationId xmlns:a16="http://schemas.microsoft.com/office/drawing/2014/main" id="{0D3E425C-30DF-47B1-AF13-C3ABBA4FA8DA}"/>
              </a:ext>
            </a:extLst>
          </p:cNvPr>
          <p:cNvPicPr>
            <a:picLocks noChangeAspect="1"/>
          </p:cNvPicPr>
          <p:nvPr/>
        </p:nvPicPr>
        <p:blipFill>
          <a:blip r:embed="rId12"/>
          <a:stretch>
            <a:fillRect/>
          </a:stretch>
        </p:blipFill>
        <p:spPr>
          <a:xfrm>
            <a:off x="324260" y="1374850"/>
            <a:ext cx="401396" cy="835633"/>
          </a:xfrm>
          <a:prstGeom prst="rect">
            <a:avLst/>
          </a:prstGeom>
        </p:spPr>
      </p:pic>
      <p:sp>
        <p:nvSpPr>
          <p:cNvPr id="37" name="テキスト ボックス 36">
            <a:extLst>
              <a:ext uri="{FF2B5EF4-FFF2-40B4-BE49-F238E27FC236}">
                <a16:creationId xmlns:a16="http://schemas.microsoft.com/office/drawing/2014/main" id="{056AE328-547D-42F6-8C3E-753388FA3662}"/>
              </a:ext>
            </a:extLst>
          </p:cNvPr>
          <p:cNvSpPr txBox="1"/>
          <p:nvPr/>
        </p:nvSpPr>
        <p:spPr>
          <a:xfrm>
            <a:off x="0" y="1006594"/>
            <a:ext cx="2460377" cy="437043"/>
          </a:xfrm>
          <a:prstGeom prst="rect">
            <a:avLst/>
          </a:prstGeom>
          <a:noFill/>
        </p:spPr>
        <p:txBody>
          <a:bodyPr wrap="square" rtlCol="0">
            <a:spAutoFit/>
          </a:bodyPr>
          <a:lstStyle/>
          <a:p>
            <a:pPr>
              <a:lnSpc>
                <a:spcPct val="80000"/>
              </a:lnSpc>
            </a:pPr>
            <a:r>
              <a:rPr lang="en-US" altLang="ja-JP" sz="2800" b="1" dirty="0">
                <a:latin typeface="MS UI Gothic" panose="020B0600070205080204" pitchFamily="50" charset="-128"/>
                <a:ea typeface="MS UI Gothic" panose="020B0600070205080204" pitchFamily="50" charset="-128"/>
              </a:rPr>
              <a:t>radical ”</a:t>
            </a:r>
            <a:r>
              <a:rPr lang="en-US" altLang="ja-JP" sz="2800" b="1" dirty="0">
                <a:solidFill>
                  <a:srgbClr val="FF0000"/>
                </a:solidFill>
                <a:latin typeface="MS UI Gothic" panose="020B0600070205080204" pitchFamily="50" charset="-128"/>
                <a:ea typeface="MS UI Gothic" panose="020B0600070205080204" pitchFamily="50" charset="-128"/>
              </a:rPr>
              <a:t>earth</a:t>
            </a:r>
            <a:r>
              <a:rPr lang="en-US" altLang="ja-JP" sz="2800" b="1" dirty="0">
                <a:latin typeface="MS UI Gothic" panose="020B0600070205080204" pitchFamily="50" charset="-128"/>
                <a:ea typeface="MS UI Gothic" panose="020B0600070205080204" pitchFamily="50" charset="-128"/>
              </a:rPr>
              <a:t>”</a:t>
            </a:r>
          </a:p>
        </p:txBody>
      </p:sp>
      <p:sp>
        <p:nvSpPr>
          <p:cNvPr id="38" name="矢印: 右 37">
            <a:extLst>
              <a:ext uri="{FF2B5EF4-FFF2-40B4-BE49-F238E27FC236}">
                <a16:creationId xmlns:a16="http://schemas.microsoft.com/office/drawing/2014/main" id="{84717D14-CC2F-4703-B74C-57E87935B27B}"/>
              </a:ext>
            </a:extLst>
          </p:cNvPr>
          <p:cNvSpPr/>
          <p:nvPr/>
        </p:nvSpPr>
        <p:spPr>
          <a:xfrm rot="3457651">
            <a:off x="693859" y="1783051"/>
            <a:ext cx="565889"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075613B6-05E1-4023-AADF-ACDC08BFACC9}"/>
              </a:ext>
            </a:extLst>
          </p:cNvPr>
          <p:cNvSpPr/>
          <p:nvPr/>
        </p:nvSpPr>
        <p:spPr>
          <a:xfrm rot="10800000">
            <a:off x="2820587" y="2264088"/>
            <a:ext cx="444303"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36E0204-A79F-4D38-A5EE-E4F486498A90}"/>
              </a:ext>
            </a:extLst>
          </p:cNvPr>
          <p:cNvSpPr txBox="1"/>
          <p:nvPr/>
        </p:nvSpPr>
        <p:spPr>
          <a:xfrm>
            <a:off x="122025" y="2251427"/>
            <a:ext cx="3563140" cy="1569660"/>
          </a:xfrm>
          <a:prstGeom prst="rect">
            <a:avLst/>
          </a:prstGeom>
          <a:noFill/>
        </p:spPr>
        <p:txBody>
          <a:bodyPr wrap="square" rtlCol="0">
            <a:spAutoFit/>
          </a:bodyPr>
          <a:lstStyle/>
          <a:p>
            <a:pPr>
              <a:lnSpc>
                <a:spcPct val="80000"/>
              </a:lnSpc>
            </a:pPr>
            <a:r>
              <a:rPr lang="en-US" altLang="ja-JP" sz="2800" b="1" dirty="0">
                <a:latin typeface="MS UI Gothic" panose="020B0600070205080204" pitchFamily="50" charset="-128"/>
                <a:ea typeface="MS UI Gothic" panose="020B0600070205080204" pitchFamily="50" charset="-128"/>
              </a:rPr>
              <a:t>components or concepts  related to “earth”</a:t>
            </a:r>
          </a:p>
          <a:p>
            <a:pPr>
              <a:lnSpc>
                <a:spcPct val="80000"/>
              </a:lnSpc>
            </a:pP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location, place</a:t>
            </a:r>
            <a:endParaRPr lang="en-US" altLang="ja-JP" sz="2800" b="1" dirty="0">
              <a:solidFill>
                <a:srgbClr val="FF0000"/>
              </a:solidFill>
              <a:latin typeface="MS UI Gothic" panose="020B0600070205080204" pitchFamily="50" charset="-128"/>
              <a:ea typeface="MS UI Gothic" panose="020B0600070205080204" pitchFamily="50" charset="-128"/>
            </a:endParaRPr>
          </a:p>
        </p:txBody>
      </p:sp>
      <p:sp>
        <p:nvSpPr>
          <p:cNvPr id="20" name="テキスト ボックス 19">
            <a:extLst>
              <a:ext uri="{FF2B5EF4-FFF2-40B4-BE49-F238E27FC236}">
                <a16:creationId xmlns:a16="http://schemas.microsoft.com/office/drawing/2014/main" id="{DE4099DC-7036-47DE-864A-16E083D9D36B}"/>
              </a:ext>
            </a:extLst>
          </p:cNvPr>
          <p:cNvSpPr txBox="1"/>
          <p:nvPr/>
        </p:nvSpPr>
        <p:spPr>
          <a:xfrm>
            <a:off x="2071136" y="4616227"/>
            <a:ext cx="4585843" cy="1471172"/>
          </a:xfrm>
          <a:prstGeom prst="rect">
            <a:avLst/>
          </a:prstGeom>
          <a:noFill/>
        </p:spPr>
        <p:txBody>
          <a:bodyPr wrap="square" rtlCol="0">
            <a:spAutoFit/>
          </a:bodyPr>
          <a:lstStyle/>
          <a:p>
            <a:pPr>
              <a:lnSpc>
                <a:spcPct val="80000"/>
              </a:lnSpc>
            </a:pPr>
            <a:r>
              <a:rPr lang="en-US" altLang="ja-JP" sz="2800" dirty="0">
                <a:latin typeface="MS UI Gothic" panose="020B0600070205080204" pitchFamily="50" charset="-128"/>
                <a:ea typeface="MS UI Gothic" panose="020B0600070205080204" pitchFamily="50" charset="-128"/>
              </a:rPr>
              <a:t>Five-color windsock</a:t>
            </a:r>
          </a:p>
          <a:p>
            <a:pPr>
              <a:lnSpc>
                <a:spcPct val="80000"/>
              </a:lnSpc>
            </a:pPr>
            <a:r>
              <a:rPr lang="en-US" altLang="ja-JP" sz="2800" dirty="0">
                <a:latin typeface="MS UI Gothic" panose="020B0600070205080204" pitchFamily="50" charset="-128"/>
                <a:ea typeface="MS UI Gothic" panose="020B0600070205080204" pitchFamily="50" charset="-128"/>
              </a:rPr>
              <a:t>	(amulet against evil)</a:t>
            </a:r>
          </a:p>
          <a:p>
            <a:pPr>
              <a:lnSpc>
                <a:spcPct val="80000"/>
              </a:lnSpc>
            </a:pPr>
            <a:r>
              <a:rPr lang="en-US" altLang="ja-JP" sz="2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2800" dirty="0">
                <a:solidFill>
                  <a:srgbClr val="FF0000"/>
                </a:solidFill>
                <a:latin typeface="MS UI Gothic" panose="020B0600070205080204" pitchFamily="50" charset="-128"/>
                <a:ea typeface="MS UI Gothic" panose="020B0600070205080204" pitchFamily="50" charset="-128"/>
              </a:rPr>
              <a:t>the five principal elements that compose the world</a:t>
            </a:r>
            <a:endParaRPr lang="ja-JP" altLang="en-US" sz="28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33099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BC3059-BA0A-4F82-97AB-25DEACF16999}"/>
              </a:ext>
            </a:extLst>
          </p:cNvPr>
          <p:cNvPicPr>
            <a:picLocks noChangeAspect="1"/>
          </p:cNvPicPr>
          <p:nvPr/>
        </p:nvPicPr>
        <p:blipFill>
          <a:blip r:embed="rId2"/>
          <a:stretch>
            <a:fillRect/>
          </a:stretch>
        </p:blipFill>
        <p:spPr>
          <a:xfrm>
            <a:off x="0" y="13303"/>
            <a:ext cx="9144000" cy="538889"/>
          </a:xfrm>
          <a:prstGeom prst="rect">
            <a:avLst/>
          </a:prstGeom>
        </p:spPr>
      </p:pic>
      <p:pic>
        <p:nvPicPr>
          <p:cNvPr id="4" name="図 3" descr="ロゴ&#10;&#10;自動的に生成された説明">
            <a:extLst>
              <a:ext uri="{FF2B5EF4-FFF2-40B4-BE49-F238E27FC236}">
                <a16:creationId xmlns:a16="http://schemas.microsoft.com/office/drawing/2014/main" id="{2CFDCF3A-7151-4484-9499-246A19144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139" y="3236804"/>
            <a:ext cx="3515354" cy="3515354"/>
          </a:xfrm>
          <a:prstGeom prst="rect">
            <a:avLst/>
          </a:prstGeom>
        </p:spPr>
      </p:pic>
      <p:pic>
        <p:nvPicPr>
          <p:cNvPr id="5" name="図 4">
            <a:extLst>
              <a:ext uri="{FF2B5EF4-FFF2-40B4-BE49-F238E27FC236}">
                <a16:creationId xmlns:a16="http://schemas.microsoft.com/office/drawing/2014/main" id="{136A8C68-C971-4E41-B844-A71D20998F3B}"/>
              </a:ext>
            </a:extLst>
          </p:cNvPr>
          <p:cNvPicPr>
            <a:picLocks noChangeAspect="1"/>
          </p:cNvPicPr>
          <p:nvPr/>
        </p:nvPicPr>
        <p:blipFill>
          <a:blip r:embed="rId4"/>
          <a:stretch>
            <a:fillRect/>
          </a:stretch>
        </p:blipFill>
        <p:spPr>
          <a:xfrm>
            <a:off x="163901" y="1082307"/>
            <a:ext cx="666925" cy="1388416"/>
          </a:xfrm>
          <a:prstGeom prst="rect">
            <a:avLst/>
          </a:prstGeom>
        </p:spPr>
      </p:pic>
      <p:sp>
        <p:nvSpPr>
          <p:cNvPr id="6" name="テキスト ボックス 5">
            <a:extLst>
              <a:ext uri="{FF2B5EF4-FFF2-40B4-BE49-F238E27FC236}">
                <a16:creationId xmlns:a16="http://schemas.microsoft.com/office/drawing/2014/main" id="{6D073A2C-F4E6-4806-8F46-C77A87B98AF6}"/>
              </a:ext>
            </a:extLst>
          </p:cNvPr>
          <p:cNvSpPr txBox="1"/>
          <p:nvPr/>
        </p:nvSpPr>
        <p:spPr>
          <a:xfrm>
            <a:off x="76200" y="697172"/>
            <a:ext cx="2626057" cy="437043"/>
          </a:xfrm>
          <a:prstGeom prst="rect">
            <a:avLst/>
          </a:prstGeom>
          <a:noFill/>
        </p:spPr>
        <p:txBody>
          <a:bodyPr wrap="square" rtlCol="0">
            <a:spAutoFit/>
          </a:bodyPr>
          <a:lstStyle/>
          <a:p>
            <a:pPr>
              <a:lnSpc>
                <a:spcPct val="80000"/>
              </a:lnSpc>
            </a:pPr>
            <a:r>
              <a:rPr lang="en-US" altLang="ja-JP" sz="2800" b="1" dirty="0">
                <a:latin typeface="MS UI Gothic" panose="020B0600070205080204" pitchFamily="50" charset="-128"/>
                <a:ea typeface="MS UI Gothic" panose="020B0600070205080204" pitchFamily="50" charset="-128"/>
              </a:rPr>
              <a:t>radical ”</a:t>
            </a:r>
            <a:r>
              <a:rPr lang="en-US" altLang="ja-JP" sz="2800" b="1" dirty="0">
                <a:solidFill>
                  <a:srgbClr val="FF0000"/>
                </a:solidFill>
                <a:latin typeface="MS UI Gothic" panose="020B0600070205080204" pitchFamily="50" charset="-128"/>
                <a:ea typeface="MS UI Gothic" panose="020B0600070205080204" pitchFamily="50" charset="-128"/>
              </a:rPr>
              <a:t>earth</a:t>
            </a:r>
            <a:r>
              <a:rPr lang="en-US" altLang="ja-JP" sz="2800" b="1" dirty="0">
                <a:latin typeface="MS UI Gothic" panose="020B0600070205080204" pitchFamily="50" charset="-128"/>
                <a:ea typeface="MS UI Gothic" panose="020B0600070205080204" pitchFamily="50" charset="-128"/>
              </a:rPr>
              <a:t>”</a:t>
            </a:r>
          </a:p>
        </p:txBody>
      </p:sp>
      <p:sp>
        <p:nvSpPr>
          <p:cNvPr id="7" name="矢印: 右 6">
            <a:extLst>
              <a:ext uri="{FF2B5EF4-FFF2-40B4-BE49-F238E27FC236}">
                <a16:creationId xmlns:a16="http://schemas.microsoft.com/office/drawing/2014/main" id="{07A0F64D-B4C0-41A2-B176-3025337C2888}"/>
              </a:ext>
            </a:extLst>
          </p:cNvPr>
          <p:cNvSpPr/>
          <p:nvPr/>
        </p:nvSpPr>
        <p:spPr>
          <a:xfrm rot="2781891">
            <a:off x="924641" y="1630788"/>
            <a:ext cx="513187"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6BFE2E18-092E-4E6E-9FF4-F54DE4999933}"/>
              </a:ext>
            </a:extLst>
          </p:cNvPr>
          <p:cNvPicPr>
            <a:picLocks noChangeAspect="1"/>
          </p:cNvPicPr>
          <p:nvPr/>
        </p:nvPicPr>
        <p:blipFill>
          <a:blip r:embed="rId5"/>
          <a:stretch>
            <a:fillRect/>
          </a:stretch>
        </p:blipFill>
        <p:spPr>
          <a:xfrm>
            <a:off x="4373227" y="1205170"/>
            <a:ext cx="1540221" cy="1553329"/>
          </a:xfrm>
          <a:prstGeom prst="rect">
            <a:avLst/>
          </a:prstGeom>
        </p:spPr>
      </p:pic>
      <p:sp>
        <p:nvSpPr>
          <p:cNvPr id="14" name="テキスト ボックス 13">
            <a:extLst>
              <a:ext uri="{FF2B5EF4-FFF2-40B4-BE49-F238E27FC236}">
                <a16:creationId xmlns:a16="http://schemas.microsoft.com/office/drawing/2014/main" id="{2BBE6DB7-DC3C-4AC5-BB81-CE5BE670880D}"/>
              </a:ext>
            </a:extLst>
          </p:cNvPr>
          <p:cNvSpPr txBox="1"/>
          <p:nvPr/>
        </p:nvSpPr>
        <p:spPr>
          <a:xfrm>
            <a:off x="743992" y="6274988"/>
            <a:ext cx="5977455"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pictograph of “spiral, swirl”</a:t>
            </a:r>
          </a:p>
        </p:txBody>
      </p:sp>
      <p:pic>
        <p:nvPicPr>
          <p:cNvPr id="14340" name="Picture 4">
            <a:extLst>
              <a:ext uri="{FF2B5EF4-FFF2-40B4-BE49-F238E27FC236}">
                <a16:creationId xmlns:a16="http://schemas.microsoft.com/office/drawing/2014/main" id="{64CA29A3-D918-4C94-B470-EFF7E1C51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449" y="888830"/>
            <a:ext cx="3117234" cy="207923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2A51F0D2-4262-4786-8E7A-140E1036DA8A}"/>
              </a:ext>
            </a:extLst>
          </p:cNvPr>
          <p:cNvSpPr txBox="1"/>
          <p:nvPr/>
        </p:nvSpPr>
        <p:spPr>
          <a:xfrm>
            <a:off x="2392496" y="474769"/>
            <a:ext cx="6751504"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https://commons.wikimedia.org/wiki/File:Naruto_Whirlpools_taken_4-21-2008.jpg</a:t>
            </a:r>
          </a:p>
          <a:p>
            <a:r>
              <a:rPr lang="ja-JP" altLang="en-US" sz="1200" dirty="0">
                <a:latin typeface="MS UI Gothic" panose="020B0600070205080204" pitchFamily="50" charset="-128"/>
                <a:ea typeface="MS UI Gothic" panose="020B0600070205080204" pitchFamily="50" charset="-128"/>
              </a:rPr>
              <a:t>Hellbuny, CC BY-SA 3.0 &lt;https://creativecommons.org/licenses/by-sa/3.0&gt;, via Wikimedia Commons</a:t>
            </a:r>
          </a:p>
        </p:txBody>
      </p:sp>
      <p:sp>
        <p:nvSpPr>
          <p:cNvPr id="20" name="テキスト ボックス 19">
            <a:extLst>
              <a:ext uri="{FF2B5EF4-FFF2-40B4-BE49-F238E27FC236}">
                <a16:creationId xmlns:a16="http://schemas.microsoft.com/office/drawing/2014/main" id="{BA76B92F-971D-4940-AB41-8945BC6D929F}"/>
              </a:ext>
            </a:extLst>
          </p:cNvPr>
          <p:cNvSpPr txBox="1"/>
          <p:nvPr/>
        </p:nvSpPr>
        <p:spPr>
          <a:xfrm>
            <a:off x="3911059" y="788283"/>
            <a:ext cx="2230901" cy="535531"/>
          </a:xfrm>
          <a:prstGeom prst="rect">
            <a:avLst/>
          </a:prstGeom>
          <a:noFill/>
        </p:spPr>
        <p:txBody>
          <a:bodyPr wrap="square" rtlCol="0">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whirlpool</a:t>
            </a:r>
          </a:p>
        </p:txBody>
      </p:sp>
      <p:pic>
        <p:nvPicPr>
          <p:cNvPr id="18" name="図 17">
            <a:extLst>
              <a:ext uri="{FF2B5EF4-FFF2-40B4-BE49-F238E27FC236}">
                <a16:creationId xmlns:a16="http://schemas.microsoft.com/office/drawing/2014/main" id="{98E5E27A-BF57-488D-8CD8-07EA508ED7CA}"/>
              </a:ext>
            </a:extLst>
          </p:cNvPr>
          <p:cNvPicPr>
            <a:picLocks noChangeAspect="1"/>
          </p:cNvPicPr>
          <p:nvPr/>
        </p:nvPicPr>
        <p:blipFill>
          <a:blip r:embed="rId7"/>
          <a:stretch>
            <a:fillRect/>
          </a:stretch>
        </p:blipFill>
        <p:spPr>
          <a:xfrm>
            <a:off x="3868948" y="4969424"/>
            <a:ext cx="1406104" cy="1411352"/>
          </a:xfrm>
          <a:prstGeom prst="rect">
            <a:avLst/>
          </a:prstGeom>
        </p:spPr>
      </p:pic>
      <p:sp>
        <p:nvSpPr>
          <p:cNvPr id="22" name="フリーフォーム: 図形 21">
            <a:extLst>
              <a:ext uri="{FF2B5EF4-FFF2-40B4-BE49-F238E27FC236}">
                <a16:creationId xmlns:a16="http://schemas.microsoft.com/office/drawing/2014/main" id="{D00EF567-0656-4C2E-980D-7B4D8988FA38}"/>
              </a:ext>
            </a:extLst>
          </p:cNvPr>
          <p:cNvSpPr/>
          <p:nvPr/>
        </p:nvSpPr>
        <p:spPr>
          <a:xfrm rot="21308685">
            <a:off x="3997855" y="3045059"/>
            <a:ext cx="1289773" cy="1429089"/>
          </a:xfrm>
          <a:custGeom>
            <a:avLst/>
            <a:gdLst>
              <a:gd name="connsiteX0" fmla="*/ 402669 w 1289773"/>
              <a:gd name="connsiteY0" fmla="*/ 0 h 1429089"/>
              <a:gd name="connsiteX1" fmla="*/ 47827 w 1289773"/>
              <a:gd name="connsiteY1" fmla="*/ 436728 h 1429089"/>
              <a:gd name="connsiteX2" fmla="*/ 47827 w 1289773"/>
              <a:gd name="connsiteY2" fmla="*/ 941696 h 1429089"/>
              <a:gd name="connsiteX3" fmla="*/ 457260 w 1289773"/>
              <a:gd name="connsiteY3" fmla="*/ 1364776 h 1429089"/>
              <a:gd name="connsiteX4" fmla="*/ 989522 w 1289773"/>
              <a:gd name="connsiteY4" fmla="*/ 1419367 h 1429089"/>
              <a:gd name="connsiteX5" fmla="*/ 1289773 w 1289773"/>
              <a:gd name="connsiteY5" fmla="*/ 1282890 h 14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773" h="1429089">
                <a:moveTo>
                  <a:pt x="402669" y="0"/>
                </a:moveTo>
                <a:cubicBezTo>
                  <a:pt x="254818" y="139889"/>
                  <a:pt x="106967" y="279779"/>
                  <a:pt x="47827" y="436728"/>
                </a:cubicBezTo>
                <a:cubicBezTo>
                  <a:pt x="-11313" y="593677"/>
                  <a:pt x="-20412" y="787021"/>
                  <a:pt x="47827" y="941696"/>
                </a:cubicBezTo>
                <a:cubicBezTo>
                  <a:pt x="116066" y="1096371"/>
                  <a:pt x="300311" y="1285164"/>
                  <a:pt x="457260" y="1364776"/>
                </a:cubicBezTo>
                <a:cubicBezTo>
                  <a:pt x="614209" y="1444388"/>
                  <a:pt x="850770" y="1433015"/>
                  <a:pt x="989522" y="1419367"/>
                </a:cubicBezTo>
                <a:cubicBezTo>
                  <a:pt x="1128274" y="1405719"/>
                  <a:pt x="1209023" y="1344304"/>
                  <a:pt x="1289773" y="1282890"/>
                </a:cubicBezTo>
              </a:path>
            </a:pathLst>
          </a:custGeom>
          <a:noFill/>
          <a:ln w="1270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9A4682F5-55A2-444A-A2DF-9CFDFA79D08B}"/>
              </a:ext>
            </a:extLst>
          </p:cNvPr>
          <p:cNvSpPr/>
          <p:nvPr/>
        </p:nvSpPr>
        <p:spPr>
          <a:xfrm>
            <a:off x="4285525" y="3317242"/>
            <a:ext cx="1152309" cy="680037"/>
          </a:xfrm>
          <a:custGeom>
            <a:avLst/>
            <a:gdLst>
              <a:gd name="connsiteX0" fmla="*/ 0 w 1050878"/>
              <a:gd name="connsiteY0" fmla="*/ 363552 h 772985"/>
              <a:gd name="connsiteX1" fmla="*/ 341194 w 1050878"/>
              <a:gd name="connsiteY1" fmla="*/ 36006 h 772985"/>
              <a:gd name="connsiteX2" fmla="*/ 736979 w 1050878"/>
              <a:gd name="connsiteY2" fmla="*/ 36006 h 772985"/>
              <a:gd name="connsiteX3" fmla="*/ 1009934 w 1050878"/>
              <a:gd name="connsiteY3" fmla="*/ 281665 h 772985"/>
              <a:gd name="connsiteX4" fmla="*/ 1023582 w 1050878"/>
              <a:gd name="connsiteY4" fmla="*/ 609212 h 772985"/>
              <a:gd name="connsiteX5" fmla="*/ 1050878 w 1050878"/>
              <a:gd name="connsiteY5" fmla="*/ 772985 h 772985"/>
              <a:gd name="connsiteX0" fmla="*/ 0 w 1033448"/>
              <a:gd name="connsiteY0" fmla="*/ 363552 h 754314"/>
              <a:gd name="connsiteX1" fmla="*/ 341194 w 1033448"/>
              <a:gd name="connsiteY1" fmla="*/ 36006 h 754314"/>
              <a:gd name="connsiteX2" fmla="*/ 736979 w 1033448"/>
              <a:gd name="connsiteY2" fmla="*/ 36006 h 754314"/>
              <a:gd name="connsiteX3" fmla="*/ 1009934 w 1033448"/>
              <a:gd name="connsiteY3" fmla="*/ 281665 h 754314"/>
              <a:gd name="connsiteX4" fmla="*/ 1023582 w 1033448"/>
              <a:gd name="connsiteY4" fmla="*/ 609212 h 754314"/>
              <a:gd name="connsiteX5" fmla="*/ 936509 w 1033448"/>
              <a:gd name="connsiteY5" fmla="*/ 754314 h 75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448" h="754314">
                <a:moveTo>
                  <a:pt x="0" y="363552"/>
                </a:moveTo>
                <a:cubicBezTo>
                  <a:pt x="109182" y="227074"/>
                  <a:pt x="218364" y="90597"/>
                  <a:pt x="341194" y="36006"/>
                </a:cubicBezTo>
                <a:cubicBezTo>
                  <a:pt x="464024" y="-18585"/>
                  <a:pt x="625522" y="-4937"/>
                  <a:pt x="736979" y="36006"/>
                </a:cubicBezTo>
                <a:cubicBezTo>
                  <a:pt x="848436" y="76949"/>
                  <a:pt x="962167" y="186131"/>
                  <a:pt x="1009934" y="281665"/>
                </a:cubicBezTo>
                <a:cubicBezTo>
                  <a:pt x="1057701" y="377199"/>
                  <a:pt x="1016758" y="527325"/>
                  <a:pt x="1023582" y="609212"/>
                </a:cubicBezTo>
                <a:cubicBezTo>
                  <a:pt x="1030406" y="691099"/>
                  <a:pt x="926273" y="713371"/>
                  <a:pt x="936509" y="754314"/>
                </a:cubicBezTo>
              </a:path>
            </a:pathLst>
          </a:custGeom>
          <a:noFill/>
          <a:ln w="1270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97462024-2A59-4DBC-B66D-8EC42C2363C4}"/>
              </a:ext>
            </a:extLst>
          </p:cNvPr>
          <p:cNvSpPr/>
          <p:nvPr/>
        </p:nvSpPr>
        <p:spPr>
          <a:xfrm rot="14542407" flipH="1">
            <a:off x="4526158" y="3497659"/>
            <a:ext cx="358730" cy="586854"/>
          </a:xfrm>
          <a:custGeom>
            <a:avLst/>
            <a:gdLst>
              <a:gd name="connsiteX0" fmla="*/ 0 w 178813"/>
              <a:gd name="connsiteY0" fmla="*/ 586854 h 586854"/>
              <a:gd name="connsiteX1" fmla="*/ 177421 w 178813"/>
              <a:gd name="connsiteY1" fmla="*/ 204716 h 586854"/>
              <a:gd name="connsiteX2" fmla="*/ 68239 w 178813"/>
              <a:gd name="connsiteY2" fmla="*/ 0 h 586854"/>
            </a:gdLst>
            <a:ahLst/>
            <a:cxnLst>
              <a:cxn ang="0">
                <a:pos x="connsiteX0" y="connsiteY0"/>
              </a:cxn>
              <a:cxn ang="0">
                <a:pos x="connsiteX1" y="connsiteY1"/>
              </a:cxn>
              <a:cxn ang="0">
                <a:pos x="connsiteX2" y="connsiteY2"/>
              </a:cxn>
            </a:cxnLst>
            <a:rect l="l" t="t" r="r" b="b"/>
            <a:pathLst>
              <a:path w="178813" h="586854">
                <a:moveTo>
                  <a:pt x="0" y="586854"/>
                </a:moveTo>
                <a:cubicBezTo>
                  <a:pt x="83024" y="444689"/>
                  <a:pt x="166048" y="302525"/>
                  <a:pt x="177421" y="204716"/>
                </a:cubicBezTo>
                <a:cubicBezTo>
                  <a:pt x="188794" y="106907"/>
                  <a:pt x="128516" y="53453"/>
                  <a:pt x="68239" y="0"/>
                </a:cubicBezTo>
              </a:path>
            </a:pathLst>
          </a:custGeom>
          <a:noFill/>
          <a:ln w="1270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DEA29476-EF82-46B9-A010-10C51183FD89}"/>
              </a:ext>
            </a:extLst>
          </p:cNvPr>
          <p:cNvSpPr/>
          <p:nvPr/>
        </p:nvSpPr>
        <p:spPr>
          <a:xfrm rot="6156185">
            <a:off x="5045188" y="2811192"/>
            <a:ext cx="501053"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FA36AFFB-8C97-4D8A-A436-33E6B8EDB7E7}"/>
              </a:ext>
            </a:extLst>
          </p:cNvPr>
          <p:cNvSpPr/>
          <p:nvPr/>
        </p:nvSpPr>
        <p:spPr>
          <a:xfrm rot="6325446">
            <a:off x="4750202" y="4641364"/>
            <a:ext cx="501053"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342" name="Picture 6">
            <a:extLst>
              <a:ext uri="{FF2B5EF4-FFF2-40B4-BE49-F238E27FC236}">
                <a16:creationId xmlns:a16="http://schemas.microsoft.com/office/drawing/2014/main" id="{B0D9495A-8703-4A0E-9302-25E28FD5FA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901" y="3081105"/>
            <a:ext cx="3633840" cy="1776039"/>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C4CB8B44-E9C2-414A-8FC3-A160AB222B7E}"/>
              </a:ext>
            </a:extLst>
          </p:cNvPr>
          <p:cNvSpPr txBox="1"/>
          <p:nvPr/>
        </p:nvSpPr>
        <p:spPr>
          <a:xfrm>
            <a:off x="76200" y="4825985"/>
            <a:ext cx="4033559" cy="830997"/>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https://commons.wikimedia.org/wiki/File:Mirny_in_Yakutia.jpg</a:t>
            </a:r>
          </a:p>
          <a:p>
            <a:r>
              <a:rPr lang="ja-JP" altLang="en-US" sz="1200" dirty="0">
                <a:latin typeface="MS UI Gothic" panose="020B0600070205080204" pitchFamily="50" charset="-128"/>
                <a:ea typeface="MS UI Gothic" panose="020B0600070205080204" pitchFamily="50" charset="-128"/>
              </a:rPr>
              <a:t>Staselnik, CC BY-SA 3.0 &lt;https://creativecommons.org/licenses/by-sa/3.0&gt;, via Wikimedia Commons</a:t>
            </a:r>
          </a:p>
        </p:txBody>
      </p:sp>
      <p:sp>
        <p:nvSpPr>
          <p:cNvPr id="33" name="テキスト ボックス 32">
            <a:extLst>
              <a:ext uri="{FF2B5EF4-FFF2-40B4-BE49-F238E27FC236}">
                <a16:creationId xmlns:a16="http://schemas.microsoft.com/office/drawing/2014/main" id="{4BAE7B9E-29D5-442E-9DA8-393467348091}"/>
              </a:ext>
            </a:extLst>
          </p:cNvPr>
          <p:cNvSpPr txBox="1"/>
          <p:nvPr/>
        </p:nvSpPr>
        <p:spPr>
          <a:xfrm>
            <a:off x="830825" y="2035839"/>
            <a:ext cx="3784919" cy="1077218"/>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open-pit mining</a:t>
            </a:r>
          </a:p>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ground, earth</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sp>
        <p:nvSpPr>
          <p:cNvPr id="29" name="矢印: 右 28">
            <a:extLst>
              <a:ext uri="{FF2B5EF4-FFF2-40B4-BE49-F238E27FC236}">
                <a16:creationId xmlns:a16="http://schemas.microsoft.com/office/drawing/2014/main" id="{88CC99F0-430D-4894-9ABA-4029CDA18B2C}"/>
              </a:ext>
            </a:extLst>
          </p:cNvPr>
          <p:cNvSpPr/>
          <p:nvPr/>
        </p:nvSpPr>
        <p:spPr>
          <a:xfrm rot="13560173">
            <a:off x="3984250" y="4540446"/>
            <a:ext cx="535726"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10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BD400A-23A8-4D84-8149-4108F5FA45BC}"/>
              </a:ext>
            </a:extLst>
          </p:cNvPr>
          <p:cNvPicPr>
            <a:picLocks noChangeAspect="1"/>
          </p:cNvPicPr>
          <p:nvPr/>
        </p:nvPicPr>
        <p:blipFill>
          <a:blip r:embed="rId2"/>
          <a:stretch>
            <a:fillRect/>
          </a:stretch>
        </p:blipFill>
        <p:spPr>
          <a:xfrm>
            <a:off x="0" y="19123"/>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008FC354-ACB0-4536-99D8-91F66FC7E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036" y="3376505"/>
            <a:ext cx="3325892" cy="3325892"/>
          </a:xfrm>
          <a:prstGeom prst="rect">
            <a:avLst/>
          </a:prstGeom>
        </p:spPr>
      </p:pic>
      <p:sp>
        <p:nvSpPr>
          <p:cNvPr id="7" name="テキスト ボックス 6">
            <a:extLst>
              <a:ext uri="{FF2B5EF4-FFF2-40B4-BE49-F238E27FC236}">
                <a16:creationId xmlns:a16="http://schemas.microsoft.com/office/drawing/2014/main" id="{ADE268A4-C9FB-4C28-9D37-8F148B045570}"/>
              </a:ext>
            </a:extLst>
          </p:cNvPr>
          <p:cNvSpPr txBox="1"/>
          <p:nvPr/>
        </p:nvSpPr>
        <p:spPr>
          <a:xfrm>
            <a:off x="55366" y="558026"/>
            <a:ext cx="2626057" cy="437043"/>
          </a:xfrm>
          <a:prstGeom prst="rect">
            <a:avLst/>
          </a:prstGeom>
          <a:noFill/>
        </p:spPr>
        <p:txBody>
          <a:bodyPr wrap="square" rtlCol="0">
            <a:spAutoFit/>
          </a:bodyPr>
          <a:lstStyle/>
          <a:p>
            <a:pPr>
              <a:lnSpc>
                <a:spcPct val="80000"/>
              </a:lnSpc>
            </a:pPr>
            <a:r>
              <a:rPr lang="en-US" altLang="ja-JP" sz="2800" b="1" dirty="0">
                <a:latin typeface="MS UI Gothic" panose="020B0600070205080204" pitchFamily="50" charset="-128"/>
                <a:ea typeface="MS UI Gothic" panose="020B0600070205080204" pitchFamily="50" charset="-128"/>
              </a:rPr>
              <a:t>radical ”</a:t>
            </a:r>
            <a:r>
              <a:rPr lang="en-US" altLang="ja-JP" sz="2800" b="1" dirty="0">
                <a:solidFill>
                  <a:srgbClr val="FF0000"/>
                </a:solidFill>
                <a:latin typeface="MS UI Gothic" panose="020B0600070205080204" pitchFamily="50" charset="-128"/>
                <a:ea typeface="MS UI Gothic" panose="020B0600070205080204" pitchFamily="50" charset="-128"/>
              </a:rPr>
              <a:t>water</a:t>
            </a:r>
            <a:r>
              <a:rPr lang="en-US" altLang="ja-JP" sz="2800" b="1" dirty="0">
                <a:latin typeface="MS UI Gothic" panose="020B0600070205080204" pitchFamily="50" charset="-128"/>
                <a:ea typeface="MS UI Gothic" panose="020B0600070205080204" pitchFamily="50" charset="-128"/>
              </a:rPr>
              <a:t>”</a:t>
            </a:r>
          </a:p>
        </p:txBody>
      </p:sp>
      <p:sp>
        <p:nvSpPr>
          <p:cNvPr id="8" name="矢印: 右 7">
            <a:extLst>
              <a:ext uri="{FF2B5EF4-FFF2-40B4-BE49-F238E27FC236}">
                <a16:creationId xmlns:a16="http://schemas.microsoft.com/office/drawing/2014/main" id="{FA782A05-F308-4B0D-96BE-F98E8DA5C495}"/>
              </a:ext>
            </a:extLst>
          </p:cNvPr>
          <p:cNvSpPr/>
          <p:nvPr/>
        </p:nvSpPr>
        <p:spPr>
          <a:xfrm rot="2766142">
            <a:off x="682887" y="1360711"/>
            <a:ext cx="513187"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9B5E07C-A77E-4C42-8FDD-422E2C4BEBE8}"/>
              </a:ext>
            </a:extLst>
          </p:cNvPr>
          <p:cNvPicPr>
            <a:picLocks noChangeAspect="1"/>
          </p:cNvPicPr>
          <p:nvPr/>
        </p:nvPicPr>
        <p:blipFill>
          <a:blip r:embed="rId4"/>
          <a:stretch>
            <a:fillRect/>
          </a:stretch>
        </p:blipFill>
        <p:spPr>
          <a:xfrm>
            <a:off x="4373227" y="1205170"/>
            <a:ext cx="1540221" cy="1553329"/>
          </a:xfrm>
          <a:prstGeom prst="rect">
            <a:avLst/>
          </a:prstGeom>
        </p:spPr>
      </p:pic>
      <p:sp>
        <p:nvSpPr>
          <p:cNvPr id="10" name="テキスト ボックス 9">
            <a:extLst>
              <a:ext uri="{FF2B5EF4-FFF2-40B4-BE49-F238E27FC236}">
                <a16:creationId xmlns:a16="http://schemas.microsoft.com/office/drawing/2014/main" id="{8A06C936-BF18-4D6F-8EA5-320543FA6A75}"/>
              </a:ext>
            </a:extLst>
          </p:cNvPr>
          <p:cNvSpPr txBox="1"/>
          <p:nvPr/>
        </p:nvSpPr>
        <p:spPr>
          <a:xfrm>
            <a:off x="743992" y="6274988"/>
            <a:ext cx="5977455"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pictograph of “spiral, swirl”</a:t>
            </a:r>
          </a:p>
        </p:txBody>
      </p:sp>
      <p:pic>
        <p:nvPicPr>
          <p:cNvPr id="11" name="Picture 4">
            <a:extLst>
              <a:ext uri="{FF2B5EF4-FFF2-40B4-BE49-F238E27FC236}">
                <a16:creationId xmlns:a16="http://schemas.microsoft.com/office/drawing/2014/main" id="{37623F4D-D71F-413E-9B56-6CC547533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449" y="888830"/>
            <a:ext cx="3117234" cy="207923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C6FBD40-D81D-4053-A6D2-3401C589C570}"/>
              </a:ext>
            </a:extLst>
          </p:cNvPr>
          <p:cNvSpPr txBox="1"/>
          <p:nvPr/>
        </p:nvSpPr>
        <p:spPr>
          <a:xfrm>
            <a:off x="2392496" y="474769"/>
            <a:ext cx="6751504"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https://commons.wikimedia.org/wiki/File:Naruto_Whirlpools_taken_4-21-2008.jpg</a:t>
            </a:r>
          </a:p>
          <a:p>
            <a:r>
              <a:rPr lang="ja-JP" altLang="en-US" sz="1200" dirty="0">
                <a:latin typeface="MS UI Gothic" panose="020B0600070205080204" pitchFamily="50" charset="-128"/>
                <a:ea typeface="MS UI Gothic" panose="020B0600070205080204" pitchFamily="50" charset="-128"/>
              </a:rPr>
              <a:t>Hellbuny, CC BY-SA 3.0 &lt;https://creativecommons.org/licenses/by-sa/3.0&gt;, via Wikimedia Commons</a:t>
            </a:r>
          </a:p>
        </p:txBody>
      </p:sp>
      <p:sp>
        <p:nvSpPr>
          <p:cNvPr id="13" name="テキスト ボックス 12">
            <a:extLst>
              <a:ext uri="{FF2B5EF4-FFF2-40B4-BE49-F238E27FC236}">
                <a16:creationId xmlns:a16="http://schemas.microsoft.com/office/drawing/2014/main" id="{CAE79070-4177-4E6D-8907-B6986481861A}"/>
              </a:ext>
            </a:extLst>
          </p:cNvPr>
          <p:cNvSpPr txBox="1"/>
          <p:nvPr/>
        </p:nvSpPr>
        <p:spPr>
          <a:xfrm>
            <a:off x="3911059" y="788283"/>
            <a:ext cx="2230901" cy="535531"/>
          </a:xfrm>
          <a:prstGeom prst="rect">
            <a:avLst/>
          </a:prstGeom>
          <a:noFill/>
        </p:spPr>
        <p:txBody>
          <a:bodyPr wrap="square" rtlCol="0">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whirlpool</a:t>
            </a:r>
          </a:p>
        </p:txBody>
      </p:sp>
      <p:pic>
        <p:nvPicPr>
          <p:cNvPr id="14" name="図 13">
            <a:extLst>
              <a:ext uri="{FF2B5EF4-FFF2-40B4-BE49-F238E27FC236}">
                <a16:creationId xmlns:a16="http://schemas.microsoft.com/office/drawing/2014/main" id="{942B8DA0-8218-4AF9-A430-D3ED7771D374}"/>
              </a:ext>
            </a:extLst>
          </p:cNvPr>
          <p:cNvPicPr>
            <a:picLocks noChangeAspect="1"/>
          </p:cNvPicPr>
          <p:nvPr/>
        </p:nvPicPr>
        <p:blipFill>
          <a:blip r:embed="rId6"/>
          <a:stretch>
            <a:fillRect/>
          </a:stretch>
        </p:blipFill>
        <p:spPr>
          <a:xfrm>
            <a:off x="3868948" y="4969424"/>
            <a:ext cx="1406104" cy="1411352"/>
          </a:xfrm>
          <a:prstGeom prst="rect">
            <a:avLst/>
          </a:prstGeom>
        </p:spPr>
      </p:pic>
      <p:sp>
        <p:nvSpPr>
          <p:cNvPr id="15" name="フリーフォーム: 図形 14">
            <a:extLst>
              <a:ext uri="{FF2B5EF4-FFF2-40B4-BE49-F238E27FC236}">
                <a16:creationId xmlns:a16="http://schemas.microsoft.com/office/drawing/2014/main" id="{EB2DA939-95A9-4546-90FB-2F3C3C094EAC}"/>
              </a:ext>
            </a:extLst>
          </p:cNvPr>
          <p:cNvSpPr/>
          <p:nvPr/>
        </p:nvSpPr>
        <p:spPr>
          <a:xfrm rot="21308685">
            <a:off x="3997855" y="3045059"/>
            <a:ext cx="1289773" cy="1429089"/>
          </a:xfrm>
          <a:custGeom>
            <a:avLst/>
            <a:gdLst>
              <a:gd name="connsiteX0" fmla="*/ 402669 w 1289773"/>
              <a:gd name="connsiteY0" fmla="*/ 0 h 1429089"/>
              <a:gd name="connsiteX1" fmla="*/ 47827 w 1289773"/>
              <a:gd name="connsiteY1" fmla="*/ 436728 h 1429089"/>
              <a:gd name="connsiteX2" fmla="*/ 47827 w 1289773"/>
              <a:gd name="connsiteY2" fmla="*/ 941696 h 1429089"/>
              <a:gd name="connsiteX3" fmla="*/ 457260 w 1289773"/>
              <a:gd name="connsiteY3" fmla="*/ 1364776 h 1429089"/>
              <a:gd name="connsiteX4" fmla="*/ 989522 w 1289773"/>
              <a:gd name="connsiteY4" fmla="*/ 1419367 h 1429089"/>
              <a:gd name="connsiteX5" fmla="*/ 1289773 w 1289773"/>
              <a:gd name="connsiteY5" fmla="*/ 1282890 h 14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773" h="1429089">
                <a:moveTo>
                  <a:pt x="402669" y="0"/>
                </a:moveTo>
                <a:cubicBezTo>
                  <a:pt x="254818" y="139889"/>
                  <a:pt x="106967" y="279779"/>
                  <a:pt x="47827" y="436728"/>
                </a:cubicBezTo>
                <a:cubicBezTo>
                  <a:pt x="-11313" y="593677"/>
                  <a:pt x="-20412" y="787021"/>
                  <a:pt x="47827" y="941696"/>
                </a:cubicBezTo>
                <a:cubicBezTo>
                  <a:pt x="116066" y="1096371"/>
                  <a:pt x="300311" y="1285164"/>
                  <a:pt x="457260" y="1364776"/>
                </a:cubicBezTo>
                <a:cubicBezTo>
                  <a:pt x="614209" y="1444388"/>
                  <a:pt x="850770" y="1433015"/>
                  <a:pt x="989522" y="1419367"/>
                </a:cubicBezTo>
                <a:cubicBezTo>
                  <a:pt x="1128274" y="1405719"/>
                  <a:pt x="1209023" y="1344304"/>
                  <a:pt x="1289773" y="1282890"/>
                </a:cubicBezTo>
              </a:path>
            </a:pathLst>
          </a:custGeom>
          <a:noFill/>
          <a:ln w="1270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AC77AD0D-8E4F-43E8-82A5-B02A1DC10FCA}"/>
              </a:ext>
            </a:extLst>
          </p:cNvPr>
          <p:cNvSpPr/>
          <p:nvPr/>
        </p:nvSpPr>
        <p:spPr>
          <a:xfrm>
            <a:off x="4285525" y="3317242"/>
            <a:ext cx="1152309" cy="680037"/>
          </a:xfrm>
          <a:custGeom>
            <a:avLst/>
            <a:gdLst>
              <a:gd name="connsiteX0" fmla="*/ 0 w 1050878"/>
              <a:gd name="connsiteY0" fmla="*/ 363552 h 772985"/>
              <a:gd name="connsiteX1" fmla="*/ 341194 w 1050878"/>
              <a:gd name="connsiteY1" fmla="*/ 36006 h 772985"/>
              <a:gd name="connsiteX2" fmla="*/ 736979 w 1050878"/>
              <a:gd name="connsiteY2" fmla="*/ 36006 h 772985"/>
              <a:gd name="connsiteX3" fmla="*/ 1009934 w 1050878"/>
              <a:gd name="connsiteY3" fmla="*/ 281665 h 772985"/>
              <a:gd name="connsiteX4" fmla="*/ 1023582 w 1050878"/>
              <a:gd name="connsiteY4" fmla="*/ 609212 h 772985"/>
              <a:gd name="connsiteX5" fmla="*/ 1050878 w 1050878"/>
              <a:gd name="connsiteY5" fmla="*/ 772985 h 772985"/>
              <a:gd name="connsiteX0" fmla="*/ 0 w 1033448"/>
              <a:gd name="connsiteY0" fmla="*/ 363552 h 754314"/>
              <a:gd name="connsiteX1" fmla="*/ 341194 w 1033448"/>
              <a:gd name="connsiteY1" fmla="*/ 36006 h 754314"/>
              <a:gd name="connsiteX2" fmla="*/ 736979 w 1033448"/>
              <a:gd name="connsiteY2" fmla="*/ 36006 h 754314"/>
              <a:gd name="connsiteX3" fmla="*/ 1009934 w 1033448"/>
              <a:gd name="connsiteY3" fmla="*/ 281665 h 754314"/>
              <a:gd name="connsiteX4" fmla="*/ 1023582 w 1033448"/>
              <a:gd name="connsiteY4" fmla="*/ 609212 h 754314"/>
              <a:gd name="connsiteX5" fmla="*/ 936509 w 1033448"/>
              <a:gd name="connsiteY5" fmla="*/ 754314 h 75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448" h="754314">
                <a:moveTo>
                  <a:pt x="0" y="363552"/>
                </a:moveTo>
                <a:cubicBezTo>
                  <a:pt x="109182" y="227074"/>
                  <a:pt x="218364" y="90597"/>
                  <a:pt x="341194" y="36006"/>
                </a:cubicBezTo>
                <a:cubicBezTo>
                  <a:pt x="464024" y="-18585"/>
                  <a:pt x="625522" y="-4937"/>
                  <a:pt x="736979" y="36006"/>
                </a:cubicBezTo>
                <a:cubicBezTo>
                  <a:pt x="848436" y="76949"/>
                  <a:pt x="962167" y="186131"/>
                  <a:pt x="1009934" y="281665"/>
                </a:cubicBezTo>
                <a:cubicBezTo>
                  <a:pt x="1057701" y="377199"/>
                  <a:pt x="1016758" y="527325"/>
                  <a:pt x="1023582" y="609212"/>
                </a:cubicBezTo>
                <a:cubicBezTo>
                  <a:pt x="1030406" y="691099"/>
                  <a:pt x="926273" y="713371"/>
                  <a:pt x="936509" y="754314"/>
                </a:cubicBezTo>
              </a:path>
            </a:pathLst>
          </a:custGeom>
          <a:noFill/>
          <a:ln w="1270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FC4DD7CF-A648-4141-8E1F-D40D2E1C5D6F}"/>
              </a:ext>
            </a:extLst>
          </p:cNvPr>
          <p:cNvSpPr/>
          <p:nvPr/>
        </p:nvSpPr>
        <p:spPr>
          <a:xfrm rot="14542407" flipH="1">
            <a:off x="4526158" y="3497659"/>
            <a:ext cx="358730" cy="586854"/>
          </a:xfrm>
          <a:custGeom>
            <a:avLst/>
            <a:gdLst>
              <a:gd name="connsiteX0" fmla="*/ 0 w 178813"/>
              <a:gd name="connsiteY0" fmla="*/ 586854 h 586854"/>
              <a:gd name="connsiteX1" fmla="*/ 177421 w 178813"/>
              <a:gd name="connsiteY1" fmla="*/ 204716 h 586854"/>
              <a:gd name="connsiteX2" fmla="*/ 68239 w 178813"/>
              <a:gd name="connsiteY2" fmla="*/ 0 h 586854"/>
            </a:gdLst>
            <a:ahLst/>
            <a:cxnLst>
              <a:cxn ang="0">
                <a:pos x="connsiteX0" y="connsiteY0"/>
              </a:cxn>
              <a:cxn ang="0">
                <a:pos x="connsiteX1" y="connsiteY1"/>
              </a:cxn>
              <a:cxn ang="0">
                <a:pos x="connsiteX2" y="connsiteY2"/>
              </a:cxn>
            </a:cxnLst>
            <a:rect l="l" t="t" r="r" b="b"/>
            <a:pathLst>
              <a:path w="178813" h="586854">
                <a:moveTo>
                  <a:pt x="0" y="586854"/>
                </a:moveTo>
                <a:cubicBezTo>
                  <a:pt x="83024" y="444689"/>
                  <a:pt x="166048" y="302525"/>
                  <a:pt x="177421" y="204716"/>
                </a:cubicBezTo>
                <a:cubicBezTo>
                  <a:pt x="188794" y="106907"/>
                  <a:pt x="128516" y="53453"/>
                  <a:pt x="68239" y="0"/>
                </a:cubicBezTo>
              </a:path>
            </a:pathLst>
          </a:custGeom>
          <a:noFill/>
          <a:ln w="1270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AFD42FBA-5D9E-4E72-A08B-263B9DB47621}"/>
              </a:ext>
            </a:extLst>
          </p:cNvPr>
          <p:cNvSpPr/>
          <p:nvPr/>
        </p:nvSpPr>
        <p:spPr>
          <a:xfrm rot="6156185">
            <a:off x="5045188" y="2811192"/>
            <a:ext cx="501053"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15BD7857-3317-4ECF-9A30-3AB00E4CBF7A}"/>
              </a:ext>
            </a:extLst>
          </p:cNvPr>
          <p:cNvSpPr/>
          <p:nvPr/>
        </p:nvSpPr>
        <p:spPr>
          <a:xfrm rot="6325446">
            <a:off x="4750202" y="4641364"/>
            <a:ext cx="501053"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8FAF5C38-F6F3-4C43-8216-D551977ED211}"/>
              </a:ext>
            </a:extLst>
          </p:cNvPr>
          <p:cNvSpPr/>
          <p:nvPr/>
        </p:nvSpPr>
        <p:spPr>
          <a:xfrm rot="13560173">
            <a:off x="3984250" y="4540446"/>
            <a:ext cx="535726"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C5D3D82E-D6C5-4E52-AC4E-0C51FBD74B64}"/>
              </a:ext>
            </a:extLst>
          </p:cNvPr>
          <p:cNvPicPr>
            <a:picLocks noChangeAspect="1"/>
          </p:cNvPicPr>
          <p:nvPr/>
        </p:nvPicPr>
        <p:blipFill>
          <a:blip r:embed="rId7"/>
          <a:stretch>
            <a:fillRect/>
          </a:stretch>
        </p:blipFill>
        <p:spPr>
          <a:xfrm>
            <a:off x="143067" y="932320"/>
            <a:ext cx="586511" cy="1716088"/>
          </a:xfrm>
          <a:prstGeom prst="rect">
            <a:avLst/>
          </a:prstGeom>
        </p:spPr>
      </p:pic>
      <p:pic>
        <p:nvPicPr>
          <p:cNvPr id="25" name="Picture 6">
            <a:extLst>
              <a:ext uri="{FF2B5EF4-FFF2-40B4-BE49-F238E27FC236}">
                <a16:creationId xmlns:a16="http://schemas.microsoft.com/office/drawing/2014/main" id="{0236327F-1E88-4B74-BE52-A14B213089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067" y="3765835"/>
            <a:ext cx="3633840" cy="1776039"/>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32A7D6D0-013E-43B5-8984-02F8473C907A}"/>
              </a:ext>
            </a:extLst>
          </p:cNvPr>
          <p:cNvSpPr txBox="1"/>
          <p:nvPr/>
        </p:nvSpPr>
        <p:spPr>
          <a:xfrm>
            <a:off x="55366" y="5510715"/>
            <a:ext cx="4033559" cy="830997"/>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https://commons.wikimedia.org/wiki/File:Mirny_in_Yakutia.jpg</a:t>
            </a:r>
          </a:p>
          <a:p>
            <a:r>
              <a:rPr lang="ja-JP" altLang="en-US" sz="1200" dirty="0">
                <a:latin typeface="MS UI Gothic" panose="020B0600070205080204" pitchFamily="50" charset="-128"/>
                <a:ea typeface="MS UI Gothic" panose="020B0600070205080204" pitchFamily="50" charset="-128"/>
              </a:rPr>
              <a:t>Staselnik, CC BY-SA 3.0 &lt;https://creativecommons.org/licenses/by-sa/3.0&gt;, via Wikimedia Commons</a:t>
            </a:r>
          </a:p>
        </p:txBody>
      </p:sp>
      <p:sp>
        <p:nvSpPr>
          <p:cNvPr id="27" name="矢印: 右 26">
            <a:extLst>
              <a:ext uri="{FF2B5EF4-FFF2-40B4-BE49-F238E27FC236}">
                <a16:creationId xmlns:a16="http://schemas.microsoft.com/office/drawing/2014/main" id="{5D1F768C-9659-4316-8764-C570011325AA}"/>
              </a:ext>
            </a:extLst>
          </p:cNvPr>
          <p:cNvSpPr/>
          <p:nvPr/>
        </p:nvSpPr>
        <p:spPr>
          <a:xfrm rot="16200000">
            <a:off x="1834806" y="3250688"/>
            <a:ext cx="474676" cy="43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5C4E65B-60B0-4A3B-AA89-FA8208A84E91}"/>
              </a:ext>
            </a:extLst>
          </p:cNvPr>
          <p:cNvSpPr txBox="1"/>
          <p:nvPr/>
        </p:nvSpPr>
        <p:spPr>
          <a:xfrm>
            <a:off x="718672" y="1710686"/>
            <a:ext cx="3784919" cy="1668149"/>
          </a:xfrm>
          <a:prstGeom prst="rect">
            <a:avLst/>
          </a:prstGeom>
          <a:noFill/>
        </p:spPr>
        <p:txBody>
          <a:bodyPr wrap="square" rtlCol="0">
            <a:spAutoFit/>
          </a:bodyPr>
          <a:lstStyle/>
          <a:p>
            <a:pPr>
              <a:lnSpc>
                <a:spcPct val="80000"/>
              </a:lnSpc>
            </a:pPr>
            <a:r>
              <a:rPr lang="en-US" altLang="ja-JP" sz="4000" b="1" dirty="0">
                <a:highlight>
                  <a:srgbClr val="FFFF00"/>
                </a:highlight>
                <a:latin typeface="MS UI Gothic" panose="020B0600070205080204" pitchFamily="50" charset="-128"/>
                <a:ea typeface="MS UI Gothic" panose="020B0600070205080204" pitchFamily="50" charset="-128"/>
              </a:rPr>
              <a:t>water</a:t>
            </a:r>
            <a:r>
              <a:rPr lang="en-US" altLang="ja-JP" sz="4000" b="1" dirty="0">
                <a:latin typeface="MS UI Gothic" panose="020B0600070205080204" pitchFamily="50" charset="-128"/>
                <a:ea typeface="MS UI Gothic" panose="020B0600070205080204" pitchFamily="50" charset="-128"/>
              </a:rPr>
              <a:t> +</a:t>
            </a:r>
          </a:p>
          <a:p>
            <a:pPr>
              <a:lnSpc>
                <a:spcPct val="80000"/>
              </a:lnSpc>
            </a:pPr>
            <a:r>
              <a:rPr lang="en-US" altLang="ja-JP" sz="4000" b="1" dirty="0">
                <a:latin typeface="MS UI Gothic" panose="020B0600070205080204" pitchFamily="50" charset="-128"/>
                <a:ea typeface="MS UI Gothic" panose="020B0600070205080204" pitchFamily="50" charset="-128"/>
              </a:rPr>
              <a:t>open-pit mining</a:t>
            </a:r>
          </a:p>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pond, pool</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5074336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3242</TotalTime>
  <Words>558</Words>
  <Application>Microsoft Office PowerPoint</Application>
  <PresentationFormat>画面に合わせる (4:3)</PresentationFormat>
  <Paragraphs>66</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MS UI Gothic</vt:lpstr>
      <vt:lpstr>游ゴシック</vt:lpstr>
      <vt:lpstr>Arial</vt:lpstr>
      <vt:lpstr>Calibri</vt:lpstr>
      <vt:lpstr>Calibri Light</vt:lpstr>
      <vt:lpstr>Wingdings</vt:lpstr>
      <vt:lpstr>Office テーマ</vt:lpstr>
      <vt:lpstr>Free Kanji Material  無料漢字教材 kanji0145-0150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93</cp:revision>
  <dcterms:created xsi:type="dcterms:W3CDTF">2022-02-04T14:29:48Z</dcterms:created>
  <dcterms:modified xsi:type="dcterms:W3CDTF">2022-03-01T05:37:38Z</dcterms:modified>
</cp:coreProperties>
</file>