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42" r:id="rId2"/>
    <p:sldId id="543" r:id="rId3"/>
    <p:sldId id="539" r:id="rId4"/>
    <p:sldId id="318" r:id="rId5"/>
    <p:sldId id="319" r:id="rId6"/>
    <p:sldId id="320" r:id="rId7"/>
    <p:sldId id="321" r:id="rId8"/>
    <p:sldId id="32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56" d="100"/>
          <a:sy n="56" d="100"/>
        </p:scale>
        <p:origin x="28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gif"/><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gif"/><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kanji0058-0062</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AGIF/APNG</a:t>
            </a:r>
            <a:r>
              <a:rPr kumimoji="1" lang="ja-JP" altLang="en-US" dirty="0"/>
              <a:t>ファイルは全て新城が作成したものです。書き順ファイルを編集・加工するために編集用ファイルがほしいという方はご連絡ください（</a:t>
            </a:r>
            <a:r>
              <a:rPr kumimoji="1" lang="en-US" altLang="ja-JP" dirty="0" err="1"/>
              <a:t>RealPaint</a:t>
            </a:r>
            <a:r>
              <a:rPr kumimoji="1" lang="ja-JP" altLang="en-US" dirty="0"/>
              <a:t>で作成しましたので，</a:t>
            </a:r>
            <a:r>
              <a:rPr kumimoji="1" lang="en-US" altLang="ja-JP" dirty="0" err="1"/>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BF303C7-5EC0-4824-925B-CDC1A9A3F4AB}"/>
              </a:ext>
            </a:extLst>
          </p:cNvPr>
          <p:cNvPicPr>
            <a:picLocks noChangeAspect="1"/>
          </p:cNvPicPr>
          <p:nvPr/>
        </p:nvPicPr>
        <p:blipFill rotWithShape="1">
          <a:blip r:embed="rId2"/>
          <a:srcRect t="69370"/>
          <a:stretch/>
        </p:blipFill>
        <p:spPr>
          <a:xfrm>
            <a:off x="1569627" y="856892"/>
            <a:ext cx="6004745" cy="1864743"/>
          </a:xfrm>
          <a:prstGeom prst="rect">
            <a:avLst/>
          </a:prstGeom>
        </p:spPr>
      </p:pic>
      <p:pic>
        <p:nvPicPr>
          <p:cNvPr id="4" name="図 3">
            <a:extLst>
              <a:ext uri="{FF2B5EF4-FFF2-40B4-BE49-F238E27FC236}">
                <a16:creationId xmlns:a16="http://schemas.microsoft.com/office/drawing/2014/main" id="{0DA20B14-978B-4EC4-9ECA-44EA63675F91}"/>
              </a:ext>
            </a:extLst>
          </p:cNvPr>
          <p:cNvPicPr>
            <a:picLocks noChangeAspect="1"/>
          </p:cNvPicPr>
          <p:nvPr/>
        </p:nvPicPr>
        <p:blipFill>
          <a:blip r:embed="rId3"/>
          <a:stretch>
            <a:fillRect/>
          </a:stretch>
        </p:blipFill>
        <p:spPr>
          <a:xfrm>
            <a:off x="0" y="2865939"/>
            <a:ext cx="9144000" cy="2413948"/>
          </a:xfrm>
          <a:prstGeom prst="rect">
            <a:avLst/>
          </a:prstGeom>
        </p:spPr>
      </p:pic>
    </p:spTree>
    <p:extLst>
      <p:ext uri="{BB962C8B-B14F-4D97-AF65-F5344CB8AC3E}">
        <p14:creationId xmlns:p14="http://schemas.microsoft.com/office/powerpoint/2010/main" val="3862656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アイコン&#10;&#10;自動的に生成された説明">
            <a:extLst>
              <a:ext uri="{FF2B5EF4-FFF2-40B4-BE49-F238E27FC236}">
                <a16:creationId xmlns:a16="http://schemas.microsoft.com/office/drawing/2014/main" id="{BF128A98-947F-4D1F-9184-9DCF20D65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2789" y="3797139"/>
            <a:ext cx="2851251" cy="2851251"/>
          </a:xfrm>
          <a:prstGeom prst="rect">
            <a:avLst/>
          </a:prstGeom>
        </p:spPr>
      </p:pic>
      <p:pic>
        <p:nvPicPr>
          <p:cNvPr id="3" name="図 2">
            <a:extLst>
              <a:ext uri="{FF2B5EF4-FFF2-40B4-BE49-F238E27FC236}">
                <a16:creationId xmlns:a16="http://schemas.microsoft.com/office/drawing/2014/main" id="{CAECFAEE-06DB-49DC-B3D4-E08D4DB6CDE6}"/>
              </a:ext>
            </a:extLst>
          </p:cNvPr>
          <p:cNvPicPr>
            <a:picLocks noChangeAspect="1"/>
          </p:cNvPicPr>
          <p:nvPr/>
        </p:nvPicPr>
        <p:blipFill>
          <a:blip r:embed="rId3"/>
          <a:stretch>
            <a:fillRect/>
          </a:stretch>
        </p:blipFill>
        <p:spPr>
          <a:xfrm>
            <a:off x="0" y="67116"/>
            <a:ext cx="9144000" cy="470458"/>
          </a:xfrm>
          <a:prstGeom prst="rect">
            <a:avLst/>
          </a:prstGeom>
        </p:spPr>
      </p:pic>
      <p:pic>
        <p:nvPicPr>
          <p:cNvPr id="6" name="図 5">
            <a:extLst>
              <a:ext uri="{FF2B5EF4-FFF2-40B4-BE49-F238E27FC236}">
                <a16:creationId xmlns:a16="http://schemas.microsoft.com/office/drawing/2014/main" id="{B0C06E92-35E8-4AD6-A2EA-D37690CF39C1}"/>
              </a:ext>
            </a:extLst>
          </p:cNvPr>
          <p:cNvPicPr>
            <a:picLocks noChangeAspect="1"/>
          </p:cNvPicPr>
          <p:nvPr/>
        </p:nvPicPr>
        <p:blipFill>
          <a:blip r:embed="rId4"/>
          <a:stretch>
            <a:fillRect/>
          </a:stretch>
        </p:blipFill>
        <p:spPr>
          <a:xfrm>
            <a:off x="4327172" y="3356548"/>
            <a:ext cx="1082334" cy="1330097"/>
          </a:xfrm>
          <a:prstGeom prst="rect">
            <a:avLst/>
          </a:prstGeom>
        </p:spPr>
      </p:pic>
      <p:sp>
        <p:nvSpPr>
          <p:cNvPr id="7" name="矢印: 右 6">
            <a:extLst>
              <a:ext uri="{FF2B5EF4-FFF2-40B4-BE49-F238E27FC236}">
                <a16:creationId xmlns:a16="http://schemas.microsoft.com/office/drawing/2014/main" id="{B2A1FB31-7EE7-4D2F-BA45-EB43C65A2FD9}"/>
              </a:ext>
            </a:extLst>
          </p:cNvPr>
          <p:cNvSpPr/>
          <p:nvPr/>
        </p:nvSpPr>
        <p:spPr>
          <a:xfrm rot="2286179">
            <a:off x="5526340" y="439516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594AACD3-BCA9-4072-84A7-6DA12B4A6399}"/>
              </a:ext>
            </a:extLst>
          </p:cNvPr>
          <p:cNvSpPr/>
          <p:nvPr/>
        </p:nvSpPr>
        <p:spPr>
          <a:xfrm rot="2286179">
            <a:off x="3554240" y="306416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77CB3565-6389-4D75-8E71-D98C801D1F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5706" y="2267268"/>
            <a:ext cx="1706449" cy="1706449"/>
          </a:xfrm>
          <a:prstGeom prst="rect">
            <a:avLst/>
          </a:prstGeom>
        </p:spPr>
      </p:pic>
      <p:pic>
        <p:nvPicPr>
          <p:cNvPr id="8194" name="Picture 2" descr="空の背景パターン「青空」">
            <a:extLst>
              <a:ext uri="{FF2B5EF4-FFF2-40B4-BE49-F238E27FC236}">
                <a16:creationId xmlns:a16="http://schemas.microsoft.com/office/drawing/2014/main" id="{FE9767C3-2EE2-40AF-BE6C-67FE36D567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506" y="673982"/>
            <a:ext cx="3766847" cy="1461537"/>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descr="ロゴ&#10;&#10;自動的に生成された説明">
            <a:extLst>
              <a:ext uri="{FF2B5EF4-FFF2-40B4-BE49-F238E27FC236}">
                <a16:creationId xmlns:a16="http://schemas.microsoft.com/office/drawing/2014/main" id="{9FFF0CF8-389B-47C3-BAD6-BB04E6CEF0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2913" y="3905059"/>
            <a:ext cx="1158966" cy="1158966"/>
          </a:xfrm>
          <a:prstGeom prst="rect">
            <a:avLst/>
          </a:prstGeom>
        </p:spPr>
      </p:pic>
      <p:sp>
        <p:nvSpPr>
          <p:cNvPr id="12" name="テキスト ボックス 11">
            <a:extLst>
              <a:ext uri="{FF2B5EF4-FFF2-40B4-BE49-F238E27FC236}">
                <a16:creationId xmlns:a16="http://schemas.microsoft.com/office/drawing/2014/main" id="{83E8F3CD-45E8-4775-AC14-82DEEC4094ED}"/>
              </a:ext>
            </a:extLst>
          </p:cNvPr>
          <p:cNvSpPr txBox="1"/>
          <p:nvPr/>
        </p:nvSpPr>
        <p:spPr>
          <a:xfrm>
            <a:off x="161819" y="3503881"/>
            <a:ext cx="1638734" cy="1107996"/>
          </a:xfrm>
          <a:prstGeom prst="rect">
            <a:avLst/>
          </a:prstGeom>
          <a:noFill/>
        </p:spPr>
        <p:txBody>
          <a:bodyPr wrap="square" rtlCol="0">
            <a:spAutoFit/>
          </a:bodyPr>
          <a:lstStyle/>
          <a:p>
            <a:pPr algn="ctr"/>
            <a:r>
              <a:rPr kumimoji="1" lang="en-US" altLang="ja-JP" sz="6600" dirty="0">
                <a:latin typeface="MS UI Gothic" panose="020B0600070205080204" pitchFamily="50" charset="-128"/>
                <a:ea typeface="MS UI Gothic" panose="020B0600070205080204" pitchFamily="50" charset="-128"/>
              </a:rPr>
              <a:t>big</a:t>
            </a:r>
          </a:p>
        </p:txBody>
      </p:sp>
      <p:sp>
        <p:nvSpPr>
          <p:cNvPr id="13" name="テキスト ボックス 12">
            <a:extLst>
              <a:ext uri="{FF2B5EF4-FFF2-40B4-BE49-F238E27FC236}">
                <a16:creationId xmlns:a16="http://schemas.microsoft.com/office/drawing/2014/main" id="{461910D0-8B0C-4C62-A19A-3FFEA0FF36AD}"/>
              </a:ext>
            </a:extLst>
          </p:cNvPr>
          <p:cNvSpPr txBox="1"/>
          <p:nvPr/>
        </p:nvSpPr>
        <p:spPr>
          <a:xfrm>
            <a:off x="2291132" y="764627"/>
            <a:ext cx="3953553" cy="1015663"/>
          </a:xfrm>
          <a:prstGeom prst="rect">
            <a:avLst/>
          </a:prstGeom>
          <a:noFill/>
        </p:spPr>
        <p:txBody>
          <a:bodyPr wrap="square" rtlCol="0">
            <a:spAutoFit/>
          </a:bodyPr>
          <a:lstStyle/>
          <a:p>
            <a:pPr algn="ctr"/>
            <a:r>
              <a:rPr kumimoji="1" lang="en-US" altLang="ja-JP" sz="6000" dirty="0">
                <a:latin typeface="MS UI Gothic" panose="020B0600070205080204" pitchFamily="50" charset="-128"/>
                <a:ea typeface="MS UI Gothic" panose="020B0600070205080204" pitchFamily="50" charset="-128"/>
              </a:rPr>
              <a:t>upper area</a:t>
            </a:r>
          </a:p>
        </p:txBody>
      </p:sp>
      <p:sp>
        <p:nvSpPr>
          <p:cNvPr id="15" name="テキスト ボックス 14">
            <a:extLst>
              <a:ext uri="{FF2B5EF4-FFF2-40B4-BE49-F238E27FC236}">
                <a16:creationId xmlns:a16="http://schemas.microsoft.com/office/drawing/2014/main" id="{EFBDB9CA-D09C-4459-B718-919BA72A2404}"/>
              </a:ext>
            </a:extLst>
          </p:cNvPr>
          <p:cNvSpPr txBox="1"/>
          <p:nvPr/>
        </p:nvSpPr>
        <p:spPr>
          <a:xfrm>
            <a:off x="5826498" y="2554423"/>
            <a:ext cx="3176394" cy="1717393"/>
          </a:xfrm>
          <a:prstGeom prst="rect">
            <a:avLst/>
          </a:prstGeom>
          <a:noFill/>
        </p:spPr>
        <p:txBody>
          <a:bodyPr wrap="square" rtlCol="0">
            <a:spAutoFit/>
          </a:bodyPr>
          <a:lstStyle/>
          <a:p>
            <a:pPr algn="ctr">
              <a:lnSpc>
                <a:spcPct val="80000"/>
              </a:lnSpc>
            </a:pPr>
            <a:r>
              <a:rPr kumimoji="1" lang="en-US" altLang="ja-JP" sz="6600" b="1" dirty="0">
                <a:solidFill>
                  <a:srgbClr val="FF0000"/>
                </a:solidFill>
                <a:latin typeface="MS UI Gothic" panose="020B0600070205080204" pitchFamily="50" charset="-128"/>
                <a:ea typeface="MS UI Gothic" panose="020B0600070205080204" pitchFamily="50" charset="-128"/>
              </a:rPr>
              <a:t>sky, heaven</a:t>
            </a:r>
          </a:p>
        </p:txBody>
      </p:sp>
      <p:pic>
        <p:nvPicPr>
          <p:cNvPr id="16" name="Picture 2" descr="空の背景パターン「青空」">
            <a:extLst>
              <a:ext uri="{FF2B5EF4-FFF2-40B4-BE49-F238E27FC236}">
                <a16:creationId xmlns:a16="http://schemas.microsoft.com/office/drawing/2014/main" id="{F4322AF0-D467-473A-ADFD-9E4E4F7574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042" y="3102898"/>
            <a:ext cx="1400457" cy="50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77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アイコン&#10;&#10;自動的に生成された説明">
            <a:extLst>
              <a:ext uri="{FF2B5EF4-FFF2-40B4-BE49-F238E27FC236}">
                <a16:creationId xmlns:a16="http://schemas.microsoft.com/office/drawing/2014/main" id="{03C2BAED-FEC4-4CE9-8E43-B17F17D46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671" y="4000968"/>
            <a:ext cx="2799046" cy="2799046"/>
          </a:xfrm>
          <a:prstGeom prst="rect">
            <a:avLst/>
          </a:prstGeom>
        </p:spPr>
      </p:pic>
      <p:pic>
        <p:nvPicPr>
          <p:cNvPr id="5" name="図 4">
            <a:extLst>
              <a:ext uri="{FF2B5EF4-FFF2-40B4-BE49-F238E27FC236}">
                <a16:creationId xmlns:a16="http://schemas.microsoft.com/office/drawing/2014/main" id="{8D9FB7CA-7BD9-4E00-8CCE-9C3019A4D825}"/>
              </a:ext>
            </a:extLst>
          </p:cNvPr>
          <p:cNvPicPr>
            <a:picLocks noChangeAspect="1"/>
          </p:cNvPicPr>
          <p:nvPr/>
        </p:nvPicPr>
        <p:blipFill>
          <a:blip r:embed="rId3"/>
          <a:stretch>
            <a:fillRect/>
          </a:stretch>
        </p:blipFill>
        <p:spPr>
          <a:xfrm>
            <a:off x="0" y="27642"/>
            <a:ext cx="9144000" cy="521781"/>
          </a:xfrm>
          <a:prstGeom prst="rect">
            <a:avLst/>
          </a:prstGeom>
        </p:spPr>
      </p:pic>
      <p:pic>
        <p:nvPicPr>
          <p:cNvPr id="11266" name="Picture 2" descr="腹式呼吸のイラスト">
            <a:extLst>
              <a:ext uri="{FF2B5EF4-FFF2-40B4-BE49-F238E27FC236}">
                <a16:creationId xmlns:a16="http://schemas.microsoft.com/office/drawing/2014/main" id="{0052DF4E-A347-413B-B73B-071A4A660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797933" y="1637839"/>
            <a:ext cx="2821521" cy="2835699"/>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91CA23AB-E29A-425C-BE2C-360180A8D544}"/>
              </a:ext>
            </a:extLst>
          </p:cNvPr>
          <p:cNvSpPr txBox="1"/>
          <p:nvPr/>
        </p:nvSpPr>
        <p:spPr>
          <a:xfrm>
            <a:off x="3744687" y="476853"/>
            <a:ext cx="5157824" cy="1384995"/>
          </a:xfrm>
          <a:prstGeom prst="rect">
            <a:avLst/>
          </a:prstGeom>
          <a:noFill/>
        </p:spPr>
        <p:txBody>
          <a:bodyPr wrap="square" rtlCol="0">
            <a:spAutoFit/>
          </a:bodyPr>
          <a:lstStyle/>
          <a:p>
            <a:pPr algn="ctr"/>
            <a:r>
              <a:rPr kumimoji="1" lang="en-US" altLang="ja-JP" sz="4400" dirty="0">
                <a:highlight>
                  <a:srgbClr val="00FF00"/>
                </a:highlight>
                <a:latin typeface="MS UI Gothic" panose="020B0600070205080204" pitchFamily="50" charset="-128"/>
                <a:ea typeface="MS UI Gothic" panose="020B0600070205080204" pitchFamily="50" charset="-128"/>
              </a:rPr>
              <a:t>belly</a:t>
            </a:r>
            <a:r>
              <a:rPr kumimoji="1" lang="en-US" altLang="ja-JP" sz="4400" dirty="0">
                <a:latin typeface="MS UI Gothic" panose="020B0600070205080204" pitchFamily="50" charset="-128"/>
                <a:ea typeface="MS UI Gothic" panose="020B0600070205080204" pitchFamily="50" charset="-128"/>
              </a:rPr>
              <a:t> breathing</a:t>
            </a:r>
          </a:p>
          <a:p>
            <a:pPr algn="ctr"/>
            <a:r>
              <a:rPr kumimoji="1" lang="en-US" altLang="ja-JP" sz="4000" dirty="0">
                <a:latin typeface="MS UI Gothic" panose="020B0600070205080204" pitchFamily="50" charset="-128"/>
                <a:ea typeface="MS UI Gothic" panose="020B0600070205080204" pitchFamily="50" charset="-128"/>
              </a:rPr>
              <a:t>(abdominal breathing)</a:t>
            </a:r>
          </a:p>
        </p:txBody>
      </p:sp>
      <p:pic>
        <p:nvPicPr>
          <p:cNvPr id="9" name="図 8">
            <a:extLst>
              <a:ext uri="{FF2B5EF4-FFF2-40B4-BE49-F238E27FC236}">
                <a16:creationId xmlns:a16="http://schemas.microsoft.com/office/drawing/2014/main" id="{66CC8972-4A6C-4945-9032-408AB163CD02}"/>
              </a:ext>
            </a:extLst>
          </p:cNvPr>
          <p:cNvPicPr>
            <a:picLocks noChangeAspect="1"/>
          </p:cNvPicPr>
          <p:nvPr/>
        </p:nvPicPr>
        <p:blipFill>
          <a:blip r:embed="rId5"/>
          <a:stretch>
            <a:fillRect/>
          </a:stretch>
        </p:blipFill>
        <p:spPr>
          <a:xfrm>
            <a:off x="3967144" y="1860544"/>
            <a:ext cx="1172482" cy="1839398"/>
          </a:xfrm>
          <a:prstGeom prst="rect">
            <a:avLst/>
          </a:prstGeom>
        </p:spPr>
      </p:pic>
      <p:pic>
        <p:nvPicPr>
          <p:cNvPr id="11" name="図 10">
            <a:extLst>
              <a:ext uri="{FF2B5EF4-FFF2-40B4-BE49-F238E27FC236}">
                <a16:creationId xmlns:a16="http://schemas.microsoft.com/office/drawing/2014/main" id="{8FA49191-4063-418D-B416-EFACDCBA2896}"/>
              </a:ext>
            </a:extLst>
          </p:cNvPr>
          <p:cNvPicPr>
            <a:picLocks noChangeAspect="1"/>
          </p:cNvPicPr>
          <p:nvPr/>
        </p:nvPicPr>
        <p:blipFill>
          <a:blip r:embed="rId6"/>
          <a:stretch>
            <a:fillRect/>
          </a:stretch>
        </p:blipFill>
        <p:spPr>
          <a:xfrm>
            <a:off x="152832" y="935724"/>
            <a:ext cx="1590546" cy="2579787"/>
          </a:xfrm>
          <a:prstGeom prst="rect">
            <a:avLst/>
          </a:prstGeom>
        </p:spPr>
      </p:pic>
      <p:sp>
        <p:nvSpPr>
          <p:cNvPr id="14" name="テキスト ボックス 13">
            <a:extLst>
              <a:ext uri="{FF2B5EF4-FFF2-40B4-BE49-F238E27FC236}">
                <a16:creationId xmlns:a16="http://schemas.microsoft.com/office/drawing/2014/main" id="{8B581879-55C6-4143-9B7C-3B564A3D4A7D}"/>
              </a:ext>
            </a:extLst>
          </p:cNvPr>
          <p:cNvSpPr txBox="1"/>
          <p:nvPr/>
        </p:nvSpPr>
        <p:spPr>
          <a:xfrm>
            <a:off x="0" y="3253592"/>
            <a:ext cx="2705676" cy="707886"/>
          </a:xfrm>
          <a:prstGeom prst="rect">
            <a:avLst/>
          </a:prstGeom>
          <a:noFill/>
        </p:spPr>
        <p:txBody>
          <a:bodyPr wrap="square" rtlCol="0">
            <a:spAutoFit/>
          </a:bodyPr>
          <a:lstStyle/>
          <a:p>
            <a:pPr algn="ctr"/>
            <a:r>
              <a:rPr kumimoji="1" lang="en-US" altLang="ja-JP" sz="4000" dirty="0">
                <a:highlight>
                  <a:srgbClr val="00FF00"/>
                </a:highlight>
                <a:latin typeface="MS UI Gothic" panose="020B0600070205080204" pitchFamily="50" charset="-128"/>
                <a:ea typeface="MS UI Gothic" panose="020B0600070205080204" pitchFamily="50" charset="-128"/>
              </a:rPr>
              <a:t>belly button</a:t>
            </a:r>
          </a:p>
        </p:txBody>
      </p:sp>
      <p:pic>
        <p:nvPicPr>
          <p:cNvPr id="16" name="図 15">
            <a:extLst>
              <a:ext uri="{FF2B5EF4-FFF2-40B4-BE49-F238E27FC236}">
                <a16:creationId xmlns:a16="http://schemas.microsoft.com/office/drawing/2014/main" id="{34C64C8B-D399-4EEB-B22D-A0A1E242F07A}"/>
              </a:ext>
            </a:extLst>
          </p:cNvPr>
          <p:cNvPicPr>
            <a:picLocks noChangeAspect="1"/>
          </p:cNvPicPr>
          <p:nvPr/>
        </p:nvPicPr>
        <p:blipFill>
          <a:blip r:embed="rId7"/>
          <a:stretch>
            <a:fillRect/>
          </a:stretch>
        </p:blipFill>
        <p:spPr>
          <a:xfrm>
            <a:off x="2677278" y="2790326"/>
            <a:ext cx="596566" cy="512147"/>
          </a:xfrm>
          <a:prstGeom prst="rect">
            <a:avLst/>
          </a:prstGeom>
        </p:spPr>
      </p:pic>
      <p:sp>
        <p:nvSpPr>
          <p:cNvPr id="19" name="矢印: 右 18">
            <a:extLst>
              <a:ext uri="{FF2B5EF4-FFF2-40B4-BE49-F238E27FC236}">
                <a16:creationId xmlns:a16="http://schemas.microsoft.com/office/drawing/2014/main" id="{C2B221D7-DB9D-4A22-ADD0-974ECC05205E}"/>
              </a:ext>
            </a:extLst>
          </p:cNvPr>
          <p:cNvSpPr/>
          <p:nvPr/>
        </p:nvSpPr>
        <p:spPr>
          <a:xfrm>
            <a:off x="1600049" y="2867291"/>
            <a:ext cx="96635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27FB7843-8F30-4BC0-B714-54D172FC63A2}"/>
              </a:ext>
            </a:extLst>
          </p:cNvPr>
          <p:cNvSpPr/>
          <p:nvPr/>
        </p:nvSpPr>
        <p:spPr>
          <a:xfrm rot="10607674">
            <a:off x="5155509" y="2454685"/>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ED185E05-853A-4C4F-B71B-DA990C4C64A5}"/>
              </a:ext>
            </a:extLst>
          </p:cNvPr>
          <p:cNvSpPr/>
          <p:nvPr/>
        </p:nvSpPr>
        <p:spPr>
          <a:xfrm rot="5400000">
            <a:off x="2508691" y="3484935"/>
            <a:ext cx="85193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矢印: 右 22">
            <a:extLst>
              <a:ext uri="{FF2B5EF4-FFF2-40B4-BE49-F238E27FC236}">
                <a16:creationId xmlns:a16="http://schemas.microsoft.com/office/drawing/2014/main" id="{2C64ADE8-4E54-44D5-9E52-BC548A30F9DE}"/>
              </a:ext>
            </a:extLst>
          </p:cNvPr>
          <p:cNvSpPr/>
          <p:nvPr/>
        </p:nvSpPr>
        <p:spPr>
          <a:xfrm rot="7262296">
            <a:off x="3191299" y="3284003"/>
            <a:ext cx="1409519"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a:extLst>
              <a:ext uri="{FF2B5EF4-FFF2-40B4-BE49-F238E27FC236}">
                <a16:creationId xmlns:a16="http://schemas.microsoft.com/office/drawing/2014/main" id="{F7749C02-B0CC-4395-B3DD-B2952251B2C1}"/>
              </a:ext>
            </a:extLst>
          </p:cNvPr>
          <p:cNvSpPr txBox="1"/>
          <p:nvPr/>
        </p:nvSpPr>
        <p:spPr>
          <a:xfrm>
            <a:off x="4237405" y="4309406"/>
            <a:ext cx="4764598" cy="1938992"/>
          </a:xfrm>
          <a:prstGeom prst="rect">
            <a:avLst/>
          </a:prstGeom>
          <a:noFill/>
        </p:spPr>
        <p:txBody>
          <a:bodyPr wrap="square" rtlCol="0">
            <a:spAutoFit/>
          </a:bodyPr>
          <a:lstStyle/>
          <a:p>
            <a:r>
              <a:rPr lang="en-US" altLang="ja-JP" sz="4000" dirty="0">
                <a:latin typeface="MS UI Gothic" panose="020B0600070205080204" pitchFamily="50" charset="-128"/>
                <a:ea typeface="MS UI Gothic" panose="020B0600070205080204" pitchFamily="50" charset="-128"/>
              </a:rPr>
              <a:t>breath from the lung</a:t>
            </a:r>
          </a:p>
          <a:p>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air, gas,</a:t>
            </a:r>
            <a:endParaRPr lang="en-US" altLang="ja-JP" sz="4000" dirty="0">
              <a:solidFill>
                <a:srgbClr val="FF0000"/>
              </a:solidFill>
              <a:latin typeface="MS UI Gothic" panose="020B0600070205080204" pitchFamily="50" charset="-128"/>
              <a:ea typeface="MS UI Gothic" panose="020B0600070205080204" pitchFamily="50" charset="-128"/>
            </a:endParaRPr>
          </a:p>
          <a:p>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spirit, mind</a:t>
            </a:r>
            <a:endParaRPr lang="en-US" altLang="ja-JP" sz="4000" dirty="0">
              <a:solidFill>
                <a:srgbClr val="FF0000"/>
              </a:solidFill>
              <a:latin typeface="MS UI Gothic" panose="020B0600070205080204" pitchFamily="50" charset="-128"/>
              <a:ea typeface="MS UI Gothic" panose="020B0600070205080204" pitchFamily="50" charset="-128"/>
            </a:endParaRPr>
          </a:p>
        </p:txBody>
      </p:sp>
      <p:sp>
        <p:nvSpPr>
          <p:cNvPr id="26" name="テキスト ボックス 25">
            <a:extLst>
              <a:ext uri="{FF2B5EF4-FFF2-40B4-BE49-F238E27FC236}">
                <a16:creationId xmlns:a16="http://schemas.microsoft.com/office/drawing/2014/main" id="{AA5E9928-1B6C-42F4-952A-C9DF251E7524}"/>
              </a:ext>
            </a:extLst>
          </p:cNvPr>
          <p:cNvSpPr txBox="1"/>
          <p:nvPr/>
        </p:nvSpPr>
        <p:spPr>
          <a:xfrm>
            <a:off x="3810129" y="3303440"/>
            <a:ext cx="2038969"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breath</a:t>
            </a:r>
            <a:endParaRPr kumimoji="1" lang="en-US" altLang="ja-JP" sz="4000" dirty="0">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1692538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ロゴ&#10;&#10;自動的に生成された説明">
            <a:extLst>
              <a:ext uri="{FF2B5EF4-FFF2-40B4-BE49-F238E27FC236}">
                <a16:creationId xmlns:a16="http://schemas.microsoft.com/office/drawing/2014/main" id="{A406B57B-C162-4BA4-A349-D04335D94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1892" y="2839900"/>
            <a:ext cx="2800766" cy="2800766"/>
          </a:xfrm>
          <a:prstGeom prst="rect">
            <a:avLst/>
          </a:prstGeom>
        </p:spPr>
      </p:pic>
      <p:pic>
        <p:nvPicPr>
          <p:cNvPr id="3" name="図 2">
            <a:extLst>
              <a:ext uri="{FF2B5EF4-FFF2-40B4-BE49-F238E27FC236}">
                <a16:creationId xmlns:a16="http://schemas.microsoft.com/office/drawing/2014/main" id="{D60B3A4B-ECDA-4D7E-BECE-F98639190450}"/>
              </a:ext>
            </a:extLst>
          </p:cNvPr>
          <p:cNvPicPr>
            <a:picLocks noChangeAspect="1"/>
          </p:cNvPicPr>
          <p:nvPr/>
        </p:nvPicPr>
        <p:blipFill>
          <a:blip r:embed="rId3"/>
          <a:stretch>
            <a:fillRect/>
          </a:stretch>
        </p:blipFill>
        <p:spPr>
          <a:xfrm>
            <a:off x="0" y="52366"/>
            <a:ext cx="9144000" cy="470458"/>
          </a:xfrm>
          <a:prstGeom prst="rect">
            <a:avLst/>
          </a:prstGeom>
        </p:spPr>
      </p:pic>
      <p:pic>
        <p:nvPicPr>
          <p:cNvPr id="4" name="図 3">
            <a:extLst>
              <a:ext uri="{FF2B5EF4-FFF2-40B4-BE49-F238E27FC236}">
                <a16:creationId xmlns:a16="http://schemas.microsoft.com/office/drawing/2014/main" id="{F9B3CF31-0D00-4259-AEAB-54E4FE700A14}"/>
              </a:ext>
            </a:extLst>
          </p:cNvPr>
          <p:cNvPicPr>
            <a:picLocks noChangeAspect="1"/>
          </p:cNvPicPr>
          <p:nvPr/>
        </p:nvPicPr>
        <p:blipFill>
          <a:blip r:embed="rId4"/>
          <a:stretch>
            <a:fillRect/>
          </a:stretch>
        </p:blipFill>
        <p:spPr>
          <a:xfrm>
            <a:off x="3740703" y="1889606"/>
            <a:ext cx="1218563" cy="2091563"/>
          </a:xfrm>
          <a:prstGeom prst="rect">
            <a:avLst/>
          </a:prstGeom>
        </p:spPr>
      </p:pic>
      <p:pic>
        <p:nvPicPr>
          <p:cNvPr id="6" name="図 5">
            <a:extLst>
              <a:ext uri="{FF2B5EF4-FFF2-40B4-BE49-F238E27FC236}">
                <a16:creationId xmlns:a16="http://schemas.microsoft.com/office/drawing/2014/main" id="{344D3F3F-829F-4BF8-BD2B-BB263F50F197}"/>
              </a:ext>
            </a:extLst>
          </p:cNvPr>
          <p:cNvPicPr>
            <a:picLocks noChangeAspect="1"/>
          </p:cNvPicPr>
          <p:nvPr/>
        </p:nvPicPr>
        <p:blipFill>
          <a:blip r:embed="rId5"/>
          <a:stretch>
            <a:fillRect/>
          </a:stretch>
        </p:blipFill>
        <p:spPr>
          <a:xfrm>
            <a:off x="558236" y="847816"/>
            <a:ext cx="1536116" cy="3011695"/>
          </a:xfrm>
          <a:prstGeom prst="rect">
            <a:avLst/>
          </a:prstGeom>
        </p:spPr>
      </p:pic>
      <p:sp>
        <p:nvSpPr>
          <p:cNvPr id="8" name="矢印: 右 7">
            <a:extLst>
              <a:ext uri="{FF2B5EF4-FFF2-40B4-BE49-F238E27FC236}">
                <a16:creationId xmlns:a16="http://schemas.microsoft.com/office/drawing/2014/main" id="{46DE4D04-0CAD-435D-8803-37FD277CC7C0}"/>
              </a:ext>
            </a:extLst>
          </p:cNvPr>
          <p:cNvSpPr/>
          <p:nvPr/>
        </p:nvSpPr>
        <p:spPr>
          <a:xfrm rot="1663810">
            <a:off x="2291153" y="1637119"/>
            <a:ext cx="96635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1661F13C-1385-48CB-80E4-CA6CBA573A72}"/>
              </a:ext>
            </a:extLst>
          </p:cNvPr>
          <p:cNvSpPr/>
          <p:nvPr/>
        </p:nvSpPr>
        <p:spPr>
          <a:xfrm rot="1663810">
            <a:off x="5214980" y="3031146"/>
            <a:ext cx="96635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744FAED8-CA87-4F31-834C-1BAD47DB5EBC}"/>
              </a:ext>
            </a:extLst>
          </p:cNvPr>
          <p:cNvSpPr/>
          <p:nvPr/>
        </p:nvSpPr>
        <p:spPr>
          <a:xfrm>
            <a:off x="3897978" y="1889606"/>
            <a:ext cx="765911" cy="461391"/>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C2AF5355-D426-45C0-AF5B-437FA4F3BA71}"/>
              </a:ext>
            </a:extLst>
          </p:cNvPr>
          <p:cNvSpPr/>
          <p:nvPr/>
        </p:nvSpPr>
        <p:spPr>
          <a:xfrm>
            <a:off x="613309" y="847816"/>
            <a:ext cx="1194649" cy="926492"/>
          </a:xfrm>
          <a:prstGeom prst="ellipse">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77F5721-8FD0-4FF2-9F85-6468D12A903D}"/>
              </a:ext>
            </a:extLst>
          </p:cNvPr>
          <p:cNvSpPr txBox="1"/>
          <p:nvPr/>
        </p:nvSpPr>
        <p:spPr>
          <a:xfrm>
            <a:off x="323996" y="3823272"/>
            <a:ext cx="7147963" cy="2800767"/>
          </a:xfrm>
          <a:prstGeom prst="rect">
            <a:avLst/>
          </a:prstGeom>
          <a:noFill/>
        </p:spPr>
        <p:txBody>
          <a:bodyPr wrap="square" rtlCol="0">
            <a:spAutoFit/>
          </a:bodyPr>
          <a:lstStyle/>
          <a:p>
            <a:r>
              <a:rPr lang="en-US" altLang="ja-JP" sz="4400" dirty="0">
                <a:latin typeface="MS UI Gothic" panose="020B0600070205080204" pitchFamily="50" charset="-128"/>
                <a:ea typeface="MS UI Gothic" panose="020B0600070205080204" pitchFamily="50" charset="-128"/>
              </a:rPr>
              <a:t>the head</a:t>
            </a:r>
          </a:p>
          <a:p>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top and important part</a:t>
            </a:r>
            <a:endParaRPr lang="en-US" altLang="ja-JP" sz="4400" dirty="0">
              <a:latin typeface="MS UI Gothic" panose="020B0600070205080204" pitchFamily="50" charset="-128"/>
              <a:ea typeface="MS UI Gothic" panose="020B0600070205080204" pitchFamily="50" charset="-128"/>
            </a:endParaRPr>
          </a:p>
          <a:p>
            <a:pPr marL="571500" indent="-571500">
              <a:buFont typeface="Wingdings" panose="05000000000000000000" pitchFamily="2" charset="2"/>
              <a:buChar char="à"/>
            </a:pP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beginning, original</a:t>
            </a:r>
          </a:p>
          <a:p>
            <a:pPr marL="1028700" lvl="1" indent="-571500">
              <a:buFont typeface="Wingdings" panose="05000000000000000000" pitchFamily="2" charset="2"/>
              <a:buChar char="à"/>
            </a:pPr>
            <a:r>
              <a:rPr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former</a:t>
            </a:r>
          </a:p>
        </p:txBody>
      </p:sp>
    </p:spTree>
    <p:extLst>
      <p:ext uri="{BB962C8B-B14F-4D97-AF65-F5344CB8AC3E}">
        <p14:creationId xmlns:p14="http://schemas.microsoft.com/office/powerpoint/2010/main" val="139176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アイコン&#10;&#10;自動的に生成された説明">
            <a:extLst>
              <a:ext uri="{FF2B5EF4-FFF2-40B4-BE49-F238E27FC236}">
                <a16:creationId xmlns:a16="http://schemas.microsoft.com/office/drawing/2014/main" id="{F308A902-3C1F-4877-91BB-C3FF68909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891" y="3340684"/>
            <a:ext cx="3215513" cy="3215513"/>
          </a:xfrm>
          <a:prstGeom prst="rect">
            <a:avLst/>
          </a:prstGeom>
        </p:spPr>
      </p:pic>
      <p:pic>
        <p:nvPicPr>
          <p:cNvPr id="3" name="図 2">
            <a:extLst>
              <a:ext uri="{FF2B5EF4-FFF2-40B4-BE49-F238E27FC236}">
                <a16:creationId xmlns:a16="http://schemas.microsoft.com/office/drawing/2014/main" id="{118EA15F-B41A-4612-A7C0-885E0570CE6E}"/>
              </a:ext>
            </a:extLst>
          </p:cNvPr>
          <p:cNvPicPr>
            <a:picLocks noChangeAspect="1"/>
          </p:cNvPicPr>
          <p:nvPr/>
        </p:nvPicPr>
        <p:blipFill>
          <a:blip r:embed="rId3"/>
          <a:stretch>
            <a:fillRect/>
          </a:stretch>
        </p:blipFill>
        <p:spPr>
          <a:xfrm>
            <a:off x="0" y="67114"/>
            <a:ext cx="9144000" cy="470458"/>
          </a:xfrm>
          <a:prstGeom prst="rect">
            <a:avLst/>
          </a:prstGeom>
        </p:spPr>
      </p:pic>
      <p:pic>
        <p:nvPicPr>
          <p:cNvPr id="4" name="図 3">
            <a:extLst>
              <a:ext uri="{FF2B5EF4-FFF2-40B4-BE49-F238E27FC236}">
                <a16:creationId xmlns:a16="http://schemas.microsoft.com/office/drawing/2014/main" id="{69A4BF5E-5A16-41C5-B5CE-2707B98A4AD4}"/>
              </a:ext>
            </a:extLst>
          </p:cNvPr>
          <p:cNvPicPr>
            <a:picLocks noChangeAspect="1"/>
          </p:cNvPicPr>
          <p:nvPr/>
        </p:nvPicPr>
        <p:blipFill>
          <a:blip r:embed="rId4"/>
          <a:stretch>
            <a:fillRect/>
          </a:stretch>
        </p:blipFill>
        <p:spPr>
          <a:xfrm>
            <a:off x="0" y="523601"/>
            <a:ext cx="9144000" cy="470458"/>
          </a:xfrm>
          <a:prstGeom prst="rect">
            <a:avLst/>
          </a:prstGeom>
        </p:spPr>
      </p:pic>
      <p:pic>
        <p:nvPicPr>
          <p:cNvPr id="5" name="図 4">
            <a:extLst>
              <a:ext uri="{FF2B5EF4-FFF2-40B4-BE49-F238E27FC236}">
                <a16:creationId xmlns:a16="http://schemas.microsoft.com/office/drawing/2014/main" id="{54AF37E8-0FDA-41DA-A217-CB88A0DC4B0A}"/>
              </a:ext>
            </a:extLst>
          </p:cNvPr>
          <p:cNvPicPr>
            <a:picLocks noChangeAspect="1"/>
          </p:cNvPicPr>
          <p:nvPr/>
        </p:nvPicPr>
        <p:blipFill>
          <a:blip r:embed="rId5"/>
          <a:stretch>
            <a:fillRect/>
          </a:stretch>
        </p:blipFill>
        <p:spPr>
          <a:xfrm>
            <a:off x="0" y="979032"/>
            <a:ext cx="9144000" cy="477672"/>
          </a:xfrm>
          <a:prstGeom prst="rect">
            <a:avLst/>
          </a:prstGeom>
        </p:spPr>
      </p:pic>
      <p:pic>
        <p:nvPicPr>
          <p:cNvPr id="12" name="図 11">
            <a:extLst>
              <a:ext uri="{FF2B5EF4-FFF2-40B4-BE49-F238E27FC236}">
                <a16:creationId xmlns:a16="http://schemas.microsoft.com/office/drawing/2014/main" id="{B709FE61-C56A-4681-9A29-4365B8FB9AA6}"/>
              </a:ext>
            </a:extLst>
          </p:cNvPr>
          <p:cNvPicPr>
            <a:picLocks noChangeAspect="1"/>
          </p:cNvPicPr>
          <p:nvPr/>
        </p:nvPicPr>
        <p:blipFill>
          <a:blip r:embed="rId6"/>
          <a:stretch>
            <a:fillRect/>
          </a:stretch>
        </p:blipFill>
        <p:spPr>
          <a:xfrm>
            <a:off x="2096386" y="1843473"/>
            <a:ext cx="1107319" cy="1003888"/>
          </a:xfrm>
          <a:prstGeom prst="rect">
            <a:avLst/>
          </a:prstGeom>
        </p:spPr>
      </p:pic>
      <p:sp>
        <p:nvSpPr>
          <p:cNvPr id="13" name="矢印: 右 12">
            <a:extLst>
              <a:ext uri="{FF2B5EF4-FFF2-40B4-BE49-F238E27FC236}">
                <a16:creationId xmlns:a16="http://schemas.microsoft.com/office/drawing/2014/main" id="{43CD852D-5E5F-4994-AD51-8BE34516E323}"/>
              </a:ext>
            </a:extLst>
          </p:cNvPr>
          <p:cNvSpPr/>
          <p:nvPr/>
        </p:nvSpPr>
        <p:spPr>
          <a:xfrm>
            <a:off x="1461204" y="1976762"/>
            <a:ext cx="677009"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EF5CEE7-61D2-45A7-B7CD-455E7FF94DBF}"/>
              </a:ext>
            </a:extLst>
          </p:cNvPr>
          <p:cNvSpPr txBox="1"/>
          <p:nvPr/>
        </p:nvSpPr>
        <p:spPr>
          <a:xfrm>
            <a:off x="730382" y="2446008"/>
            <a:ext cx="2038969"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rain</a:t>
            </a:r>
            <a:endParaRPr kumimoji="1" lang="en-US" altLang="ja-JP" sz="4000" dirty="0">
              <a:latin typeface="MS UI Gothic" panose="020B0600070205080204" pitchFamily="50" charset="-128"/>
              <a:ea typeface="MS UI Gothic" panose="020B0600070205080204" pitchFamily="50" charset="-128"/>
            </a:endParaRPr>
          </a:p>
        </p:txBody>
      </p:sp>
      <p:pic>
        <p:nvPicPr>
          <p:cNvPr id="13314" name="Picture 2" descr="龍のイラスト">
            <a:extLst>
              <a:ext uri="{FF2B5EF4-FFF2-40B4-BE49-F238E27FC236}">
                <a16:creationId xmlns:a16="http://schemas.microsoft.com/office/drawing/2014/main" id="{8D82D606-F0A1-4EC7-A51C-69AC28001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570" y="4316149"/>
            <a:ext cx="2221292" cy="2221292"/>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76F116EB-0C7C-48A5-AB16-299E93DE7039}"/>
              </a:ext>
            </a:extLst>
          </p:cNvPr>
          <p:cNvSpPr txBox="1"/>
          <p:nvPr/>
        </p:nvSpPr>
        <p:spPr>
          <a:xfrm>
            <a:off x="1799709" y="5730765"/>
            <a:ext cx="2038969" cy="769441"/>
          </a:xfrm>
          <a:prstGeom prst="rect">
            <a:avLst/>
          </a:prstGeom>
          <a:noFill/>
        </p:spPr>
        <p:txBody>
          <a:bodyPr wrap="square" rtlCol="0">
            <a:spAutoFit/>
          </a:bodyPr>
          <a:lstStyle/>
          <a:p>
            <a:pPr algn="ctr"/>
            <a:r>
              <a:rPr kumimoji="1" lang="en-US" altLang="ja-JP" sz="4400" dirty="0">
                <a:latin typeface="MS UI Gothic" panose="020B0600070205080204" pitchFamily="50" charset="-128"/>
                <a:ea typeface="MS UI Gothic" panose="020B0600070205080204" pitchFamily="50" charset="-128"/>
              </a:rPr>
              <a:t>dragon</a:t>
            </a:r>
            <a:endParaRPr kumimoji="1" lang="en-US" altLang="ja-JP" sz="4000" dirty="0">
              <a:latin typeface="MS UI Gothic" panose="020B0600070205080204" pitchFamily="50" charset="-128"/>
              <a:ea typeface="MS UI Gothic" panose="020B0600070205080204" pitchFamily="50" charset="-128"/>
            </a:endParaRPr>
          </a:p>
        </p:txBody>
      </p:sp>
      <p:pic>
        <p:nvPicPr>
          <p:cNvPr id="17" name="図 16">
            <a:extLst>
              <a:ext uri="{FF2B5EF4-FFF2-40B4-BE49-F238E27FC236}">
                <a16:creationId xmlns:a16="http://schemas.microsoft.com/office/drawing/2014/main" id="{E1AC5B5B-3C5B-401C-949D-D5DB74AC167F}"/>
              </a:ext>
            </a:extLst>
          </p:cNvPr>
          <p:cNvPicPr>
            <a:picLocks noChangeAspect="1"/>
          </p:cNvPicPr>
          <p:nvPr/>
        </p:nvPicPr>
        <p:blipFill>
          <a:blip r:embed="rId8"/>
          <a:stretch>
            <a:fillRect/>
          </a:stretch>
        </p:blipFill>
        <p:spPr>
          <a:xfrm>
            <a:off x="2149594" y="4199093"/>
            <a:ext cx="1724025" cy="1676400"/>
          </a:xfrm>
          <a:prstGeom prst="rect">
            <a:avLst/>
          </a:prstGeom>
        </p:spPr>
      </p:pic>
      <p:sp>
        <p:nvSpPr>
          <p:cNvPr id="18" name="吹き出し: 四角形 17">
            <a:extLst>
              <a:ext uri="{FF2B5EF4-FFF2-40B4-BE49-F238E27FC236}">
                <a16:creationId xmlns:a16="http://schemas.microsoft.com/office/drawing/2014/main" id="{7DD9FDD0-E2BF-4870-8DB7-FE1E8FB46E3F}"/>
              </a:ext>
            </a:extLst>
          </p:cNvPr>
          <p:cNvSpPr/>
          <p:nvPr/>
        </p:nvSpPr>
        <p:spPr>
          <a:xfrm>
            <a:off x="3718598" y="5925747"/>
            <a:ext cx="1072449" cy="598508"/>
          </a:xfrm>
          <a:prstGeom prst="wedgeRectCallout">
            <a:avLst>
              <a:gd name="adj1" fmla="val -47817"/>
              <a:gd name="adj2" fmla="val -7992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dirty="0">
                <a:solidFill>
                  <a:schemeClr val="tx1"/>
                </a:solidFill>
              </a:rPr>
              <a:t>tail</a:t>
            </a:r>
            <a:endParaRPr kumimoji="1" lang="ja-JP" altLang="en-US" sz="4400" dirty="0">
              <a:solidFill>
                <a:schemeClr val="tx1"/>
              </a:solidFill>
            </a:endParaRPr>
          </a:p>
        </p:txBody>
      </p:sp>
      <p:sp>
        <p:nvSpPr>
          <p:cNvPr id="23" name="吹き出し: 四角形 22">
            <a:extLst>
              <a:ext uri="{FF2B5EF4-FFF2-40B4-BE49-F238E27FC236}">
                <a16:creationId xmlns:a16="http://schemas.microsoft.com/office/drawing/2014/main" id="{6F3EB6ED-C9A5-44DF-82FB-0E2A2A54490E}"/>
              </a:ext>
            </a:extLst>
          </p:cNvPr>
          <p:cNvSpPr/>
          <p:nvPr/>
        </p:nvSpPr>
        <p:spPr>
          <a:xfrm>
            <a:off x="3854529" y="5132257"/>
            <a:ext cx="1724025" cy="598508"/>
          </a:xfrm>
          <a:prstGeom prst="wedgeRectCallout">
            <a:avLst>
              <a:gd name="adj1" fmla="val -71390"/>
              <a:gd name="adj2" fmla="val -435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dirty="0">
                <a:solidFill>
                  <a:schemeClr val="tx1"/>
                </a:solidFill>
              </a:rPr>
              <a:t>scales</a:t>
            </a:r>
            <a:endParaRPr kumimoji="1" lang="ja-JP" altLang="en-US" sz="4400" dirty="0">
              <a:solidFill>
                <a:schemeClr val="tx1"/>
              </a:solidFill>
            </a:endParaRPr>
          </a:p>
        </p:txBody>
      </p:sp>
      <p:sp>
        <p:nvSpPr>
          <p:cNvPr id="24" name="吹き出し: 四角形 23">
            <a:extLst>
              <a:ext uri="{FF2B5EF4-FFF2-40B4-BE49-F238E27FC236}">
                <a16:creationId xmlns:a16="http://schemas.microsoft.com/office/drawing/2014/main" id="{2A55DD53-D9A0-49C1-BCB8-1F09D5C4032F}"/>
              </a:ext>
            </a:extLst>
          </p:cNvPr>
          <p:cNvSpPr/>
          <p:nvPr/>
        </p:nvSpPr>
        <p:spPr>
          <a:xfrm>
            <a:off x="1461204" y="3550841"/>
            <a:ext cx="1428875" cy="598508"/>
          </a:xfrm>
          <a:prstGeom prst="wedgeRectCallout">
            <a:avLst>
              <a:gd name="adj1" fmla="val 46666"/>
              <a:gd name="adj2" fmla="val 9468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dirty="0">
                <a:solidFill>
                  <a:schemeClr val="tx1"/>
                </a:solidFill>
              </a:rPr>
              <a:t>head</a:t>
            </a:r>
            <a:endParaRPr kumimoji="1" lang="ja-JP" altLang="en-US" sz="4400" dirty="0">
              <a:solidFill>
                <a:schemeClr val="tx1"/>
              </a:solidFill>
            </a:endParaRPr>
          </a:p>
        </p:txBody>
      </p:sp>
      <p:sp>
        <p:nvSpPr>
          <p:cNvPr id="27" name="矢印: 右 26">
            <a:extLst>
              <a:ext uri="{FF2B5EF4-FFF2-40B4-BE49-F238E27FC236}">
                <a16:creationId xmlns:a16="http://schemas.microsoft.com/office/drawing/2014/main" id="{2974AF4A-A66A-460E-B129-CC4709985A1A}"/>
              </a:ext>
            </a:extLst>
          </p:cNvPr>
          <p:cNvSpPr/>
          <p:nvPr/>
        </p:nvSpPr>
        <p:spPr>
          <a:xfrm rot="1001048">
            <a:off x="2134852" y="3443064"/>
            <a:ext cx="4021907"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CA43FD6F-155D-4AB9-B9E1-6B4572EAB7CD}"/>
              </a:ext>
            </a:extLst>
          </p:cNvPr>
          <p:cNvSpPr/>
          <p:nvPr/>
        </p:nvSpPr>
        <p:spPr>
          <a:xfrm>
            <a:off x="5644286" y="5225934"/>
            <a:ext cx="660358"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7323EE3-4E4E-47A7-9534-0191EEA6DDF0}"/>
              </a:ext>
            </a:extLst>
          </p:cNvPr>
          <p:cNvSpPr txBox="1"/>
          <p:nvPr/>
        </p:nvSpPr>
        <p:spPr>
          <a:xfrm>
            <a:off x="3301745" y="1417013"/>
            <a:ext cx="5960243" cy="2031325"/>
          </a:xfrm>
          <a:prstGeom prst="rect">
            <a:avLst/>
          </a:prstGeom>
          <a:noFill/>
        </p:spPr>
        <p:txBody>
          <a:bodyPr wrap="square" rtlCol="0">
            <a:spAutoFit/>
          </a:bodyPr>
          <a:lstStyle/>
          <a:p>
            <a:pPr>
              <a:lnSpc>
                <a:spcPct val="90000"/>
              </a:lnSpc>
            </a:pPr>
            <a:r>
              <a:rPr lang="en-US" altLang="ja-JP" sz="2800" dirty="0">
                <a:latin typeface="MS UI Gothic" panose="020B0600070205080204" pitchFamily="50" charset="-128"/>
                <a:ea typeface="MS UI Gothic" panose="020B0600070205080204" pitchFamily="50" charset="-128"/>
              </a:rPr>
              <a:t>Ancient people believed that the </a:t>
            </a:r>
            <a:r>
              <a:rPr lang="en-US" altLang="ja-JP" sz="3200" dirty="0">
                <a:latin typeface="MS UI Gothic" panose="020B0600070205080204" pitchFamily="50" charset="-128"/>
                <a:ea typeface="MS UI Gothic" panose="020B0600070205080204" pitchFamily="50" charset="-128"/>
              </a:rPr>
              <a:t>dragon</a:t>
            </a:r>
            <a:r>
              <a:rPr lang="en-US" altLang="ja-JP" sz="2800" dirty="0">
                <a:latin typeface="MS UI Gothic" panose="020B0600070205080204" pitchFamily="50" charset="-128"/>
                <a:ea typeface="MS UI Gothic" panose="020B0600070205080204" pitchFamily="50" charset="-128"/>
              </a:rPr>
              <a:t> would cause the </a:t>
            </a:r>
            <a:r>
              <a:rPr lang="en-US" altLang="ja-JP" sz="3600" dirty="0">
                <a:latin typeface="MS UI Gothic" panose="020B0600070205080204" pitchFamily="50" charset="-128"/>
                <a:ea typeface="MS UI Gothic" panose="020B0600070205080204" pitchFamily="50" charset="-128"/>
              </a:rPr>
              <a:t>thunder</a:t>
            </a:r>
            <a:r>
              <a:rPr lang="en-US" altLang="ja-JP" sz="2800" dirty="0">
                <a:latin typeface="MS UI Gothic" panose="020B0600070205080204" pitchFamily="50" charset="-128"/>
                <a:ea typeface="MS UI Gothic" panose="020B0600070205080204" pitchFamily="50" charset="-128"/>
              </a:rPr>
              <a:t>.</a:t>
            </a:r>
          </a:p>
          <a:p>
            <a:pPr marL="457200" indent="-457200">
              <a:lnSpc>
                <a:spcPct val="90000"/>
              </a:lnSpc>
              <a:buFont typeface="Wingdings" panose="05000000000000000000" pitchFamily="2" charset="2"/>
              <a:buChar char="à"/>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thunder </a:t>
            </a:r>
            <a:r>
              <a:rPr lang="ja-JP" altLang="en-US" sz="3600" dirty="0">
                <a:latin typeface="MS UI Gothic" panose="020B0600070205080204" pitchFamily="50" charset="-128"/>
                <a:ea typeface="MS UI Gothic" panose="020B0600070205080204" pitchFamily="50" charset="-128"/>
                <a:sym typeface="Wingdings" panose="05000000000000000000" pitchFamily="2" charset="2"/>
              </a:rPr>
              <a:t>（雷：かみなり）</a:t>
            </a:r>
            <a:endParaRPr lang="en-US" altLang="ja-JP" sz="3600" dirty="0">
              <a:latin typeface="MS UI Gothic" panose="020B0600070205080204" pitchFamily="50" charset="-128"/>
              <a:ea typeface="MS UI Gothic" panose="020B0600070205080204" pitchFamily="50" charset="-128"/>
              <a:sym typeface="Wingdings" panose="05000000000000000000" pitchFamily="2" charset="2"/>
            </a:endParaRPr>
          </a:p>
          <a:p>
            <a:pPr marL="457200" indent="-457200">
              <a:lnSpc>
                <a:spcPct val="90000"/>
              </a:lnSpc>
              <a:buFont typeface="Wingdings" panose="05000000000000000000" pitchFamily="2" charset="2"/>
              <a:buChar char="à"/>
            </a:pPr>
            <a:r>
              <a:rPr lang="en-US" altLang="ja-JP" sz="36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electricity</a:t>
            </a:r>
            <a:r>
              <a:rPr lang="ja-JP" altLang="en-US" sz="40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（電気：でんき）</a:t>
            </a:r>
            <a:endParaRPr lang="en-US" altLang="ja-JP" sz="3600" dirty="0">
              <a:solidFill>
                <a:srgbClr val="FF0000"/>
              </a:solidFill>
              <a:latin typeface="MS UI Gothic" panose="020B0600070205080204" pitchFamily="50" charset="-128"/>
              <a:ea typeface="MS UI Gothic" panose="020B0600070205080204" pitchFamily="50" charset="-128"/>
            </a:endParaRPr>
          </a:p>
        </p:txBody>
      </p:sp>
      <p:pic>
        <p:nvPicPr>
          <p:cNvPr id="13312" name="図 13311">
            <a:extLst>
              <a:ext uri="{FF2B5EF4-FFF2-40B4-BE49-F238E27FC236}">
                <a16:creationId xmlns:a16="http://schemas.microsoft.com/office/drawing/2014/main" id="{EAAFC719-0539-4745-92C7-3BAFC2D5787C}"/>
              </a:ext>
            </a:extLst>
          </p:cNvPr>
          <p:cNvPicPr>
            <a:picLocks noChangeAspect="1"/>
          </p:cNvPicPr>
          <p:nvPr/>
        </p:nvPicPr>
        <p:blipFill>
          <a:blip r:embed="rId9"/>
          <a:stretch>
            <a:fillRect/>
          </a:stretch>
        </p:blipFill>
        <p:spPr>
          <a:xfrm>
            <a:off x="195955" y="1751232"/>
            <a:ext cx="1124846" cy="1213185"/>
          </a:xfrm>
          <a:prstGeom prst="rect">
            <a:avLst/>
          </a:prstGeom>
        </p:spPr>
      </p:pic>
    </p:spTree>
    <p:extLst>
      <p:ext uri="{BB962C8B-B14F-4D97-AF65-F5344CB8AC3E}">
        <p14:creationId xmlns:p14="http://schemas.microsoft.com/office/powerpoint/2010/main" val="90016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アイコン&#10;&#10;自動的に生成された説明">
            <a:extLst>
              <a:ext uri="{FF2B5EF4-FFF2-40B4-BE49-F238E27FC236}">
                <a16:creationId xmlns:a16="http://schemas.microsoft.com/office/drawing/2014/main" id="{BD77E5C8-9138-4CA6-823F-357A57A66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812" y="3958053"/>
            <a:ext cx="2677310" cy="2677310"/>
          </a:xfrm>
          <a:prstGeom prst="rect">
            <a:avLst/>
          </a:prstGeom>
        </p:spPr>
      </p:pic>
      <p:pic>
        <p:nvPicPr>
          <p:cNvPr id="3" name="図 2">
            <a:extLst>
              <a:ext uri="{FF2B5EF4-FFF2-40B4-BE49-F238E27FC236}">
                <a16:creationId xmlns:a16="http://schemas.microsoft.com/office/drawing/2014/main" id="{68DCBA6E-BC1C-4EEB-ACB5-47B9284D1A3B}"/>
              </a:ext>
            </a:extLst>
          </p:cNvPr>
          <p:cNvPicPr>
            <a:picLocks noChangeAspect="1"/>
          </p:cNvPicPr>
          <p:nvPr/>
        </p:nvPicPr>
        <p:blipFill>
          <a:blip r:embed="rId3"/>
          <a:stretch>
            <a:fillRect/>
          </a:stretch>
        </p:blipFill>
        <p:spPr>
          <a:xfrm>
            <a:off x="0" y="51924"/>
            <a:ext cx="9144000" cy="530335"/>
          </a:xfrm>
          <a:prstGeom prst="rect">
            <a:avLst/>
          </a:prstGeom>
        </p:spPr>
      </p:pic>
      <p:pic>
        <p:nvPicPr>
          <p:cNvPr id="14342" name="Picture 6">
            <a:extLst>
              <a:ext uri="{FF2B5EF4-FFF2-40B4-BE49-F238E27FC236}">
                <a16:creationId xmlns:a16="http://schemas.microsoft.com/office/drawing/2014/main" id="{82DC81F6-220C-4675-BB5A-94F76A38A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240" y="3000054"/>
            <a:ext cx="725376" cy="1389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08440A6A-1698-44FB-87D4-CA1A4CA1B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878" y="2992446"/>
            <a:ext cx="725376" cy="1389743"/>
          </a:xfrm>
          <a:prstGeom prst="rect">
            <a:avLst/>
          </a:prstGeom>
          <a:noFill/>
          <a:extLst>
            <a:ext uri="{909E8E84-426E-40DD-AFC4-6F175D3DCCD1}">
              <a14:hiddenFill xmlns:a14="http://schemas.microsoft.com/office/drawing/2010/main">
                <a:solidFill>
                  <a:srgbClr val="FFFFFF"/>
                </a:solidFill>
              </a14:hiddenFill>
            </a:ext>
          </a:extLst>
        </p:spPr>
      </p:pic>
      <p:sp>
        <p:nvSpPr>
          <p:cNvPr id="7" name="矢印: 右 6">
            <a:extLst>
              <a:ext uri="{FF2B5EF4-FFF2-40B4-BE49-F238E27FC236}">
                <a16:creationId xmlns:a16="http://schemas.microsoft.com/office/drawing/2014/main" id="{400623A7-6D42-401D-846B-795E9EC8D74B}"/>
              </a:ext>
            </a:extLst>
          </p:cNvPr>
          <p:cNvSpPr/>
          <p:nvPr/>
        </p:nvSpPr>
        <p:spPr>
          <a:xfrm rot="1894862">
            <a:off x="2850716" y="1797700"/>
            <a:ext cx="932446"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4D12F24B-4538-4550-84D3-B93E06043A30}"/>
              </a:ext>
            </a:extLst>
          </p:cNvPr>
          <p:cNvSpPr/>
          <p:nvPr/>
        </p:nvSpPr>
        <p:spPr>
          <a:xfrm rot="2043233">
            <a:off x="5604193" y="4376459"/>
            <a:ext cx="932446"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B3BC8C2C-315F-4F29-8332-2200F210F689}"/>
              </a:ext>
            </a:extLst>
          </p:cNvPr>
          <p:cNvPicPr>
            <a:picLocks noChangeAspect="1"/>
          </p:cNvPicPr>
          <p:nvPr/>
        </p:nvPicPr>
        <p:blipFill>
          <a:blip r:embed="rId5"/>
          <a:stretch>
            <a:fillRect/>
          </a:stretch>
        </p:blipFill>
        <p:spPr>
          <a:xfrm>
            <a:off x="3737545" y="2166637"/>
            <a:ext cx="1921834" cy="788090"/>
          </a:xfrm>
          <a:prstGeom prst="rect">
            <a:avLst/>
          </a:prstGeom>
        </p:spPr>
      </p:pic>
      <p:pic>
        <p:nvPicPr>
          <p:cNvPr id="11" name="図 10">
            <a:extLst>
              <a:ext uri="{FF2B5EF4-FFF2-40B4-BE49-F238E27FC236}">
                <a16:creationId xmlns:a16="http://schemas.microsoft.com/office/drawing/2014/main" id="{67F5C611-DBA2-41D7-BAC0-9FD87E30F2F1}"/>
              </a:ext>
            </a:extLst>
          </p:cNvPr>
          <p:cNvPicPr>
            <a:picLocks noChangeAspect="1"/>
          </p:cNvPicPr>
          <p:nvPr/>
        </p:nvPicPr>
        <p:blipFill>
          <a:blip r:embed="rId6"/>
          <a:stretch>
            <a:fillRect/>
          </a:stretch>
        </p:blipFill>
        <p:spPr>
          <a:xfrm>
            <a:off x="231327" y="582259"/>
            <a:ext cx="2505648" cy="1006636"/>
          </a:xfrm>
          <a:prstGeom prst="rect">
            <a:avLst/>
          </a:prstGeom>
        </p:spPr>
      </p:pic>
      <p:pic>
        <p:nvPicPr>
          <p:cNvPr id="13" name="図 12">
            <a:extLst>
              <a:ext uri="{FF2B5EF4-FFF2-40B4-BE49-F238E27FC236}">
                <a16:creationId xmlns:a16="http://schemas.microsoft.com/office/drawing/2014/main" id="{FA4E1E07-20B7-452D-A03D-B6DDC1345645}"/>
              </a:ext>
            </a:extLst>
          </p:cNvPr>
          <p:cNvPicPr>
            <a:picLocks noChangeAspect="1"/>
          </p:cNvPicPr>
          <p:nvPr/>
        </p:nvPicPr>
        <p:blipFill>
          <a:blip r:embed="rId7"/>
          <a:stretch>
            <a:fillRect/>
          </a:stretch>
        </p:blipFill>
        <p:spPr>
          <a:xfrm>
            <a:off x="584473" y="2651139"/>
            <a:ext cx="1181100" cy="2781300"/>
          </a:xfrm>
          <a:prstGeom prst="rect">
            <a:avLst/>
          </a:prstGeom>
        </p:spPr>
      </p:pic>
      <p:pic>
        <p:nvPicPr>
          <p:cNvPr id="15" name="図 14">
            <a:extLst>
              <a:ext uri="{FF2B5EF4-FFF2-40B4-BE49-F238E27FC236}">
                <a16:creationId xmlns:a16="http://schemas.microsoft.com/office/drawing/2014/main" id="{6CA83EEC-44EE-4AFD-BEA8-8FE180AACEC0}"/>
              </a:ext>
            </a:extLst>
          </p:cNvPr>
          <p:cNvPicPr>
            <a:picLocks noChangeAspect="1"/>
          </p:cNvPicPr>
          <p:nvPr/>
        </p:nvPicPr>
        <p:blipFill>
          <a:blip r:embed="rId8"/>
          <a:stretch>
            <a:fillRect/>
          </a:stretch>
        </p:blipFill>
        <p:spPr>
          <a:xfrm>
            <a:off x="1663369" y="2900378"/>
            <a:ext cx="514350" cy="1676400"/>
          </a:xfrm>
          <a:prstGeom prst="rect">
            <a:avLst/>
          </a:prstGeom>
        </p:spPr>
      </p:pic>
      <p:sp>
        <p:nvSpPr>
          <p:cNvPr id="21" name="テキスト ボックス 20">
            <a:extLst>
              <a:ext uri="{FF2B5EF4-FFF2-40B4-BE49-F238E27FC236}">
                <a16:creationId xmlns:a16="http://schemas.microsoft.com/office/drawing/2014/main" id="{39E74A37-17A0-4685-A24A-DBDCC55E5BD2}"/>
              </a:ext>
            </a:extLst>
          </p:cNvPr>
          <p:cNvSpPr txBox="1"/>
          <p:nvPr/>
        </p:nvSpPr>
        <p:spPr>
          <a:xfrm>
            <a:off x="1523066" y="4652216"/>
            <a:ext cx="4428958" cy="1865126"/>
          </a:xfrm>
          <a:prstGeom prst="rect">
            <a:avLst/>
          </a:prstGeom>
          <a:noFill/>
        </p:spPr>
        <p:txBody>
          <a:bodyPr wrap="square" rtlCol="0">
            <a:spAutoFit/>
          </a:bodyPr>
          <a:lstStyle/>
          <a:p>
            <a:pPr>
              <a:lnSpc>
                <a:spcPct val="80000"/>
              </a:lnSpc>
            </a:pPr>
            <a:r>
              <a:rPr lang="en-US" altLang="ja-JP" sz="4800" dirty="0">
                <a:latin typeface="MS UI Gothic" panose="020B0600070205080204" pitchFamily="50" charset="-128"/>
                <a:ea typeface="MS UI Gothic" panose="020B0600070205080204" pitchFamily="50" charset="-128"/>
              </a:rPr>
              <a:t>to cut 1 log in 2</a:t>
            </a:r>
          </a:p>
          <a:p>
            <a:pPr>
              <a:lnSpc>
                <a:spcPct val="80000"/>
              </a:lnSpc>
            </a:pPr>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2 part</a:t>
            </a:r>
            <a:endParaRPr lang="en-US" altLang="ja-JP" sz="4800" dirty="0">
              <a:latin typeface="MS UI Gothic" panose="020B0600070205080204" pitchFamily="50" charset="-128"/>
              <a:ea typeface="MS UI Gothic" panose="020B0600070205080204" pitchFamily="50" charset="-128"/>
            </a:endParaRPr>
          </a:p>
          <a:p>
            <a:pPr marL="571500" indent="-571500">
              <a:lnSpc>
                <a:spcPct val="80000"/>
              </a:lnSpc>
              <a:buFont typeface="Wingdings" panose="05000000000000000000" pitchFamily="2" charset="2"/>
              <a:buChar char="à"/>
            </a:pPr>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48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half, middle</a:t>
            </a:r>
          </a:p>
        </p:txBody>
      </p:sp>
      <p:sp>
        <p:nvSpPr>
          <p:cNvPr id="22" name="矢印: 右 21">
            <a:extLst>
              <a:ext uri="{FF2B5EF4-FFF2-40B4-BE49-F238E27FC236}">
                <a16:creationId xmlns:a16="http://schemas.microsoft.com/office/drawing/2014/main" id="{7F64B08D-6097-461F-B511-2E5796D52AB6}"/>
              </a:ext>
            </a:extLst>
          </p:cNvPr>
          <p:cNvSpPr/>
          <p:nvPr/>
        </p:nvSpPr>
        <p:spPr>
          <a:xfrm rot="20420605">
            <a:off x="2597904" y="3375096"/>
            <a:ext cx="932446"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42F08D2B-6066-45D9-8E90-6B6F2AF32DAE}"/>
              </a:ext>
            </a:extLst>
          </p:cNvPr>
          <p:cNvPicPr>
            <a:picLocks noChangeAspect="1"/>
          </p:cNvPicPr>
          <p:nvPr/>
        </p:nvPicPr>
        <p:blipFill>
          <a:blip r:embed="rId9"/>
          <a:stretch>
            <a:fillRect/>
          </a:stretch>
        </p:blipFill>
        <p:spPr>
          <a:xfrm>
            <a:off x="772781" y="1489363"/>
            <a:ext cx="1781175" cy="723900"/>
          </a:xfrm>
          <a:prstGeom prst="rect">
            <a:avLst/>
          </a:prstGeom>
        </p:spPr>
      </p:pic>
    </p:spTree>
    <p:extLst>
      <p:ext uri="{BB962C8B-B14F-4D97-AF65-F5344CB8AC3E}">
        <p14:creationId xmlns:p14="http://schemas.microsoft.com/office/powerpoint/2010/main" val="87857203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3681</TotalTime>
  <Words>247</Words>
  <Application>Microsoft Office PowerPoint</Application>
  <PresentationFormat>画面に合わせる (4:3)</PresentationFormat>
  <Paragraphs>31</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MS UI Gothic</vt:lpstr>
      <vt:lpstr>Arial</vt:lpstr>
      <vt:lpstr>Calibri</vt:lpstr>
      <vt:lpstr>Calibri Light</vt:lpstr>
      <vt:lpstr>Wingdings</vt:lpstr>
      <vt:lpstr>Office テーマ</vt:lpstr>
      <vt:lpstr>Free Kanji Material  無料漢字教材 kanji0058-0062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88</cp:revision>
  <dcterms:created xsi:type="dcterms:W3CDTF">2022-02-04T14:29:48Z</dcterms:created>
  <dcterms:modified xsi:type="dcterms:W3CDTF">2022-02-23T16:18:37Z</dcterms:modified>
</cp:coreProperties>
</file>