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608" r:id="rId2"/>
    <p:sldId id="282" r:id="rId3"/>
    <p:sldId id="283" r:id="rId4"/>
    <p:sldId id="609" r:id="rId5"/>
    <p:sldId id="285" r:id="rId6"/>
    <p:sldId id="286" r:id="rId7"/>
    <p:sldId id="287" r:id="rId8"/>
    <p:sldId id="610" r:id="rId9"/>
    <p:sldId id="288" r:id="rId10"/>
    <p:sldId id="611" r:id="rId11"/>
    <p:sldId id="290" r:id="rId12"/>
    <p:sldId id="291" r:id="rId13"/>
    <p:sldId id="612" r:id="rId14"/>
    <p:sldId id="292" r:id="rId15"/>
    <p:sldId id="613" r:id="rId16"/>
    <p:sldId id="294" r:id="rId17"/>
    <p:sldId id="614" r:id="rId18"/>
    <p:sldId id="615" r:id="rId19"/>
    <p:sldId id="296" r:id="rId20"/>
    <p:sldId id="297" r:id="rId21"/>
    <p:sldId id="298" r:id="rId22"/>
    <p:sldId id="616" r:id="rId23"/>
    <p:sldId id="617" r:id="rId24"/>
    <p:sldId id="300" r:id="rId25"/>
    <p:sldId id="301" r:id="rId26"/>
    <p:sldId id="302" r:id="rId27"/>
    <p:sldId id="618" r:id="rId28"/>
    <p:sldId id="619" r:id="rId29"/>
    <p:sldId id="303" r:id="rId30"/>
    <p:sldId id="620" r:id="rId31"/>
    <p:sldId id="305" r:id="rId32"/>
    <p:sldId id="621" r:id="rId33"/>
    <p:sldId id="306" r:id="rId34"/>
    <p:sldId id="622" r:id="rId35"/>
    <p:sldId id="308" r:id="rId36"/>
    <p:sldId id="309" r:id="rId37"/>
    <p:sldId id="623" r:id="rId38"/>
    <p:sldId id="317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33"/>
    <a:srgbClr val="FFFFCC"/>
    <a:srgbClr val="66FF33"/>
    <a:srgbClr val="FF99FF"/>
    <a:srgbClr val="FF7C80"/>
    <a:srgbClr val="FFCC00"/>
    <a:srgbClr val="FF8585"/>
    <a:srgbClr val="00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6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14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1482E-FED9-42C8-B631-58789A21D9B9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D4383-7BB4-4322-897D-4583DF973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56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70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93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55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77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99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82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37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17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34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  <a:lvl2pPr>
              <a:defRPr sz="2800">
                <a:latin typeface="MS UI Gothic" panose="020B0600070205080204" pitchFamily="50" charset="-128"/>
                <a:ea typeface="MS UI Gothic" panose="020B0600070205080204" pitchFamily="50" charset="-128"/>
              </a:defRPr>
            </a:lvl2pPr>
            <a:lvl3pPr>
              <a:defRPr sz="2400">
                <a:latin typeface="MS UI Gothic" panose="020B0600070205080204" pitchFamily="50" charset="-128"/>
                <a:ea typeface="MS UI Gothic" panose="020B0600070205080204" pitchFamily="50" charset="-128"/>
              </a:defRPr>
            </a:lvl3pPr>
            <a:lvl4pPr>
              <a:defRPr sz="2000">
                <a:latin typeface="MS UI Gothic" panose="020B0600070205080204" pitchFamily="50" charset="-128"/>
                <a:ea typeface="MS UI Gothic" panose="020B0600070205080204" pitchFamily="50" charset="-128"/>
              </a:defRPr>
            </a:lvl4pPr>
            <a:lvl5pPr>
              <a:defRPr sz="2000">
                <a:latin typeface="MS UI Gothic" panose="020B0600070205080204" pitchFamily="50" charset="-128"/>
                <a:ea typeface="MS UI Gothic" panose="020B0600070205080204" pitchFamily="50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fld id="{17BF8274-35F6-4B64-8986-3AF2353B22F2}" type="datetimeFigureOut">
              <a:rPr kumimoji="1" lang="ja-JP" altLang="en-US" smtClean="0"/>
              <a:pPr/>
              <a:t>2022/4/5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fld id="{12C81255-AFF8-46C5-A09D-F5909B46ED9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69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fld id="{17BF8274-35F6-4B64-8986-3AF2353B22F2}" type="datetimeFigureOut">
              <a:rPr kumimoji="1" lang="ja-JP" altLang="en-US" smtClean="0"/>
              <a:pPr/>
              <a:t>2022/4/5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fld id="{12C81255-AFF8-46C5-A09D-F5909B46ED9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40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F8274-35F6-4B64-8986-3AF2353B22F2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32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2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6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0.jp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49.png"/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12" Type="http://schemas.openxmlformats.org/officeDocument/2006/relationships/image" Target="../media/image8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52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47.png"/><Relationship Id="rId9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10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1.gif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Creation-of-bagua.png" TargetMode="Externa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14.gi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08.png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10" Type="http://schemas.openxmlformats.org/officeDocument/2006/relationships/image" Target="../media/image129.gif"/><Relationship Id="rId4" Type="http://schemas.openxmlformats.org/officeDocument/2006/relationships/image" Target="../media/image124.png"/><Relationship Id="rId9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0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39.png"/><Relationship Id="rId2" Type="http://schemas.openxmlformats.org/officeDocument/2006/relationships/image" Target="../media/image1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11" Type="http://schemas.openxmlformats.org/officeDocument/2006/relationships/image" Target="../media/image138.png"/><Relationship Id="rId5" Type="http://schemas.openxmlformats.org/officeDocument/2006/relationships/image" Target="../media/image134.png"/><Relationship Id="rId15" Type="http://schemas.openxmlformats.org/officeDocument/2006/relationships/image" Target="../media/image142.png"/><Relationship Id="rId10" Type="http://schemas.openxmlformats.org/officeDocument/2006/relationships/hyperlink" Target="https://en.wikipedia.org/wiki/Chinese_bronze_inscriptions" TargetMode="External"/><Relationship Id="rId4" Type="http://schemas.openxmlformats.org/officeDocument/2006/relationships/image" Target="../media/image133.png"/><Relationship Id="rId9" Type="http://schemas.openxmlformats.org/officeDocument/2006/relationships/hyperlink" Target="https://en.wikipedia.org/wiki/Seal_script" TargetMode="External"/><Relationship Id="rId14" Type="http://schemas.openxmlformats.org/officeDocument/2006/relationships/image" Target="../media/image1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%C5%A0palek_na_%C5%A1t%C3%ADp%C3%A1n%C3%AD.jpg" TargetMode="External"/><Relationship Id="rId3" Type="http://schemas.openxmlformats.org/officeDocument/2006/relationships/image" Target="../media/image149.png"/><Relationship Id="rId7" Type="http://schemas.openxmlformats.org/officeDocument/2006/relationships/image" Target="../media/image151.jpeg"/><Relationship Id="rId2" Type="http://schemas.openxmlformats.org/officeDocument/2006/relationships/image" Target="../media/image148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Wedge" TargetMode="External"/><Relationship Id="rId5" Type="http://schemas.openxmlformats.org/officeDocument/2006/relationships/hyperlink" Target="https://commons.wikimedia.org/wiki/File:Wedge-diagram.svg" TargetMode="External"/><Relationship Id="rId4" Type="http://schemas.openxmlformats.org/officeDocument/2006/relationships/image" Target="../media/image150.png"/><Relationship Id="rId9" Type="http://schemas.openxmlformats.org/officeDocument/2006/relationships/image" Target="../media/image15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54.png"/><Relationship Id="rId7" Type="http://schemas.openxmlformats.org/officeDocument/2006/relationships/image" Target="../media/image156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55.png"/><Relationship Id="rId4" Type="http://schemas.openxmlformats.org/officeDocument/2006/relationships/hyperlink" Target="https://en.wikipedia.org/wiki/Seal_script" TargetMode="External"/><Relationship Id="rId9" Type="http://schemas.openxmlformats.org/officeDocument/2006/relationships/image" Target="../media/image157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9.gif"/><Relationship Id="rId7" Type="http://schemas.openxmlformats.org/officeDocument/2006/relationships/image" Target="../media/image162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Seal_script" TargetMode="External"/><Relationship Id="rId5" Type="http://schemas.openxmlformats.org/officeDocument/2006/relationships/image" Target="../media/image161.png"/><Relationship Id="rId4" Type="http://schemas.openxmlformats.org/officeDocument/2006/relationships/image" Target="../media/image160.png"/><Relationship Id="rId9" Type="http://schemas.openxmlformats.org/officeDocument/2006/relationships/image" Target="../media/image16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6.png"/><Relationship Id="rId7" Type="http://schemas.openxmlformats.org/officeDocument/2006/relationships/image" Target="../media/image169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Chinese_bronze_inscriptions" TargetMode="External"/><Relationship Id="rId5" Type="http://schemas.openxmlformats.org/officeDocument/2006/relationships/image" Target="../media/image168.png"/><Relationship Id="rId4" Type="http://schemas.openxmlformats.org/officeDocument/2006/relationships/image" Target="../media/image16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s://en.wikipedia.org/wiki/Chinese_hairpin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5CE08B7-6DF9-4276-A4CE-C9AD3BFB9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768"/>
          <a:stretch/>
        </p:blipFill>
        <p:spPr>
          <a:xfrm>
            <a:off x="1123950" y="387066"/>
            <a:ext cx="6480176" cy="20283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1E032C2-B41B-479E-A19C-1B27124FB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4388"/>
            <a:ext cx="9144000" cy="304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41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6582F8B9-DD40-42E4-95AD-B205E359B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83" y="3702646"/>
            <a:ext cx="2794019" cy="279401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E6DC00E-E534-4A4B-B577-388E34830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116"/>
            <a:ext cx="9144000" cy="461905"/>
          </a:xfrm>
          <a:prstGeom prst="rect">
            <a:avLst/>
          </a:prstGeom>
        </p:spPr>
      </p:pic>
      <p:pic>
        <p:nvPicPr>
          <p:cNvPr id="4" name="図 3" descr="黒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E876A341-6BB2-4D5B-AD19-EFAED7D94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397" y="986034"/>
            <a:ext cx="2150584" cy="28770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630E8D-2407-44F9-8141-71B41B86E7F8}"/>
              </a:ext>
            </a:extLst>
          </p:cNvPr>
          <p:cNvSpPr txBox="1"/>
          <p:nvPr/>
        </p:nvSpPr>
        <p:spPr>
          <a:xfrm>
            <a:off x="2117177" y="986034"/>
            <a:ext cx="6714426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4000" dirty="0"/>
              <a:t>pictograph of ‘</a:t>
            </a:r>
            <a:r>
              <a:rPr lang="en-US" altLang="ja-JP" sz="4000" dirty="0">
                <a:solidFill>
                  <a:srgbClr val="FF0000"/>
                </a:solidFill>
              </a:rPr>
              <a:t>woman/female</a:t>
            </a:r>
            <a:r>
              <a:rPr lang="en-US" altLang="ja-JP" sz="4000" dirty="0"/>
              <a:t>’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9382A3B7-6665-459B-A2F8-BF5FB4346CF7}"/>
              </a:ext>
            </a:extLst>
          </p:cNvPr>
          <p:cNvSpPr/>
          <p:nvPr/>
        </p:nvSpPr>
        <p:spPr>
          <a:xfrm rot="2157614">
            <a:off x="2577807" y="2724709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2C6A3EE4-90DC-4FB6-9C25-D79DC17CEF97}"/>
              </a:ext>
            </a:extLst>
          </p:cNvPr>
          <p:cNvSpPr/>
          <p:nvPr/>
        </p:nvSpPr>
        <p:spPr>
          <a:xfrm rot="2157614">
            <a:off x="5458659" y="4263458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E0AE6BC-D3BE-4B6A-B7C1-A0782E2F22DD}"/>
              </a:ext>
            </a:extLst>
          </p:cNvPr>
          <p:cNvSpPr/>
          <p:nvPr/>
        </p:nvSpPr>
        <p:spPr>
          <a:xfrm>
            <a:off x="3397905" y="3908324"/>
            <a:ext cx="1758832" cy="810758"/>
          </a:xfrm>
          <a:custGeom>
            <a:avLst/>
            <a:gdLst>
              <a:gd name="connsiteX0" fmla="*/ 651144 w 1196834"/>
              <a:gd name="connsiteY0" fmla="*/ 0 h 604684"/>
              <a:gd name="connsiteX1" fmla="*/ 636395 w 1196834"/>
              <a:gd name="connsiteY1" fmla="*/ 73742 h 604684"/>
              <a:gd name="connsiteX2" fmla="*/ 459415 w 1196834"/>
              <a:gd name="connsiteY2" fmla="*/ 221226 h 604684"/>
              <a:gd name="connsiteX3" fmla="*/ 415169 w 1196834"/>
              <a:gd name="connsiteY3" fmla="*/ 235975 h 604684"/>
              <a:gd name="connsiteX4" fmla="*/ 356176 w 1196834"/>
              <a:gd name="connsiteY4" fmla="*/ 280220 h 604684"/>
              <a:gd name="connsiteX5" fmla="*/ 282434 w 1196834"/>
              <a:gd name="connsiteY5" fmla="*/ 294968 h 604684"/>
              <a:gd name="connsiteX6" fmla="*/ 238189 w 1196834"/>
              <a:gd name="connsiteY6" fmla="*/ 309717 h 604684"/>
              <a:gd name="connsiteX7" fmla="*/ 75957 w 1196834"/>
              <a:gd name="connsiteY7" fmla="*/ 368710 h 604684"/>
              <a:gd name="connsiteX8" fmla="*/ 31711 w 1196834"/>
              <a:gd name="connsiteY8" fmla="*/ 412955 h 604684"/>
              <a:gd name="connsiteX9" fmla="*/ 16963 w 1196834"/>
              <a:gd name="connsiteY9" fmla="*/ 560439 h 604684"/>
              <a:gd name="connsiteX10" fmla="*/ 164447 w 1196834"/>
              <a:gd name="connsiteY10" fmla="*/ 604684 h 604684"/>
              <a:gd name="connsiteX11" fmla="*/ 621647 w 1196834"/>
              <a:gd name="connsiteY11" fmla="*/ 589936 h 604684"/>
              <a:gd name="connsiteX12" fmla="*/ 665892 w 1196834"/>
              <a:gd name="connsiteY12" fmla="*/ 575188 h 604684"/>
              <a:gd name="connsiteX13" fmla="*/ 783879 w 1196834"/>
              <a:gd name="connsiteY13" fmla="*/ 545691 h 604684"/>
              <a:gd name="connsiteX14" fmla="*/ 828124 w 1196834"/>
              <a:gd name="connsiteY14" fmla="*/ 530942 h 604684"/>
              <a:gd name="connsiteX15" fmla="*/ 960860 w 1196834"/>
              <a:gd name="connsiteY15" fmla="*/ 501446 h 604684"/>
              <a:gd name="connsiteX16" fmla="*/ 1005105 w 1196834"/>
              <a:gd name="connsiteY16" fmla="*/ 486697 h 604684"/>
              <a:gd name="connsiteX17" fmla="*/ 1078847 w 1196834"/>
              <a:gd name="connsiteY17" fmla="*/ 501446 h 604684"/>
              <a:gd name="connsiteX18" fmla="*/ 1196834 w 1196834"/>
              <a:gd name="connsiteY18" fmla="*/ 545691 h 604684"/>
              <a:gd name="connsiteX0" fmla="*/ 651144 w 1196834"/>
              <a:gd name="connsiteY0" fmla="*/ 0 h 604684"/>
              <a:gd name="connsiteX1" fmla="*/ 636395 w 1196834"/>
              <a:gd name="connsiteY1" fmla="*/ 73742 h 604684"/>
              <a:gd name="connsiteX2" fmla="*/ 459415 w 1196834"/>
              <a:gd name="connsiteY2" fmla="*/ 221226 h 604684"/>
              <a:gd name="connsiteX3" fmla="*/ 415169 w 1196834"/>
              <a:gd name="connsiteY3" fmla="*/ 235975 h 604684"/>
              <a:gd name="connsiteX4" fmla="*/ 356176 w 1196834"/>
              <a:gd name="connsiteY4" fmla="*/ 280220 h 604684"/>
              <a:gd name="connsiteX5" fmla="*/ 282434 w 1196834"/>
              <a:gd name="connsiteY5" fmla="*/ 294968 h 604684"/>
              <a:gd name="connsiteX6" fmla="*/ 238189 w 1196834"/>
              <a:gd name="connsiteY6" fmla="*/ 309717 h 604684"/>
              <a:gd name="connsiteX7" fmla="*/ 75957 w 1196834"/>
              <a:gd name="connsiteY7" fmla="*/ 368710 h 604684"/>
              <a:gd name="connsiteX8" fmla="*/ 31711 w 1196834"/>
              <a:gd name="connsiteY8" fmla="*/ 412955 h 604684"/>
              <a:gd name="connsiteX9" fmla="*/ 16963 w 1196834"/>
              <a:gd name="connsiteY9" fmla="*/ 560439 h 604684"/>
              <a:gd name="connsiteX10" fmla="*/ 164447 w 1196834"/>
              <a:gd name="connsiteY10" fmla="*/ 604684 h 604684"/>
              <a:gd name="connsiteX11" fmla="*/ 667273 w 1196834"/>
              <a:gd name="connsiteY11" fmla="*/ 478248 h 604684"/>
              <a:gd name="connsiteX12" fmla="*/ 665892 w 1196834"/>
              <a:gd name="connsiteY12" fmla="*/ 575188 h 604684"/>
              <a:gd name="connsiteX13" fmla="*/ 783879 w 1196834"/>
              <a:gd name="connsiteY13" fmla="*/ 545691 h 604684"/>
              <a:gd name="connsiteX14" fmla="*/ 828124 w 1196834"/>
              <a:gd name="connsiteY14" fmla="*/ 530942 h 604684"/>
              <a:gd name="connsiteX15" fmla="*/ 960860 w 1196834"/>
              <a:gd name="connsiteY15" fmla="*/ 501446 h 604684"/>
              <a:gd name="connsiteX16" fmla="*/ 1005105 w 1196834"/>
              <a:gd name="connsiteY16" fmla="*/ 486697 h 604684"/>
              <a:gd name="connsiteX17" fmla="*/ 1078847 w 1196834"/>
              <a:gd name="connsiteY17" fmla="*/ 501446 h 604684"/>
              <a:gd name="connsiteX18" fmla="*/ 1196834 w 1196834"/>
              <a:gd name="connsiteY18" fmla="*/ 545691 h 604684"/>
              <a:gd name="connsiteX0" fmla="*/ 651144 w 1196834"/>
              <a:gd name="connsiteY0" fmla="*/ 0 h 604684"/>
              <a:gd name="connsiteX1" fmla="*/ 636395 w 1196834"/>
              <a:gd name="connsiteY1" fmla="*/ 73742 h 604684"/>
              <a:gd name="connsiteX2" fmla="*/ 459415 w 1196834"/>
              <a:gd name="connsiteY2" fmla="*/ 221226 h 604684"/>
              <a:gd name="connsiteX3" fmla="*/ 415169 w 1196834"/>
              <a:gd name="connsiteY3" fmla="*/ 235975 h 604684"/>
              <a:gd name="connsiteX4" fmla="*/ 356176 w 1196834"/>
              <a:gd name="connsiteY4" fmla="*/ 280220 h 604684"/>
              <a:gd name="connsiteX5" fmla="*/ 282434 w 1196834"/>
              <a:gd name="connsiteY5" fmla="*/ 294968 h 604684"/>
              <a:gd name="connsiteX6" fmla="*/ 238189 w 1196834"/>
              <a:gd name="connsiteY6" fmla="*/ 309717 h 604684"/>
              <a:gd name="connsiteX7" fmla="*/ 75957 w 1196834"/>
              <a:gd name="connsiteY7" fmla="*/ 368710 h 604684"/>
              <a:gd name="connsiteX8" fmla="*/ 31711 w 1196834"/>
              <a:gd name="connsiteY8" fmla="*/ 412955 h 604684"/>
              <a:gd name="connsiteX9" fmla="*/ 16963 w 1196834"/>
              <a:gd name="connsiteY9" fmla="*/ 560439 h 604684"/>
              <a:gd name="connsiteX10" fmla="*/ 164447 w 1196834"/>
              <a:gd name="connsiteY10" fmla="*/ 604684 h 604684"/>
              <a:gd name="connsiteX11" fmla="*/ 667273 w 1196834"/>
              <a:gd name="connsiteY11" fmla="*/ 478248 h 604684"/>
              <a:gd name="connsiteX12" fmla="*/ 825582 w 1196834"/>
              <a:gd name="connsiteY12" fmla="*/ 451090 h 604684"/>
              <a:gd name="connsiteX13" fmla="*/ 783879 w 1196834"/>
              <a:gd name="connsiteY13" fmla="*/ 545691 h 604684"/>
              <a:gd name="connsiteX14" fmla="*/ 828124 w 1196834"/>
              <a:gd name="connsiteY14" fmla="*/ 530942 h 604684"/>
              <a:gd name="connsiteX15" fmla="*/ 960860 w 1196834"/>
              <a:gd name="connsiteY15" fmla="*/ 501446 h 604684"/>
              <a:gd name="connsiteX16" fmla="*/ 1005105 w 1196834"/>
              <a:gd name="connsiteY16" fmla="*/ 486697 h 604684"/>
              <a:gd name="connsiteX17" fmla="*/ 1078847 w 1196834"/>
              <a:gd name="connsiteY17" fmla="*/ 501446 h 604684"/>
              <a:gd name="connsiteX18" fmla="*/ 1196834 w 1196834"/>
              <a:gd name="connsiteY18" fmla="*/ 545691 h 604684"/>
              <a:gd name="connsiteX0" fmla="*/ 651144 w 1196834"/>
              <a:gd name="connsiteY0" fmla="*/ 0 h 604684"/>
              <a:gd name="connsiteX1" fmla="*/ 636395 w 1196834"/>
              <a:gd name="connsiteY1" fmla="*/ 73742 h 604684"/>
              <a:gd name="connsiteX2" fmla="*/ 459415 w 1196834"/>
              <a:gd name="connsiteY2" fmla="*/ 221226 h 604684"/>
              <a:gd name="connsiteX3" fmla="*/ 415169 w 1196834"/>
              <a:gd name="connsiteY3" fmla="*/ 235975 h 604684"/>
              <a:gd name="connsiteX4" fmla="*/ 356176 w 1196834"/>
              <a:gd name="connsiteY4" fmla="*/ 280220 h 604684"/>
              <a:gd name="connsiteX5" fmla="*/ 282434 w 1196834"/>
              <a:gd name="connsiteY5" fmla="*/ 294968 h 604684"/>
              <a:gd name="connsiteX6" fmla="*/ 238189 w 1196834"/>
              <a:gd name="connsiteY6" fmla="*/ 309717 h 604684"/>
              <a:gd name="connsiteX7" fmla="*/ 75957 w 1196834"/>
              <a:gd name="connsiteY7" fmla="*/ 368710 h 604684"/>
              <a:gd name="connsiteX8" fmla="*/ 31711 w 1196834"/>
              <a:gd name="connsiteY8" fmla="*/ 412955 h 604684"/>
              <a:gd name="connsiteX9" fmla="*/ 16963 w 1196834"/>
              <a:gd name="connsiteY9" fmla="*/ 560439 h 604684"/>
              <a:gd name="connsiteX10" fmla="*/ 164447 w 1196834"/>
              <a:gd name="connsiteY10" fmla="*/ 604684 h 604684"/>
              <a:gd name="connsiteX11" fmla="*/ 667273 w 1196834"/>
              <a:gd name="connsiteY11" fmla="*/ 478248 h 604684"/>
              <a:gd name="connsiteX12" fmla="*/ 825582 w 1196834"/>
              <a:gd name="connsiteY12" fmla="*/ 451090 h 604684"/>
              <a:gd name="connsiteX13" fmla="*/ 783879 w 1196834"/>
              <a:gd name="connsiteY13" fmla="*/ 545691 h 604684"/>
              <a:gd name="connsiteX14" fmla="*/ 862344 w 1196834"/>
              <a:gd name="connsiteY14" fmla="*/ 506122 h 604684"/>
              <a:gd name="connsiteX15" fmla="*/ 960860 w 1196834"/>
              <a:gd name="connsiteY15" fmla="*/ 501446 h 604684"/>
              <a:gd name="connsiteX16" fmla="*/ 1005105 w 1196834"/>
              <a:gd name="connsiteY16" fmla="*/ 486697 h 604684"/>
              <a:gd name="connsiteX17" fmla="*/ 1078847 w 1196834"/>
              <a:gd name="connsiteY17" fmla="*/ 501446 h 604684"/>
              <a:gd name="connsiteX18" fmla="*/ 1196834 w 1196834"/>
              <a:gd name="connsiteY18" fmla="*/ 545691 h 604684"/>
              <a:gd name="connsiteX0" fmla="*/ 651144 w 1196834"/>
              <a:gd name="connsiteY0" fmla="*/ 0 h 604684"/>
              <a:gd name="connsiteX1" fmla="*/ 636395 w 1196834"/>
              <a:gd name="connsiteY1" fmla="*/ 73742 h 604684"/>
              <a:gd name="connsiteX2" fmla="*/ 459415 w 1196834"/>
              <a:gd name="connsiteY2" fmla="*/ 221226 h 604684"/>
              <a:gd name="connsiteX3" fmla="*/ 415169 w 1196834"/>
              <a:gd name="connsiteY3" fmla="*/ 235975 h 604684"/>
              <a:gd name="connsiteX4" fmla="*/ 356176 w 1196834"/>
              <a:gd name="connsiteY4" fmla="*/ 280220 h 604684"/>
              <a:gd name="connsiteX5" fmla="*/ 282434 w 1196834"/>
              <a:gd name="connsiteY5" fmla="*/ 294968 h 604684"/>
              <a:gd name="connsiteX6" fmla="*/ 238189 w 1196834"/>
              <a:gd name="connsiteY6" fmla="*/ 309717 h 604684"/>
              <a:gd name="connsiteX7" fmla="*/ 75957 w 1196834"/>
              <a:gd name="connsiteY7" fmla="*/ 368710 h 604684"/>
              <a:gd name="connsiteX8" fmla="*/ 31711 w 1196834"/>
              <a:gd name="connsiteY8" fmla="*/ 412955 h 604684"/>
              <a:gd name="connsiteX9" fmla="*/ 16963 w 1196834"/>
              <a:gd name="connsiteY9" fmla="*/ 560439 h 604684"/>
              <a:gd name="connsiteX10" fmla="*/ 164447 w 1196834"/>
              <a:gd name="connsiteY10" fmla="*/ 604684 h 604684"/>
              <a:gd name="connsiteX11" fmla="*/ 667273 w 1196834"/>
              <a:gd name="connsiteY11" fmla="*/ 478248 h 604684"/>
              <a:gd name="connsiteX12" fmla="*/ 825582 w 1196834"/>
              <a:gd name="connsiteY12" fmla="*/ 451090 h 604684"/>
              <a:gd name="connsiteX13" fmla="*/ 875130 w 1196834"/>
              <a:gd name="connsiteY13" fmla="*/ 471232 h 604684"/>
              <a:gd name="connsiteX14" fmla="*/ 862344 w 1196834"/>
              <a:gd name="connsiteY14" fmla="*/ 506122 h 604684"/>
              <a:gd name="connsiteX15" fmla="*/ 960860 w 1196834"/>
              <a:gd name="connsiteY15" fmla="*/ 501446 h 604684"/>
              <a:gd name="connsiteX16" fmla="*/ 1005105 w 1196834"/>
              <a:gd name="connsiteY16" fmla="*/ 486697 h 604684"/>
              <a:gd name="connsiteX17" fmla="*/ 1078847 w 1196834"/>
              <a:gd name="connsiteY17" fmla="*/ 501446 h 604684"/>
              <a:gd name="connsiteX18" fmla="*/ 1196834 w 1196834"/>
              <a:gd name="connsiteY18" fmla="*/ 545691 h 604684"/>
              <a:gd name="connsiteX0" fmla="*/ 651144 w 1288085"/>
              <a:gd name="connsiteY0" fmla="*/ 0 h 607740"/>
              <a:gd name="connsiteX1" fmla="*/ 636395 w 1288085"/>
              <a:gd name="connsiteY1" fmla="*/ 73742 h 607740"/>
              <a:gd name="connsiteX2" fmla="*/ 459415 w 1288085"/>
              <a:gd name="connsiteY2" fmla="*/ 221226 h 607740"/>
              <a:gd name="connsiteX3" fmla="*/ 415169 w 1288085"/>
              <a:gd name="connsiteY3" fmla="*/ 235975 h 607740"/>
              <a:gd name="connsiteX4" fmla="*/ 356176 w 1288085"/>
              <a:gd name="connsiteY4" fmla="*/ 280220 h 607740"/>
              <a:gd name="connsiteX5" fmla="*/ 282434 w 1288085"/>
              <a:gd name="connsiteY5" fmla="*/ 294968 h 607740"/>
              <a:gd name="connsiteX6" fmla="*/ 238189 w 1288085"/>
              <a:gd name="connsiteY6" fmla="*/ 309717 h 607740"/>
              <a:gd name="connsiteX7" fmla="*/ 75957 w 1288085"/>
              <a:gd name="connsiteY7" fmla="*/ 368710 h 607740"/>
              <a:gd name="connsiteX8" fmla="*/ 31711 w 1288085"/>
              <a:gd name="connsiteY8" fmla="*/ 412955 h 607740"/>
              <a:gd name="connsiteX9" fmla="*/ 16963 w 1288085"/>
              <a:gd name="connsiteY9" fmla="*/ 560439 h 607740"/>
              <a:gd name="connsiteX10" fmla="*/ 164447 w 1288085"/>
              <a:gd name="connsiteY10" fmla="*/ 604684 h 607740"/>
              <a:gd name="connsiteX11" fmla="*/ 667273 w 1288085"/>
              <a:gd name="connsiteY11" fmla="*/ 478248 h 607740"/>
              <a:gd name="connsiteX12" fmla="*/ 825582 w 1288085"/>
              <a:gd name="connsiteY12" fmla="*/ 451090 h 607740"/>
              <a:gd name="connsiteX13" fmla="*/ 875130 w 1288085"/>
              <a:gd name="connsiteY13" fmla="*/ 471232 h 607740"/>
              <a:gd name="connsiteX14" fmla="*/ 862344 w 1288085"/>
              <a:gd name="connsiteY14" fmla="*/ 506122 h 607740"/>
              <a:gd name="connsiteX15" fmla="*/ 960860 w 1288085"/>
              <a:gd name="connsiteY15" fmla="*/ 501446 h 607740"/>
              <a:gd name="connsiteX16" fmla="*/ 1005105 w 1288085"/>
              <a:gd name="connsiteY16" fmla="*/ 486697 h 607740"/>
              <a:gd name="connsiteX17" fmla="*/ 1078847 w 1288085"/>
              <a:gd name="connsiteY17" fmla="*/ 501446 h 607740"/>
              <a:gd name="connsiteX18" fmla="*/ 1288085 w 1288085"/>
              <a:gd name="connsiteY18" fmla="*/ 607740 h 607740"/>
              <a:gd name="connsiteX0" fmla="*/ 651144 w 1379336"/>
              <a:gd name="connsiteY0" fmla="*/ 0 h 657380"/>
              <a:gd name="connsiteX1" fmla="*/ 636395 w 1379336"/>
              <a:gd name="connsiteY1" fmla="*/ 73742 h 657380"/>
              <a:gd name="connsiteX2" fmla="*/ 459415 w 1379336"/>
              <a:gd name="connsiteY2" fmla="*/ 221226 h 657380"/>
              <a:gd name="connsiteX3" fmla="*/ 415169 w 1379336"/>
              <a:gd name="connsiteY3" fmla="*/ 235975 h 657380"/>
              <a:gd name="connsiteX4" fmla="*/ 356176 w 1379336"/>
              <a:gd name="connsiteY4" fmla="*/ 280220 h 657380"/>
              <a:gd name="connsiteX5" fmla="*/ 282434 w 1379336"/>
              <a:gd name="connsiteY5" fmla="*/ 294968 h 657380"/>
              <a:gd name="connsiteX6" fmla="*/ 238189 w 1379336"/>
              <a:gd name="connsiteY6" fmla="*/ 309717 h 657380"/>
              <a:gd name="connsiteX7" fmla="*/ 75957 w 1379336"/>
              <a:gd name="connsiteY7" fmla="*/ 368710 h 657380"/>
              <a:gd name="connsiteX8" fmla="*/ 31711 w 1379336"/>
              <a:gd name="connsiteY8" fmla="*/ 412955 h 657380"/>
              <a:gd name="connsiteX9" fmla="*/ 16963 w 1379336"/>
              <a:gd name="connsiteY9" fmla="*/ 560439 h 657380"/>
              <a:gd name="connsiteX10" fmla="*/ 164447 w 1379336"/>
              <a:gd name="connsiteY10" fmla="*/ 604684 h 657380"/>
              <a:gd name="connsiteX11" fmla="*/ 667273 w 1379336"/>
              <a:gd name="connsiteY11" fmla="*/ 478248 h 657380"/>
              <a:gd name="connsiteX12" fmla="*/ 825582 w 1379336"/>
              <a:gd name="connsiteY12" fmla="*/ 451090 h 657380"/>
              <a:gd name="connsiteX13" fmla="*/ 875130 w 1379336"/>
              <a:gd name="connsiteY13" fmla="*/ 471232 h 657380"/>
              <a:gd name="connsiteX14" fmla="*/ 862344 w 1379336"/>
              <a:gd name="connsiteY14" fmla="*/ 506122 h 657380"/>
              <a:gd name="connsiteX15" fmla="*/ 960860 w 1379336"/>
              <a:gd name="connsiteY15" fmla="*/ 501446 h 657380"/>
              <a:gd name="connsiteX16" fmla="*/ 1005105 w 1379336"/>
              <a:gd name="connsiteY16" fmla="*/ 486697 h 657380"/>
              <a:gd name="connsiteX17" fmla="*/ 1078847 w 1379336"/>
              <a:gd name="connsiteY17" fmla="*/ 501446 h 657380"/>
              <a:gd name="connsiteX18" fmla="*/ 1379336 w 1379336"/>
              <a:gd name="connsiteY18" fmla="*/ 657380 h 657380"/>
              <a:gd name="connsiteX0" fmla="*/ 651144 w 1379336"/>
              <a:gd name="connsiteY0" fmla="*/ 0 h 657380"/>
              <a:gd name="connsiteX1" fmla="*/ 636395 w 1379336"/>
              <a:gd name="connsiteY1" fmla="*/ 73742 h 657380"/>
              <a:gd name="connsiteX2" fmla="*/ 459415 w 1379336"/>
              <a:gd name="connsiteY2" fmla="*/ 221226 h 657380"/>
              <a:gd name="connsiteX3" fmla="*/ 415169 w 1379336"/>
              <a:gd name="connsiteY3" fmla="*/ 235975 h 657380"/>
              <a:gd name="connsiteX4" fmla="*/ 356176 w 1379336"/>
              <a:gd name="connsiteY4" fmla="*/ 280220 h 657380"/>
              <a:gd name="connsiteX5" fmla="*/ 282434 w 1379336"/>
              <a:gd name="connsiteY5" fmla="*/ 294968 h 657380"/>
              <a:gd name="connsiteX6" fmla="*/ 238189 w 1379336"/>
              <a:gd name="connsiteY6" fmla="*/ 309717 h 657380"/>
              <a:gd name="connsiteX7" fmla="*/ 75957 w 1379336"/>
              <a:gd name="connsiteY7" fmla="*/ 368710 h 657380"/>
              <a:gd name="connsiteX8" fmla="*/ 31711 w 1379336"/>
              <a:gd name="connsiteY8" fmla="*/ 412955 h 657380"/>
              <a:gd name="connsiteX9" fmla="*/ 16963 w 1379336"/>
              <a:gd name="connsiteY9" fmla="*/ 560439 h 657380"/>
              <a:gd name="connsiteX10" fmla="*/ 164447 w 1379336"/>
              <a:gd name="connsiteY10" fmla="*/ 604684 h 657380"/>
              <a:gd name="connsiteX11" fmla="*/ 667273 w 1379336"/>
              <a:gd name="connsiteY11" fmla="*/ 478248 h 657380"/>
              <a:gd name="connsiteX12" fmla="*/ 825582 w 1379336"/>
              <a:gd name="connsiteY12" fmla="*/ 451090 h 657380"/>
              <a:gd name="connsiteX13" fmla="*/ 875130 w 1379336"/>
              <a:gd name="connsiteY13" fmla="*/ 471232 h 657380"/>
              <a:gd name="connsiteX14" fmla="*/ 862344 w 1379336"/>
              <a:gd name="connsiteY14" fmla="*/ 394433 h 657380"/>
              <a:gd name="connsiteX15" fmla="*/ 960860 w 1379336"/>
              <a:gd name="connsiteY15" fmla="*/ 501446 h 657380"/>
              <a:gd name="connsiteX16" fmla="*/ 1005105 w 1379336"/>
              <a:gd name="connsiteY16" fmla="*/ 486697 h 657380"/>
              <a:gd name="connsiteX17" fmla="*/ 1078847 w 1379336"/>
              <a:gd name="connsiteY17" fmla="*/ 501446 h 657380"/>
              <a:gd name="connsiteX18" fmla="*/ 1379336 w 1379336"/>
              <a:gd name="connsiteY18" fmla="*/ 657380 h 657380"/>
              <a:gd name="connsiteX0" fmla="*/ 651144 w 1379336"/>
              <a:gd name="connsiteY0" fmla="*/ 0 h 657380"/>
              <a:gd name="connsiteX1" fmla="*/ 636395 w 1379336"/>
              <a:gd name="connsiteY1" fmla="*/ 73742 h 657380"/>
              <a:gd name="connsiteX2" fmla="*/ 459415 w 1379336"/>
              <a:gd name="connsiteY2" fmla="*/ 221226 h 657380"/>
              <a:gd name="connsiteX3" fmla="*/ 415169 w 1379336"/>
              <a:gd name="connsiteY3" fmla="*/ 235975 h 657380"/>
              <a:gd name="connsiteX4" fmla="*/ 356176 w 1379336"/>
              <a:gd name="connsiteY4" fmla="*/ 280220 h 657380"/>
              <a:gd name="connsiteX5" fmla="*/ 282434 w 1379336"/>
              <a:gd name="connsiteY5" fmla="*/ 294968 h 657380"/>
              <a:gd name="connsiteX6" fmla="*/ 238189 w 1379336"/>
              <a:gd name="connsiteY6" fmla="*/ 309717 h 657380"/>
              <a:gd name="connsiteX7" fmla="*/ 75957 w 1379336"/>
              <a:gd name="connsiteY7" fmla="*/ 368710 h 657380"/>
              <a:gd name="connsiteX8" fmla="*/ 31711 w 1379336"/>
              <a:gd name="connsiteY8" fmla="*/ 412955 h 657380"/>
              <a:gd name="connsiteX9" fmla="*/ 16963 w 1379336"/>
              <a:gd name="connsiteY9" fmla="*/ 560439 h 657380"/>
              <a:gd name="connsiteX10" fmla="*/ 164447 w 1379336"/>
              <a:gd name="connsiteY10" fmla="*/ 604684 h 657380"/>
              <a:gd name="connsiteX11" fmla="*/ 667273 w 1379336"/>
              <a:gd name="connsiteY11" fmla="*/ 478248 h 657380"/>
              <a:gd name="connsiteX12" fmla="*/ 825582 w 1379336"/>
              <a:gd name="connsiteY12" fmla="*/ 451090 h 657380"/>
              <a:gd name="connsiteX13" fmla="*/ 875130 w 1379336"/>
              <a:gd name="connsiteY13" fmla="*/ 471232 h 657380"/>
              <a:gd name="connsiteX14" fmla="*/ 862344 w 1379336"/>
              <a:gd name="connsiteY14" fmla="*/ 394433 h 657380"/>
              <a:gd name="connsiteX15" fmla="*/ 960860 w 1379336"/>
              <a:gd name="connsiteY15" fmla="*/ 414578 h 657380"/>
              <a:gd name="connsiteX16" fmla="*/ 1005105 w 1379336"/>
              <a:gd name="connsiteY16" fmla="*/ 486697 h 657380"/>
              <a:gd name="connsiteX17" fmla="*/ 1078847 w 1379336"/>
              <a:gd name="connsiteY17" fmla="*/ 501446 h 657380"/>
              <a:gd name="connsiteX18" fmla="*/ 1379336 w 1379336"/>
              <a:gd name="connsiteY18" fmla="*/ 657380 h 657380"/>
              <a:gd name="connsiteX0" fmla="*/ 651144 w 1379336"/>
              <a:gd name="connsiteY0" fmla="*/ 0 h 657380"/>
              <a:gd name="connsiteX1" fmla="*/ 636395 w 1379336"/>
              <a:gd name="connsiteY1" fmla="*/ 73742 h 657380"/>
              <a:gd name="connsiteX2" fmla="*/ 459415 w 1379336"/>
              <a:gd name="connsiteY2" fmla="*/ 221226 h 657380"/>
              <a:gd name="connsiteX3" fmla="*/ 415169 w 1379336"/>
              <a:gd name="connsiteY3" fmla="*/ 235975 h 657380"/>
              <a:gd name="connsiteX4" fmla="*/ 356176 w 1379336"/>
              <a:gd name="connsiteY4" fmla="*/ 280220 h 657380"/>
              <a:gd name="connsiteX5" fmla="*/ 282434 w 1379336"/>
              <a:gd name="connsiteY5" fmla="*/ 294968 h 657380"/>
              <a:gd name="connsiteX6" fmla="*/ 238189 w 1379336"/>
              <a:gd name="connsiteY6" fmla="*/ 309717 h 657380"/>
              <a:gd name="connsiteX7" fmla="*/ 75957 w 1379336"/>
              <a:gd name="connsiteY7" fmla="*/ 368710 h 657380"/>
              <a:gd name="connsiteX8" fmla="*/ 31711 w 1379336"/>
              <a:gd name="connsiteY8" fmla="*/ 412955 h 657380"/>
              <a:gd name="connsiteX9" fmla="*/ 16963 w 1379336"/>
              <a:gd name="connsiteY9" fmla="*/ 560439 h 657380"/>
              <a:gd name="connsiteX10" fmla="*/ 164447 w 1379336"/>
              <a:gd name="connsiteY10" fmla="*/ 604684 h 657380"/>
              <a:gd name="connsiteX11" fmla="*/ 667273 w 1379336"/>
              <a:gd name="connsiteY11" fmla="*/ 478248 h 657380"/>
              <a:gd name="connsiteX12" fmla="*/ 825582 w 1379336"/>
              <a:gd name="connsiteY12" fmla="*/ 451090 h 657380"/>
              <a:gd name="connsiteX13" fmla="*/ 875130 w 1379336"/>
              <a:gd name="connsiteY13" fmla="*/ 471232 h 657380"/>
              <a:gd name="connsiteX14" fmla="*/ 862344 w 1379336"/>
              <a:gd name="connsiteY14" fmla="*/ 394433 h 657380"/>
              <a:gd name="connsiteX15" fmla="*/ 960860 w 1379336"/>
              <a:gd name="connsiteY15" fmla="*/ 389758 h 657380"/>
              <a:gd name="connsiteX16" fmla="*/ 1005105 w 1379336"/>
              <a:gd name="connsiteY16" fmla="*/ 486697 h 657380"/>
              <a:gd name="connsiteX17" fmla="*/ 1078847 w 1379336"/>
              <a:gd name="connsiteY17" fmla="*/ 501446 h 657380"/>
              <a:gd name="connsiteX18" fmla="*/ 1379336 w 1379336"/>
              <a:gd name="connsiteY18" fmla="*/ 657380 h 657380"/>
              <a:gd name="connsiteX0" fmla="*/ 651144 w 1379336"/>
              <a:gd name="connsiteY0" fmla="*/ 0 h 657380"/>
              <a:gd name="connsiteX1" fmla="*/ 636395 w 1379336"/>
              <a:gd name="connsiteY1" fmla="*/ 73742 h 657380"/>
              <a:gd name="connsiteX2" fmla="*/ 459415 w 1379336"/>
              <a:gd name="connsiteY2" fmla="*/ 221226 h 657380"/>
              <a:gd name="connsiteX3" fmla="*/ 415169 w 1379336"/>
              <a:gd name="connsiteY3" fmla="*/ 235975 h 657380"/>
              <a:gd name="connsiteX4" fmla="*/ 356176 w 1379336"/>
              <a:gd name="connsiteY4" fmla="*/ 280220 h 657380"/>
              <a:gd name="connsiteX5" fmla="*/ 282434 w 1379336"/>
              <a:gd name="connsiteY5" fmla="*/ 294968 h 657380"/>
              <a:gd name="connsiteX6" fmla="*/ 238189 w 1379336"/>
              <a:gd name="connsiteY6" fmla="*/ 309717 h 657380"/>
              <a:gd name="connsiteX7" fmla="*/ 75957 w 1379336"/>
              <a:gd name="connsiteY7" fmla="*/ 368710 h 657380"/>
              <a:gd name="connsiteX8" fmla="*/ 31711 w 1379336"/>
              <a:gd name="connsiteY8" fmla="*/ 412955 h 657380"/>
              <a:gd name="connsiteX9" fmla="*/ 16963 w 1379336"/>
              <a:gd name="connsiteY9" fmla="*/ 560439 h 657380"/>
              <a:gd name="connsiteX10" fmla="*/ 164447 w 1379336"/>
              <a:gd name="connsiteY10" fmla="*/ 604684 h 657380"/>
              <a:gd name="connsiteX11" fmla="*/ 667273 w 1379336"/>
              <a:gd name="connsiteY11" fmla="*/ 478248 h 657380"/>
              <a:gd name="connsiteX12" fmla="*/ 825582 w 1379336"/>
              <a:gd name="connsiteY12" fmla="*/ 451090 h 657380"/>
              <a:gd name="connsiteX13" fmla="*/ 818098 w 1379336"/>
              <a:gd name="connsiteY13" fmla="*/ 446412 h 657380"/>
              <a:gd name="connsiteX14" fmla="*/ 862344 w 1379336"/>
              <a:gd name="connsiteY14" fmla="*/ 394433 h 657380"/>
              <a:gd name="connsiteX15" fmla="*/ 960860 w 1379336"/>
              <a:gd name="connsiteY15" fmla="*/ 389758 h 657380"/>
              <a:gd name="connsiteX16" fmla="*/ 1005105 w 1379336"/>
              <a:gd name="connsiteY16" fmla="*/ 486697 h 657380"/>
              <a:gd name="connsiteX17" fmla="*/ 1078847 w 1379336"/>
              <a:gd name="connsiteY17" fmla="*/ 501446 h 657380"/>
              <a:gd name="connsiteX18" fmla="*/ 1379336 w 1379336"/>
              <a:gd name="connsiteY18" fmla="*/ 657380 h 657380"/>
              <a:gd name="connsiteX0" fmla="*/ 651144 w 1379336"/>
              <a:gd name="connsiteY0" fmla="*/ 0 h 657380"/>
              <a:gd name="connsiteX1" fmla="*/ 636395 w 1379336"/>
              <a:gd name="connsiteY1" fmla="*/ 73742 h 657380"/>
              <a:gd name="connsiteX2" fmla="*/ 459415 w 1379336"/>
              <a:gd name="connsiteY2" fmla="*/ 221226 h 657380"/>
              <a:gd name="connsiteX3" fmla="*/ 415169 w 1379336"/>
              <a:gd name="connsiteY3" fmla="*/ 235975 h 657380"/>
              <a:gd name="connsiteX4" fmla="*/ 356176 w 1379336"/>
              <a:gd name="connsiteY4" fmla="*/ 280220 h 657380"/>
              <a:gd name="connsiteX5" fmla="*/ 282434 w 1379336"/>
              <a:gd name="connsiteY5" fmla="*/ 294968 h 657380"/>
              <a:gd name="connsiteX6" fmla="*/ 238189 w 1379336"/>
              <a:gd name="connsiteY6" fmla="*/ 309717 h 657380"/>
              <a:gd name="connsiteX7" fmla="*/ 75957 w 1379336"/>
              <a:gd name="connsiteY7" fmla="*/ 368710 h 657380"/>
              <a:gd name="connsiteX8" fmla="*/ 31711 w 1379336"/>
              <a:gd name="connsiteY8" fmla="*/ 412955 h 657380"/>
              <a:gd name="connsiteX9" fmla="*/ 16963 w 1379336"/>
              <a:gd name="connsiteY9" fmla="*/ 560439 h 657380"/>
              <a:gd name="connsiteX10" fmla="*/ 164447 w 1379336"/>
              <a:gd name="connsiteY10" fmla="*/ 604684 h 657380"/>
              <a:gd name="connsiteX11" fmla="*/ 667273 w 1379336"/>
              <a:gd name="connsiteY11" fmla="*/ 478248 h 657380"/>
              <a:gd name="connsiteX12" fmla="*/ 825582 w 1379336"/>
              <a:gd name="connsiteY12" fmla="*/ 451090 h 657380"/>
              <a:gd name="connsiteX13" fmla="*/ 407468 w 1379336"/>
              <a:gd name="connsiteY13" fmla="*/ 582920 h 657380"/>
              <a:gd name="connsiteX14" fmla="*/ 862344 w 1379336"/>
              <a:gd name="connsiteY14" fmla="*/ 394433 h 657380"/>
              <a:gd name="connsiteX15" fmla="*/ 960860 w 1379336"/>
              <a:gd name="connsiteY15" fmla="*/ 389758 h 657380"/>
              <a:gd name="connsiteX16" fmla="*/ 1005105 w 1379336"/>
              <a:gd name="connsiteY16" fmla="*/ 486697 h 657380"/>
              <a:gd name="connsiteX17" fmla="*/ 1078847 w 1379336"/>
              <a:gd name="connsiteY17" fmla="*/ 501446 h 657380"/>
              <a:gd name="connsiteX18" fmla="*/ 1379336 w 1379336"/>
              <a:gd name="connsiteY18" fmla="*/ 657380 h 657380"/>
              <a:gd name="connsiteX0" fmla="*/ 651144 w 1379336"/>
              <a:gd name="connsiteY0" fmla="*/ 0 h 657380"/>
              <a:gd name="connsiteX1" fmla="*/ 636395 w 1379336"/>
              <a:gd name="connsiteY1" fmla="*/ 73742 h 657380"/>
              <a:gd name="connsiteX2" fmla="*/ 459415 w 1379336"/>
              <a:gd name="connsiteY2" fmla="*/ 221226 h 657380"/>
              <a:gd name="connsiteX3" fmla="*/ 415169 w 1379336"/>
              <a:gd name="connsiteY3" fmla="*/ 235975 h 657380"/>
              <a:gd name="connsiteX4" fmla="*/ 356176 w 1379336"/>
              <a:gd name="connsiteY4" fmla="*/ 280220 h 657380"/>
              <a:gd name="connsiteX5" fmla="*/ 282434 w 1379336"/>
              <a:gd name="connsiteY5" fmla="*/ 294968 h 657380"/>
              <a:gd name="connsiteX6" fmla="*/ 238189 w 1379336"/>
              <a:gd name="connsiteY6" fmla="*/ 309717 h 657380"/>
              <a:gd name="connsiteX7" fmla="*/ 75957 w 1379336"/>
              <a:gd name="connsiteY7" fmla="*/ 368710 h 657380"/>
              <a:gd name="connsiteX8" fmla="*/ 31711 w 1379336"/>
              <a:gd name="connsiteY8" fmla="*/ 412955 h 657380"/>
              <a:gd name="connsiteX9" fmla="*/ 16963 w 1379336"/>
              <a:gd name="connsiteY9" fmla="*/ 560439 h 657380"/>
              <a:gd name="connsiteX10" fmla="*/ 164447 w 1379336"/>
              <a:gd name="connsiteY10" fmla="*/ 604684 h 657380"/>
              <a:gd name="connsiteX11" fmla="*/ 701492 w 1379336"/>
              <a:gd name="connsiteY11" fmla="*/ 441018 h 657380"/>
              <a:gd name="connsiteX12" fmla="*/ 825582 w 1379336"/>
              <a:gd name="connsiteY12" fmla="*/ 451090 h 657380"/>
              <a:gd name="connsiteX13" fmla="*/ 407468 w 1379336"/>
              <a:gd name="connsiteY13" fmla="*/ 582920 h 657380"/>
              <a:gd name="connsiteX14" fmla="*/ 862344 w 1379336"/>
              <a:gd name="connsiteY14" fmla="*/ 394433 h 657380"/>
              <a:gd name="connsiteX15" fmla="*/ 960860 w 1379336"/>
              <a:gd name="connsiteY15" fmla="*/ 389758 h 657380"/>
              <a:gd name="connsiteX16" fmla="*/ 1005105 w 1379336"/>
              <a:gd name="connsiteY16" fmla="*/ 486697 h 657380"/>
              <a:gd name="connsiteX17" fmla="*/ 1078847 w 1379336"/>
              <a:gd name="connsiteY17" fmla="*/ 501446 h 657380"/>
              <a:gd name="connsiteX18" fmla="*/ 1379336 w 1379336"/>
              <a:gd name="connsiteY18" fmla="*/ 657380 h 657380"/>
              <a:gd name="connsiteX0" fmla="*/ 651144 w 1379336"/>
              <a:gd name="connsiteY0" fmla="*/ 0 h 657380"/>
              <a:gd name="connsiteX1" fmla="*/ 636395 w 1379336"/>
              <a:gd name="connsiteY1" fmla="*/ 73742 h 657380"/>
              <a:gd name="connsiteX2" fmla="*/ 459415 w 1379336"/>
              <a:gd name="connsiteY2" fmla="*/ 221226 h 657380"/>
              <a:gd name="connsiteX3" fmla="*/ 415169 w 1379336"/>
              <a:gd name="connsiteY3" fmla="*/ 235975 h 657380"/>
              <a:gd name="connsiteX4" fmla="*/ 356176 w 1379336"/>
              <a:gd name="connsiteY4" fmla="*/ 280220 h 657380"/>
              <a:gd name="connsiteX5" fmla="*/ 282434 w 1379336"/>
              <a:gd name="connsiteY5" fmla="*/ 294968 h 657380"/>
              <a:gd name="connsiteX6" fmla="*/ 238189 w 1379336"/>
              <a:gd name="connsiteY6" fmla="*/ 309717 h 657380"/>
              <a:gd name="connsiteX7" fmla="*/ 75957 w 1379336"/>
              <a:gd name="connsiteY7" fmla="*/ 368710 h 657380"/>
              <a:gd name="connsiteX8" fmla="*/ 31711 w 1379336"/>
              <a:gd name="connsiteY8" fmla="*/ 412955 h 657380"/>
              <a:gd name="connsiteX9" fmla="*/ 16963 w 1379336"/>
              <a:gd name="connsiteY9" fmla="*/ 560439 h 657380"/>
              <a:gd name="connsiteX10" fmla="*/ 164447 w 1379336"/>
              <a:gd name="connsiteY10" fmla="*/ 604684 h 657380"/>
              <a:gd name="connsiteX11" fmla="*/ 701492 w 1379336"/>
              <a:gd name="connsiteY11" fmla="*/ 441018 h 657380"/>
              <a:gd name="connsiteX12" fmla="*/ 825582 w 1379336"/>
              <a:gd name="connsiteY12" fmla="*/ 451090 h 657380"/>
              <a:gd name="connsiteX13" fmla="*/ 407468 w 1379336"/>
              <a:gd name="connsiteY13" fmla="*/ 582920 h 657380"/>
              <a:gd name="connsiteX14" fmla="*/ 862344 w 1379336"/>
              <a:gd name="connsiteY14" fmla="*/ 394433 h 657380"/>
              <a:gd name="connsiteX15" fmla="*/ 960860 w 1379336"/>
              <a:gd name="connsiteY15" fmla="*/ 389758 h 657380"/>
              <a:gd name="connsiteX16" fmla="*/ 1005105 w 1379336"/>
              <a:gd name="connsiteY16" fmla="*/ 486697 h 657380"/>
              <a:gd name="connsiteX17" fmla="*/ 1204317 w 1379336"/>
              <a:gd name="connsiteY17" fmla="*/ 451807 h 657380"/>
              <a:gd name="connsiteX18" fmla="*/ 1379336 w 1379336"/>
              <a:gd name="connsiteY18" fmla="*/ 657380 h 657380"/>
              <a:gd name="connsiteX0" fmla="*/ 651144 w 1379336"/>
              <a:gd name="connsiteY0" fmla="*/ 0 h 657380"/>
              <a:gd name="connsiteX1" fmla="*/ 636395 w 1379336"/>
              <a:gd name="connsiteY1" fmla="*/ 73742 h 657380"/>
              <a:gd name="connsiteX2" fmla="*/ 459415 w 1379336"/>
              <a:gd name="connsiteY2" fmla="*/ 221226 h 657380"/>
              <a:gd name="connsiteX3" fmla="*/ 415169 w 1379336"/>
              <a:gd name="connsiteY3" fmla="*/ 235975 h 657380"/>
              <a:gd name="connsiteX4" fmla="*/ 356176 w 1379336"/>
              <a:gd name="connsiteY4" fmla="*/ 280220 h 657380"/>
              <a:gd name="connsiteX5" fmla="*/ 282434 w 1379336"/>
              <a:gd name="connsiteY5" fmla="*/ 294968 h 657380"/>
              <a:gd name="connsiteX6" fmla="*/ 238189 w 1379336"/>
              <a:gd name="connsiteY6" fmla="*/ 309717 h 657380"/>
              <a:gd name="connsiteX7" fmla="*/ 75957 w 1379336"/>
              <a:gd name="connsiteY7" fmla="*/ 368710 h 657380"/>
              <a:gd name="connsiteX8" fmla="*/ 31711 w 1379336"/>
              <a:gd name="connsiteY8" fmla="*/ 412955 h 657380"/>
              <a:gd name="connsiteX9" fmla="*/ 16963 w 1379336"/>
              <a:gd name="connsiteY9" fmla="*/ 560439 h 657380"/>
              <a:gd name="connsiteX10" fmla="*/ 164447 w 1379336"/>
              <a:gd name="connsiteY10" fmla="*/ 604684 h 657380"/>
              <a:gd name="connsiteX11" fmla="*/ 701492 w 1379336"/>
              <a:gd name="connsiteY11" fmla="*/ 441018 h 657380"/>
              <a:gd name="connsiteX12" fmla="*/ 825582 w 1379336"/>
              <a:gd name="connsiteY12" fmla="*/ 451090 h 657380"/>
              <a:gd name="connsiteX13" fmla="*/ 407468 w 1379336"/>
              <a:gd name="connsiteY13" fmla="*/ 582920 h 657380"/>
              <a:gd name="connsiteX14" fmla="*/ 862344 w 1379336"/>
              <a:gd name="connsiteY14" fmla="*/ 394433 h 657380"/>
              <a:gd name="connsiteX15" fmla="*/ 960860 w 1379336"/>
              <a:gd name="connsiteY15" fmla="*/ 389758 h 657380"/>
              <a:gd name="connsiteX16" fmla="*/ 1107762 w 1379336"/>
              <a:gd name="connsiteY16" fmla="*/ 387419 h 657380"/>
              <a:gd name="connsiteX17" fmla="*/ 1204317 w 1379336"/>
              <a:gd name="connsiteY17" fmla="*/ 451807 h 657380"/>
              <a:gd name="connsiteX18" fmla="*/ 1379336 w 1379336"/>
              <a:gd name="connsiteY18" fmla="*/ 657380 h 657380"/>
              <a:gd name="connsiteX0" fmla="*/ 651144 w 1493400"/>
              <a:gd name="connsiteY0" fmla="*/ 0 h 604684"/>
              <a:gd name="connsiteX1" fmla="*/ 636395 w 1493400"/>
              <a:gd name="connsiteY1" fmla="*/ 73742 h 604684"/>
              <a:gd name="connsiteX2" fmla="*/ 459415 w 1493400"/>
              <a:gd name="connsiteY2" fmla="*/ 221226 h 604684"/>
              <a:gd name="connsiteX3" fmla="*/ 415169 w 1493400"/>
              <a:gd name="connsiteY3" fmla="*/ 235975 h 604684"/>
              <a:gd name="connsiteX4" fmla="*/ 356176 w 1493400"/>
              <a:gd name="connsiteY4" fmla="*/ 280220 h 604684"/>
              <a:gd name="connsiteX5" fmla="*/ 282434 w 1493400"/>
              <a:gd name="connsiteY5" fmla="*/ 294968 h 604684"/>
              <a:gd name="connsiteX6" fmla="*/ 238189 w 1493400"/>
              <a:gd name="connsiteY6" fmla="*/ 309717 h 604684"/>
              <a:gd name="connsiteX7" fmla="*/ 75957 w 1493400"/>
              <a:gd name="connsiteY7" fmla="*/ 368710 h 604684"/>
              <a:gd name="connsiteX8" fmla="*/ 31711 w 1493400"/>
              <a:gd name="connsiteY8" fmla="*/ 412955 h 604684"/>
              <a:gd name="connsiteX9" fmla="*/ 16963 w 1493400"/>
              <a:gd name="connsiteY9" fmla="*/ 560439 h 604684"/>
              <a:gd name="connsiteX10" fmla="*/ 164447 w 1493400"/>
              <a:gd name="connsiteY10" fmla="*/ 604684 h 604684"/>
              <a:gd name="connsiteX11" fmla="*/ 701492 w 1493400"/>
              <a:gd name="connsiteY11" fmla="*/ 441018 h 604684"/>
              <a:gd name="connsiteX12" fmla="*/ 825582 w 1493400"/>
              <a:gd name="connsiteY12" fmla="*/ 451090 h 604684"/>
              <a:gd name="connsiteX13" fmla="*/ 407468 w 1493400"/>
              <a:gd name="connsiteY13" fmla="*/ 582920 h 604684"/>
              <a:gd name="connsiteX14" fmla="*/ 862344 w 1493400"/>
              <a:gd name="connsiteY14" fmla="*/ 394433 h 604684"/>
              <a:gd name="connsiteX15" fmla="*/ 960860 w 1493400"/>
              <a:gd name="connsiteY15" fmla="*/ 389758 h 604684"/>
              <a:gd name="connsiteX16" fmla="*/ 1107762 w 1493400"/>
              <a:gd name="connsiteY16" fmla="*/ 387419 h 604684"/>
              <a:gd name="connsiteX17" fmla="*/ 1204317 w 1493400"/>
              <a:gd name="connsiteY17" fmla="*/ 451807 h 604684"/>
              <a:gd name="connsiteX18" fmla="*/ 1493400 w 1493400"/>
              <a:gd name="connsiteY18" fmla="*/ 558101 h 604684"/>
              <a:gd name="connsiteX0" fmla="*/ 651144 w 1504807"/>
              <a:gd name="connsiteY0" fmla="*/ 0 h 604684"/>
              <a:gd name="connsiteX1" fmla="*/ 636395 w 1504807"/>
              <a:gd name="connsiteY1" fmla="*/ 73742 h 604684"/>
              <a:gd name="connsiteX2" fmla="*/ 459415 w 1504807"/>
              <a:gd name="connsiteY2" fmla="*/ 221226 h 604684"/>
              <a:gd name="connsiteX3" fmla="*/ 415169 w 1504807"/>
              <a:gd name="connsiteY3" fmla="*/ 235975 h 604684"/>
              <a:gd name="connsiteX4" fmla="*/ 356176 w 1504807"/>
              <a:gd name="connsiteY4" fmla="*/ 280220 h 604684"/>
              <a:gd name="connsiteX5" fmla="*/ 282434 w 1504807"/>
              <a:gd name="connsiteY5" fmla="*/ 294968 h 604684"/>
              <a:gd name="connsiteX6" fmla="*/ 238189 w 1504807"/>
              <a:gd name="connsiteY6" fmla="*/ 309717 h 604684"/>
              <a:gd name="connsiteX7" fmla="*/ 75957 w 1504807"/>
              <a:gd name="connsiteY7" fmla="*/ 368710 h 604684"/>
              <a:gd name="connsiteX8" fmla="*/ 31711 w 1504807"/>
              <a:gd name="connsiteY8" fmla="*/ 412955 h 604684"/>
              <a:gd name="connsiteX9" fmla="*/ 16963 w 1504807"/>
              <a:gd name="connsiteY9" fmla="*/ 560439 h 604684"/>
              <a:gd name="connsiteX10" fmla="*/ 164447 w 1504807"/>
              <a:gd name="connsiteY10" fmla="*/ 604684 h 604684"/>
              <a:gd name="connsiteX11" fmla="*/ 701492 w 1504807"/>
              <a:gd name="connsiteY11" fmla="*/ 441018 h 604684"/>
              <a:gd name="connsiteX12" fmla="*/ 825582 w 1504807"/>
              <a:gd name="connsiteY12" fmla="*/ 451090 h 604684"/>
              <a:gd name="connsiteX13" fmla="*/ 407468 w 1504807"/>
              <a:gd name="connsiteY13" fmla="*/ 582920 h 604684"/>
              <a:gd name="connsiteX14" fmla="*/ 862344 w 1504807"/>
              <a:gd name="connsiteY14" fmla="*/ 394433 h 604684"/>
              <a:gd name="connsiteX15" fmla="*/ 960860 w 1504807"/>
              <a:gd name="connsiteY15" fmla="*/ 389758 h 604684"/>
              <a:gd name="connsiteX16" fmla="*/ 1107762 w 1504807"/>
              <a:gd name="connsiteY16" fmla="*/ 387419 h 604684"/>
              <a:gd name="connsiteX17" fmla="*/ 1204317 w 1504807"/>
              <a:gd name="connsiteY17" fmla="*/ 451807 h 604684"/>
              <a:gd name="connsiteX18" fmla="*/ 1504807 w 1504807"/>
              <a:gd name="connsiteY18" fmla="*/ 595331 h 604684"/>
              <a:gd name="connsiteX0" fmla="*/ 651144 w 1504807"/>
              <a:gd name="connsiteY0" fmla="*/ 0 h 604684"/>
              <a:gd name="connsiteX1" fmla="*/ 636395 w 1504807"/>
              <a:gd name="connsiteY1" fmla="*/ 73742 h 604684"/>
              <a:gd name="connsiteX2" fmla="*/ 459415 w 1504807"/>
              <a:gd name="connsiteY2" fmla="*/ 221226 h 604684"/>
              <a:gd name="connsiteX3" fmla="*/ 415169 w 1504807"/>
              <a:gd name="connsiteY3" fmla="*/ 235975 h 604684"/>
              <a:gd name="connsiteX4" fmla="*/ 356176 w 1504807"/>
              <a:gd name="connsiteY4" fmla="*/ 280220 h 604684"/>
              <a:gd name="connsiteX5" fmla="*/ 282434 w 1504807"/>
              <a:gd name="connsiteY5" fmla="*/ 294968 h 604684"/>
              <a:gd name="connsiteX6" fmla="*/ 238189 w 1504807"/>
              <a:gd name="connsiteY6" fmla="*/ 309717 h 604684"/>
              <a:gd name="connsiteX7" fmla="*/ 75957 w 1504807"/>
              <a:gd name="connsiteY7" fmla="*/ 368710 h 604684"/>
              <a:gd name="connsiteX8" fmla="*/ 31711 w 1504807"/>
              <a:gd name="connsiteY8" fmla="*/ 412955 h 604684"/>
              <a:gd name="connsiteX9" fmla="*/ 16963 w 1504807"/>
              <a:gd name="connsiteY9" fmla="*/ 560439 h 604684"/>
              <a:gd name="connsiteX10" fmla="*/ 164447 w 1504807"/>
              <a:gd name="connsiteY10" fmla="*/ 604684 h 604684"/>
              <a:gd name="connsiteX11" fmla="*/ 633054 w 1504807"/>
              <a:gd name="connsiteY11" fmla="*/ 453428 h 604684"/>
              <a:gd name="connsiteX12" fmla="*/ 825582 w 1504807"/>
              <a:gd name="connsiteY12" fmla="*/ 451090 h 604684"/>
              <a:gd name="connsiteX13" fmla="*/ 407468 w 1504807"/>
              <a:gd name="connsiteY13" fmla="*/ 582920 h 604684"/>
              <a:gd name="connsiteX14" fmla="*/ 862344 w 1504807"/>
              <a:gd name="connsiteY14" fmla="*/ 394433 h 604684"/>
              <a:gd name="connsiteX15" fmla="*/ 960860 w 1504807"/>
              <a:gd name="connsiteY15" fmla="*/ 389758 h 604684"/>
              <a:gd name="connsiteX16" fmla="*/ 1107762 w 1504807"/>
              <a:gd name="connsiteY16" fmla="*/ 387419 h 604684"/>
              <a:gd name="connsiteX17" fmla="*/ 1204317 w 1504807"/>
              <a:gd name="connsiteY17" fmla="*/ 451807 h 604684"/>
              <a:gd name="connsiteX18" fmla="*/ 1504807 w 1504807"/>
              <a:gd name="connsiteY18" fmla="*/ 595331 h 604684"/>
              <a:gd name="connsiteX0" fmla="*/ 651144 w 1504807"/>
              <a:gd name="connsiteY0" fmla="*/ 0 h 604684"/>
              <a:gd name="connsiteX1" fmla="*/ 636395 w 1504807"/>
              <a:gd name="connsiteY1" fmla="*/ 73742 h 604684"/>
              <a:gd name="connsiteX2" fmla="*/ 459415 w 1504807"/>
              <a:gd name="connsiteY2" fmla="*/ 221226 h 604684"/>
              <a:gd name="connsiteX3" fmla="*/ 415169 w 1504807"/>
              <a:gd name="connsiteY3" fmla="*/ 235975 h 604684"/>
              <a:gd name="connsiteX4" fmla="*/ 356176 w 1504807"/>
              <a:gd name="connsiteY4" fmla="*/ 280220 h 604684"/>
              <a:gd name="connsiteX5" fmla="*/ 282434 w 1504807"/>
              <a:gd name="connsiteY5" fmla="*/ 294968 h 604684"/>
              <a:gd name="connsiteX6" fmla="*/ 238189 w 1504807"/>
              <a:gd name="connsiteY6" fmla="*/ 309717 h 604684"/>
              <a:gd name="connsiteX7" fmla="*/ 75957 w 1504807"/>
              <a:gd name="connsiteY7" fmla="*/ 368710 h 604684"/>
              <a:gd name="connsiteX8" fmla="*/ 31711 w 1504807"/>
              <a:gd name="connsiteY8" fmla="*/ 412955 h 604684"/>
              <a:gd name="connsiteX9" fmla="*/ 16963 w 1504807"/>
              <a:gd name="connsiteY9" fmla="*/ 560439 h 604684"/>
              <a:gd name="connsiteX10" fmla="*/ 164447 w 1504807"/>
              <a:gd name="connsiteY10" fmla="*/ 604684 h 604684"/>
              <a:gd name="connsiteX11" fmla="*/ 633054 w 1504807"/>
              <a:gd name="connsiteY11" fmla="*/ 453428 h 604684"/>
              <a:gd name="connsiteX12" fmla="*/ 825582 w 1504807"/>
              <a:gd name="connsiteY12" fmla="*/ 451090 h 604684"/>
              <a:gd name="connsiteX13" fmla="*/ 361843 w 1504807"/>
              <a:gd name="connsiteY13" fmla="*/ 508461 h 604684"/>
              <a:gd name="connsiteX14" fmla="*/ 862344 w 1504807"/>
              <a:gd name="connsiteY14" fmla="*/ 394433 h 604684"/>
              <a:gd name="connsiteX15" fmla="*/ 960860 w 1504807"/>
              <a:gd name="connsiteY15" fmla="*/ 389758 h 604684"/>
              <a:gd name="connsiteX16" fmla="*/ 1107762 w 1504807"/>
              <a:gd name="connsiteY16" fmla="*/ 387419 h 604684"/>
              <a:gd name="connsiteX17" fmla="*/ 1204317 w 1504807"/>
              <a:gd name="connsiteY17" fmla="*/ 451807 h 604684"/>
              <a:gd name="connsiteX18" fmla="*/ 1504807 w 1504807"/>
              <a:gd name="connsiteY18" fmla="*/ 595331 h 604684"/>
              <a:gd name="connsiteX0" fmla="*/ 651144 w 1504807"/>
              <a:gd name="connsiteY0" fmla="*/ 0 h 604684"/>
              <a:gd name="connsiteX1" fmla="*/ 636395 w 1504807"/>
              <a:gd name="connsiteY1" fmla="*/ 73742 h 604684"/>
              <a:gd name="connsiteX2" fmla="*/ 459415 w 1504807"/>
              <a:gd name="connsiteY2" fmla="*/ 221226 h 604684"/>
              <a:gd name="connsiteX3" fmla="*/ 415169 w 1504807"/>
              <a:gd name="connsiteY3" fmla="*/ 235975 h 604684"/>
              <a:gd name="connsiteX4" fmla="*/ 356176 w 1504807"/>
              <a:gd name="connsiteY4" fmla="*/ 280220 h 604684"/>
              <a:gd name="connsiteX5" fmla="*/ 282434 w 1504807"/>
              <a:gd name="connsiteY5" fmla="*/ 294968 h 604684"/>
              <a:gd name="connsiteX6" fmla="*/ 238189 w 1504807"/>
              <a:gd name="connsiteY6" fmla="*/ 309717 h 604684"/>
              <a:gd name="connsiteX7" fmla="*/ 75957 w 1504807"/>
              <a:gd name="connsiteY7" fmla="*/ 368710 h 604684"/>
              <a:gd name="connsiteX8" fmla="*/ 31711 w 1504807"/>
              <a:gd name="connsiteY8" fmla="*/ 412955 h 604684"/>
              <a:gd name="connsiteX9" fmla="*/ 16963 w 1504807"/>
              <a:gd name="connsiteY9" fmla="*/ 560439 h 604684"/>
              <a:gd name="connsiteX10" fmla="*/ 164447 w 1504807"/>
              <a:gd name="connsiteY10" fmla="*/ 604684 h 604684"/>
              <a:gd name="connsiteX11" fmla="*/ 633054 w 1504807"/>
              <a:gd name="connsiteY11" fmla="*/ 453428 h 604684"/>
              <a:gd name="connsiteX12" fmla="*/ 825582 w 1504807"/>
              <a:gd name="connsiteY12" fmla="*/ 413861 h 604684"/>
              <a:gd name="connsiteX13" fmla="*/ 361843 w 1504807"/>
              <a:gd name="connsiteY13" fmla="*/ 508461 h 604684"/>
              <a:gd name="connsiteX14" fmla="*/ 862344 w 1504807"/>
              <a:gd name="connsiteY14" fmla="*/ 394433 h 604684"/>
              <a:gd name="connsiteX15" fmla="*/ 960860 w 1504807"/>
              <a:gd name="connsiteY15" fmla="*/ 389758 h 604684"/>
              <a:gd name="connsiteX16" fmla="*/ 1107762 w 1504807"/>
              <a:gd name="connsiteY16" fmla="*/ 387419 h 604684"/>
              <a:gd name="connsiteX17" fmla="*/ 1204317 w 1504807"/>
              <a:gd name="connsiteY17" fmla="*/ 451807 h 604684"/>
              <a:gd name="connsiteX18" fmla="*/ 1504807 w 1504807"/>
              <a:gd name="connsiteY18" fmla="*/ 595331 h 604684"/>
              <a:gd name="connsiteX0" fmla="*/ 651144 w 1504807"/>
              <a:gd name="connsiteY0" fmla="*/ 0 h 604684"/>
              <a:gd name="connsiteX1" fmla="*/ 636395 w 1504807"/>
              <a:gd name="connsiteY1" fmla="*/ 73742 h 604684"/>
              <a:gd name="connsiteX2" fmla="*/ 459415 w 1504807"/>
              <a:gd name="connsiteY2" fmla="*/ 221226 h 604684"/>
              <a:gd name="connsiteX3" fmla="*/ 415169 w 1504807"/>
              <a:gd name="connsiteY3" fmla="*/ 235975 h 604684"/>
              <a:gd name="connsiteX4" fmla="*/ 356176 w 1504807"/>
              <a:gd name="connsiteY4" fmla="*/ 280220 h 604684"/>
              <a:gd name="connsiteX5" fmla="*/ 282434 w 1504807"/>
              <a:gd name="connsiteY5" fmla="*/ 294968 h 604684"/>
              <a:gd name="connsiteX6" fmla="*/ 238189 w 1504807"/>
              <a:gd name="connsiteY6" fmla="*/ 309717 h 604684"/>
              <a:gd name="connsiteX7" fmla="*/ 75957 w 1504807"/>
              <a:gd name="connsiteY7" fmla="*/ 368710 h 604684"/>
              <a:gd name="connsiteX8" fmla="*/ 31711 w 1504807"/>
              <a:gd name="connsiteY8" fmla="*/ 412955 h 604684"/>
              <a:gd name="connsiteX9" fmla="*/ 16963 w 1504807"/>
              <a:gd name="connsiteY9" fmla="*/ 560439 h 604684"/>
              <a:gd name="connsiteX10" fmla="*/ 164447 w 1504807"/>
              <a:gd name="connsiteY10" fmla="*/ 604684 h 604684"/>
              <a:gd name="connsiteX11" fmla="*/ 598835 w 1504807"/>
              <a:gd name="connsiteY11" fmla="*/ 465838 h 604684"/>
              <a:gd name="connsiteX12" fmla="*/ 825582 w 1504807"/>
              <a:gd name="connsiteY12" fmla="*/ 413861 h 604684"/>
              <a:gd name="connsiteX13" fmla="*/ 361843 w 1504807"/>
              <a:gd name="connsiteY13" fmla="*/ 508461 h 604684"/>
              <a:gd name="connsiteX14" fmla="*/ 862344 w 1504807"/>
              <a:gd name="connsiteY14" fmla="*/ 394433 h 604684"/>
              <a:gd name="connsiteX15" fmla="*/ 960860 w 1504807"/>
              <a:gd name="connsiteY15" fmla="*/ 389758 h 604684"/>
              <a:gd name="connsiteX16" fmla="*/ 1107762 w 1504807"/>
              <a:gd name="connsiteY16" fmla="*/ 387419 h 604684"/>
              <a:gd name="connsiteX17" fmla="*/ 1204317 w 1504807"/>
              <a:gd name="connsiteY17" fmla="*/ 451807 h 604684"/>
              <a:gd name="connsiteX18" fmla="*/ 1504807 w 1504807"/>
              <a:gd name="connsiteY18" fmla="*/ 595331 h 604684"/>
              <a:gd name="connsiteX0" fmla="*/ 651144 w 1504807"/>
              <a:gd name="connsiteY0" fmla="*/ 0 h 604684"/>
              <a:gd name="connsiteX1" fmla="*/ 636395 w 1504807"/>
              <a:gd name="connsiteY1" fmla="*/ 73742 h 604684"/>
              <a:gd name="connsiteX2" fmla="*/ 459415 w 1504807"/>
              <a:gd name="connsiteY2" fmla="*/ 221226 h 604684"/>
              <a:gd name="connsiteX3" fmla="*/ 415169 w 1504807"/>
              <a:gd name="connsiteY3" fmla="*/ 235975 h 604684"/>
              <a:gd name="connsiteX4" fmla="*/ 356176 w 1504807"/>
              <a:gd name="connsiteY4" fmla="*/ 280220 h 604684"/>
              <a:gd name="connsiteX5" fmla="*/ 282434 w 1504807"/>
              <a:gd name="connsiteY5" fmla="*/ 294968 h 604684"/>
              <a:gd name="connsiteX6" fmla="*/ 238189 w 1504807"/>
              <a:gd name="connsiteY6" fmla="*/ 309717 h 604684"/>
              <a:gd name="connsiteX7" fmla="*/ 75957 w 1504807"/>
              <a:gd name="connsiteY7" fmla="*/ 368710 h 604684"/>
              <a:gd name="connsiteX8" fmla="*/ 31711 w 1504807"/>
              <a:gd name="connsiteY8" fmla="*/ 412955 h 604684"/>
              <a:gd name="connsiteX9" fmla="*/ 16963 w 1504807"/>
              <a:gd name="connsiteY9" fmla="*/ 560439 h 604684"/>
              <a:gd name="connsiteX10" fmla="*/ 164447 w 1504807"/>
              <a:gd name="connsiteY10" fmla="*/ 604684 h 604684"/>
              <a:gd name="connsiteX11" fmla="*/ 598835 w 1504807"/>
              <a:gd name="connsiteY11" fmla="*/ 465838 h 604684"/>
              <a:gd name="connsiteX12" fmla="*/ 825582 w 1504807"/>
              <a:gd name="connsiteY12" fmla="*/ 413861 h 604684"/>
              <a:gd name="connsiteX13" fmla="*/ 361843 w 1504807"/>
              <a:gd name="connsiteY13" fmla="*/ 508461 h 604684"/>
              <a:gd name="connsiteX14" fmla="*/ 862344 w 1504807"/>
              <a:gd name="connsiteY14" fmla="*/ 394433 h 604684"/>
              <a:gd name="connsiteX15" fmla="*/ 1040704 w 1504807"/>
              <a:gd name="connsiteY15" fmla="*/ 389758 h 604684"/>
              <a:gd name="connsiteX16" fmla="*/ 1107762 w 1504807"/>
              <a:gd name="connsiteY16" fmla="*/ 387419 h 604684"/>
              <a:gd name="connsiteX17" fmla="*/ 1204317 w 1504807"/>
              <a:gd name="connsiteY17" fmla="*/ 451807 h 604684"/>
              <a:gd name="connsiteX18" fmla="*/ 1504807 w 1504807"/>
              <a:gd name="connsiteY18" fmla="*/ 595331 h 604684"/>
              <a:gd name="connsiteX0" fmla="*/ 651144 w 1516213"/>
              <a:gd name="connsiteY0" fmla="*/ 0 h 682200"/>
              <a:gd name="connsiteX1" fmla="*/ 636395 w 1516213"/>
              <a:gd name="connsiteY1" fmla="*/ 73742 h 682200"/>
              <a:gd name="connsiteX2" fmla="*/ 459415 w 1516213"/>
              <a:gd name="connsiteY2" fmla="*/ 221226 h 682200"/>
              <a:gd name="connsiteX3" fmla="*/ 415169 w 1516213"/>
              <a:gd name="connsiteY3" fmla="*/ 235975 h 682200"/>
              <a:gd name="connsiteX4" fmla="*/ 356176 w 1516213"/>
              <a:gd name="connsiteY4" fmla="*/ 280220 h 682200"/>
              <a:gd name="connsiteX5" fmla="*/ 282434 w 1516213"/>
              <a:gd name="connsiteY5" fmla="*/ 294968 h 682200"/>
              <a:gd name="connsiteX6" fmla="*/ 238189 w 1516213"/>
              <a:gd name="connsiteY6" fmla="*/ 309717 h 682200"/>
              <a:gd name="connsiteX7" fmla="*/ 75957 w 1516213"/>
              <a:gd name="connsiteY7" fmla="*/ 368710 h 682200"/>
              <a:gd name="connsiteX8" fmla="*/ 31711 w 1516213"/>
              <a:gd name="connsiteY8" fmla="*/ 412955 h 682200"/>
              <a:gd name="connsiteX9" fmla="*/ 16963 w 1516213"/>
              <a:gd name="connsiteY9" fmla="*/ 560439 h 682200"/>
              <a:gd name="connsiteX10" fmla="*/ 164447 w 1516213"/>
              <a:gd name="connsiteY10" fmla="*/ 604684 h 682200"/>
              <a:gd name="connsiteX11" fmla="*/ 598835 w 1516213"/>
              <a:gd name="connsiteY11" fmla="*/ 465838 h 682200"/>
              <a:gd name="connsiteX12" fmla="*/ 825582 w 1516213"/>
              <a:gd name="connsiteY12" fmla="*/ 413861 h 682200"/>
              <a:gd name="connsiteX13" fmla="*/ 361843 w 1516213"/>
              <a:gd name="connsiteY13" fmla="*/ 508461 h 682200"/>
              <a:gd name="connsiteX14" fmla="*/ 862344 w 1516213"/>
              <a:gd name="connsiteY14" fmla="*/ 394433 h 682200"/>
              <a:gd name="connsiteX15" fmla="*/ 1040704 w 1516213"/>
              <a:gd name="connsiteY15" fmla="*/ 389758 h 682200"/>
              <a:gd name="connsiteX16" fmla="*/ 1107762 w 1516213"/>
              <a:gd name="connsiteY16" fmla="*/ 387419 h 682200"/>
              <a:gd name="connsiteX17" fmla="*/ 1204317 w 1516213"/>
              <a:gd name="connsiteY17" fmla="*/ 451807 h 682200"/>
              <a:gd name="connsiteX18" fmla="*/ 1516213 w 1516213"/>
              <a:gd name="connsiteY18" fmla="*/ 682200 h 68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16213" h="682200">
                <a:moveTo>
                  <a:pt x="651144" y="0"/>
                </a:moveTo>
                <a:cubicBezTo>
                  <a:pt x="646228" y="24581"/>
                  <a:pt x="650300" y="52885"/>
                  <a:pt x="636395" y="73742"/>
                </a:cubicBezTo>
                <a:cubicBezTo>
                  <a:pt x="594244" y="136968"/>
                  <a:pt x="526968" y="187449"/>
                  <a:pt x="459415" y="221226"/>
                </a:cubicBezTo>
                <a:cubicBezTo>
                  <a:pt x="445510" y="228179"/>
                  <a:pt x="429918" y="231059"/>
                  <a:pt x="415169" y="235975"/>
                </a:cubicBezTo>
                <a:cubicBezTo>
                  <a:pt x="395505" y="250723"/>
                  <a:pt x="378638" y="270237"/>
                  <a:pt x="356176" y="280220"/>
                </a:cubicBezTo>
                <a:cubicBezTo>
                  <a:pt x="333269" y="290401"/>
                  <a:pt x="306753" y="288888"/>
                  <a:pt x="282434" y="294968"/>
                </a:cubicBezTo>
                <a:cubicBezTo>
                  <a:pt x="267352" y="298739"/>
                  <a:pt x="252745" y="304258"/>
                  <a:pt x="238189" y="309717"/>
                </a:cubicBezTo>
                <a:cubicBezTo>
                  <a:pt x="74029" y="371277"/>
                  <a:pt x="261849" y="306745"/>
                  <a:pt x="75957" y="368710"/>
                </a:cubicBezTo>
                <a:cubicBezTo>
                  <a:pt x="61208" y="383458"/>
                  <a:pt x="42765" y="395268"/>
                  <a:pt x="31711" y="412955"/>
                </a:cubicBezTo>
                <a:cubicBezTo>
                  <a:pt x="9460" y="448557"/>
                  <a:pt x="-18652" y="518888"/>
                  <a:pt x="16963" y="560439"/>
                </a:cubicBezTo>
                <a:cubicBezTo>
                  <a:pt x="37036" y="583858"/>
                  <a:pt x="137600" y="599315"/>
                  <a:pt x="164447" y="604684"/>
                </a:cubicBezTo>
                <a:cubicBezTo>
                  <a:pt x="316847" y="599768"/>
                  <a:pt x="488646" y="497642"/>
                  <a:pt x="598835" y="465838"/>
                </a:cubicBezTo>
                <a:cubicBezTo>
                  <a:pt x="709024" y="434034"/>
                  <a:pt x="865081" y="406757"/>
                  <a:pt x="825582" y="413861"/>
                </a:cubicBezTo>
                <a:cubicBezTo>
                  <a:pt x="786083" y="420965"/>
                  <a:pt x="516423" y="476928"/>
                  <a:pt x="361843" y="508461"/>
                </a:cubicBezTo>
                <a:cubicBezTo>
                  <a:pt x="367970" y="505223"/>
                  <a:pt x="749201" y="414217"/>
                  <a:pt x="862344" y="394433"/>
                </a:cubicBezTo>
                <a:cubicBezTo>
                  <a:pt x="975487" y="374649"/>
                  <a:pt x="999801" y="390927"/>
                  <a:pt x="1040704" y="389758"/>
                </a:cubicBezTo>
                <a:cubicBezTo>
                  <a:pt x="1081607" y="388589"/>
                  <a:pt x="1093014" y="392335"/>
                  <a:pt x="1107762" y="387419"/>
                </a:cubicBezTo>
                <a:cubicBezTo>
                  <a:pt x="1132343" y="392335"/>
                  <a:pt x="1179998" y="445727"/>
                  <a:pt x="1204317" y="451807"/>
                </a:cubicBezTo>
                <a:cubicBezTo>
                  <a:pt x="1309008" y="477980"/>
                  <a:pt x="1477175" y="643159"/>
                  <a:pt x="1516213" y="682200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D840C56E-FB3B-46BE-A135-8577CA7E699D}"/>
              </a:ext>
            </a:extLst>
          </p:cNvPr>
          <p:cNvSpPr/>
          <p:nvPr/>
        </p:nvSpPr>
        <p:spPr>
          <a:xfrm>
            <a:off x="3591511" y="2514602"/>
            <a:ext cx="516193" cy="1312606"/>
          </a:xfrm>
          <a:custGeom>
            <a:avLst/>
            <a:gdLst>
              <a:gd name="connsiteX0" fmla="*/ 516193 w 516193"/>
              <a:gd name="connsiteY0" fmla="*/ 0 h 1460090"/>
              <a:gd name="connsiteX1" fmla="*/ 398206 w 516193"/>
              <a:gd name="connsiteY1" fmla="*/ 265471 h 1460090"/>
              <a:gd name="connsiteX2" fmla="*/ 368709 w 516193"/>
              <a:gd name="connsiteY2" fmla="*/ 309716 h 1460090"/>
              <a:gd name="connsiteX3" fmla="*/ 353961 w 516193"/>
              <a:gd name="connsiteY3" fmla="*/ 383458 h 1460090"/>
              <a:gd name="connsiteX4" fmla="*/ 339213 w 516193"/>
              <a:gd name="connsiteY4" fmla="*/ 427703 h 1460090"/>
              <a:gd name="connsiteX5" fmla="*/ 324464 w 516193"/>
              <a:gd name="connsiteY5" fmla="*/ 486697 h 1460090"/>
              <a:gd name="connsiteX6" fmla="*/ 176980 w 516193"/>
              <a:gd name="connsiteY6" fmla="*/ 648929 h 1460090"/>
              <a:gd name="connsiteX7" fmla="*/ 103238 w 516193"/>
              <a:gd name="connsiteY7" fmla="*/ 752168 h 1460090"/>
              <a:gd name="connsiteX8" fmla="*/ 58993 w 516193"/>
              <a:gd name="connsiteY8" fmla="*/ 781665 h 1460090"/>
              <a:gd name="connsiteX9" fmla="*/ 29496 w 516193"/>
              <a:gd name="connsiteY9" fmla="*/ 870155 h 1460090"/>
              <a:gd name="connsiteX10" fmla="*/ 14748 w 516193"/>
              <a:gd name="connsiteY10" fmla="*/ 914400 h 1460090"/>
              <a:gd name="connsiteX11" fmla="*/ 0 w 516193"/>
              <a:gd name="connsiteY11" fmla="*/ 973394 h 1460090"/>
              <a:gd name="connsiteX12" fmla="*/ 29496 w 516193"/>
              <a:gd name="connsiteY12" fmla="*/ 1120877 h 1460090"/>
              <a:gd name="connsiteX13" fmla="*/ 73742 w 516193"/>
              <a:gd name="connsiteY13" fmla="*/ 1165123 h 1460090"/>
              <a:gd name="connsiteX14" fmla="*/ 103238 w 516193"/>
              <a:gd name="connsiteY14" fmla="*/ 1209368 h 1460090"/>
              <a:gd name="connsiteX15" fmla="*/ 206477 w 516193"/>
              <a:gd name="connsiteY15" fmla="*/ 1268361 h 1460090"/>
              <a:gd name="connsiteX16" fmla="*/ 235974 w 516193"/>
              <a:gd name="connsiteY16" fmla="*/ 1312606 h 1460090"/>
              <a:gd name="connsiteX17" fmla="*/ 339213 w 516193"/>
              <a:gd name="connsiteY17" fmla="*/ 1371600 h 1460090"/>
              <a:gd name="connsiteX18" fmla="*/ 442451 w 516193"/>
              <a:gd name="connsiteY18" fmla="*/ 1460090 h 146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6193" h="1460090">
                <a:moveTo>
                  <a:pt x="516193" y="0"/>
                </a:moveTo>
                <a:cubicBezTo>
                  <a:pt x="476864" y="88490"/>
                  <a:pt x="439839" y="178041"/>
                  <a:pt x="398206" y="265471"/>
                </a:cubicBezTo>
                <a:cubicBezTo>
                  <a:pt x="390585" y="281475"/>
                  <a:pt x="374933" y="293119"/>
                  <a:pt x="368709" y="309716"/>
                </a:cubicBezTo>
                <a:cubicBezTo>
                  <a:pt x="359907" y="333187"/>
                  <a:pt x="360041" y="359139"/>
                  <a:pt x="353961" y="383458"/>
                </a:cubicBezTo>
                <a:cubicBezTo>
                  <a:pt x="350191" y="398540"/>
                  <a:pt x="343484" y="412755"/>
                  <a:pt x="339213" y="427703"/>
                </a:cubicBezTo>
                <a:cubicBezTo>
                  <a:pt x="333644" y="447193"/>
                  <a:pt x="335708" y="469831"/>
                  <a:pt x="324464" y="486697"/>
                </a:cubicBezTo>
                <a:cubicBezTo>
                  <a:pt x="211116" y="656718"/>
                  <a:pt x="256731" y="553228"/>
                  <a:pt x="176980" y="648929"/>
                </a:cubicBezTo>
                <a:cubicBezTo>
                  <a:pt x="135111" y="699172"/>
                  <a:pt x="156367" y="699038"/>
                  <a:pt x="103238" y="752168"/>
                </a:cubicBezTo>
                <a:cubicBezTo>
                  <a:pt x="90704" y="764702"/>
                  <a:pt x="73741" y="771833"/>
                  <a:pt x="58993" y="781665"/>
                </a:cubicBezTo>
                <a:lnTo>
                  <a:pt x="29496" y="870155"/>
                </a:lnTo>
                <a:cubicBezTo>
                  <a:pt x="24580" y="884903"/>
                  <a:pt x="18518" y="899318"/>
                  <a:pt x="14748" y="914400"/>
                </a:cubicBezTo>
                <a:lnTo>
                  <a:pt x="0" y="973394"/>
                </a:lnTo>
                <a:cubicBezTo>
                  <a:pt x="1249" y="982135"/>
                  <a:pt x="10776" y="1092797"/>
                  <a:pt x="29496" y="1120877"/>
                </a:cubicBezTo>
                <a:cubicBezTo>
                  <a:pt x="41066" y="1138232"/>
                  <a:pt x="60389" y="1149100"/>
                  <a:pt x="73742" y="1165123"/>
                </a:cubicBezTo>
                <a:cubicBezTo>
                  <a:pt x="85089" y="1178740"/>
                  <a:pt x="90704" y="1196834"/>
                  <a:pt x="103238" y="1209368"/>
                </a:cubicBezTo>
                <a:cubicBezTo>
                  <a:pt x="124086" y="1230216"/>
                  <a:pt x="183339" y="1256793"/>
                  <a:pt x="206477" y="1268361"/>
                </a:cubicBezTo>
                <a:cubicBezTo>
                  <a:pt x="216309" y="1283109"/>
                  <a:pt x="223440" y="1300072"/>
                  <a:pt x="235974" y="1312606"/>
                </a:cubicBezTo>
                <a:cubicBezTo>
                  <a:pt x="263039" y="1339671"/>
                  <a:pt x="308365" y="1352320"/>
                  <a:pt x="339213" y="1371600"/>
                </a:cubicBezTo>
                <a:cubicBezTo>
                  <a:pt x="389665" y="1403132"/>
                  <a:pt x="402231" y="1419870"/>
                  <a:pt x="442451" y="1460090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631C1D34-49EE-4FBA-A769-2E945BB86BD0}"/>
              </a:ext>
            </a:extLst>
          </p:cNvPr>
          <p:cNvSpPr/>
          <p:nvPr/>
        </p:nvSpPr>
        <p:spPr>
          <a:xfrm>
            <a:off x="4306510" y="2971800"/>
            <a:ext cx="460516" cy="796413"/>
          </a:xfrm>
          <a:custGeom>
            <a:avLst/>
            <a:gdLst>
              <a:gd name="connsiteX0" fmla="*/ 309716 w 460516"/>
              <a:gd name="connsiteY0" fmla="*/ 0 h 796413"/>
              <a:gd name="connsiteX1" fmla="*/ 457200 w 460516"/>
              <a:gd name="connsiteY1" fmla="*/ 191729 h 796413"/>
              <a:gd name="connsiteX2" fmla="*/ 442451 w 460516"/>
              <a:gd name="connsiteY2" fmla="*/ 324464 h 796413"/>
              <a:gd name="connsiteX3" fmla="*/ 250722 w 460516"/>
              <a:gd name="connsiteY3" fmla="*/ 560439 h 796413"/>
              <a:gd name="connsiteX4" fmla="*/ 206477 w 460516"/>
              <a:gd name="connsiteY4" fmla="*/ 604684 h 796413"/>
              <a:gd name="connsiteX5" fmla="*/ 147484 w 460516"/>
              <a:gd name="connsiteY5" fmla="*/ 663677 h 796413"/>
              <a:gd name="connsiteX6" fmla="*/ 103238 w 460516"/>
              <a:gd name="connsiteY6" fmla="*/ 722671 h 796413"/>
              <a:gd name="connsiteX7" fmla="*/ 44245 w 460516"/>
              <a:gd name="connsiteY7" fmla="*/ 752168 h 796413"/>
              <a:gd name="connsiteX8" fmla="*/ 0 w 460516"/>
              <a:gd name="connsiteY8" fmla="*/ 796413 h 79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516" h="796413">
                <a:moveTo>
                  <a:pt x="309716" y="0"/>
                </a:moveTo>
                <a:cubicBezTo>
                  <a:pt x="427669" y="23590"/>
                  <a:pt x="420875" y="1020"/>
                  <a:pt x="457200" y="191729"/>
                </a:cubicBezTo>
                <a:cubicBezTo>
                  <a:pt x="465530" y="235460"/>
                  <a:pt x="457267" y="282485"/>
                  <a:pt x="442451" y="324464"/>
                </a:cubicBezTo>
                <a:cubicBezTo>
                  <a:pt x="408669" y="420179"/>
                  <a:pt x="318231" y="492930"/>
                  <a:pt x="250722" y="560439"/>
                </a:cubicBezTo>
                <a:lnTo>
                  <a:pt x="206477" y="604684"/>
                </a:lnTo>
                <a:cubicBezTo>
                  <a:pt x="186813" y="624348"/>
                  <a:pt x="164170" y="641429"/>
                  <a:pt x="147484" y="663677"/>
                </a:cubicBezTo>
                <a:cubicBezTo>
                  <a:pt x="132735" y="683342"/>
                  <a:pt x="121901" y="706674"/>
                  <a:pt x="103238" y="722671"/>
                </a:cubicBezTo>
                <a:cubicBezTo>
                  <a:pt x="86545" y="736979"/>
                  <a:pt x="62135" y="739389"/>
                  <a:pt x="44245" y="752168"/>
                </a:cubicBezTo>
                <a:cubicBezTo>
                  <a:pt x="27273" y="764291"/>
                  <a:pt x="0" y="796413"/>
                  <a:pt x="0" y="796413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F3E1D468-2053-4D13-AC71-BD325E82AFD0}"/>
              </a:ext>
            </a:extLst>
          </p:cNvPr>
          <p:cNvSpPr/>
          <p:nvPr/>
        </p:nvSpPr>
        <p:spPr>
          <a:xfrm>
            <a:off x="3318965" y="2831689"/>
            <a:ext cx="1916712" cy="501445"/>
          </a:xfrm>
          <a:custGeom>
            <a:avLst/>
            <a:gdLst>
              <a:gd name="connsiteX0" fmla="*/ 0 w 1371600"/>
              <a:gd name="connsiteY0" fmla="*/ 383458 h 501445"/>
              <a:gd name="connsiteX1" fmla="*/ 73742 w 1371600"/>
              <a:gd name="connsiteY1" fmla="*/ 324465 h 501445"/>
              <a:gd name="connsiteX2" fmla="*/ 324465 w 1371600"/>
              <a:gd name="connsiteY2" fmla="*/ 73742 h 501445"/>
              <a:gd name="connsiteX3" fmla="*/ 383459 w 1371600"/>
              <a:gd name="connsiteY3" fmla="*/ 44245 h 501445"/>
              <a:gd name="connsiteX4" fmla="*/ 619433 w 1371600"/>
              <a:gd name="connsiteY4" fmla="*/ 0 h 501445"/>
              <a:gd name="connsiteX5" fmla="*/ 811162 w 1371600"/>
              <a:gd name="connsiteY5" fmla="*/ 29497 h 501445"/>
              <a:gd name="connsiteX6" fmla="*/ 899652 w 1371600"/>
              <a:gd name="connsiteY6" fmla="*/ 88490 h 501445"/>
              <a:gd name="connsiteX7" fmla="*/ 973394 w 1371600"/>
              <a:gd name="connsiteY7" fmla="*/ 132736 h 501445"/>
              <a:gd name="connsiteX8" fmla="*/ 1047136 w 1371600"/>
              <a:gd name="connsiteY8" fmla="*/ 191729 h 501445"/>
              <a:gd name="connsiteX9" fmla="*/ 1179871 w 1371600"/>
              <a:gd name="connsiteY9" fmla="*/ 294968 h 501445"/>
              <a:gd name="connsiteX10" fmla="*/ 1224117 w 1371600"/>
              <a:gd name="connsiteY10" fmla="*/ 324465 h 501445"/>
              <a:gd name="connsiteX11" fmla="*/ 1312607 w 1371600"/>
              <a:gd name="connsiteY11" fmla="*/ 427703 h 501445"/>
              <a:gd name="connsiteX12" fmla="*/ 1342104 w 1371600"/>
              <a:gd name="connsiteY12" fmla="*/ 471949 h 501445"/>
              <a:gd name="connsiteX13" fmla="*/ 1371600 w 1371600"/>
              <a:gd name="connsiteY13" fmla="*/ 501445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1600" h="501445">
                <a:moveTo>
                  <a:pt x="0" y="383458"/>
                </a:moveTo>
                <a:cubicBezTo>
                  <a:pt x="24581" y="363794"/>
                  <a:pt x="50972" y="346200"/>
                  <a:pt x="73742" y="324465"/>
                </a:cubicBezTo>
                <a:cubicBezTo>
                  <a:pt x="159237" y="242856"/>
                  <a:pt x="218751" y="126599"/>
                  <a:pt x="324465" y="73742"/>
                </a:cubicBezTo>
                <a:cubicBezTo>
                  <a:pt x="344130" y="63910"/>
                  <a:pt x="362601" y="51197"/>
                  <a:pt x="383459" y="44245"/>
                </a:cubicBezTo>
                <a:cubicBezTo>
                  <a:pt x="477318" y="12959"/>
                  <a:pt x="522404" y="12129"/>
                  <a:pt x="619433" y="0"/>
                </a:cubicBezTo>
                <a:cubicBezTo>
                  <a:pt x="683343" y="9832"/>
                  <a:pt x="749502" y="10025"/>
                  <a:pt x="811162" y="29497"/>
                </a:cubicBezTo>
                <a:cubicBezTo>
                  <a:pt x="844967" y="40172"/>
                  <a:pt x="869744" y="69457"/>
                  <a:pt x="899652" y="88490"/>
                </a:cubicBezTo>
                <a:cubicBezTo>
                  <a:pt x="923836" y="103880"/>
                  <a:pt x="973394" y="132736"/>
                  <a:pt x="973394" y="132736"/>
                </a:cubicBezTo>
                <a:cubicBezTo>
                  <a:pt x="1039364" y="231690"/>
                  <a:pt x="961650" y="134738"/>
                  <a:pt x="1047136" y="191729"/>
                </a:cubicBezTo>
                <a:cubicBezTo>
                  <a:pt x="1093774" y="222821"/>
                  <a:pt x="1133232" y="263876"/>
                  <a:pt x="1179871" y="294968"/>
                </a:cubicBezTo>
                <a:lnTo>
                  <a:pt x="1224117" y="324465"/>
                </a:lnTo>
                <a:cubicBezTo>
                  <a:pt x="1281730" y="439692"/>
                  <a:pt x="1216879" y="331975"/>
                  <a:pt x="1312607" y="427703"/>
                </a:cubicBezTo>
                <a:cubicBezTo>
                  <a:pt x="1325141" y="440237"/>
                  <a:pt x="1331031" y="458108"/>
                  <a:pt x="1342104" y="471949"/>
                </a:cubicBezTo>
                <a:cubicBezTo>
                  <a:pt x="1350790" y="482807"/>
                  <a:pt x="1361768" y="491613"/>
                  <a:pt x="1371600" y="501445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8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7F7C3EA-210B-4FA7-AED2-86D707AD7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92"/>
            <a:ext cx="9144000" cy="470458"/>
          </a:xfrm>
          <a:prstGeom prst="rect">
            <a:avLst/>
          </a:prstGeom>
        </p:spPr>
      </p:pic>
      <p:pic>
        <p:nvPicPr>
          <p:cNvPr id="3" name="図 2" descr="黒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63ED5858-A066-4A36-9228-4FC3D2FE0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69" y="700740"/>
            <a:ext cx="1835424" cy="245541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9283198-E466-4E26-83EF-43D62ABF8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992" y="1772514"/>
            <a:ext cx="1016813" cy="157341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A0A51FB-5501-4AFB-926A-9EE0F43AD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357" y="723037"/>
            <a:ext cx="1552474" cy="166932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626C67E-E0BC-4F1C-AA3F-2A05FD8A1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9974" y="1758369"/>
            <a:ext cx="1249684" cy="165567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5487015-2073-4478-98CE-C7CB7F8F07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9786" y="2187584"/>
            <a:ext cx="872834" cy="173515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09E06CC-27C6-4817-BA06-351CF53D04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6472" y="2050027"/>
            <a:ext cx="1009650" cy="1976284"/>
          </a:xfrm>
          <a:prstGeom prst="rect">
            <a:avLst/>
          </a:prstGeom>
        </p:spPr>
      </p:pic>
      <p:sp>
        <p:nvSpPr>
          <p:cNvPr id="15" name="矢印: 右 14">
            <a:extLst>
              <a:ext uri="{FF2B5EF4-FFF2-40B4-BE49-F238E27FC236}">
                <a16:creationId xmlns:a16="http://schemas.microsoft.com/office/drawing/2014/main" id="{8A06E88A-7E33-4928-ABDD-22C5E7C3EB57}"/>
              </a:ext>
            </a:extLst>
          </p:cNvPr>
          <p:cNvSpPr/>
          <p:nvPr/>
        </p:nvSpPr>
        <p:spPr>
          <a:xfrm rot="2157614">
            <a:off x="1408259" y="1846870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85609D00-6A37-4AB7-AC61-F5C7655435A9}"/>
              </a:ext>
            </a:extLst>
          </p:cNvPr>
          <p:cNvSpPr/>
          <p:nvPr/>
        </p:nvSpPr>
        <p:spPr>
          <a:xfrm rot="2157614">
            <a:off x="2859298" y="2665717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A285402A-2221-433F-A0AF-AA9017B11442}"/>
              </a:ext>
            </a:extLst>
          </p:cNvPr>
          <p:cNvSpPr/>
          <p:nvPr/>
        </p:nvSpPr>
        <p:spPr>
          <a:xfrm rot="19442386" flipH="1">
            <a:off x="7103429" y="1892030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130D2528-0626-4365-9708-931BF45F97A6}"/>
              </a:ext>
            </a:extLst>
          </p:cNvPr>
          <p:cNvSpPr/>
          <p:nvPr/>
        </p:nvSpPr>
        <p:spPr>
          <a:xfrm rot="19442386" flipH="1">
            <a:off x="5749320" y="2767298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3F5ECAC-058F-4305-BB7E-201887DFE541}"/>
              </a:ext>
            </a:extLst>
          </p:cNvPr>
          <p:cNvSpPr txBox="1"/>
          <p:nvPr/>
        </p:nvSpPr>
        <p:spPr>
          <a:xfrm>
            <a:off x="4903490" y="1369699"/>
            <a:ext cx="190818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48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child</a:t>
            </a:r>
            <a:endParaRPr lang="en-US" altLang="ja-JP" sz="32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E6F254C-DC9B-4C47-A558-042BBA35F1A6}"/>
              </a:ext>
            </a:extLst>
          </p:cNvPr>
          <p:cNvSpPr txBox="1"/>
          <p:nvPr/>
        </p:nvSpPr>
        <p:spPr>
          <a:xfrm>
            <a:off x="2446125" y="964646"/>
            <a:ext cx="1908187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woman,</a:t>
            </a:r>
          </a:p>
          <a:p>
            <a:pPr algn="ctr">
              <a:lnSpc>
                <a:spcPct val="80000"/>
              </a:lnSpc>
            </a:pPr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female</a:t>
            </a:r>
            <a:endParaRPr lang="en-US" altLang="ja-JP" sz="28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832DC2C-6663-4CC3-93B7-4F59EF32E799}"/>
              </a:ext>
            </a:extLst>
          </p:cNvPr>
          <p:cNvSpPr txBox="1"/>
          <p:nvPr/>
        </p:nvSpPr>
        <p:spPr>
          <a:xfrm>
            <a:off x="2241536" y="4328585"/>
            <a:ext cx="4929871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5400" dirty="0"/>
              <a:t>mother’s love </a:t>
            </a:r>
          </a:p>
          <a:p>
            <a:pPr marL="857250" indent="-857250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ja-JP" sz="60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to like</a:t>
            </a:r>
            <a:r>
              <a:rPr lang="en-US" altLang="ja-JP" sz="60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</a:p>
          <a:p>
            <a:pPr marL="1314450" lvl="1" indent="-857250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ja-JP" sz="60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favorite</a:t>
            </a:r>
            <a:r>
              <a:rPr lang="en-US" altLang="ja-JP" sz="60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endParaRPr lang="en-US" altLang="ja-JP" sz="40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70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24A4F769-FB1D-489E-B6A9-8A9CE242E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06" y="4295660"/>
            <a:ext cx="2338768" cy="233876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BA2B49C-01BE-48E3-AD6B-FDCFE3845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496"/>
            <a:ext cx="9144000" cy="47045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AE4618F-091D-427D-9FDE-8554403D6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9954"/>
            <a:ext cx="9144000" cy="47045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A66429F-EF3F-4C79-A96C-3B20188D2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3289"/>
            <a:ext cx="9144000" cy="53033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0F00DF4-331E-4424-88E7-EDCB5D1BC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3532" y="2065115"/>
            <a:ext cx="1155927" cy="120247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450F212-06B0-49F9-B5E2-D6F5E9625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8124" y="3906809"/>
            <a:ext cx="1155927" cy="126851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BC8864F-8FBC-4358-BA79-440852424703}"/>
              </a:ext>
            </a:extLst>
          </p:cNvPr>
          <p:cNvSpPr txBox="1"/>
          <p:nvPr/>
        </p:nvSpPr>
        <p:spPr>
          <a:xfrm>
            <a:off x="3234804" y="1469798"/>
            <a:ext cx="257394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48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rice field</a:t>
            </a:r>
            <a:endParaRPr lang="en-US" altLang="ja-JP" sz="32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DD1EF8-48B8-4EC8-B35E-D361ED149026}"/>
              </a:ext>
            </a:extLst>
          </p:cNvPr>
          <p:cNvSpPr txBox="1"/>
          <p:nvPr/>
        </p:nvSpPr>
        <p:spPr>
          <a:xfrm>
            <a:off x="2420873" y="5058867"/>
            <a:ext cx="186493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48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power</a:t>
            </a:r>
            <a:endParaRPr lang="en-US" altLang="ja-JP" sz="32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CE6B24D-CD3D-400F-A5ED-B1AE597B03FD}"/>
              </a:ext>
            </a:extLst>
          </p:cNvPr>
          <p:cNvSpPr/>
          <p:nvPr/>
        </p:nvSpPr>
        <p:spPr>
          <a:xfrm>
            <a:off x="1860514" y="1652095"/>
            <a:ext cx="1474741" cy="152904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0A3523B-DE1C-42DB-A200-2D895A9820DB}"/>
              </a:ext>
            </a:extLst>
          </p:cNvPr>
          <p:cNvSpPr/>
          <p:nvPr/>
        </p:nvSpPr>
        <p:spPr>
          <a:xfrm>
            <a:off x="1950828" y="1763798"/>
            <a:ext cx="545593" cy="61451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0ADE543-ECE7-4B73-9E74-432F227D48D8}"/>
              </a:ext>
            </a:extLst>
          </p:cNvPr>
          <p:cNvSpPr/>
          <p:nvPr/>
        </p:nvSpPr>
        <p:spPr>
          <a:xfrm>
            <a:off x="2645738" y="1757859"/>
            <a:ext cx="545593" cy="61451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98577D6-9651-4BD4-9AC1-DC0C797F2AD1}"/>
              </a:ext>
            </a:extLst>
          </p:cNvPr>
          <p:cNvSpPr/>
          <p:nvPr/>
        </p:nvSpPr>
        <p:spPr>
          <a:xfrm>
            <a:off x="1949050" y="2463387"/>
            <a:ext cx="545593" cy="61451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888424B-3445-437A-87E9-7536EB626048}"/>
              </a:ext>
            </a:extLst>
          </p:cNvPr>
          <p:cNvSpPr/>
          <p:nvPr/>
        </p:nvSpPr>
        <p:spPr>
          <a:xfrm>
            <a:off x="2643960" y="2472196"/>
            <a:ext cx="545593" cy="61451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パソコンの画面&#10;&#10;低い精度で自動的に生成された説明">
            <a:extLst>
              <a:ext uri="{FF2B5EF4-FFF2-40B4-BE49-F238E27FC236}">
                <a16:creationId xmlns:a16="http://schemas.microsoft.com/office/drawing/2014/main" id="{7E88203E-6543-4A50-A3A2-CB677798F1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2" y="1626667"/>
            <a:ext cx="1676282" cy="1579896"/>
          </a:xfrm>
          <a:prstGeom prst="rect">
            <a:avLst/>
          </a:prstGeom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CE2A4FEC-B113-49C9-B502-88A137D92F5B}"/>
              </a:ext>
            </a:extLst>
          </p:cNvPr>
          <p:cNvSpPr/>
          <p:nvPr/>
        </p:nvSpPr>
        <p:spPr>
          <a:xfrm rot="568860">
            <a:off x="3421264" y="2227820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F6E356A6-145F-46C7-AB42-9E79D4DFE17C}"/>
              </a:ext>
            </a:extLst>
          </p:cNvPr>
          <p:cNvSpPr/>
          <p:nvPr/>
        </p:nvSpPr>
        <p:spPr>
          <a:xfrm rot="568860">
            <a:off x="1993121" y="4248680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3EE046B9-5B35-4E10-842F-1FED8D4DCF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17868">
            <a:off x="192204" y="3549842"/>
            <a:ext cx="1558858" cy="1861323"/>
          </a:xfrm>
          <a:prstGeom prst="rect">
            <a:avLst/>
          </a:prstGeom>
        </p:spPr>
      </p:pic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60A588D5-C492-4F07-9FC9-BF760152B4CF}"/>
              </a:ext>
            </a:extLst>
          </p:cNvPr>
          <p:cNvSpPr/>
          <p:nvPr/>
        </p:nvSpPr>
        <p:spPr>
          <a:xfrm>
            <a:off x="667346" y="3648927"/>
            <a:ext cx="943896" cy="1582406"/>
          </a:xfrm>
          <a:custGeom>
            <a:avLst/>
            <a:gdLst>
              <a:gd name="connsiteX0" fmla="*/ 0 w 943896"/>
              <a:gd name="connsiteY0" fmla="*/ 0 h 1135626"/>
              <a:gd name="connsiteX1" fmla="*/ 442451 w 943896"/>
              <a:gd name="connsiteY1" fmla="*/ 14749 h 1135626"/>
              <a:gd name="connsiteX2" fmla="*/ 530942 w 943896"/>
              <a:gd name="connsiteY2" fmla="*/ 44246 h 1135626"/>
              <a:gd name="connsiteX3" fmla="*/ 604684 w 943896"/>
              <a:gd name="connsiteY3" fmla="*/ 58994 h 1135626"/>
              <a:gd name="connsiteX4" fmla="*/ 693174 w 943896"/>
              <a:gd name="connsiteY4" fmla="*/ 103239 h 1135626"/>
              <a:gd name="connsiteX5" fmla="*/ 884903 w 943896"/>
              <a:gd name="connsiteY5" fmla="*/ 265471 h 1135626"/>
              <a:gd name="connsiteX6" fmla="*/ 929148 w 943896"/>
              <a:gd name="connsiteY6" fmla="*/ 324465 h 1135626"/>
              <a:gd name="connsiteX7" fmla="*/ 943896 w 943896"/>
              <a:gd name="connsiteY7" fmla="*/ 383459 h 1135626"/>
              <a:gd name="connsiteX8" fmla="*/ 914400 w 943896"/>
              <a:gd name="connsiteY8" fmla="*/ 648930 h 1135626"/>
              <a:gd name="connsiteX9" fmla="*/ 884903 w 943896"/>
              <a:gd name="connsiteY9" fmla="*/ 722671 h 1135626"/>
              <a:gd name="connsiteX10" fmla="*/ 870154 w 943896"/>
              <a:gd name="connsiteY10" fmla="*/ 766917 h 1135626"/>
              <a:gd name="connsiteX11" fmla="*/ 825909 w 943896"/>
              <a:gd name="connsiteY11" fmla="*/ 811162 h 1135626"/>
              <a:gd name="connsiteX12" fmla="*/ 766916 w 943896"/>
              <a:gd name="connsiteY12" fmla="*/ 884904 h 1135626"/>
              <a:gd name="connsiteX13" fmla="*/ 663677 w 943896"/>
              <a:gd name="connsiteY13" fmla="*/ 973394 h 1135626"/>
              <a:gd name="connsiteX14" fmla="*/ 486696 w 943896"/>
              <a:gd name="connsiteY14" fmla="*/ 1091381 h 1135626"/>
              <a:gd name="connsiteX15" fmla="*/ 383458 w 943896"/>
              <a:gd name="connsiteY15" fmla="*/ 1120878 h 1135626"/>
              <a:gd name="connsiteX16" fmla="*/ 324464 w 943896"/>
              <a:gd name="connsiteY16" fmla="*/ 1135626 h 113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3896" h="1135626">
                <a:moveTo>
                  <a:pt x="0" y="0"/>
                </a:moveTo>
                <a:cubicBezTo>
                  <a:pt x="147484" y="4916"/>
                  <a:pt x="295395" y="2494"/>
                  <a:pt x="442451" y="14749"/>
                </a:cubicBezTo>
                <a:cubicBezTo>
                  <a:pt x="473436" y="17331"/>
                  <a:pt x="500945" y="36065"/>
                  <a:pt x="530942" y="44246"/>
                </a:cubicBezTo>
                <a:cubicBezTo>
                  <a:pt x="555126" y="50842"/>
                  <a:pt x="580103" y="54078"/>
                  <a:pt x="604684" y="58994"/>
                </a:cubicBezTo>
                <a:cubicBezTo>
                  <a:pt x="634181" y="73742"/>
                  <a:pt x="665088" y="85955"/>
                  <a:pt x="693174" y="103239"/>
                </a:cubicBezTo>
                <a:cubicBezTo>
                  <a:pt x="755732" y="141736"/>
                  <a:pt x="840119" y="205758"/>
                  <a:pt x="884903" y="265471"/>
                </a:cubicBezTo>
                <a:lnTo>
                  <a:pt x="929148" y="324465"/>
                </a:lnTo>
                <a:cubicBezTo>
                  <a:pt x="934064" y="344130"/>
                  <a:pt x="943896" y="363189"/>
                  <a:pt x="943896" y="383459"/>
                </a:cubicBezTo>
                <a:cubicBezTo>
                  <a:pt x="943896" y="454393"/>
                  <a:pt x="941126" y="568752"/>
                  <a:pt x="914400" y="648930"/>
                </a:cubicBezTo>
                <a:cubicBezTo>
                  <a:pt x="906028" y="674045"/>
                  <a:pt x="894199" y="697883"/>
                  <a:pt x="884903" y="722671"/>
                </a:cubicBezTo>
                <a:cubicBezTo>
                  <a:pt x="879444" y="737228"/>
                  <a:pt x="878778" y="753982"/>
                  <a:pt x="870154" y="766917"/>
                </a:cubicBezTo>
                <a:cubicBezTo>
                  <a:pt x="858584" y="784271"/>
                  <a:pt x="839644" y="795465"/>
                  <a:pt x="825909" y="811162"/>
                </a:cubicBezTo>
                <a:cubicBezTo>
                  <a:pt x="805180" y="834852"/>
                  <a:pt x="787645" y="861214"/>
                  <a:pt x="766916" y="884904"/>
                </a:cubicBezTo>
                <a:cubicBezTo>
                  <a:pt x="732419" y="924330"/>
                  <a:pt x="707385" y="942798"/>
                  <a:pt x="663677" y="973394"/>
                </a:cubicBezTo>
                <a:cubicBezTo>
                  <a:pt x="663673" y="973397"/>
                  <a:pt x="486701" y="1091380"/>
                  <a:pt x="486696" y="1091381"/>
                </a:cubicBezTo>
                <a:cubicBezTo>
                  <a:pt x="302207" y="1137506"/>
                  <a:pt x="531616" y="1078548"/>
                  <a:pt x="383458" y="1120878"/>
                </a:cubicBezTo>
                <a:cubicBezTo>
                  <a:pt x="363968" y="1126446"/>
                  <a:pt x="344129" y="1130710"/>
                  <a:pt x="324464" y="1135626"/>
                </a:cubicBezTo>
              </a:path>
            </a:pathLst>
          </a:custGeom>
          <a:noFill/>
          <a:ln w="16510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FC288D67-9340-40F9-B85C-9C32433D37FA}"/>
              </a:ext>
            </a:extLst>
          </p:cNvPr>
          <p:cNvSpPr/>
          <p:nvPr/>
        </p:nvSpPr>
        <p:spPr>
          <a:xfrm>
            <a:off x="872064" y="3476462"/>
            <a:ext cx="471949" cy="840658"/>
          </a:xfrm>
          <a:custGeom>
            <a:avLst/>
            <a:gdLst>
              <a:gd name="connsiteX0" fmla="*/ 471949 w 471949"/>
              <a:gd name="connsiteY0" fmla="*/ 0 h 840658"/>
              <a:gd name="connsiteX1" fmla="*/ 280220 w 471949"/>
              <a:gd name="connsiteY1" fmla="*/ 324465 h 840658"/>
              <a:gd name="connsiteX2" fmla="*/ 250723 w 471949"/>
              <a:gd name="connsiteY2" fmla="*/ 383458 h 840658"/>
              <a:gd name="connsiteX3" fmla="*/ 221226 w 471949"/>
              <a:gd name="connsiteY3" fmla="*/ 427703 h 840658"/>
              <a:gd name="connsiteX4" fmla="*/ 191729 w 471949"/>
              <a:gd name="connsiteY4" fmla="*/ 516194 h 840658"/>
              <a:gd name="connsiteX5" fmla="*/ 176981 w 471949"/>
              <a:gd name="connsiteY5" fmla="*/ 560439 h 840658"/>
              <a:gd name="connsiteX6" fmla="*/ 147484 w 471949"/>
              <a:gd name="connsiteY6" fmla="*/ 604684 h 840658"/>
              <a:gd name="connsiteX7" fmla="*/ 88491 w 471949"/>
              <a:gd name="connsiteY7" fmla="*/ 737419 h 840658"/>
              <a:gd name="connsiteX8" fmla="*/ 58994 w 471949"/>
              <a:gd name="connsiteY8" fmla="*/ 781665 h 840658"/>
              <a:gd name="connsiteX9" fmla="*/ 0 w 471949"/>
              <a:gd name="connsiteY9" fmla="*/ 840658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949" h="840658">
                <a:moveTo>
                  <a:pt x="471949" y="0"/>
                </a:moveTo>
                <a:cubicBezTo>
                  <a:pt x="197569" y="514464"/>
                  <a:pt x="471606" y="23716"/>
                  <a:pt x="280220" y="324465"/>
                </a:cubicBezTo>
                <a:cubicBezTo>
                  <a:pt x="268417" y="343013"/>
                  <a:pt x="261631" y="364369"/>
                  <a:pt x="250723" y="383458"/>
                </a:cubicBezTo>
                <a:cubicBezTo>
                  <a:pt x="241929" y="398848"/>
                  <a:pt x="231058" y="412955"/>
                  <a:pt x="221226" y="427703"/>
                </a:cubicBezTo>
                <a:lnTo>
                  <a:pt x="191729" y="516194"/>
                </a:lnTo>
                <a:cubicBezTo>
                  <a:pt x="186813" y="530942"/>
                  <a:pt x="185604" y="547504"/>
                  <a:pt x="176981" y="560439"/>
                </a:cubicBezTo>
                <a:cubicBezTo>
                  <a:pt x="167149" y="575187"/>
                  <a:pt x="155411" y="588830"/>
                  <a:pt x="147484" y="604684"/>
                </a:cubicBezTo>
                <a:cubicBezTo>
                  <a:pt x="84271" y="731108"/>
                  <a:pt x="151045" y="627949"/>
                  <a:pt x="88491" y="737419"/>
                </a:cubicBezTo>
                <a:cubicBezTo>
                  <a:pt x="79697" y="752809"/>
                  <a:pt x="70530" y="768207"/>
                  <a:pt x="58994" y="781665"/>
                </a:cubicBezTo>
                <a:cubicBezTo>
                  <a:pt x="40896" y="802780"/>
                  <a:pt x="0" y="840658"/>
                  <a:pt x="0" y="840658"/>
                </a:cubicBezTo>
              </a:path>
            </a:pathLst>
          </a:custGeom>
          <a:noFill/>
          <a:ln w="16510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DBDE3E3-916C-47ED-B21F-D05A49F1CD10}"/>
              </a:ext>
            </a:extLst>
          </p:cNvPr>
          <p:cNvSpPr txBox="1"/>
          <p:nvPr/>
        </p:nvSpPr>
        <p:spPr>
          <a:xfrm>
            <a:off x="142603" y="5267613"/>
            <a:ext cx="186493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48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large bicep</a:t>
            </a:r>
            <a:endParaRPr lang="en-US" altLang="ja-JP" sz="32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9B370064-CDC0-48B1-9A7F-A40EB5A6AE6D}"/>
              </a:ext>
            </a:extLst>
          </p:cNvPr>
          <p:cNvSpPr/>
          <p:nvPr/>
        </p:nvSpPr>
        <p:spPr>
          <a:xfrm rot="2953378">
            <a:off x="4800252" y="3305688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E745E913-94F1-47A0-990A-CADC265C5794}"/>
              </a:ext>
            </a:extLst>
          </p:cNvPr>
          <p:cNvSpPr/>
          <p:nvPr/>
        </p:nvSpPr>
        <p:spPr>
          <a:xfrm rot="269454">
            <a:off x="4146844" y="4502972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23B102F-CD6C-43DF-90FC-3F72C549EAB1}"/>
              </a:ext>
            </a:extLst>
          </p:cNvPr>
          <p:cNvSpPr txBox="1"/>
          <p:nvPr/>
        </p:nvSpPr>
        <p:spPr>
          <a:xfrm>
            <a:off x="5314018" y="2855059"/>
            <a:ext cx="3669000" cy="174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4000" dirty="0"/>
              <a:t>farm work</a:t>
            </a:r>
          </a:p>
          <a:p>
            <a:pPr>
              <a:lnSpc>
                <a:spcPct val="80000"/>
              </a:lnSpc>
            </a:pPr>
            <a:r>
              <a:rPr lang="en-US" altLang="ja-JP" sz="4000" dirty="0">
                <a:sym typeface="Wingdings" panose="05000000000000000000" pitchFamily="2" charset="2"/>
              </a:rPr>
              <a:t> physical labor</a:t>
            </a:r>
            <a:endParaRPr lang="en-US" altLang="ja-JP" sz="4000" dirty="0"/>
          </a:p>
          <a:p>
            <a:pPr>
              <a:lnSpc>
                <a:spcPct val="80000"/>
              </a:lnSpc>
            </a:pPr>
            <a:r>
              <a:rPr lang="en-US" altLang="ja-JP" sz="40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5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male</a:t>
            </a:r>
            <a:endParaRPr lang="en-US" altLang="ja-JP" sz="40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5627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5CE08B7-6DF9-4276-A4CE-C9AD3BFB9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97" b="22092"/>
          <a:stretch/>
        </p:blipFill>
        <p:spPr>
          <a:xfrm>
            <a:off x="1089445" y="606993"/>
            <a:ext cx="6480176" cy="134572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3C17687-5C84-4E21-B43C-B4C24DDF96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337"/>
          <a:stretch/>
        </p:blipFill>
        <p:spPr>
          <a:xfrm>
            <a:off x="0" y="2260121"/>
            <a:ext cx="9144000" cy="174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92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13393A78-85FD-48FE-B9BC-478A3FD3F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76" y="2113739"/>
            <a:ext cx="3444408" cy="344440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A2AE43-DFDD-4084-ACA8-70D313DA8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67"/>
            <a:ext cx="9144000" cy="47045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FEB4E7D-6292-4076-B8C3-41B42507A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" y="4286320"/>
            <a:ext cx="1162915" cy="125044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E821664-E96A-45FC-AE78-82A56A218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444" y="4405687"/>
            <a:ext cx="738202" cy="97802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BEB913F-712A-41A8-84C4-0B4C57AE7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775" y="3747442"/>
            <a:ext cx="1200150" cy="57847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07FB079-2ECB-465C-839B-40AA685349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3279" y="4493957"/>
            <a:ext cx="1200150" cy="104280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4EDEB72-7077-47EF-8E3B-DDCF706BC1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3117" y="1805938"/>
            <a:ext cx="1185045" cy="1226384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634ECFF-F80F-4F8E-8822-13368B21E73D}"/>
              </a:ext>
            </a:extLst>
          </p:cNvPr>
          <p:cNvSpPr txBox="1"/>
          <p:nvPr/>
        </p:nvSpPr>
        <p:spPr>
          <a:xfrm>
            <a:off x="4912174" y="1792582"/>
            <a:ext cx="353660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old character form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2647C10-F6C3-420E-8FB1-7A8CC9AC6375}"/>
              </a:ext>
            </a:extLst>
          </p:cNvPr>
          <p:cNvSpPr/>
          <p:nvPr/>
        </p:nvSpPr>
        <p:spPr>
          <a:xfrm>
            <a:off x="3776969" y="1725108"/>
            <a:ext cx="1200150" cy="68326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9AF64E60-B1FD-47C7-AB1A-5B15919C34EA}"/>
              </a:ext>
            </a:extLst>
          </p:cNvPr>
          <p:cNvSpPr/>
          <p:nvPr/>
        </p:nvSpPr>
        <p:spPr>
          <a:xfrm rot="16200000" flipH="1">
            <a:off x="4054937" y="3036055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 descr="森の中の家&#10;&#10;自動的に生成された説明">
            <a:extLst>
              <a:ext uri="{FF2B5EF4-FFF2-40B4-BE49-F238E27FC236}">
                <a16:creationId xmlns:a16="http://schemas.microsoft.com/office/drawing/2014/main" id="{710C0D56-44CD-4E32-9424-53A25625E5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1" y="1617631"/>
            <a:ext cx="3454110" cy="2301301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531013D-913D-4A07-9603-3D5723043AAF}"/>
              </a:ext>
            </a:extLst>
          </p:cNvPr>
          <p:cNvSpPr txBox="1"/>
          <p:nvPr/>
        </p:nvSpPr>
        <p:spPr>
          <a:xfrm>
            <a:off x="73742" y="1057389"/>
            <a:ext cx="86575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https://commons.wikimedia.org/wiki/File:Naiku_04.jpg  by N yotarou</a:t>
            </a:r>
          </a:p>
          <a:p>
            <a:r>
              <a:rPr lang="ja-JP" altLang="en-US" sz="1600" dirty="0"/>
              <a:t>N yotarou, CC BY-SA 4.0 &lt;https://creativecommons.org/licenses/by-sa/4.0&gt;, via Wikimedia Commons</a:t>
            </a: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9E723189-911C-4CDF-A798-B4BF4F6BECF5}"/>
              </a:ext>
            </a:extLst>
          </p:cNvPr>
          <p:cNvSpPr/>
          <p:nvPr/>
        </p:nvSpPr>
        <p:spPr>
          <a:xfrm rot="10800000" flipH="1">
            <a:off x="2540397" y="4599908"/>
            <a:ext cx="1200150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FB4D174-3EDE-41D4-8D4F-E8A160F7BB0C}"/>
              </a:ext>
            </a:extLst>
          </p:cNvPr>
          <p:cNvSpPr txBox="1"/>
          <p:nvPr/>
        </p:nvSpPr>
        <p:spPr>
          <a:xfrm>
            <a:off x="1395514" y="4937090"/>
            <a:ext cx="130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40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child</a:t>
            </a:r>
            <a:endParaRPr lang="en-US" altLang="ja-JP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7E6A51-A08A-4DAE-8338-20FC28C9009C}"/>
              </a:ext>
            </a:extLst>
          </p:cNvPr>
          <p:cNvSpPr txBox="1"/>
          <p:nvPr/>
        </p:nvSpPr>
        <p:spPr>
          <a:xfrm>
            <a:off x="-1" y="586834"/>
            <a:ext cx="8922775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4000" dirty="0"/>
              <a:t>ancient roof architecture (public building)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FFB73D7-C121-40A3-9DA7-4EE571837D33}"/>
              </a:ext>
            </a:extLst>
          </p:cNvPr>
          <p:cNvSpPr txBox="1"/>
          <p:nvPr/>
        </p:nvSpPr>
        <p:spPr>
          <a:xfrm>
            <a:off x="945935" y="3892453"/>
            <a:ext cx="288972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simplified form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9131771-4C5D-4551-AF40-523E02445FAD}"/>
              </a:ext>
            </a:extLst>
          </p:cNvPr>
          <p:cNvSpPr/>
          <p:nvPr/>
        </p:nvSpPr>
        <p:spPr>
          <a:xfrm>
            <a:off x="3802433" y="3697620"/>
            <a:ext cx="1200150" cy="68326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8782971-9920-40C4-8A57-4467CD18EE0A}"/>
              </a:ext>
            </a:extLst>
          </p:cNvPr>
          <p:cNvSpPr txBox="1"/>
          <p:nvPr/>
        </p:nvSpPr>
        <p:spPr>
          <a:xfrm>
            <a:off x="1239418" y="5558147"/>
            <a:ext cx="7742575" cy="1190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4000" dirty="0"/>
              <a:t>Children </a:t>
            </a:r>
            <a:r>
              <a:rPr lang="en-US" altLang="ja-JP" sz="4000" dirty="0">
                <a:solidFill>
                  <a:srgbClr val="FF0000"/>
                </a:solidFill>
              </a:rPr>
              <a:t>study</a:t>
            </a:r>
            <a:r>
              <a:rPr lang="en-US" altLang="ja-JP" sz="4000" dirty="0"/>
              <a:t> in the public building</a:t>
            </a:r>
          </a:p>
          <a:p>
            <a:pPr>
              <a:lnSpc>
                <a:spcPct val="80000"/>
              </a:lnSpc>
            </a:pPr>
            <a:r>
              <a:rPr lang="en-US" altLang="ja-JP" sz="4000" dirty="0">
                <a:sym typeface="Wingdings" panose="05000000000000000000" pitchFamily="2" charset="2"/>
              </a:rPr>
              <a:t> </a:t>
            </a:r>
            <a:r>
              <a:rPr lang="en-US" altLang="ja-JP" sz="4800" dirty="0">
                <a:solidFill>
                  <a:srgbClr val="FF0000"/>
                </a:solidFill>
                <a:sym typeface="Wingdings" panose="05000000000000000000" pitchFamily="2" charset="2"/>
              </a:rPr>
              <a:t>study, learning</a:t>
            </a:r>
            <a:endParaRPr lang="en-US" altLang="ja-JP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75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371D88E-C26A-4A72-BD99-3C1E1715F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06"/>
            <a:ext cx="9144000" cy="786949"/>
          </a:xfrm>
          <a:prstGeom prst="rect">
            <a:avLst/>
          </a:prstGeom>
        </p:spPr>
      </p:pic>
      <p:pic>
        <p:nvPicPr>
          <p:cNvPr id="4" name="図 3" descr="挿絵, テーブル, 椅子, 記号 が含まれている画像&#10;&#10;自動的に生成された説明">
            <a:extLst>
              <a:ext uri="{FF2B5EF4-FFF2-40B4-BE49-F238E27FC236}">
                <a16:creationId xmlns:a16="http://schemas.microsoft.com/office/drawing/2014/main" id="{45DF7AAB-BE9E-4D7D-925F-A609458CC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82" y="3382997"/>
            <a:ext cx="3338959" cy="333895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BB6093C-654D-4360-B994-46C994538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49" y="1073126"/>
            <a:ext cx="2400542" cy="2756090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E8C2C107-4316-4E9E-991A-9AA2D2599F90}"/>
              </a:ext>
            </a:extLst>
          </p:cNvPr>
          <p:cNvSpPr/>
          <p:nvPr/>
        </p:nvSpPr>
        <p:spPr>
          <a:xfrm rot="2231761">
            <a:off x="2737878" y="2881649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F30C6A3-626D-4416-A1EC-732D38BE8F7A}"/>
              </a:ext>
            </a:extLst>
          </p:cNvPr>
          <p:cNvSpPr txBox="1"/>
          <p:nvPr/>
        </p:nvSpPr>
        <p:spPr>
          <a:xfrm>
            <a:off x="4218698" y="1080500"/>
            <a:ext cx="4643003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40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growing plant</a:t>
            </a:r>
          </a:p>
          <a:p>
            <a:pPr>
              <a:lnSpc>
                <a:spcPct val="80000"/>
              </a:lnSpc>
            </a:pPr>
            <a:r>
              <a:rPr lang="en-US" altLang="ja-JP" sz="40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be born, life,</a:t>
            </a:r>
            <a:br>
              <a:rPr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</a:br>
            <a:r>
              <a:rPr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	 be living</a:t>
            </a:r>
            <a:endParaRPr lang="en-US" altLang="ja-JP" sz="40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5BF5307-7537-46F5-BB2C-5EDE3A606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226" y="2961749"/>
            <a:ext cx="1414444" cy="1703762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C049132B-B47E-40B9-88B5-69CE4700801F}"/>
              </a:ext>
            </a:extLst>
          </p:cNvPr>
          <p:cNvSpPr/>
          <p:nvPr/>
        </p:nvSpPr>
        <p:spPr>
          <a:xfrm rot="2231761">
            <a:off x="5298065" y="4230278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106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7F84375-188A-4DBE-82B9-DF65BBD14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92"/>
            <a:ext cx="9144000" cy="529839"/>
          </a:xfrm>
          <a:prstGeom prst="rect">
            <a:avLst/>
          </a:prstGeom>
        </p:spPr>
      </p:pic>
      <p:pic>
        <p:nvPicPr>
          <p:cNvPr id="4" name="図 3" descr="シャツ, らくがき が含まれている画像&#10;&#10;自動的に生成された説明">
            <a:extLst>
              <a:ext uri="{FF2B5EF4-FFF2-40B4-BE49-F238E27FC236}">
                <a16:creationId xmlns:a16="http://schemas.microsoft.com/office/drawing/2014/main" id="{6937E93E-3C83-4236-96F3-3118D836C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344" y="4776043"/>
            <a:ext cx="1739832" cy="1739832"/>
          </a:xfrm>
          <a:prstGeom prst="rect">
            <a:avLst/>
          </a:prstGeom>
        </p:spPr>
      </p:pic>
      <p:pic>
        <p:nvPicPr>
          <p:cNvPr id="6" name="図 5" descr="ロゴ&#10;&#10;自動的に生成された説明">
            <a:extLst>
              <a:ext uri="{FF2B5EF4-FFF2-40B4-BE49-F238E27FC236}">
                <a16:creationId xmlns:a16="http://schemas.microsoft.com/office/drawing/2014/main" id="{A381093F-0583-47A6-92B2-C8860F634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12" y="3569111"/>
            <a:ext cx="3067665" cy="3067665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8F9B37F2-0A1B-4134-930F-CF0401FAADB5}"/>
              </a:ext>
            </a:extLst>
          </p:cNvPr>
          <p:cNvSpPr/>
          <p:nvPr/>
        </p:nvSpPr>
        <p:spPr>
          <a:xfrm>
            <a:off x="2335933" y="4748250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768F29BE-9B97-4764-BB16-77103AC3CEC2}"/>
              </a:ext>
            </a:extLst>
          </p:cNvPr>
          <p:cNvSpPr/>
          <p:nvPr/>
        </p:nvSpPr>
        <p:spPr>
          <a:xfrm>
            <a:off x="3200156" y="4559481"/>
            <a:ext cx="1483314" cy="206576"/>
          </a:xfrm>
          <a:custGeom>
            <a:avLst/>
            <a:gdLst>
              <a:gd name="connsiteX0" fmla="*/ 0 w 2050026"/>
              <a:gd name="connsiteY0" fmla="*/ 0 h 309716"/>
              <a:gd name="connsiteX1" fmla="*/ 73742 w 2050026"/>
              <a:gd name="connsiteY1" fmla="*/ 103239 h 309716"/>
              <a:gd name="connsiteX2" fmla="*/ 162232 w 2050026"/>
              <a:gd name="connsiteY2" fmla="*/ 206477 h 309716"/>
              <a:gd name="connsiteX3" fmla="*/ 221226 w 2050026"/>
              <a:gd name="connsiteY3" fmla="*/ 221226 h 309716"/>
              <a:gd name="connsiteX4" fmla="*/ 324464 w 2050026"/>
              <a:gd name="connsiteY4" fmla="*/ 265471 h 309716"/>
              <a:gd name="connsiteX5" fmla="*/ 486697 w 2050026"/>
              <a:gd name="connsiteY5" fmla="*/ 309716 h 309716"/>
              <a:gd name="connsiteX6" fmla="*/ 1002890 w 2050026"/>
              <a:gd name="connsiteY6" fmla="*/ 294968 h 309716"/>
              <a:gd name="connsiteX7" fmla="*/ 1061884 w 2050026"/>
              <a:gd name="connsiteY7" fmla="*/ 280219 h 309716"/>
              <a:gd name="connsiteX8" fmla="*/ 1165122 w 2050026"/>
              <a:gd name="connsiteY8" fmla="*/ 235974 h 309716"/>
              <a:gd name="connsiteX9" fmla="*/ 1312606 w 2050026"/>
              <a:gd name="connsiteY9" fmla="*/ 147484 h 309716"/>
              <a:gd name="connsiteX10" fmla="*/ 1342103 w 2050026"/>
              <a:gd name="connsiteY10" fmla="*/ 103239 h 309716"/>
              <a:gd name="connsiteX11" fmla="*/ 1519084 w 2050026"/>
              <a:gd name="connsiteY11" fmla="*/ 88490 h 309716"/>
              <a:gd name="connsiteX12" fmla="*/ 1755058 w 2050026"/>
              <a:gd name="connsiteY12" fmla="*/ 73742 h 309716"/>
              <a:gd name="connsiteX13" fmla="*/ 1946787 w 2050026"/>
              <a:gd name="connsiteY13" fmla="*/ 88490 h 309716"/>
              <a:gd name="connsiteX14" fmla="*/ 2005780 w 2050026"/>
              <a:gd name="connsiteY14" fmla="*/ 117987 h 309716"/>
              <a:gd name="connsiteX15" fmla="*/ 2050026 w 2050026"/>
              <a:gd name="connsiteY15" fmla="*/ 147484 h 3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50026" h="309716">
                <a:moveTo>
                  <a:pt x="0" y="0"/>
                </a:moveTo>
                <a:cubicBezTo>
                  <a:pt x="58076" y="145189"/>
                  <a:pt x="-7258" y="22239"/>
                  <a:pt x="73742" y="103239"/>
                </a:cubicBezTo>
                <a:cubicBezTo>
                  <a:pt x="102020" y="131517"/>
                  <a:pt x="124773" y="185072"/>
                  <a:pt x="162232" y="206477"/>
                </a:cubicBezTo>
                <a:cubicBezTo>
                  <a:pt x="179831" y="216534"/>
                  <a:pt x="201561" y="216310"/>
                  <a:pt x="221226" y="221226"/>
                </a:cubicBezTo>
                <a:cubicBezTo>
                  <a:pt x="291421" y="268022"/>
                  <a:pt x="237887" y="239497"/>
                  <a:pt x="324464" y="265471"/>
                </a:cubicBezTo>
                <a:cubicBezTo>
                  <a:pt x="474150" y="310378"/>
                  <a:pt x="352302" y="282838"/>
                  <a:pt x="486697" y="309716"/>
                </a:cubicBezTo>
                <a:cubicBezTo>
                  <a:pt x="658761" y="304800"/>
                  <a:pt x="830981" y="303784"/>
                  <a:pt x="1002890" y="294968"/>
                </a:cubicBezTo>
                <a:cubicBezTo>
                  <a:pt x="1023133" y="293930"/>
                  <a:pt x="1042905" y="287336"/>
                  <a:pt x="1061884" y="280219"/>
                </a:cubicBezTo>
                <a:cubicBezTo>
                  <a:pt x="1353399" y="170899"/>
                  <a:pt x="945434" y="309202"/>
                  <a:pt x="1165122" y="235974"/>
                </a:cubicBezTo>
                <a:cubicBezTo>
                  <a:pt x="1386182" y="14914"/>
                  <a:pt x="1111327" y="262499"/>
                  <a:pt x="1312606" y="147484"/>
                </a:cubicBezTo>
                <a:cubicBezTo>
                  <a:pt x="1327996" y="138690"/>
                  <a:pt x="1325060" y="108109"/>
                  <a:pt x="1342103" y="103239"/>
                </a:cubicBezTo>
                <a:cubicBezTo>
                  <a:pt x="1399023" y="86976"/>
                  <a:pt x="1460036" y="92708"/>
                  <a:pt x="1519084" y="88490"/>
                </a:cubicBezTo>
                <a:lnTo>
                  <a:pt x="1755058" y="73742"/>
                </a:lnTo>
                <a:cubicBezTo>
                  <a:pt x="1818968" y="78658"/>
                  <a:pt x="1883664" y="77351"/>
                  <a:pt x="1946787" y="88490"/>
                </a:cubicBezTo>
                <a:cubicBezTo>
                  <a:pt x="1968438" y="92311"/>
                  <a:pt x="1986691" y="107079"/>
                  <a:pt x="2005780" y="117987"/>
                </a:cubicBezTo>
                <a:cubicBezTo>
                  <a:pt x="2021170" y="126781"/>
                  <a:pt x="2050026" y="147484"/>
                  <a:pt x="2050026" y="147484"/>
                </a:cubicBezTo>
              </a:path>
            </a:pathLst>
          </a:custGeom>
          <a:noFill/>
          <a:ln w="203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18FBA25-7B3F-4EF1-937B-86B27B8DDFAE}"/>
              </a:ext>
            </a:extLst>
          </p:cNvPr>
          <p:cNvSpPr/>
          <p:nvPr/>
        </p:nvSpPr>
        <p:spPr>
          <a:xfrm>
            <a:off x="3828063" y="4124502"/>
            <a:ext cx="147484" cy="1135626"/>
          </a:xfrm>
          <a:custGeom>
            <a:avLst/>
            <a:gdLst>
              <a:gd name="connsiteX0" fmla="*/ 0 w 147484"/>
              <a:gd name="connsiteY0" fmla="*/ 0 h 1135626"/>
              <a:gd name="connsiteX1" fmla="*/ 73742 w 147484"/>
              <a:gd name="connsiteY1" fmla="*/ 545690 h 1135626"/>
              <a:gd name="connsiteX2" fmla="*/ 103239 w 147484"/>
              <a:gd name="connsiteY2" fmla="*/ 678426 h 1135626"/>
              <a:gd name="connsiteX3" fmla="*/ 117987 w 147484"/>
              <a:gd name="connsiteY3" fmla="*/ 1017639 h 1135626"/>
              <a:gd name="connsiteX4" fmla="*/ 132736 w 147484"/>
              <a:gd name="connsiteY4" fmla="*/ 1091381 h 1135626"/>
              <a:gd name="connsiteX5" fmla="*/ 147484 w 147484"/>
              <a:gd name="connsiteY5" fmla="*/ 1135626 h 113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84" h="1135626">
                <a:moveTo>
                  <a:pt x="0" y="0"/>
                </a:moveTo>
                <a:cubicBezTo>
                  <a:pt x="24581" y="181897"/>
                  <a:pt x="29223" y="367621"/>
                  <a:pt x="73742" y="545690"/>
                </a:cubicBezTo>
                <a:cubicBezTo>
                  <a:pt x="94571" y="629003"/>
                  <a:pt x="84516" y="584808"/>
                  <a:pt x="103239" y="678426"/>
                </a:cubicBezTo>
                <a:cubicBezTo>
                  <a:pt x="108155" y="791497"/>
                  <a:pt x="109923" y="904749"/>
                  <a:pt x="117987" y="1017639"/>
                </a:cubicBezTo>
                <a:cubicBezTo>
                  <a:pt x="119773" y="1042643"/>
                  <a:pt x="126656" y="1067062"/>
                  <a:pt x="132736" y="1091381"/>
                </a:cubicBezTo>
                <a:cubicBezTo>
                  <a:pt x="136507" y="1106463"/>
                  <a:pt x="147484" y="1135626"/>
                  <a:pt x="147484" y="1135626"/>
                </a:cubicBezTo>
              </a:path>
            </a:pathLst>
          </a:custGeom>
          <a:noFill/>
          <a:ln w="203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44A5682E-2BAE-4B9E-A8E3-40BE7EF4388D}"/>
              </a:ext>
            </a:extLst>
          </p:cNvPr>
          <p:cNvSpPr/>
          <p:nvPr/>
        </p:nvSpPr>
        <p:spPr>
          <a:xfrm>
            <a:off x="3252876" y="5178196"/>
            <a:ext cx="1375839" cy="206576"/>
          </a:xfrm>
          <a:custGeom>
            <a:avLst/>
            <a:gdLst>
              <a:gd name="connsiteX0" fmla="*/ 0 w 1622323"/>
              <a:gd name="connsiteY0" fmla="*/ 162232 h 206576"/>
              <a:gd name="connsiteX1" fmla="*/ 663677 w 1622323"/>
              <a:gd name="connsiteY1" fmla="*/ 206477 h 206576"/>
              <a:gd name="connsiteX2" fmla="*/ 766916 w 1622323"/>
              <a:gd name="connsiteY2" fmla="*/ 191729 h 206576"/>
              <a:gd name="connsiteX3" fmla="*/ 943897 w 1622323"/>
              <a:gd name="connsiteY3" fmla="*/ 176981 h 206576"/>
              <a:gd name="connsiteX4" fmla="*/ 1091381 w 1622323"/>
              <a:gd name="connsiteY4" fmla="*/ 162232 h 206576"/>
              <a:gd name="connsiteX5" fmla="*/ 1253613 w 1622323"/>
              <a:gd name="connsiteY5" fmla="*/ 103239 h 206576"/>
              <a:gd name="connsiteX6" fmla="*/ 1356852 w 1622323"/>
              <a:gd name="connsiteY6" fmla="*/ 73742 h 206576"/>
              <a:gd name="connsiteX7" fmla="*/ 1460090 w 1622323"/>
              <a:gd name="connsiteY7" fmla="*/ 58993 h 206576"/>
              <a:gd name="connsiteX8" fmla="*/ 1578077 w 1622323"/>
              <a:gd name="connsiteY8" fmla="*/ 14748 h 206576"/>
              <a:gd name="connsiteX9" fmla="*/ 1622323 w 1622323"/>
              <a:gd name="connsiteY9" fmla="*/ 0 h 20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2323" h="206576">
                <a:moveTo>
                  <a:pt x="0" y="162232"/>
                </a:moveTo>
                <a:cubicBezTo>
                  <a:pt x="221226" y="176980"/>
                  <a:pt x="442124" y="197956"/>
                  <a:pt x="663677" y="206477"/>
                </a:cubicBezTo>
                <a:cubicBezTo>
                  <a:pt x="698414" y="207813"/>
                  <a:pt x="732345" y="195368"/>
                  <a:pt x="766916" y="191729"/>
                </a:cubicBezTo>
                <a:cubicBezTo>
                  <a:pt x="825789" y="185532"/>
                  <a:pt x="884942" y="182341"/>
                  <a:pt x="943897" y="176981"/>
                </a:cubicBezTo>
                <a:lnTo>
                  <a:pt x="1091381" y="162232"/>
                </a:lnTo>
                <a:cubicBezTo>
                  <a:pt x="1194002" y="121183"/>
                  <a:pt x="1139994" y="141112"/>
                  <a:pt x="1253613" y="103239"/>
                </a:cubicBezTo>
                <a:cubicBezTo>
                  <a:pt x="1291531" y="90600"/>
                  <a:pt x="1316097" y="81152"/>
                  <a:pt x="1356852" y="73742"/>
                </a:cubicBezTo>
                <a:cubicBezTo>
                  <a:pt x="1391053" y="67524"/>
                  <a:pt x="1425677" y="63909"/>
                  <a:pt x="1460090" y="58993"/>
                </a:cubicBezTo>
                <a:cubicBezTo>
                  <a:pt x="1551731" y="13174"/>
                  <a:pt x="1484371" y="41521"/>
                  <a:pt x="1578077" y="14748"/>
                </a:cubicBezTo>
                <a:cubicBezTo>
                  <a:pt x="1593025" y="10477"/>
                  <a:pt x="1622323" y="0"/>
                  <a:pt x="1622323" y="0"/>
                </a:cubicBezTo>
              </a:path>
            </a:pathLst>
          </a:custGeom>
          <a:noFill/>
          <a:ln w="203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48EBFBD0-F174-4CE3-BDA0-AD8455171D1B}"/>
              </a:ext>
            </a:extLst>
          </p:cNvPr>
          <p:cNvSpPr/>
          <p:nvPr/>
        </p:nvSpPr>
        <p:spPr>
          <a:xfrm>
            <a:off x="3487652" y="5397464"/>
            <a:ext cx="222882" cy="825909"/>
          </a:xfrm>
          <a:custGeom>
            <a:avLst/>
            <a:gdLst>
              <a:gd name="connsiteX0" fmla="*/ 222882 w 222882"/>
              <a:gd name="connsiteY0" fmla="*/ 0 h 825909"/>
              <a:gd name="connsiteX1" fmla="*/ 149140 w 222882"/>
              <a:gd name="connsiteY1" fmla="*/ 44245 h 825909"/>
              <a:gd name="connsiteX2" fmla="*/ 134391 w 222882"/>
              <a:gd name="connsiteY2" fmla="*/ 117987 h 825909"/>
              <a:gd name="connsiteX3" fmla="*/ 119643 w 222882"/>
              <a:gd name="connsiteY3" fmla="*/ 176980 h 825909"/>
              <a:gd name="connsiteX4" fmla="*/ 45901 w 222882"/>
              <a:gd name="connsiteY4" fmla="*/ 294967 h 825909"/>
              <a:gd name="connsiteX5" fmla="*/ 31153 w 222882"/>
              <a:gd name="connsiteY5" fmla="*/ 353961 h 825909"/>
              <a:gd name="connsiteX6" fmla="*/ 16404 w 222882"/>
              <a:gd name="connsiteY6" fmla="*/ 398206 h 825909"/>
              <a:gd name="connsiteX7" fmla="*/ 1656 w 222882"/>
              <a:gd name="connsiteY7" fmla="*/ 501445 h 825909"/>
              <a:gd name="connsiteX8" fmla="*/ 1656 w 222882"/>
              <a:gd name="connsiteY8" fmla="*/ 825909 h 82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882" h="825909">
                <a:moveTo>
                  <a:pt x="222882" y="0"/>
                </a:moveTo>
                <a:cubicBezTo>
                  <a:pt x="198301" y="14748"/>
                  <a:pt x="166340" y="21313"/>
                  <a:pt x="149140" y="44245"/>
                </a:cubicBezTo>
                <a:cubicBezTo>
                  <a:pt x="134099" y="64299"/>
                  <a:pt x="139829" y="93516"/>
                  <a:pt x="134391" y="117987"/>
                </a:cubicBezTo>
                <a:cubicBezTo>
                  <a:pt x="129994" y="137774"/>
                  <a:pt x="126760" y="158001"/>
                  <a:pt x="119643" y="176980"/>
                </a:cubicBezTo>
                <a:cubicBezTo>
                  <a:pt x="99398" y="230966"/>
                  <a:pt x="80703" y="248564"/>
                  <a:pt x="45901" y="294967"/>
                </a:cubicBezTo>
                <a:cubicBezTo>
                  <a:pt x="40985" y="314632"/>
                  <a:pt x="36722" y="334471"/>
                  <a:pt x="31153" y="353961"/>
                </a:cubicBezTo>
                <a:cubicBezTo>
                  <a:pt x="26882" y="368909"/>
                  <a:pt x="19453" y="382962"/>
                  <a:pt x="16404" y="398206"/>
                </a:cubicBezTo>
                <a:cubicBezTo>
                  <a:pt x="9586" y="432293"/>
                  <a:pt x="2854" y="466703"/>
                  <a:pt x="1656" y="501445"/>
                </a:cubicBezTo>
                <a:cubicBezTo>
                  <a:pt x="-2071" y="609535"/>
                  <a:pt x="1656" y="717754"/>
                  <a:pt x="1656" y="825909"/>
                </a:cubicBezTo>
              </a:path>
            </a:pathLst>
          </a:custGeom>
          <a:noFill/>
          <a:ln w="203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CDEA00FF-B5FE-41B3-9136-80BE52AD251A}"/>
              </a:ext>
            </a:extLst>
          </p:cNvPr>
          <p:cNvSpPr/>
          <p:nvPr/>
        </p:nvSpPr>
        <p:spPr>
          <a:xfrm>
            <a:off x="4160456" y="5384772"/>
            <a:ext cx="937487" cy="677059"/>
          </a:xfrm>
          <a:custGeom>
            <a:avLst/>
            <a:gdLst>
              <a:gd name="connsiteX0" fmla="*/ 0 w 1047136"/>
              <a:gd name="connsiteY0" fmla="*/ 0 h 914400"/>
              <a:gd name="connsiteX1" fmla="*/ 368710 w 1047136"/>
              <a:gd name="connsiteY1" fmla="*/ 604684 h 914400"/>
              <a:gd name="connsiteX2" fmla="*/ 575187 w 1047136"/>
              <a:gd name="connsiteY2" fmla="*/ 840658 h 914400"/>
              <a:gd name="connsiteX3" fmla="*/ 634181 w 1047136"/>
              <a:gd name="connsiteY3" fmla="*/ 870155 h 914400"/>
              <a:gd name="connsiteX4" fmla="*/ 678426 w 1047136"/>
              <a:gd name="connsiteY4" fmla="*/ 899652 h 914400"/>
              <a:gd name="connsiteX5" fmla="*/ 737420 w 1047136"/>
              <a:gd name="connsiteY5" fmla="*/ 914400 h 914400"/>
              <a:gd name="connsiteX6" fmla="*/ 1047136 w 1047136"/>
              <a:gd name="connsiteY6" fmla="*/ 899652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36" h="914400">
                <a:moveTo>
                  <a:pt x="0" y="0"/>
                </a:moveTo>
                <a:cubicBezTo>
                  <a:pt x="122903" y="201561"/>
                  <a:pt x="240461" y="406481"/>
                  <a:pt x="368710" y="604684"/>
                </a:cubicBezTo>
                <a:cubicBezTo>
                  <a:pt x="376042" y="616015"/>
                  <a:pt x="532765" y="819447"/>
                  <a:pt x="575187" y="840658"/>
                </a:cubicBezTo>
                <a:cubicBezTo>
                  <a:pt x="594852" y="850490"/>
                  <a:pt x="615092" y="859247"/>
                  <a:pt x="634181" y="870155"/>
                </a:cubicBezTo>
                <a:cubicBezTo>
                  <a:pt x="649571" y="878949"/>
                  <a:pt x="662134" y="892670"/>
                  <a:pt x="678426" y="899652"/>
                </a:cubicBezTo>
                <a:cubicBezTo>
                  <a:pt x="697057" y="907637"/>
                  <a:pt x="717755" y="909484"/>
                  <a:pt x="737420" y="914400"/>
                </a:cubicBezTo>
                <a:lnTo>
                  <a:pt x="1047136" y="899652"/>
                </a:lnTo>
              </a:path>
            </a:pathLst>
          </a:custGeom>
          <a:noFill/>
          <a:ln w="203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C85BCDE-EFD9-49CC-8792-08EC882C0DF4}"/>
              </a:ext>
            </a:extLst>
          </p:cNvPr>
          <p:cNvSpPr txBox="1"/>
          <p:nvPr/>
        </p:nvSpPr>
        <p:spPr>
          <a:xfrm>
            <a:off x="2363331" y="643220"/>
            <a:ext cx="447569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running people</a:t>
            </a:r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09237AD1-A800-4AE9-A0DD-A3185C0CC1F7}"/>
              </a:ext>
            </a:extLst>
          </p:cNvPr>
          <p:cNvSpPr/>
          <p:nvPr/>
        </p:nvSpPr>
        <p:spPr>
          <a:xfrm>
            <a:off x="3170661" y="4370504"/>
            <a:ext cx="181215" cy="469293"/>
          </a:xfrm>
          <a:custGeom>
            <a:avLst/>
            <a:gdLst>
              <a:gd name="connsiteX0" fmla="*/ 222882 w 222882"/>
              <a:gd name="connsiteY0" fmla="*/ 0 h 825909"/>
              <a:gd name="connsiteX1" fmla="*/ 149140 w 222882"/>
              <a:gd name="connsiteY1" fmla="*/ 44245 h 825909"/>
              <a:gd name="connsiteX2" fmla="*/ 134391 w 222882"/>
              <a:gd name="connsiteY2" fmla="*/ 117987 h 825909"/>
              <a:gd name="connsiteX3" fmla="*/ 119643 w 222882"/>
              <a:gd name="connsiteY3" fmla="*/ 176980 h 825909"/>
              <a:gd name="connsiteX4" fmla="*/ 45901 w 222882"/>
              <a:gd name="connsiteY4" fmla="*/ 294967 h 825909"/>
              <a:gd name="connsiteX5" fmla="*/ 31153 w 222882"/>
              <a:gd name="connsiteY5" fmla="*/ 353961 h 825909"/>
              <a:gd name="connsiteX6" fmla="*/ 16404 w 222882"/>
              <a:gd name="connsiteY6" fmla="*/ 398206 h 825909"/>
              <a:gd name="connsiteX7" fmla="*/ 1656 w 222882"/>
              <a:gd name="connsiteY7" fmla="*/ 501445 h 825909"/>
              <a:gd name="connsiteX8" fmla="*/ 1656 w 222882"/>
              <a:gd name="connsiteY8" fmla="*/ 825909 h 82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882" h="825909">
                <a:moveTo>
                  <a:pt x="222882" y="0"/>
                </a:moveTo>
                <a:cubicBezTo>
                  <a:pt x="198301" y="14748"/>
                  <a:pt x="166340" y="21313"/>
                  <a:pt x="149140" y="44245"/>
                </a:cubicBezTo>
                <a:cubicBezTo>
                  <a:pt x="134099" y="64299"/>
                  <a:pt x="139829" y="93516"/>
                  <a:pt x="134391" y="117987"/>
                </a:cubicBezTo>
                <a:cubicBezTo>
                  <a:pt x="129994" y="137774"/>
                  <a:pt x="126760" y="158001"/>
                  <a:pt x="119643" y="176980"/>
                </a:cubicBezTo>
                <a:cubicBezTo>
                  <a:pt x="99398" y="230966"/>
                  <a:pt x="80703" y="248564"/>
                  <a:pt x="45901" y="294967"/>
                </a:cubicBezTo>
                <a:cubicBezTo>
                  <a:pt x="40985" y="314632"/>
                  <a:pt x="36722" y="334471"/>
                  <a:pt x="31153" y="353961"/>
                </a:cubicBezTo>
                <a:cubicBezTo>
                  <a:pt x="26882" y="368909"/>
                  <a:pt x="19453" y="382962"/>
                  <a:pt x="16404" y="398206"/>
                </a:cubicBezTo>
                <a:cubicBezTo>
                  <a:pt x="9586" y="432293"/>
                  <a:pt x="2854" y="466703"/>
                  <a:pt x="1656" y="501445"/>
                </a:cubicBezTo>
                <a:cubicBezTo>
                  <a:pt x="-2071" y="609535"/>
                  <a:pt x="1656" y="717754"/>
                  <a:pt x="1656" y="825909"/>
                </a:cubicBezTo>
              </a:path>
            </a:pathLst>
          </a:custGeom>
          <a:noFill/>
          <a:ln w="203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2E4B662-E54D-45C7-87C2-52965DF59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42" y="3262323"/>
            <a:ext cx="1264823" cy="1494526"/>
          </a:xfrm>
          <a:prstGeom prst="rect">
            <a:avLst/>
          </a:prstGeom>
        </p:spPr>
      </p:pic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932DDD8-785D-4AF1-881E-5AA1BF489B26}"/>
              </a:ext>
            </a:extLst>
          </p:cNvPr>
          <p:cNvCxnSpPr>
            <a:cxnSpLocks/>
          </p:cNvCxnSpPr>
          <p:nvPr/>
        </p:nvCxnSpPr>
        <p:spPr>
          <a:xfrm flipV="1">
            <a:off x="3684901" y="1262550"/>
            <a:ext cx="513608" cy="502540"/>
          </a:xfrm>
          <a:prstGeom prst="line">
            <a:avLst/>
          </a:prstGeom>
          <a:ln w="1143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EC053B2-E225-4593-A55A-86A25138E13D}"/>
              </a:ext>
            </a:extLst>
          </p:cNvPr>
          <p:cNvCxnSpPr>
            <a:cxnSpLocks/>
          </p:cNvCxnSpPr>
          <p:nvPr/>
        </p:nvCxnSpPr>
        <p:spPr>
          <a:xfrm flipH="1" flipV="1">
            <a:off x="4639162" y="1271627"/>
            <a:ext cx="513608" cy="502540"/>
          </a:xfrm>
          <a:prstGeom prst="line">
            <a:avLst/>
          </a:prstGeom>
          <a:ln w="1143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533F7D5-A1A4-49A3-8BA2-F4793116186F}"/>
              </a:ext>
            </a:extLst>
          </p:cNvPr>
          <p:cNvSpPr txBox="1"/>
          <p:nvPr/>
        </p:nvSpPr>
        <p:spPr>
          <a:xfrm>
            <a:off x="4534469" y="1755388"/>
            <a:ext cx="441897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they can arrive </a:t>
            </a:r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before </a:t>
            </a:r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walking people</a:t>
            </a: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50AA622E-467C-47EE-B65A-88B3E10DC94F}"/>
              </a:ext>
            </a:extLst>
          </p:cNvPr>
          <p:cNvSpPr/>
          <p:nvPr/>
        </p:nvSpPr>
        <p:spPr>
          <a:xfrm>
            <a:off x="5182106" y="4756849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64F6F78-9074-458E-AF18-BFEF9A0E8626}"/>
              </a:ext>
            </a:extLst>
          </p:cNvPr>
          <p:cNvSpPr txBox="1"/>
          <p:nvPr/>
        </p:nvSpPr>
        <p:spPr>
          <a:xfrm>
            <a:off x="63143" y="1775237"/>
            <a:ext cx="441897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they can go </a:t>
            </a:r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further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ahead, future,</a:t>
            </a:r>
          </a:p>
          <a:p>
            <a:pPr>
              <a:lnSpc>
                <a:spcPct val="80000"/>
              </a:lnSpc>
            </a:pPr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   precedence</a:t>
            </a:r>
            <a:endParaRPr lang="en-US" altLang="ja-JP" sz="36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6194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5CE08B7-6DF9-4276-A4CE-C9AD3BFB9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81" b="-2822"/>
          <a:stretch/>
        </p:blipFill>
        <p:spPr>
          <a:xfrm>
            <a:off x="1331912" y="1293962"/>
            <a:ext cx="6480176" cy="153118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3C17687-5C84-4E21-B43C-B4C24DDF96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258" b="-620"/>
          <a:stretch/>
        </p:blipFill>
        <p:spPr>
          <a:xfrm>
            <a:off x="0" y="3036498"/>
            <a:ext cx="9144000" cy="23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03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254E554E-1757-405A-A182-AE8CED8DA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976" y="4522407"/>
            <a:ext cx="2213608" cy="221360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BC166E1-C5B7-4BB1-AB22-800D386DA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26"/>
            <a:ext cx="9144000" cy="530335"/>
          </a:xfrm>
          <a:prstGeom prst="rect">
            <a:avLst/>
          </a:prstGeom>
        </p:spPr>
      </p:pic>
      <p:pic>
        <p:nvPicPr>
          <p:cNvPr id="3" name="図 2" descr="森の中の家&#10;&#10;自動的に生成された説明">
            <a:extLst>
              <a:ext uri="{FF2B5EF4-FFF2-40B4-BE49-F238E27FC236}">
                <a16:creationId xmlns:a16="http://schemas.microsoft.com/office/drawing/2014/main" id="{2C5C43A0-7A99-4E32-8799-4078E566B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2" y="2133828"/>
            <a:ext cx="3454110" cy="230130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7C8560-252A-45F8-8E46-4EE6A3E11D84}"/>
              </a:ext>
            </a:extLst>
          </p:cNvPr>
          <p:cNvSpPr txBox="1"/>
          <p:nvPr/>
        </p:nvSpPr>
        <p:spPr>
          <a:xfrm>
            <a:off x="73743" y="1573586"/>
            <a:ext cx="86575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https://commons.wikimedia.org/wiki/File:Naiku_04.jpg  by N yotarou</a:t>
            </a:r>
          </a:p>
          <a:p>
            <a:r>
              <a:rPr lang="ja-JP" altLang="en-US" sz="1600" dirty="0"/>
              <a:t>N yotarou, CC BY-SA 4.0 &lt;https://creativecommons.org/licenses/by-sa/4.0&gt;, via Wikimedia Commons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2B14D3-2B5F-4159-AB46-DB49231DC913}"/>
              </a:ext>
            </a:extLst>
          </p:cNvPr>
          <p:cNvSpPr txBox="1"/>
          <p:nvPr/>
        </p:nvSpPr>
        <p:spPr>
          <a:xfrm>
            <a:off x="0" y="1103031"/>
            <a:ext cx="8922775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4000" dirty="0"/>
              <a:t>ancient roof architecture (public building)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3AE5E1F-CEF6-4F18-87EB-F67F510A9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4184"/>
            <a:ext cx="9144000" cy="546420"/>
          </a:xfrm>
          <a:prstGeom prst="rect">
            <a:avLst/>
          </a:prstGeom>
        </p:spPr>
      </p:pic>
      <p:pic>
        <p:nvPicPr>
          <p:cNvPr id="9" name="図 8" descr="建物, テーブル, フェンス が含まれている画像&#10;&#10;自動的に生成された説明">
            <a:extLst>
              <a:ext uri="{FF2B5EF4-FFF2-40B4-BE49-F238E27FC236}">
                <a16:creationId xmlns:a16="http://schemas.microsoft.com/office/drawing/2014/main" id="{16E4AC54-EACB-469E-9DC0-32ACB4E2B0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09" y="2082192"/>
            <a:ext cx="2715602" cy="205782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AD7E706-18CB-4B0C-9B9A-275FD4418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1563" y="2674706"/>
            <a:ext cx="972486" cy="1296009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1BC284F-36E7-4A13-ADA6-30525489ACFA}"/>
              </a:ext>
            </a:extLst>
          </p:cNvPr>
          <p:cNvSpPr/>
          <p:nvPr/>
        </p:nvSpPr>
        <p:spPr>
          <a:xfrm>
            <a:off x="6704329" y="2198803"/>
            <a:ext cx="2026946" cy="68326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F718D78C-209D-46E1-BC3D-4BCDF69632DD}"/>
              </a:ext>
            </a:extLst>
          </p:cNvPr>
          <p:cNvSpPr/>
          <p:nvPr/>
        </p:nvSpPr>
        <p:spPr>
          <a:xfrm>
            <a:off x="5254931" y="2510928"/>
            <a:ext cx="516194" cy="575187"/>
          </a:xfrm>
          <a:custGeom>
            <a:avLst/>
            <a:gdLst>
              <a:gd name="connsiteX0" fmla="*/ 516194 w 516194"/>
              <a:gd name="connsiteY0" fmla="*/ 0 h 575187"/>
              <a:gd name="connsiteX1" fmla="*/ 471949 w 516194"/>
              <a:gd name="connsiteY1" fmla="*/ 73742 h 575187"/>
              <a:gd name="connsiteX2" fmla="*/ 457200 w 516194"/>
              <a:gd name="connsiteY2" fmla="*/ 117987 h 575187"/>
              <a:gd name="connsiteX3" fmla="*/ 412955 w 516194"/>
              <a:gd name="connsiteY3" fmla="*/ 162232 h 575187"/>
              <a:gd name="connsiteX4" fmla="*/ 398207 w 516194"/>
              <a:gd name="connsiteY4" fmla="*/ 206477 h 575187"/>
              <a:gd name="connsiteX5" fmla="*/ 353962 w 516194"/>
              <a:gd name="connsiteY5" fmla="*/ 235974 h 575187"/>
              <a:gd name="connsiteX6" fmla="*/ 309717 w 516194"/>
              <a:gd name="connsiteY6" fmla="*/ 280219 h 575187"/>
              <a:gd name="connsiteX7" fmla="*/ 280220 w 516194"/>
              <a:gd name="connsiteY7" fmla="*/ 324464 h 575187"/>
              <a:gd name="connsiteX8" fmla="*/ 221226 w 516194"/>
              <a:gd name="connsiteY8" fmla="*/ 368709 h 575187"/>
              <a:gd name="connsiteX9" fmla="*/ 132736 w 516194"/>
              <a:gd name="connsiteY9" fmla="*/ 457200 h 575187"/>
              <a:gd name="connsiteX10" fmla="*/ 88491 w 516194"/>
              <a:gd name="connsiteY10" fmla="*/ 501445 h 575187"/>
              <a:gd name="connsiteX11" fmla="*/ 0 w 516194"/>
              <a:gd name="connsiteY11" fmla="*/ 575187 h 57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6194" h="575187">
                <a:moveTo>
                  <a:pt x="516194" y="0"/>
                </a:moveTo>
                <a:cubicBezTo>
                  <a:pt x="501446" y="24581"/>
                  <a:pt x="484769" y="48103"/>
                  <a:pt x="471949" y="73742"/>
                </a:cubicBezTo>
                <a:cubicBezTo>
                  <a:pt x="464996" y="87647"/>
                  <a:pt x="465824" y="105052"/>
                  <a:pt x="457200" y="117987"/>
                </a:cubicBezTo>
                <a:cubicBezTo>
                  <a:pt x="445630" y="135341"/>
                  <a:pt x="427703" y="147484"/>
                  <a:pt x="412955" y="162232"/>
                </a:cubicBezTo>
                <a:cubicBezTo>
                  <a:pt x="408039" y="176980"/>
                  <a:pt x="407918" y="194338"/>
                  <a:pt x="398207" y="206477"/>
                </a:cubicBezTo>
                <a:cubicBezTo>
                  <a:pt x="387134" y="220318"/>
                  <a:pt x="367579" y="224626"/>
                  <a:pt x="353962" y="235974"/>
                </a:cubicBezTo>
                <a:cubicBezTo>
                  <a:pt x="337939" y="249327"/>
                  <a:pt x="323070" y="264196"/>
                  <a:pt x="309717" y="280219"/>
                </a:cubicBezTo>
                <a:cubicBezTo>
                  <a:pt x="298369" y="293836"/>
                  <a:pt x="292754" y="311930"/>
                  <a:pt x="280220" y="324464"/>
                </a:cubicBezTo>
                <a:cubicBezTo>
                  <a:pt x="262839" y="341845"/>
                  <a:pt x="239497" y="352265"/>
                  <a:pt x="221226" y="368709"/>
                </a:cubicBezTo>
                <a:cubicBezTo>
                  <a:pt x="190220" y="396615"/>
                  <a:pt x="162233" y="427703"/>
                  <a:pt x="132736" y="457200"/>
                </a:cubicBezTo>
                <a:cubicBezTo>
                  <a:pt x="117988" y="471948"/>
                  <a:pt x="105177" y="488931"/>
                  <a:pt x="88491" y="501445"/>
                </a:cubicBezTo>
                <a:cubicBezTo>
                  <a:pt x="18373" y="554033"/>
                  <a:pt x="46878" y="528309"/>
                  <a:pt x="0" y="575187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26E8A7D6-DBF4-4343-96F9-92960E837826}"/>
              </a:ext>
            </a:extLst>
          </p:cNvPr>
          <p:cNvSpPr/>
          <p:nvPr/>
        </p:nvSpPr>
        <p:spPr>
          <a:xfrm flipH="1">
            <a:off x="5332402" y="2536149"/>
            <a:ext cx="516194" cy="575187"/>
          </a:xfrm>
          <a:custGeom>
            <a:avLst/>
            <a:gdLst>
              <a:gd name="connsiteX0" fmla="*/ 516194 w 516194"/>
              <a:gd name="connsiteY0" fmla="*/ 0 h 575187"/>
              <a:gd name="connsiteX1" fmla="*/ 471949 w 516194"/>
              <a:gd name="connsiteY1" fmla="*/ 73742 h 575187"/>
              <a:gd name="connsiteX2" fmla="*/ 457200 w 516194"/>
              <a:gd name="connsiteY2" fmla="*/ 117987 h 575187"/>
              <a:gd name="connsiteX3" fmla="*/ 412955 w 516194"/>
              <a:gd name="connsiteY3" fmla="*/ 162232 h 575187"/>
              <a:gd name="connsiteX4" fmla="*/ 398207 w 516194"/>
              <a:gd name="connsiteY4" fmla="*/ 206477 h 575187"/>
              <a:gd name="connsiteX5" fmla="*/ 353962 w 516194"/>
              <a:gd name="connsiteY5" fmla="*/ 235974 h 575187"/>
              <a:gd name="connsiteX6" fmla="*/ 309717 w 516194"/>
              <a:gd name="connsiteY6" fmla="*/ 280219 h 575187"/>
              <a:gd name="connsiteX7" fmla="*/ 280220 w 516194"/>
              <a:gd name="connsiteY7" fmla="*/ 324464 h 575187"/>
              <a:gd name="connsiteX8" fmla="*/ 221226 w 516194"/>
              <a:gd name="connsiteY8" fmla="*/ 368709 h 575187"/>
              <a:gd name="connsiteX9" fmla="*/ 132736 w 516194"/>
              <a:gd name="connsiteY9" fmla="*/ 457200 h 575187"/>
              <a:gd name="connsiteX10" fmla="*/ 88491 w 516194"/>
              <a:gd name="connsiteY10" fmla="*/ 501445 h 575187"/>
              <a:gd name="connsiteX11" fmla="*/ 0 w 516194"/>
              <a:gd name="connsiteY11" fmla="*/ 575187 h 57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6194" h="575187">
                <a:moveTo>
                  <a:pt x="516194" y="0"/>
                </a:moveTo>
                <a:cubicBezTo>
                  <a:pt x="501446" y="24581"/>
                  <a:pt x="484769" y="48103"/>
                  <a:pt x="471949" y="73742"/>
                </a:cubicBezTo>
                <a:cubicBezTo>
                  <a:pt x="464996" y="87647"/>
                  <a:pt x="465824" y="105052"/>
                  <a:pt x="457200" y="117987"/>
                </a:cubicBezTo>
                <a:cubicBezTo>
                  <a:pt x="445630" y="135341"/>
                  <a:pt x="427703" y="147484"/>
                  <a:pt x="412955" y="162232"/>
                </a:cubicBezTo>
                <a:cubicBezTo>
                  <a:pt x="408039" y="176980"/>
                  <a:pt x="407918" y="194338"/>
                  <a:pt x="398207" y="206477"/>
                </a:cubicBezTo>
                <a:cubicBezTo>
                  <a:pt x="387134" y="220318"/>
                  <a:pt x="367579" y="224626"/>
                  <a:pt x="353962" y="235974"/>
                </a:cubicBezTo>
                <a:cubicBezTo>
                  <a:pt x="337939" y="249327"/>
                  <a:pt x="323070" y="264196"/>
                  <a:pt x="309717" y="280219"/>
                </a:cubicBezTo>
                <a:cubicBezTo>
                  <a:pt x="298369" y="293836"/>
                  <a:pt x="292754" y="311930"/>
                  <a:pt x="280220" y="324464"/>
                </a:cubicBezTo>
                <a:cubicBezTo>
                  <a:pt x="262839" y="341845"/>
                  <a:pt x="239497" y="352265"/>
                  <a:pt x="221226" y="368709"/>
                </a:cubicBezTo>
                <a:cubicBezTo>
                  <a:pt x="190220" y="396615"/>
                  <a:pt x="162233" y="427703"/>
                  <a:pt x="132736" y="457200"/>
                </a:cubicBezTo>
                <a:cubicBezTo>
                  <a:pt x="117988" y="471948"/>
                  <a:pt x="105177" y="488931"/>
                  <a:pt x="88491" y="501445"/>
                </a:cubicBezTo>
                <a:cubicBezTo>
                  <a:pt x="18373" y="554033"/>
                  <a:pt x="46878" y="528309"/>
                  <a:pt x="0" y="575187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F76BD035-CBD7-44D0-B944-563146FF136B}"/>
              </a:ext>
            </a:extLst>
          </p:cNvPr>
          <p:cNvSpPr/>
          <p:nvPr/>
        </p:nvSpPr>
        <p:spPr>
          <a:xfrm>
            <a:off x="5236826" y="3191068"/>
            <a:ext cx="516194" cy="575187"/>
          </a:xfrm>
          <a:custGeom>
            <a:avLst/>
            <a:gdLst>
              <a:gd name="connsiteX0" fmla="*/ 516194 w 516194"/>
              <a:gd name="connsiteY0" fmla="*/ 0 h 575187"/>
              <a:gd name="connsiteX1" fmla="*/ 471949 w 516194"/>
              <a:gd name="connsiteY1" fmla="*/ 73742 h 575187"/>
              <a:gd name="connsiteX2" fmla="*/ 457200 w 516194"/>
              <a:gd name="connsiteY2" fmla="*/ 117987 h 575187"/>
              <a:gd name="connsiteX3" fmla="*/ 412955 w 516194"/>
              <a:gd name="connsiteY3" fmla="*/ 162232 h 575187"/>
              <a:gd name="connsiteX4" fmla="*/ 398207 w 516194"/>
              <a:gd name="connsiteY4" fmla="*/ 206477 h 575187"/>
              <a:gd name="connsiteX5" fmla="*/ 353962 w 516194"/>
              <a:gd name="connsiteY5" fmla="*/ 235974 h 575187"/>
              <a:gd name="connsiteX6" fmla="*/ 309717 w 516194"/>
              <a:gd name="connsiteY6" fmla="*/ 280219 h 575187"/>
              <a:gd name="connsiteX7" fmla="*/ 280220 w 516194"/>
              <a:gd name="connsiteY7" fmla="*/ 324464 h 575187"/>
              <a:gd name="connsiteX8" fmla="*/ 221226 w 516194"/>
              <a:gd name="connsiteY8" fmla="*/ 368709 h 575187"/>
              <a:gd name="connsiteX9" fmla="*/ 132736 w 516194"/>
              <a:gd name="connsiteY9" fmla="*/ 457200 h 575187"/>
              <a:gd name="connsiteX10" fmla="*/ 88491 w 516194"/>
              <a:gd name="connsiteY10" fmla="*/ 501445 h 575187"/>
              <a:gd name="connsiteX11" fmla="*/ 0 w 516194"/>
              <a:gd name="connsiteY11" fmla="*/ 575187 h 57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6194" h="575187">
                <a:moveTo>
                  <a:pt x="516194" y="0"/>
                </a:moveTo>
                <a:cubicBezTo>
                  <a:pt x="501446" y="24581"/>
                  <a:pt x="484769" y="48103"/>
                  <a:pt x="471949" y="73742"/>
                </a:cubicBezTo>
                <a:cubicBezTo>
                  <a:pt x="464996" y="87647"/>
                  <a:pt x="465824" y="105052"/>
                  <a:pt x="457200" y="117987"/>
                </a:cubicBezTo>
                <a:cubicBezTo>
                  <a:pt x="445630" y="135341"/>
                  <a:pt x="427703" y="147484"/>
                  <a:pt x="412955" y="162232"/>
                </a:cubicBezTo>
                <a:cubicBezTo>
                  <a:pt x="408039" y="176980"/>
                  <a:pt x="407918" y="194338"/>
                  <a:pt x="398207" y="206477"/>
                </a:cubicBezTo>
                <a:cubicBezTo>
                  <a:pt x="387134" y="220318"/>
                  <a:pt x="367579" y="224626"/>
                  <a:pt x="353962" y="235974"/>
                </a:cubicBezTo>
                <a:cubicBezTo>
                  <a:pt x="337939" y="249327"/>
                  <a:pt x="323070" y="264196"/>
                  <a:pt x="309717" y="280219"/>
                </a:cubicBezTo>
                <a:cubicBezTo>
                  <a:pt x="298369" y="293836"/>
                  <a:pt x="292754" y="311930"/>
                  <a:pt x="280220" y="324464"/>
                </a:cubicBezTo>
                <a:cubicBezTo>
                  <a:pt x="262839" y="341845"/>
                  <a:pt x="239497" y="352265"/>
                  <a:pt x="221226" y="368709"/>
                </a:cubicBezTo>
                <a:cubicBezTo>
                  <a:pt x="190220" y="396615"/>
                  <a:pt x="162233" y="427703"/>
                  <a:pt x="132736" y="457200"/>
                </a:cubicBezTo>
                <a:cubicBezTo>
                  <a:pt x="117988" y="471948"/>
                  <a:pt x="105177" y="488931"/>
                  <a:pt x="88491" y="501445"/>
                </a:cubicBezTo>
                <a:cubicBezTo>
                  <a:pt x="18373" y="554033"/>
                  <a:pt x="46878" y="528309"/>
                  <a:pt x="0" y="575187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71B9B3C6-4A39-4478-97D2-19109FE13685}"/>
              </a:ext>
            </a:extLst>
          </p:cNvPr>
          <p:cNvSpPr/>
          <p:nvPr/>
        </p:nvSpPr>
        <p:spPr>
          <a:xfrm flipH="1">
            <a:off x="5314297" y="3216289"/>
            <a:ext cx="516194" cy="575187"/>
          </a:xfrm>
          <a:custGeom>
            <a:avLst/>
            <a:gdLst>
              <a:gd name="connsiteX0" fmla="*/ 516194 w 516194"/>
              <a:gd name="connsiteY0" fmla="*/ 0 h 575187"/>
              <a:gd name="connsiteX1" fmla="*/ 471949 w 516194"/>
              <a:gd name="connsiteY1" fmla="*/ 73742 h 575187"/>
              <a:gd name="connsiteX2" fmla="*/ 457200 w 516194"/>
              <a:gd name="connsiteY2" fmla="*/ 117987 h 575187"/>
              <a:gd name="connsiteX3" fmla="*/ 412955 w 516194"/>
              <a:gd name="connsiteY3" fmla="*/ 162232 h 575187"/>
              <a:gd name="connsiteX4" fmla="*/ 398207 w 516194"/>
              <a:gd name="connsiteY4" fmla="*/ 206477 h 575187"/>
              <a:gd name="connsiteX5" fmla="*/ 353962 w 516194"/>
              <a:gd name="connsiteY5" fmla="*/ 235974 h 575187"/>
              <a:gd name="connsiteX6" fmla="*/ 309717 w 516194"/>
              <a:gd name="connsiteY6" fmla="*/ 280219 h 575187"/>
              <a:gd name="connsiteX7" fmla="*/ 280220 w 516194"/>
              <a:gd name="connsiteY7" fmla="*/ 324464 h 575187"/>
              <a:gd name="connsiteX8" fmla="*/ 221226 w 516194"/>
              <a:gd name="connsiteY8" fmla="*/ 368709 h 575187"/>
              <a:gd name="connsiteX9" fmla="*/ 132736 w 516194"/>
              <a:gd name="connsiteY9" fmla="*/ 457200 h 575187"/>
              <a:gd name="connsiteX10" fmla="*/ 88491 w 516194"/>
              <a:gd name="connsiteY10" fmla="*/ 501445 h 575187"/>
              <a:gd name="connsiteX11" fmla="*/ 0 w 516194"/>
              <a:gd name="connsiteY11" fmla="*/ 575187 h 57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6194" h="575187">
                <a:moveTo>
                  <a:pt x="516194" y="0"/>
                </a:moveTo>
                <a:cubicBezTo>
                  <a:pt x="501446" y="24581"/>
                  <a:pt x="484769" y="48103"/>
                  <a:pt x="471949" y="73742"/>
                </a:cubicBezTo>
                <a:cubicBezTo>
                  <a:pt x="464996" y="87647"/>
                  <a:pt x="465824" y="105052"/>
                  <a:pt x="457200" y="117987"/>
                </a:cubicBezTo>
                <a:cubicBezTo>
                  <a:pt x="445630" y="135341"/>
                  <a:pt x="427703" y="147484"/>
                  <a:pt x="412955" y="162232"/>
                </a:cubicBezTo>
                <a:cubicBezTo>
                  <a:pt x="408039" y="176980"/>
                  <a:pt x="407918" y="194338"/>
                  <a:pt x="398207" y="206477"/>
                </a:cubicBezTo>
                <a:cubicBezTo>
                  <a:pt x="387134" y="220318"/>
                  <a:pt x="367579" y="224626"/>
                  <a:pt x="353962" y="235974"/>
                </a:cubicBezTo>
                <a:cubicBezTo>
                  <a:pt x="337939" y="249327"/>
                  <a:pt x="323070" y="264196"/>
                  <a:pt x="309717" y="280219"/>
                </a:cubicBezTo>
                <a:cubicBezTo>
                  <a:pt x="298369" y="293836"/>
                  <a:pt x="292754" y="311930"/>
                  <a:pt x="280220" y="324464"/>
                </a:cubicBezTo>
                <a:cubicBezTo>
                  <a:pt x="262839" y="341845"/>
                  <a:pt x="239497" y="352265"/>
                  <a:pt x="221226" y="368709"/>
                </a:cubicBezTo>
                <a:cubicBezTo>
                  <a:pt x="190220" y="396615"/>
                  <a:pt x="162233" y="427703"/>
                  <a:pt x="132736" y="457200"/>
                </a:cubicBezTo>
                <a:cubicBezTo>
                  <a:pt x="117988" y="471948"/>
                  <a:pt x="105177" y="488931"/>
                  <a:pt x="88491" y="501445"/>
                </a:cubicBezTo>
                <a:cubicBezTo>
                  <a:pt x="18373" y="554033"/>
                  <a:pt x="46878" y="528309"/>
                  <a:pt x="0" y="575187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EFCECF91-987F-481C-B9C5-9A3541218D8C}"/>
              </a:ext>
            </a:extLst>
          </p:cNvPr>
          <p:cNvSpPr/>
          <p:nvPr/>
        </p:nvSpPr>
        <p:spPr>
          <a:xfrm rot="8657579">
            <a:off x="5919788" y="2459834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8548CD1B-761C-45A6-9CB5-DFE7AF4F9EF8}"/>
              </a:ext>
            </a:extLst>
          </p:cNvPr>
          <p:cNvSpPr/>
          <p:nvPr/>
        </p:nvSpPr>
        <p:spPr>
          <a:xfrm rot="8657579">
            <a:off x="4602912" y="3087354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CE808D2-CA73-4122-95E7-AD57F1B6AEA9}"/>
              </a:ext>
            </a:extLst>
          </p:cNvPr>
          <p:cNvSpPr txBox="1"/>
          <p:nvPr/>
        </p:nvSpPr>
        <p:spPr>
          <a:xfrm>
            <a:off x="4488361" y="3895904"/>
            <a:ext cx="4522001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3200" dirty="0"/>
              <a:t>crossbeams on the gable</a:t>
            </a:r>
          </a:p>
          <a:p>
            <a:pPr>
              <a:lnSpc>
                <a:spcPct val="80000"/>
              </a:lnSpc>
            </a:pPr>
            <a:r>
              <a:rPr lang="en-US" altLang="ja-JP" sz="3200" dirty="0">
                <a:sym typeface="Wingdings" panose="05000000000000000000" pitchFamily="2" charset="2"/>
              </a:rPr>
              <a:t> </a:t>
            </a:r>
            <a:r>
              <a:rPr lang="en-US" altLang="ja-JP" sz="4000" dirty="0">
                <a:highlight>
                  <a:srgbClr val="FFFF00"/>
                </a:highlight>
                <a:sym typeface="Wingdings" panose="05000000000000000000" pitchFamily="2" charset="2"/>
              </a:rPr>
              <a:t>crossing, mixing</a:t>
            </a:r>
            <a:endParaRPr lang="ja-JP" altLang="en-US" sz="3200" dirty="0">
              <a:highlight>
                <a:srgbClr val="FFFF00"/>
              </a:highlight>
            </a:endParaRPr>
          </a:p>
        </p:txBody>
      </p:sp>
      <p:pic>
        <p:nvPicPr>
          <p:cNvPr id="23" name="Picture 8" descr="木の根のイラスト（地面なし）">
            <a:extLst>
              <a:ext uri="{FF2B5EF4-FFF2-40B4-BE49-F238E27FC236}">
                <a16:creationId xmlns:a16="http://schemas.microsoft.com/office/drawing/2014/main" id="{BC84A725-44C6-47A5-9565-0B2067704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" y="4688465"/>
            <a:ext cx="1289100" cy="150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644A291-1BE6-4F2E-A5AA-488B7AE95C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2008" y="4584465"/>
            <a:ext cx="620314" cy="1399897"/>
          </a:xfrm>
          <a:prstGeom prst="rect">
            <a:avLst/>
          </a:prstGeom>
        </p:spPr>
      </p:pic>
      <p:sp>
        <p:nvSpPr>
          <p:cNvPr id="26" name="矢印: 右 25">
            <a:extLst>
              <a:ext uri="{FF2B5EF4-FFF2-40B4-BE49-F238E27FC236}">
                <a16:creationId xmlns:a16="http://schemas.microsoft.com/office/drawing/2014/main" id="{B791924B-4A7F-43EF-A1C9-6386A6982667}"/>
              </a:ext>
            </a:extLst>
          </p:cNvPr>
          <p:cNvSpPr/>
          <p:nvPr/>
        </p:nvSpPr>
        <p:spPr>
          <a:xfrm rot="2070803">
            <a:off x="2086496" y="5341804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D0963C2B-087E-4670-B4C3-8BC289543D3E}"/>
              </a:ext>
            </a:extLst>
          </p:cNvPr>
          <p:cNvSpPr/>
          <p:nvPr/>
        </p:nvSpPr>
        <p:spPr>
          <a:xfrm rot="5400000">
            <a:off x="3829388" y="4049819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7184EAC-2FC7-4894-97FA-0C644F282A9C}"/>
              </a:ext>
            </a:extLst>
          </p:cNvPr>
          <p:cNvSpPr txBox="1"/>
          <p:nvPr/>
        </p:nvSpPr>
        <p:spPr>
          <a:xfrm>
            <a:off x="4572000" y="5341120"/>
            <a:ext cx="4438362" cy="143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3200" dirty="0">
                <a:sym typeface="Wingdings" panose="05000000000000000000" pitchFamily="2" charset="2"/>
              </a:rPr>
              <a:t>place of teaching and learning</a:t>
            </a:r>
          </a:p>
          <a:p>
            <a:pPr>
              <a:lnSpc>
                <a:spcPct val="80000"/>
              </a:lnSpc>
            </a:pPr>
            <a:r>
              <a:rPr lang="en-US" altLang="ja-JP" sz="3600" dirty="0">
                <a:sym typeface="Wingdings" panose="05000000000000000000" pitchFamily="2" charset="2"/>
              </a:rPr>
              <a:t> </a:t>
            </a:r>
            <a:r>
              <a:rPr lang="en-US" altLang="ja-JP" sz="4400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school</a:t>
            </a:r>
            <a:endParaRPr lang="ja-JP" altLang="en-US" sz="2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D4A1B13-BF19-4BDD-8E64-2710C5C51B18}"/>
              </a:ext>
            </a:extLst>
          </p:cNvPr>
          <p:cNvSpPr txBox="1"/>
          <p:nvPr/>
        </p:nvSpPr>
        <p:spPr>
          <a:xfrm>
            <a:off x="156243" y="6114704"/>
            <a:ext cx="2822931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2800" dirty="0">
                <a:highlight>
                  <a:srgbClr val="FFFF00"/>
                </a:highlight>
              </a:rPr>
              <a:t>wooden building</a:t>
            </a:r>
            <a:endParaRPr lang="ja-JP" altLang="en-US" sz="2800" dirty="0">
              <a:highlight>
                <a:srgbClr val="FFFF00"/>
              </a:highlight>
            </a:endParaRP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BFDBC263-7DFC-4A56-AB15-F52FA20CFEDF}"/>
              </a:ext>
            </a:extLst>
          </p:cNvPr>
          <p:cNvSpPr/>
          <p:nvPr/>
        </p:nvSpPr>
        <p:spPr>
          <a:xfrm rot="5400000">
            <a:off x="5948934" y="4791957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884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E1C38AA-673E-46E9-8555-80C27413D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72"/>
            <a:ext cx="9144000" cy="47045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0053898-B78E-4081-AFCA-14709933E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10"/>
            <a:ext cx="9144000" cy="46914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F7F5274-6E1B-4BAB-809A-FD693694F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8" y="925604"/>
            <a:ext cx="9144000" cy="470458"/>
          </a:xfrm>
          <a:prstGeom prst="rect">
            <a:avLst/>
          </a:prstGeom>
        </p:spPr>
      </p:pic>
      <p:sp>
        <p:nvSpPr>
          <p:cNvPr id="10" name="矢印: 右 9">
            <a:extLst>
              <a:ext uri="{FF2B5EF4-FFF2-40B4-BE49-F238E27FC236}">
                <a16:creationId xmlns:a16="http://schemas.microsoft.com/office/drawing/2014/main" id="{14BF1511-8DF3-446D-AB97-F13924848B4B}"/>
              </a:ext>
            </a:extLst>
          </p:cNvPr>
          <p:cNvSpPr/>
          <p:nvPr/>
        </p:nvSpPr>
        <p:spPr>
          <a:xfrm>
            <a:off x="3061008" y="1968921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05F6004-6537-4159-8AC4-2276F14E4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646" y="1636908"/>
            <a:ext cx="1127126" cy="1133679"/>
          </a:xfrm>
          <a:prstGeom prst="rect">
            <a:avLst/>
          </a:prstGeom>
        </p:spPr>
      </p:pic>
      <p:pic>
        <p:nvPicPr>
          <p:cNvPr id="15" name="図 14" descr="食品, 光 が含まれている画像&#10;&#10;自動的に生成された説明">
            <a:extLst>
              <a:ext uri="{FF2B5EF4-FFF2-40B4-BE49-F238E27FC236}">
                <a16:creationId xmlns:a16="http://schemas.microsoft.com/office/drawing/2014/main" id="{06A8292B-C790-4E9D-811D-8BABF36EF7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7" y="1636907"/>
            <a:ext cx="1568053" cy="1489650"/>
          </a:xfrm>
          <a:prstGeom prst="rect">
            <a:avLst/>
          </a:prstGeom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553824E-CC6F-4805-80B8-342A19073D15}"/>
              </a:ext>
            </a:extLst>
          </p:cNvPr>
          <p:cNvCxnSpPr/>
          <p:nvPr/>
        </p:nvCxnSpPr>
        <p:spPr>
          <a:xfrm flipH="1">
            <a:off x="1046074" y="2913409"/>
            <a:ext cx="339213" cy="169606"/>
          </a:xfrm>
          <a:prstGeom prst="line">
            <a:avLst/>
          </a:prstGeom>
          <a:ln w="165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4FAFE04-CBF1-4BF2-9ECE-3C14266CDEC7}"/>
              </a:ext>
            </a:extLst>
          </p:cNvPr>
          <p:cNvCxnSpPr>
            <a:cxnSpLocks/>
          </p:cNvCxnSpPr>
          <p:nvPr/>
        </p:nvCxnSpPr>
        <p:spPr>
          <a:xfrm>
            <a:off x="1033201" y="3070782"/>
            <a:ext cx="0" cy="418336"/>
          </a:xfrm>
          <a:prstGeom prst="line">
            <a:avLst/>
          </a:prstGeom>
          <a:ln w="165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804AC0D-BD5B-4073-871A-07A1F869415B}"/>
              </a:ext>
            </a:extLst>
          </p:cNvPr>
          <p:cNvCxnSpPr>
            <a:cxnSpLocks/>
          </p:cNvCxnSpPr>
          <p:nvPr/>
        </p:nvCxnSpPr>
        <p:spPr>
          <a:xfrm flipH="1">
            <a:off x="1047526" y="3392352"/>
            <a:ext cx="294144" cy="100032"/>
          </a:xfrm>
          <a:prstGeom prst="line">
            <a:avLst/>
          </a:prstGeom>
          <a:ln w="165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152C1D4-F475-4D88-9AD4-0432C96ABBF4}"/>
              </a:ext>
            </a:extLst>
          </p:cNvPr>
          <p:cNvCxnSpPr>
            <a:cxnSpLocks/>
          </p:cNvCxnSpPr>
          <p:nvPr/>
        </p:nvCxnSpPr>
        <p:spPr>
          <a:xfrm>
            <a:off x="1415956" y="3171766"/>
            <a:ext cx="0" cy="634704"/>
          </a:xfrm>
          <a:prstGeom prst="line">
            <a:avLst/>
          </a:prstGeom>
          <a:ln w="165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9E7EA725-AEBB-4FF7-980C-F3A43F816DF7}"/>
              </a:ext>
            </a:extLst>
          </p:cNvPr>
          <p:cNvCxnSpPr>
            <a:cxnSpLocks/>
          </p:cNvCxnSpPr>
          <p:nvPr/>
        </p:nvCxnSpPr>
        <p:spPr>
          <a:xfrm flipH="1">
            <a:off x="1658165" y="2917371"/>
            <a:ext cx="415926" cy="16662"/>
          </a:xfrm>
          <a:prstGeom prst="line">
            <a:avLst/>
          </a:prstGeom>
          <a:ln w="165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F7E2873-FB2F-4FD5-B8E0-231C65D74E47}"/>
              </a:ext>
            </a:extLst>
          </p:cNvPr>
          <p:cNvCxnSpPr>
            <a:cxnSpLocks/>
          </p:cNvCxnSpPr>
          <p:nvPr/>
        </p:nvCxnSpPr>
        <p:spPr>
          <a:xfrm>
            <a:off x="1715500" y="3182652"/>
            <a:ext cx="0" cy="634704"/>
          </a:xfrm>
          <a:prstGeom prst="line">
            <a:avLst/>
          </a:prstGeom>
          <a:ln w="165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9CB16150-2BA5-4D79-BBA6-E08DC4583C9D}"/>
              </a:ext>
            </a:extLst>
          </p:cNvPr>
          <p:cNvCxnSpPr>
            <a:cxnSpLocks/>
          </p:cNvCxnSpPr>
          <p:nvPr/>
        </p:nvCxnSpPr>
        <p:spPr>
          <a:xfrm>
            <a:off x="2074091" y="2981636"/>
            <a:ext cx="0" cy="418336"/>
          </a:xfrm>
          <a:prstGeom prst="line">
            <a:avLst/>
          </a:prstGeom>
          <a:ln w="165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B9F356A-F990-4106-8C89-BC8B89187530}"/>
              </a:ext>
            </a:extLst>
          </p:cNvPr>
          <p:cNvCxnSpPr>
            <a:cxnSpLocks/>
          </p:cNvCxnSpPr>
          <p:nvPr/>
        </p:nvCxnSpPr>
        <p:spPr>
          <a:xfrm flipH="1">
            <a:off x="1820844" y="3390900"/>
            <a:ext cx="213696" cy="15554"/>
          </a:xfrm>
          <a:prstGeom prst="line">
            <a:avLst/>
          </a:prstGeom>
          <a:ln w="165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41865308-3DD6-4D31-AE64-63DFB8C3E163}"/>
              </a:ext>
            </a:extLst>
          </p:cNvPr>
          <p:cNvCxnSpPr>
            <a:cxnSpLocks/>
          </p:cNvCxnSpPr>
          <p:nvPr/>
        </p:nvCxnSpPr>
        <p:spPr>
          <a:xfrm>
            <a:off x="1224562" y="3222418"/>
            <a:ext cx="0" cy="10886"/>
          </a:xfrm>
          <a:prstGeom prst="line">
            <a:avLst/>
          </a:prstGeom>
          <a:ln w="165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50CA48B7-C7D9-4F09-8BB9-D5FDCA7E3DAD}"/>
              </a:ext>
            </a:extLst>
          </p:cNvPr>
          <p:cNvCxnSpPr>
            <a:cxnSpLocks/>
          </p:cNvCxnSpPr>
          <p:nvPr/>
        </p:nvCxnSpPr>
        <p:spPr>
          <a:xfrm>
            <a:off x="1884962" y="3171618"/>
            <a:ext cx="0" cy="10886"/>
          </a:xfrm>
          <a:prstGeom prst="line">
            <a:avLst/>
          </a:prstGeom>
          <a:ln w="165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E0FAE59D-64B1-4CAB-BC34-3A861D0AB9D9}"/>
              </a:ext>
            </a:extLst>
          </p:cNvPr>
          <p:cNvCxnSpPr/>
          <p:nvPr/>
        </p:nvCxnSpPr>
        <p:spPr>
          <a:xfrm flipH="1">
            <a:off x="3391718" y="2929493"/>
            <a:ext cx="339213" cy="169606"/>
          </a:xfrm>
          <a:prstGeom prst="line">
            <a:avLst/>
          </a:prstGeom>
          <a:ln w="165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4E7CBEE5-FE81-470D-848B-2005A75C311A}"/>
              </a:ext>
            </a:extLst>
          </p:cNvPr>
          <p:cNvCxnSpPr>
            <a:cxnSpLocks/>
          </p:cNvCxnSpPr>
          <p:nvPr/>
        </p:nvCxnSpPr>
        <p:spPr>
          <a:xfrm>
            <a:off x="3378845" y="3086866"/>
            <a:ext cx="0" cy="418336"/>
          </a:xfrm>
          <a:prstGeom prst="line">
            <a:avLst/>
          </a:prstGeom>
          <a:ln w="165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EB64C8F8-6D54-4C94-B2B8-74569D43F990}"/>
              </a:ext>
            </a:extLst>
          </p:cNvPr>
          <p:cNvCxnSpPr>
            <a:cxnSpLocks/>
          </p:cNvCxnSpPr>
          <p:nvPr/>
        </p:nvCxnSpPr>
        <p:spPr>
          <a:xfrm flipH="1">
            <a:off x="3393170" y="3408436"/>
            <a:ext cx="294144" cy="100032"/>
          </a:xfrm>
          <a:prstGeom prst="line">
            <a:avLst/>
          </a:prstGeom>
          <a:ln w="165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05513956-C664-442F-9174-1FDC1CECD3A2}"/>
              </a:ext>
            </a:extLst>
          </p:cNvPr>
          <p:cNvCxnSpPr>
            <a:cxnSpLocks/>
          </p:cNvCxnSpPr>
          <p:nvPr/>
        </p:nvCxnSpPr>
        <p:spPr>
          <a:xfrm>
            <a:off x="3761600" y="3187850"/>
            <a:ext cx="0" cy="634704"/>
          </a:xfrm>
          <a:prstGeom prst="line">
            <a:avLst/>
          </a:prstGeom>
          <a:ln w="165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7B6401ED-676F-41DB-9210-B428AC2B0348}"/>
              </a:ext>
            </a:extLst>
          </p:cNvPr>
          <p:cNvCxnSpPr>
            <a:cxnSpLocks/>
          </p:cNvCxnSpPr>
          <p:nvPr/>
        </p:nvCxnSpPr>
        <p:spPr>
          <a:xfrm flipH="1">
            <a:off x="4003809" y="2933455"/>
            <a:ext cx="415926" cy="16662"/>
          </a:xfrm>
          <a:prstGeom prst="line">
            <a:avLst/>
          </a:prstGeom>
          <a:ln w="165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B404B99F-8E6A-4AEF-B536-C1A5FAB9562C}"/>
              </a:ext>
            </a:extLst>
          </p:cNvPr>
          <p:cNvCxnSpPr>
            <a:cxnSpLocks/>
          </p:cNvCxnSpPr>
          <p:nvPr/>
        </p:nvCxnSpPr>
        <p:spPr>
          <a:xfrm>
            <a:off x="4061144" y="3198736"/>
            <a:ext cx="0" cy="634704"/>
          </a:xfrm>
          <a:prstGeom prst="line">
            <a:avLst/>
          </a:prstGeom>
          <a:ln w="165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B0F3A6C6-2EF8-43B5-86D4-DDA6EDD94B93}"/>
              </a:ext>
            </a:extLst>
          </p:cNvPr>
          <p:cNvCxnSpPr>
            <a:cxnSpLocks/>
          </p:cNvCxnSpPr>
          <p:nvPr/>
        </p:nvCxnSpPr>
        <p:spPr>
          <a:xfrm>
            <a:off x="4419735" y="2997720"/>
            <a:ext cx="0" cy="418336"/>
          </a:xfrm>
          <a:prstGeom prst="line">
            <a:avLst/>
          </a:prstGeom>
          <a:ln w="165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27CD8D1-BACB-4B95-A29E-62019D43D516}"/>
              </a:ext>
            </a:extLst>
          </p:cNvPr>
          <p:cNvCxnSpPr>
            <a:cxnSpLocks/>
          </p:cNvCxnSpPr>
          <p:nvPr/>
        </p:nvCxnSpPr>
        <p:spPr>
          <a:xfrm flipH="1">
            <a:off x="4166488" y="3406984"/>
            <a:ext cx="213696" cy="15554"/>
          </a:xfrm>
          <a:prstGeom prst="line">
            <a:avLst/>
          </a:prstGeom>
          <a:ln w="165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853FFB5-A7EC-4A0B-95EA-3F36AC4D2E25}"/>
              </a:ext>
            </a:extLst>
          </p:cNvPr>
          <p:cNvSpPr txBox="1"/>
          <p:nvPr/>
        </p:nvSpPr>
        <p:spPr>
          <a:xfrm>
            <a:off x="1961750" y="2772012"/>
            <a:ext cx="130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40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egg</a:t>
            </a:r>
            <a:endParaRPr lang="en-US" altLang="ja-JP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50B1442-E998-4A13-BF39-90827724D9EC}"/>
              </a:ext>
            </a:extLst>
          </p:cNvPr>
          <p:cNvSpPr txBox="1"/>
          <p:nvPr/>
        </p:nvSpPr>
        <p:spPr>
          <a:xfrm>
            <a:off x="4267892" y="2767005"/>
            <a:ext cx="2113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altLang="ja-JP" sz="40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opened </a:t>
            </a:r>
          </a:p>
          <a:p>
            <a:pPr algn="ctr">
              <a:lnSpc>
                <a:spcPct val="60000"/>
              </a:lnSpc>
            </a:pPr>
            <a:r>
              <a:rPr lang="en-US" altLang="ja-JP" sz="40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gate</a:t>
            </a:r>
            <a:endParaRPr lang="en-US" altLang="ja-JP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52" name="図 51" descr="レンガ, 建物, フロント, 座る が含まれている画像&#10;&#10;自動的に生成された説明">
            <a:extLst>
              <a:ext uri="{FF2B5EF4-FFF2-40B4-BE49-F238E27FC236}">
                <a16:creationId xmlns:a16="http://schemas.microsoft.com/office/drawing/2014/main" id="{2F0E18E2-CE7A-49AD-BF9C-591929324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81" y="1573755"/>
            <a:ext cx="1484823" cy="1263955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9FC35EAE-C517-450A-A2C8-6F479FE706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0186" y="1641254"/>
            <a:ext cx="1143661" cy="1157524"/>
          </a:xfrm>
          <a:prstGeom prst="rect">
            <a:avLst/>
          </a:prstGeom>
        </p:spPr>
      </p:pic>
      <p:sp>
        <p:nvSpPr>
          <p:cNvPr id="55" name="矢印: 左右 54">
            <a:extLst>
              <a:ext uri="{FF2B5EF4-FFF2-40B4-BE49-F238E27FC236}">
                <a16:creationId xmlns:a16="http://schemas.microsoft.com/office/drawing/2014/main" id="{9E7CEA7A-947D-47B7-A506-9C17A64B14B9}"/>
              </a:ext>
            </a:extLst>
          </p:cNvPr>
          <p:cNvSpPr/>
          <p:nvPr/>
        </p:nvSpPr>
        <p:spPr>
          <a:xfrm rot="1740235">
            <a:off x="6330076" y="2173386"/>
            <a:ext cx="1136708" cy="5259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7" name="図 56" descr="レンガ造りの建物の絵&#10;&#10;低い精度で自動的に生成された説明">
            <a:extLst>
              <a:ext uri="{FF2B5EF4-FFF2-40B4-BE49-F238E27FC236}">
                <a16:creationId xmlns:a16="http://schemas.microsoft.com/office/drawing/2014/main" id="{FD0B100A-56A2-4F54-8525-03B84B73D2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216" y="1527216"/>
            <a:ext cx="1627722" cy="1385599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3C3936EB-618C-4248-8AA6-102D51536F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0559" y="2798778"/>
            <a:ext cx="1627722" cy="1216149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515B2BA-B721-4B19-BADA-60E315C08F04}"/>
              </a:ext>
            </a:extLst>
          </p:cNvPr>
          <p:cNvSpPr txBox="1"/>
          <p:nvPr/>
        </p:nvSpPr>
        <p:spPr>
          <a:xfrm>
            <a:off x="5895293" y="3007039"/>
            <a:ext cx="1627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altLang="ja-JP" sz="40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closed </a:t>
            </a:r>
          </a:p>
          <a:p>
            <a:pPr algn="ctr">
              <a:lnSpc>
                <a:spcPct val="60000"/>
              </a:lnSpc>
            </a:pPr>
            <a:r>
              <a:rPr lang="en-US" altLang="ja-JP" sz="40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gate</a:t>
            </a:r>
            <a:endParaRPr lang="en-US" altLang="ja-JP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14C7A90-81A3-4967-B8D8-0A691D43B9FC}"/>
              </a:ext>
            </a:extLst>
          </p:cNvPr>
          <p:cNvSpPr txBox="1"/>
          <p:nvPr/>
        </p:nvSpPr>
        <p:spPr>
          <a:xfrm>
            <a:off x="14099" y="4709035"/>
            <a:ext cx="257394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48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rice field</a:t>
            </a:r>
            <a:endParaRPr lang="en-US" altLang="ja-JP" sz="32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68" name="図 67" descr="パソコンの画面&#10;&#10;低い精度で自動的に生成された説明">
            <a:extLst>
              <a:ext uri="{FF2B5EF4-FFF2-40B4-BE49-F238E27FC236}">
                <a16:creationId xmlns:a16="http://schemas.microsoft.com/office/drawing/2014/main" id="{F269616E-9AD9-4339-BF8C-6266495A2E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7" y="5392185"/>
            <a:ext cx="1676282" cy="1579896"/>
          </a:xfrm>
          <a:prstGeom prst="rect">
            <a:avLst/>
          </a:prstGeom>
        </p:spPr>
      </p:pic>
      <p:sp>
        <p:nvSpPr>
          <p:cNvPr id="69" name="矢印: 右 68">
            <a:extLst>
              <a:ext uri="{FF2B5EF4-FFF2-40B4-BE49-F238E27FC236}">
                <a16:creationId xmlns:a16="http://schemas.microsoft.com/office/drawing/2014/main" id="{C81E3FDC-7836-4D63-8EE1-81F52B04F4E3}"/>
              </a:ext>
            </a:extLst>
          </p:cNvPr>
          <p:cNvSpPr/>
          <p:nvPr/>
        </p:nvSpPr>
        <p:spPr>
          <a:xfrm rot="20360485">
            <a:off x="2566228" y="4659919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B9074D67-1571-454F-96FA-E38B84D9C0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5500" y="5577829"/>
            <a:ext cx="1234177" cy="1280171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6770F12C-5E01-4B4E-AB3A-F78134771E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4764" y="4003562"/>
            <a:ext cx="808455" cy="841010"/>
          </a:xfrm>
          <a:prstGeom prst="rect">
            <a:avLst/>
          </a:prstGeom>
        </p:spPr>
      </p:pic>
      <p:sp>
        <p:nvSpPr>
          <p:cNvPr id="72" name="矢印: 右 71">
            <a:extLst>
              <a:ext uri="{FF2B5EF4-FFF2-40B4-BE49-F238E27FC236}">
                <a16:creationId xmlns:a16="http://schemas.microsoft.com/office/drawing/2014/main" id="{DB22E2A3-8665-4687-B9D6-273AD3205807}"/>
              </a:ext>
            </a:extLst>
          </p:cNvPr>
          <p:cNvSpPr/>
          <p:nvPr/>
        </p:nvSpPr>
        <p:spPr>
          <a:xfrm rot="9013202">
            <a:off x="6814964" y="3681874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44CDBDB7-DFC0-4FA8-A517-51171B4E1EE5}"/>
              </a:ext>
            </a:extLst>
          </p:cNvPr>
          <p:cNvSpPr txBox="1"/>
          <p:nvPr/>
        </p:nvSpPr>
        <p:spPr>
          <a:xfrm>
            <a:off x="3207370" y="4151153"/>
            <a:ext cx="57809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ym typeface="Wingdings" panose="05000000000000000000" pitchFamily="2" charset="2"/>
              </a:rPr>
              <a:t>a water gate to contain the flow of water or to supply the rice field with water.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altLang="ja-JP" sz="3200" dirty="0">
                <a:sym typeface="Wingdings" panose="05000000000000000000" pitchFamily="2" charset="2"/>
              </a:rPr>
              <a:t> to stay for a certain purpose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altLang="ja-JP" sz="3200" dirty="0">
                <a:sym typeface="Wingdings" panose="05000000000000000000" pitchFamily="2" charset="2"/>
              </a:rPr>
              <a:t> </a:t>
            </a:r>
            <a:r>
              <a:rPr lang="en-US" altLang="ja-JP" sz="3200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stay (and study) abroad</a:t>
            </a:r>
          </a:p>
        </p:txBody>
      </p:sp>
    </p:spTree>
    <p:extLst>
      <p:ext uri="{BB962C8B-B14F-4D97-AF65-F5344CB8AC3E}">
        <p14:creationId xmlns:p14="http://schemas.microsoft.com/office/powerpoint/2010/main" val="161453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テキスト, ロゴ&#10;&#10;自動的に生成された説明">
            <a:extLst>
              <a:ext uri="{FF2B5EF4-FFF2-40B4-BE49-F238E27FC236}">
                <a16:creationId xmlns:a16="http://schemas.microsoft.com/office/drawing/2014/main" id="{6FD3A5BD-1E43-4729-B6BB-011A873F8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45" y="3358777"/>
            <a:ext cx="3389554" cy="338955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0F242D7-F01A-4C1B-8F05-5B38EF7FC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53"/>
            <a:ext cx="9144000" cy="78694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20AA038-09BE-4B74-926E-8501EA93C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52" y="1025702"/>
            <a:ext cx="2144254" cy="2153870"/>
          </a:xfrm>
          <a:prstGeom prst="rect">
            <a:avLst/>
          </a:prstGeom>
        </p:spPr>
      </p:pic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CE0C4BF5-9C8F-486A-BFD3-7F9C87D90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1776" y="1224299"/>
            <a:ext cx="1984769" cy="1984769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9731A18-E558-4606-B3B4-12EF1FB97D82}"/>
              </a:ext>
            </a:extLst>
          </p:cNvPr>
          <p:cNvGrpSpPr/>
          <p:nvPr/>
        </p:nvGrpSpPr>
        <p:grpSpPr>
          <a:xfrm>
            <a:off x="2465261" y="1756527"/>
            <a:ext cx="1005661" cy="947057"/>
            <a:chOff x="3265714" y="2481943"/>
            <a:chExt cx="1615112" cy="1364343"/>
          </a:xfrm>
        </p:grpSpPr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2DFAC82D-8CBD-4DDE-BA12-4BE798E355C6}"/>
                </a:ext>
              </a:extLst>
            </p:cNvPr>
            <p:cNvSpPr/>
            <p:nvPr/>
          </p:nvSpPr>
          <p:spPr>
            <a:xfrm>
              <a:off x="3265714" y="2481943"/>
              <a:ext cx="1615112" cy="1364343"/>
            </a:xfrm>
            <a:custGeom>
              <a:avLst/>
              <a:gdLst>
                <a:gd name="connsiteX0" fmla="*/ 566057 w 1615112"/>
                <a:gd name="connsiteY0" fmla="*/ 1291771 h 1364343"/>
                <a:gd name="connsiteX1" fmla="*/ 217715 w 1615112"/>
                <a:gd name="connsiteY1" fmla="*/ 1233714 h 1364343"/>
                <a:gd name="connsiteX2" fmla="*/ 174172 w 1615112"/>
                <a:gd name="connsiteY2" fmla="*/ 1219200 h 1364343"/>
                <a:gd name="connsiteX3" fmla="*/ 116115 w 1615112"/>
                <a:gd name="connsiteY3" fmla="*/ 1161143 h 1364343"/>
                <a:gd name="connsiteX4" fmla="*/ 43543 w 1615112"/>
                <a:gd name="connsiteY4" fmla="*/ 1059543 h 1364343"/>
                <a:gd name="connsiteX5" fmla="*/ 0 w 1615112"/>
                <a:gd name="connsiteY5" fmla="*/ 943428 h 1364343"/>
                <a:gd name="connsiteX6" fmla="*/ 14515 w 1615112"/>
                <a:gd name="connsiteY6" fmla="*/ 508000 h 1364343"/>
                <a:gd name="connsiteX7" fmla="*/ 43543 w 1615112"/>
                <a:gd name="connsiteY7" fmla="*/ 449943 h 1364343"/>
                <a:gd name="connsiteX8" fmla="*/ 130629 w 1615112"/>
                <a:gd name="connsiteY8" fmla="*/ 290286 h 1364343"/>
                <a:gd name="connsiteX9" fmla="*/ 246743 w 1615112"/>
                <a:gd name="connsiteY9" fmla="*/ 159657 h 1364343"/>
                <a:gd name="connsiteX10" fmla="*/ 290286 w 1615112"/>
                <a:gd name="connsiteY10" fmla="*/ 101600 h 1364343"/>
                <a:gd name="connsiteX11" fmla="*/ 508000 w 1615112"/>
                <a:gd name="connsiteY11" fmla="*/ 43543 h 1364343"/>
                <a:gd name="connsiteX12" fmla="*/ 609600 w 1615112"/>
                <a:gd name="connsiteY12" fmla="*/ 29028 h 1364343"/>
                <a:gd name="connsiteX13" fmla="*/ 783772 w 1615112"/>
                <a:gd name="connsiteY13" fmla="*/ 0 h 1364343"/>
                <a:gd name="connsiteX14" fmla="*/ 986972 w 1615112"/>
                <a:gd name="connsiteY14" fmla="*/ 14514 h 1364343"/>
                <a:gd name="connsiteX15" fmla="*/ 1117600 w 1615112"/>
                <a:gd name="connsiteY15" fmla="*/ 72571 h 1364343"/>
                <a:gd name="connsiteX16" fmla="*/ 1175657 w 1615112"/>
                <a:gd name="connsiteY16" fmla="*/ 101600 h 1364343"/>
                <a:gd name="connsiteX17" fmla="*/ 1248229 w 1615112"/>
                <a:gd name="connsiteY17" fmla="*/ 130628 h 1364343"/>
                <a:gd name="connsiteX18" fmla="*/ 1306286 w 1615112"/>
                <a:gd name="connsiteY18" fmla="*/ 174171 h 1364343"/>
                <a:gd name="connsiteX19" fmla="*/ 1364343 w 1615112"/>
                <a:gd name="connsiteY19" fmla="*/ 203200 h 1364343"/>
                <a:gd name="connsiteX20" fmla="*/ 1407886 w 1615112"/>
                <a:gd name="connsiteY20" fmla="*/ 232228 h 1364343"/>
                <a:gd name="connsiteX21" fmla="*/ 1451429 w 1615112"/>
                <a:gd name="connsiteY21" fmla="*/ 304800 h 1364343"/>
                <a:gd name="connsiteX22" fmla="*/ 1494972 w 1615112"/>
                <a:gd name="connsiteY22" fmla="*/ 362857 h 1364343"/>
                <a:gd name="connsiteX23" fmla="*/ 1538515 w 1615112"/>
                <a:gd name="connsiteY23" fmla="*/ 449943 h 1364343"/>
                <a:gd name="connsiteX24" fmla="*/ 1567543 w 1615112"/>
                <a:gd name="connsiteY24" fmla="*/ 551543 h 1364343"/>
                <a:gd name="connsiteX25" fmla="*/ 1596572 w 1615112"/>
                <a:gd name="connsiteY25" fmla="*/ 609600 h 1364343"/>
                <a:gd name="connsiteX26" fmla="*/ 1596572 w 1615112"/>
                <a:gd name="connsiteY26" fmla="*/ 856343 h 1364343"/>
                <a:gd name="connsiteX27" fmla="*/ 1567543 w 1615112"/>
                <a:gd name="connsiteY27" fmla="*/ 899886 h 1364343"/>
                <a:gd name="connsiteX28" fmla="*/ 1538515 w 1615112"/>
                <a:gd name="connsiteY28" fmla="*/ 972457 h 1364343"/>
                <a:gd name="connsiteX29" fmla="*/ 1494972 w 1615112"/>
                <a:gd name="connsiteY29" fmla="*/ 1016000 h 1364343"/>
                <a:gd name="connsiteX30" fmla="*/ 1451429 w 1615112"/>
                <a:gd name="connsiteY30" fmla="*/ 1074057 h 1364343"/>
                <a:gd name="connsiteX31" fmla="*/ 1277257 w 1615112"/>
                <a:gd name="connsiteY31" fmla="*/ 1204686 h 1364343"/>
                <a:gd name="connsiteX32" fmla="*/ 1219200 w 1615112"/>
                <a:gd name="connsiteY32" fmla="*/ 1219200 h 1364343"/>
                <a:gd name="connsiteX33" fmla="*/ 1175657 w 1615112"/>
                <a:gd name="connsiteY33" fmla="*/ 1248228 h 1364343"/>
                <a:gd name="connsiteX34" fmla="*/ 972457 w 1615112"/>
                <a:gd name="connsiteY34" fmla="*/ 1291771 h 1364343"/>
                <a:gd name="connsiteX35" fmla="*/ 928915 w 1615112"/>
                <a:gd name="connsiteY35" fmla="*/ 1320800 h 1364343"/>
                <a:gd name="connsiteX36" fmla="*/ 754743 w 1615112"/>
                <a:gd name="connsiteY36" fmla="*/ 1364343 h 1364343"/>
                <a:gd name="connsiteX37" fmla="*/ 667657 w 1615112"/>
                <a:gd name="connsiteY37" fmla="*/ 1349828 h 1364343"/>
                <a:gd name="connsiteX38" fmla="*/ 595086 w 1615112"/>
                <a:gd name="connsiteY38" fmla="*/ 1335314 h 1364343"/>
                <a:gd name="connsiteX39" fmla="*/ 435429 w 1615112"/>
                <a:gd name="connsiteY39" fmla="*/ 1306286 h 136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615112" h="1364343">
                  <a:moveTo>
                    <a:pt x="566057" y="1291771"/>
                  </a:moveTo>
                  <a:lnTo>
                    <a:pt x="217715" y="1233714"/>
                  </a:lnTo>
                  <a:cubicBezTo>
                    <a:pt x="202671" y="1230928"/>
                    <a:pt x="186622" y="1228093"/>
                    <a:pt x="174172" y="1219200"/>
                  </a:cubicBezTo>
                  <a:cubicBezTo>
                    <a:pt x="151901" y="1203293"/>
                    <a:pt x="134137" y="1181740"/>
                    <a:pt x="116115" y="1161143"/>
                  </a:cubicBezTo>
                  <a:cubicBezTo>
                    <a:pt x="108446" y="1152378"/>
                    <a:pt x="52574" y="1077605"/>
                    <a:pt x="43543" y="1059543"/>
                  </a:cubicBezTo>
                  <a:cubicBezTo>
                    <a:pt x="26193" y="1024842"/>
                    <a:pt x="12560" y="981108"/>
                    <a:pt x="0" y="943428"/>
                  </a:cubicBezTo>
                  <a:cubicBezTo>
                    <a:pt x="4838" y="798285"/>
                    <a:pt x="1751" y="652661"/>
                    <a:pt x="14515" y="508000"/>
                  </a:cubicBezTo>
                  <a:cubicBezTo>
                    <a:pt x="16417" y="486447"/>
                    <a:pt x="34756" y="469715"/>
                    <a:pt x="43543" y="449943"/>
                  </a:cubicBezTo>
                  <a:cubicBezTo>
                    <a:pt x="89789" y="345890"/>
                    <a:pt x="52416" y="397829"/>
                    <a:pt x="130629" y="290286"/>
                  </a:cubicBezTo>
                  <a:cubicBezTo>
                    <a:pt x="221017" y="166002"/>
                    <a:pt x="153322" y="266424"/>
                    <a:pt x="246743" y="159657"/>
                  </a:cubicBezTo>
                  <a:cubicBezTo>
                    <a:pt x="262673" y="141452"/>
                    <a:pt x="271919" y="117343"/>
                    <a:pt x="290286" y="101600"/>
                  </a:cubicBezTo>
                  <a:cubicBezTo>
                    <a:pt x="340083" y="58917"/>
                    <a:pt x="468657" y="50100"/>
                    <a:pt x="508000" y="43543"/>
                  </a:cubicBezTo>
                  <a:cubicBezTo>
                    <a:pt x="541745" y="37919"/>
                    <a:pt x="575855" y="34652"/>
                    <a:pt x="609600" y="29028"/>
                  </a:cubicBezTo>
                  <a:cubicBezTo>
                    <a:pt x="864221" y="-13409"/>
                    <a:pt x="451815" y="47421"/>
                    <a:pt x="783772" y="0"/>
                  </a:cubicBezTo>
                  <a:cubicBezTo>
                    <a:pt x="851505" y="4838"/>
                    <a:pt x="919817" y="4441"/>
                    <a:pt x="986972" y="14514"/>
                  </a:cubicBezTo>
                  <a:cubicBezTo>
                    <a:pt x="1072870" y="27399"/>
                    <a:pt x="1058708" y="38919"/>
                    <a:pt x="1117600" y="72571"/>
                  </a:cubicBezTo>
                  <a:cubicBezTo>
                    <a:pt x="1136386" y="83306"/>
                    <a:pt x="1155885" y="92813"/>
                    <a:pt x="1175657" y="101600"/>
                  </a:cubicBezTo>
                  <a:cubicBezTo>
                    <a:pt x="1199466" y="112181"/>
                    <a:pt x="1225454" y="117975"/>
                    <a:pt x="1248229" y="130628"/>
                  </a:cubicBezTo>
                  <a:cubicBezTo>
                    <a:pt x="1269375" y="142376"/>
                    <a:pt x="1285773" y="161350"/>
                    <a:pt x="1306286" y="174171"/>
                  </a:cubicBezTo>
                  <a:cubicBezTo>
                    <a:pt x="1324634" y="185638"/>
                    <a:pt x="1345557" y="192465"/>
                    <a:pt x="1364343" y="203200"/>
                  </a:cubicBezTo>
                  <a:cubicBezTo>
                    <a:pt x="1379489" y="211855"/>
                    <a:pt x="1393372" y="222552"/>
                    <a:pt x="1407886" y="232228"/>
                  </a:cubicBezTo>
                  <a:cubicBezTo>
                    <a:pt x="1422400" y="256419"/>
                    <a:pt x="1435780" y="281327"/>
                    <a:pt x="1451429" y="304800"/>
                  </a:cubicBezTo>
                  <a:cubicBezTo>
                    <a:pt x="1464847" y="324928"/>
                    <a:pt x="1482526" y="342114"/>
                    <a:pt x="1494972" y="362857"/>
                  </a:cubicBezTo>
                  <a:cubicBezTo>
                    <a:pt x="1511670" y="390687"/>
                    <a:pt x="1524001" y="420914"/>
                    <a:pt x="1538515" y="449943"/>
                  </a:cubicBezTo>
                  <a:cubicBezTo>
                    <a:pt x="1545879" y="479401"/>
                    <a:pt x="1555050" y="522394"/>
                    <a:pt x="1567543" y="551543"/>
                  </a:cubicBezTo>
                  <a:cubicBezTo>
                    <a:pt x="1576066" y="571430"/>
                    <a:pt x="1586896" y="590248"/>
                    <a:pt x="1596572" y="609600"/>
                  </a:cubicBezTo>
                  <a:cubicBezTo>
                    <a:pt x="1617602" y="714750"/>
                    <a:pt x="1624729" y="715559"/>
                    <a:pt x="1596572" y="856343"/>
                  </a:cubicBezTo>
                  <a:cubicBezTo>
                    <a:pt x="1593151" y="873448"/>
                    <a:pt x="1575344" y="884284"/>
                    <a:pt x="1567543" y="899886"/>
                  </a:cubicBezTo>
                  <a:cubicBezTo>
                    <a:pt x="1555891" y="923189"/>
                    <a:pt x="1552323" y="950363"/>
                    <a:pt x="1538515" y="972457"/>
                  </a:cubicBezTo>
                  <a:cubicBezTo>
                    <a:pt x="1527636" y="989863"/>
                    <a:pt x="1508330" y="1000415"/>
                    <a:pt x="1494972" y="1016000"/>
                  </a:cubicBezTo>
                  <a:cubicBezTo>
                    <a:pt x="1479229" y="1034367"/>
                    <a:pt x="1468534" y="1056952"/>
                    <a:pt x="1451429" y="1074057"/>
                  </a:cubicBezTo>
                  <a:cubicBezTo>
                    <a:pt x="1434170" y="1091315"/>
                    <a:pt x="1306566" y="1197359"/>
                    <a:pt x="1277257" y="1204686"/>
                  </a:cubicBezTo>
                  <a:lnTo>
                    <a:pt x="1219200" y="1219200"/>
                  </a:lnTo>
                  <a:cubicBezTo>
                    <a:pt x="1204686" y="1228876"/>
                    <a:pt x="1192206" y="1242712"/>
                    <a:pt x="1175657" y="1248228"/>
                  </a:cubicBezTo>
                  <a:cubicBezTo>
                    <a:pt x="1149862" y="1256826"/>
                    <a:pt x="1017468" y="1282769"/>
                    <a:pt x="972457" y="1291771"/>
                  </a:cubicBezTo>
                  <a:cubicBezTo>
                    <a:pt x="957943" y="1301447"/>
                    <a:pt x="944855" y="1313715"/>
                    <a:pt x="928915" y="1320800"/>
                  </a:cubicBezTo>
                  <a:cubicBezTo>
                    <a:pt x="859917" y="1351466"/>
                    <a:pt x="827764" y="1352172"/>
                    <a:pt x="754743" y="1364343"/>
                  </a:cubicBezTo>
                  <a:lnTo>
                    <a:pt x="667657" y="1349828"/>
                  </a:lnTo>
                  <a:cubicBezTo>
                    <a:pt x="643386" y="1345415"/>
                    <a:pt x="619420" y="1339370"/>
                    <a:pt x="595086" y="1335314"/>
                  </a:cubicBezTo>
                  <a:cubicBezTo>
                    <a:pt x="439067" y="1309311"/>
                    <a:pt x="546892" y="1334151"/>
                    <a:pt x="435429" y="1306286"/>
                  </a:cubicBezTo>
                </a:path>
              </a:pathLst>
            </a:custGeom>
            <a:noFill/>
            <a:ln w="165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9F397E8D-D973-4E67-9D2C-98BC67F86741}"/>
                </a:ext>
              </a:extLst>
            </p:cNvPr>
            <p:cNvSpPr/>
            <p:nvPr/>
          </p:nvSpPr>
          <p:spPr>
            <a:xfrm>
              <a:off x="3715657" y="3193112"/>
              <a:ext cx="711200" cy="43574"/>
            </a:xfrm>
            <a:custGeom>
              <a:avLst/>
              <a:gdLst>
                <a:gd name="connsiteX0" fmla="*/ 0 w 711200"/>
                <a:gd name="connsiteY0" fmla="*/ 43574 h 43574"/>
                <a:gd name="connsiteX1" fmla="*/ 72572 w 711200"/>
                <a:gd name="connsiteY1" fmla="*/ 14545 h 43574"/>
                <a:gd name="connsiteX2" fmla="*/ 145143 w 711200"/>
                <a:gd name="connsiteY2" fmla="*/ 31 h 43574"/>
                <a:gd name="connsiteX3" fmla="*/ 711200 w 711200"/>
                <a:gd name="connsiteY3" fmla="*/ 43574 h 4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0" h="43574">
                  <a:moveTo>
                    <a:pt x="0" y="43574"/>
                  </a:moveTo>
                  <a:cubicBezTo>
                    <a:pt x="24191" y="33898"/>
                    <a:pt x="47617" y="22032"/>
                    <a:pt x="72572" y="14545"/>
                  </a:cubicBezTo>
                  <a:cubicBezTo>
                    <a:pt x="96201" y="7456"/>
                    <a:pt x="120481" y="-571"/>
                    <a:pt x="145143" y="31"/>
                  </a:cubicBezTo>
                  <a:cubicBezTo>
                    <a:pt x="628686" y="11825"/>
                    <a:pt x="506927" y="-24520"/>
                    <a:pt x="711200" y="43574"/>
                  </a:cubicBezTo>
                </a:path>
              </a:pathLst>
            </a:custGeom>
            <a:noFill/>
            <a:ln w="165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3659595-EB1F-4E3D-967A-F5CCDD58EB43}"/>
              </a:ext>
            </a:extLst>
          </p:cNvPr>
          <p:cNvGrpSpPr/>
          <p:nvPr/>
        </p:nvGrpSpPr>
        <p:grpSpPr>
          <a:xfrm>
            <a:off x="4566960" y="1663999"/>
            <a:ext cx="1114816" cy="1578428"/>
            <a:chOff x="2861456" y="2666800"/>
            <a:chExt cx="1320800" cy="1930400"/>
          </a:xfrm>
        </p:grpSpPr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022A759F-FACE-4BB8-BEE5-0AA217A7C4D8}"/>
                </a:ext>
              </a:extLst>
            </p:cNvPr>
            <p:cNvSpPr/>
            <p:nvPr/>
          </p:nvSpPr>
          <p:spPr>
            <a:xfrm>
              <a:off x="3050142" y="2666800"/>
              <a:ext cx="1132114" cy="1930400"/>
            </a:xfrm>
            <a:custGeom>
              <a:avLst/>
              <a:gdLst>
                <a:gd name="connsiteX0" fmla="*/ 14514 w 1132114"/>
                <a:gd name="connsiteY0" fmla="*/ 0 h 1930400"/>
                <a:gd name="connsiteX1" fmla="*/ 348343 w 1132114"/>
                <a:gd name="connsiteY1" fmla="*/ 14514 h 1930400"/>
                <a:gd name="connsiteX2" fmla="*/ 508000 w 1132114"/>
                <a:gd name="connsiteY2" fmla="*/ 43543 h 1930400"/>
                <a:gd name="connsiteX3" fmla="*/ 624114 w 1132114"/>
                <a:gd name="connsiteY3" fmla="*/ 58057 h 1930400"/>
                <a:gd name="connsiteX4" fmla="*/ 696686 w 1132114"/>
                <a:gd name="connsiteY4" fmla="*/ 87086 h 1930400"/>
                <a:gd name="connsiteX5" fmla="*/ 740229 w 1132114"/>
                <a:gd name="connsiteY5" fmla="*/ 101600 h 1930400"/>
                <a:gd name="connsiteX6" fmla="*/ 870857 w 1132114"/>
                <a:gd name="connsiteY6" fmla="*/ 203200 h 1930400"/>
                <a:gd name="connsiteX7" fmla="*/ 1001486 w 1132114"/>
                <a:gd name="connsiteY7" fmla="*/ 319314 h 1930400"/>
                <a:gd name="connsiteX8" fmla="*/ 1045029 w 1132114"/>
                <a:gd name="connsiteY8" fmla="*/ 406400 h 1930400"/>
                <a:gd name="connsiteX9" fmla="*/ 1103086 w 1132114"/>
                <a:gd name="connsiteY9" fmla="*/ 522514 h 1930400"/>
                <a:gd name="connsiteX10" fmla="*/ 1132114 w 1132114"/>
                <a:gd name="connsiteY10" fmla="*/ 653143 h 1930400"/>
                <a:gd name="connsiteX11" fmla="*/ 1117600 w 1132114"/>
                <a:gd name="connsiteY11" fmla="*/ 943429 h 1930400"/>
                <a:gd name="connsiteX12" fmla="*/ 1088572 w 1132114"/>
                <a:gd name="connsiteY12" fmla="*/ 1030514 h 1930400"/>
                <a:gd name="connsiteX13" fmla="*/ 1045029 w 1132114"/>
                <a:gd name="connsiteY13" fmla="*/ 1161143 h 1930400"/>
                <a:gd name="connsiteX14" fmla="*/ 1030514 w 1132114"/>
                <a:gd name="connsiteY14" fmla="*/ 1204686 h 1930400"/>
                <a:gd name="connsiteX15" fmla="*/ 1016000 w 1132114"/>
                <a:gd name="connsiteY15" fmla="*/ 1277257 h 1930400"/>
                <a:gd name="connsiteX16" fmla="*/ 943429 w 1132114"/>
                <a:gd name="connsiteY16" fmla="*/ 1422400 h 1930400"/>
                <a:gd name="connsiteX17" fmla="*/ 914400 w 1132114"/>
                <a:gd name="connsiteY17" fmla="*/ 1480457 h 1930400"/>
                <a:gd name="connsiteX18" fmla="*/ 870857 w 1132114"/>
                <a:gd name="connsiteY18" fmla="*/ 1538514 h 1930400"/>
                <a:gd name="connsiteX19" fmla="*/ 841829 w 1132114"/>
                <a:gd name="connsiteY19" fmla="*/ 1596572 h 1930400"/>
                <a:gd name="connsiteX20" fmla="*/ 696686 w 1132114"/>
                <a:gd name="connsiteY20" fmla="*/ 1727200 h 1930400"/>
                <a:gd name="connsiteX21" fmla="*/ 566057 w 1132114"/>
                <a:gd name="connsiteY21" fmla="*/ 1814286 h 1930400"/>
                <a:gd name="connsiteX22" fmla="*/ 508000 w 1132114"/>
                <a:gd name="connsiteY22" fmla="*/ 1857829 h 1930400"/>
                <a:gd name="connsiteX23" fmla="*/ 362857 w 1132114"/>
                <a:gd name="connsiteY23" fmla="*/ 1930400 h 1930400"/>
                <a:gd name="connsiteX24" fmla="*/ 0 w 1132114"/>
                <a:gd name="connsiteY24" fmla="*/ 193040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2114" h="1930400">
                  <a:moveTo>
                    <a:pt x="14514" y="0"/>
                  </a:moveTo>
                  <a:cubicBezTo>
                    <a:pt x="125790" y="4838"/>
                    <a:pt x="237208" y="7105"/>
                    <a:pt x="348343" y="14514"/>
                  </a:cubicBezTo>
                  <a:cubicBezTo>
                    <a:pt x="507632" y="25133"/>
                    <a:pt x="394630" y="24648"/>
                    <a:pt x="508000" y="43543"/>
                  </a:cubicBezTo>
                  <a:cubicBezTo>
                    <a:pt x="546475" y="49955"/>
                    <a:pt x="585409" y="53219"/>
                    <a:pt x="624114" y="58057"/>
                  </a:cubicBezTo>
                  <a:cubicBezTo>
                    <a:pt x="648305" y="67733"/>
                    <a:pt x="672291" y="77938"/>
                    <a:pt x="696686" y="87086"/>
                  </a:cubicBezTo>
                  <a:cubicBezTo>
                    <a:pt x="711011" y="92458"/>
                    <a:pt x="727499" y="93113"/>
                    <a:pt x="740229" y="101600"/>
                  </a:cubicBezTo>
                  <a:cubicBezTo>
                    <a:pt x="786127" y="132199"/>
                    <a:pt x="824959" y="172601"/>
                    <a:pt x="870857" y="203200"/>
                  </a:cubicBezTo>
                  <a:cubicBezTo>
                    <a:pt x="937035" y="247319"/>
                    <a:pt x="929182" y="237973"/>
                    <a:pt x="1001486" y="319314"/>
                  </a:cubicBezTo>
                  <a:cubicBezTo>
                    <a:pt x="1042907" y="365912"/>
                    <a:pt x="1021571" y="354794"/>
                    <a:pt x="1045029" y="406400"/>
                  </a:cubicBezTo>
                  <a:cubicBezTo>
                    <a:pt x="1062936" y="445794"/>
                    <a:pt x="1103086" y="522514"/>
                    <a:pt x="1103086" y="522514"/>
                  </a:cubicBezTo>
                  <a:cubicBezTo>
                    <a:pt x="1108683" y="544904"/>
                    <a:pt x="1132114" y="634718"/>
                    <a:pt x="1132114" y="653143"/>
                  </a:cubicBezTo>
                  <a:cubicBezTo>
                    <a:pt x="1132114" y="750026"/>
                    <a:pt x="1128705" y="847185"/>
                    <a:pt x="1117600" y="943429"/>
                  </a:cubicBezTo>
                  <a:cubicBezTo>
                    <a:pt x="1114093" y="973826"/>
                    <a:pt x="1094573" y="1000510"/>
                    <a:pt x="1088572" y="1030514"/>
                  </a:cubicBezTo>
                  <a:cubicBezTo>
                    <a:pt x="1064104" y="1152848"/>
                    <a:pt x="1090097" y="1055985"/>
                    <a:pt x="1045029" y="1161143"/>
                  </a:cubicBezTo>
                  <a:cubicBezTo>
                    <a:pt x="1039002" y="1175205"/>
                    <a:pt x="1034225" y="1189843"/>
                    <a:pt x="1030514" y="1204686"/>
                  </a:cubicBezTo>
                  <a:cubicBezTo>
                    <a:pt x="1024531" y="1228619"/>
                    <a:pt x="1025162" y="1254352"/>
                    <a:pt x="1016000" y="1277257"/>
                  </a:cubicBezTo>
                  <a:cubicBezTo>
                    <a:pt x="995911" y="1327480"/>
                    <a:pt x="967619" y="1374019"/>
                    <a:pt x="943429" y="1422400"/>
                  </a:cubicBezTo>
                  <a:cubicBezTo>
                    <a:pt x="933753" y="1441752"/>
                    <a:pt x="927382" y="1463148"/>
                    <a:pt x="914400" y="1480457"/>
                  </a:cubicBezTo>
                  <a:cubicBezTo>
                    <a:pt x="899886" y="1499809"/>
                    <a:pt x="883678" y="1518000"/>
                    <a:pt x="870857" y="1538514"/>
                  </a:cubicBezTo>
                  <a:cubicBezTo>
                    <a:pt x="859390" y="1556862"/>
                    <a:pt x="855530" y="1579826"/>
                    <a:pt x="841829" y="1596572"/>
                  </a:cubicBezTo>
                  <a:cubicBezTo>
                    <a:pt x="741104" y="1719681"/>
                    <a:pt x="775269" y="1668264"/>
                    <a:pt x="696686" y="1727200"/>
                  </a:cubicBezTo>
                  <a:cubicBezTo>
                    <a:pt x="448612" y="1913253"/>
                    <a:pt x="762597" y="1691447"/>
                    <a:pt x="566057" y="1814286"/>
                  </a:cubicBezTo>
                  <a:cubicBezTo>
                    <a:pt x="545544" y="1827107"/>
                    <a:pt x="529003" y="1845827"/>
                    <a:pt x="508000" y="1857829"/>
                  </a:cubicBezTo>
                  <a:cubicBezTo>
                    <a:pt x="461035" y="1884666"/>
                    <a:pt x="416949" y="1930400"/>
                    <a:pt x="362857" y="1930400"/>
                  </a:cubicBezTo>
                  <a:lnTo>
                    <a:pt x="0" y="1930400"/>
                  </a:ln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D84117CE-75E1-428F-8693-53E050A155D0}"/>
                </a:ext>
              </a:extLst>
            </p:cNvPr>
            <p:cNvSpPr/>
            <p:nvPr/>
          </p:nvSpPr>
          <p:spPr>
            <a:xfrm>
              <a:off x="2861456" y="2695831"/>
              <a:ext cx="428301" cy="1712686"/>
            </a:xfrm>
            <a:custGeom>
              <a:avLst/>
              <a:gdLst>
                <a:gd name="connsiteX0" fmla="*/ 174172 w 248625"/>
                <a:gd name="connsiteY0" fmla="*/ 0 h 1712686"/>
                <a:gd name="connsiteX1" fmla="*/ 203200 w 248625"/>
                <a:gd name="connsiteY1" fmla="*/ 609600 h 1712686"/>
                <a:gd name="connsiteX2" fmla="*/ 188686 w 248625"/>
                <a:gd name="connsiteY2" fmla="*/ 870857 h 1712686"/>
                <a:gd name="connsiteX3" fmla="*/ 159657 w 248625"/>
                <a:gd name="connsiteY3" fmla="*/ 1465943 h 1712686"/>
                <a:gd name="connsiteX4" fmla="*/ 145143 w 248625"/>
                <a:gd name="connsiteY4" fmla="*/ 1524000 h 1712686"/>
                <a:gd name="connsiteX5" fmla="*/ 43543 w 248625"/>
                <a:gd name="connsiteY5" fmla="*/ 1654629 h 1712686"/>
                <a:gd name="connsiteX6" fmla="*/ 0 w 248625"/>
                <a:gd name="connsiteY6" fmla="*/ 1712686 h 171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625" h="1712686">
                  <a:moveTo>
                    <a:pt x="174172" y="0"/>
                  </a:moveTo>
                  <a:cubicBezTo>
                    <a:pt x="309065" y="224820"/>
                    <a:pt x="223453" y="52663"/>
                    <a:pt x="203200" y="609600"/>
                  </a:cubicBezTo>
                  <a:cubicBezTo>
                    <a:pt x="200030" y="696762"/>
                    <a:pt x="192243" y="783710"/>
                    <a:pt x="188686" y="870857"/>
                  </a:cubicBezTo>
                  <a:cubicBezTo>
                    <a:pt x="182208" y="1029565"/>
                    <a:pt x="185992" y="1281599"/>
                    <a:pt x="159657" y="1465943"/>
                  </a:cubicBezTo>
                  <a:cubicBezTo>
                    <a:pt x="156836" y="1485690"/>
                    <a:pt x="153245" y="1505771"/>
                    <a:pt x="145143" y="1524000"/>
                  </a:cubicBezTo>
                  <a:cubicBezTo>
                    <a:pt x="106179" y="1611670"/>
                    <a:pt x="103445" y="1584743"/>
                    <a:pt x="43543" y="1654629"/>
                  </a:cubicBezTo>
                  <a:cubicBezTo>
                    <a:pt x="-54922" y="1769506"/>
                    <a:pt x="52598" y="1660088"/>
                    <a:pt x="0" y="1712686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52F61621-73DB-4D99-91B1-2806284A4DD8}"/>
                </a:ext>
              </a:extLst>
            </p:cNvPr>
            <p:cNvSpPr/>
            <p:nvPr/>
          </p:nvSpPr>
          <p:spPr>
            <a:xfrm>
              <a:off x="3369455" y="3257120"/>
              <a:ext cx="498731" cy="64901"/>
            </a:xfrm>
            <a:custGeom>
              <a:avLst/>
              <a:gdLst>
                <a:gd name="connsiteX0" fmla="*/ 0 w 362896"/>
                <a:gd name="connsiteY0" fmla="*/ 33794 h 120880"/>
                <a:gd name="connsiteX1" fmla="*/ 188686 w 362896"/>
                <a:gd name="connsiteY1" fmla="*/ 19280 h 120880"/>
                <a:gd name="connsiteX2" fmla="*/ 275772 w 362896"/>
                <a:gd name="connsiteY2" fmla="*/ 77337 h 120880"/>
                <a:gd name="connsiteX3" fmla="*/ 362858 w 362896"/>
                <a:gd name="connsiteY3" fmla="*/ 120880 h 12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896" h="120880">
                  <a:moveTo>
                    <a:pt x="0" y="33794"/>
                  </a:moveTo>
                  <a:cubicBezTo>
                    <a:pt x="79713" y="1910"/>
                    <a:pt x="90247" y="-15876"/>
                    <a:pt x="188686" y="19280"/>
                  </a:cubicBezTo>
                  <a:cubicBezTo>
                    <a:pt x="221542" y="31014"/>
                    <a:pt x="242674" y="66304"/>
                    <a:pt x="275772" y="77337"/>
                  </a:cubicBezTo>
                  <a:cubicBezTo>
                    <a:pt x="367448" y="107896"/>
                    <a:pt x="362858" y="75767"/>
                    <a:pt x="362858" y="120880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85F3EFA4-D3C6-4392-BD2D-E2D638D0F4A5}"/>
                </a:ext>
              </a:extLst>
            </p:cNvPr>
            <p:cNvSpPr/>
            <p:nvPr/>
          </p:nvSpPr>
          <p:spPr>
            <a:xfrm>
              <a:off x="3289757" y="3798679"/>
              <a:ext cx="578429" cy="45719"/>
            </a:xfrm>
            <a:custGeom>
              <a:avLst/>
              <a:gdLst>
                <a:gd name="connsiteX0" fmla="*/ 0 w 362896"/>
                <a:gd name="connsiteY0" fmla="*/ 33794 h 120880"/>
                <a:gd name="connsiteX1" fmla="*/ 188686 w 362896"/>
                <a:gd name="connsiteY1" fmla="*/ 19280 h 120880"/>
                <a:gd name="connsiteX2" fmla="*/ 275772 w 362896"/>
                <a:gd name="connsiteY2" fmla="*/ 77337 h 120880"/>
                <a:gd name="connsiteX3" fmla="*/ 362858 w 362896"/>
                <a:gd name="connsiteY3" fmla="*/ 120880 h 12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896" h="120880">
                  <a:moveTo>
                    <a:pt x="0" y="33794"/>
                  </a:moveTo>
                  <a:cubicBezTo>
                    <a:pt x="79713" y="1910"/>
                    <a:pt x="90247" y="-15876"/>
                    <a:pt x="188686" y="19280"/>
                  </a:cubicBezTo>
                  <a:cubicBezTo>
                    <a:pt x="221542" y="31014"/>
                    <a:pt x="242674" y="66304"/>
                    <a:pt x="275772" y="77337"/>
                  </a:cubicBezTo>
                  <a:cubicBezTo>
                    <a:pt x="367448" y="107896"/>
                    <a:pt x="362858" y="75767"/>
                    <a:pt x="362858" y="120880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072F24-DE50-48CC-913D-EDB146B8F435}"/>
              </a:ext>
            </a:extLst>
          </p:cNvPr>
          <p:cNvSpPr txBox="1"/>
          <p:nvPr/>
        </p:nvSpPr>
        <p:spPr>
          <a:xfrm>
            <a:off x="2069485" y="930991"/>
            <a:ext cx="190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the Sun</a:t>
            </a:r>
            <a:endParaRPr lang="en-US" altLang="ja-JP" sz="36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BCF5697-502F-46FE-ADF6-A3ADDD911842}"/>
              </a:ext>
            </a:extLst>
          </p:cNvPr>
          <p:cNvSpPr txBox="1"/>
          <p:nvPr/>
        </p:nvSpPr>
        <p:spPr>
          <a:xfrm>
            <a:off x="4217822" y="960487"/>
            <a:ext cx="237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the Moon</a:t>
            </a:r>
            <a:endParaRPr lang="en-US" altLang="ja-JP" sz="36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9A2335D9-0B8B-40D4-9F4F-7F7F381074F9}"/>
              </a:ext>
            </a:extLst>
          </p:cNvPr>
          <p:cNvSpPr/>
          <p:nvPr/>
        </p:nvSpPr>
        <p:spPr>
          <a:xfrm rot="4115033">
            <a:off x="2981909" y="2934943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EE0CEEA2-55B1-40FC-8485-457CE223BF2B}"/>
              </a:ext>
            </a:extLst>
          </p:cNvPr>
          <p:cNvSpPr/>
          <p:nvPr/>
        </p:nvSpPr>
        <p:spPr>
          <a:xfrm rot="17484967" flipH="1">
            <a:off x="3736729" y="2916680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4DBA7D9-3F50-420E-8D36-3B5FDEDD6882}"/>
              </a:ext>
            </a:extLst>
          </p:cNvPr>
          <p:cNvSpPr txBox="1"/>
          <p:nvPr/>
        </p:nvSpPr>
        <p:spPr>
          <a:xfrm>
            <a:off x="4457799" y="3769854"/>
            <a:ext cx="4432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4000" dirty="0"/>
              <a:t>the Sun + the Moon</a:t>
            </a:r>
          </a:p>
          <a:p>
            <a:pPr>
              <a:lnSpc>
                <a:spcPct val="80000"/>
              </a:lnSpc>
            </a:pPr>
            <a:r>
              <a:rPr lang="en-US" altLang="ja-JP" sz="40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bright, light</a:t>
            </a:r>
            <a:endParaRPr lang="en-US" altLang="ja-JP" sz="40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460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A7018D9-001B-4C9A-A9A1-B3492F4C6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50"/>
            <a:ext cx="9144000" cy="521781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3B726DE-41B6-46C1-BBD7-B4020DEFE1DC}"/>
              </a:ext>
            </a:extLst>
          </p:cNvPr>
          <p:cNvSpPr/>
          <p:nvPr/>
        </p:nvSpPr>
        <p:spPr>
          <a:xfrm>
            <a:off x="2158143" y="905045"/>
            <a:ext cx="428625" cy="2771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9C00D71-C64F-4404-A159-50DA85E89B55}"/>
              </a:ext>
            </a:extLst>
          </p:cNvPr>
          <p:cNvSpPr/>
          <p:nvPr/>
        </p:nvSpPr>
        <p:spPr>
          <a:xfrm>
            <a:off x="175854" y="3619670"/>
            <a:ext cx="4247536" cy="4286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6" name="グループ化 123">
            <a:extLst>
              <a:ext uri="{FF2B5EF4-FFF2-40B4-BE49-F238E27FC236}">
                <a16:creationId xmlns:a16="http://schemas.microsoft.com/office/drawing/2014/main" id="{7C8E9F8A-67BF-4B76-8B06-915E036E1288}"/>
              </a:ext>
            </a:extLst>
          </p:cNvPr>
          <p:cNvGrpSpPr>
            <a:grpSpLocks/>
          </p:cNvGrpSpPr>
          <p:nvPr/>
        </p:nvGrpSpPr>
        <p:grpSpPr bwMode="auto">
          <a:xfrm>
            <a:off x="2491518" y="1809920"/>
            <a:ext cx="1428750" cy="785812"/>
            <a:chOff x="1571625" y="2095500"/>
            <a:chExt cx="949325" cy="457200"/>
          </a:xfrm>
        </p:grpSpPr>
        <p:sp>
          <p:nvSpPr>
            <p:cNvPr id="7" name="Freeform 97">
              <a:extLst>
                <a:ext uri="{FF2B5EF4-FFF2-40B4-BE49-F238E27FC236}">
                  <a16:creationId xmlns:a16="http://schemas.microsoft.com/office/drawing/2014/main" id="{6547A2CD-53EE-423F-8A32-E198603AD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575" y="2339975"/>
              <a:ext cx="136525" cy="136525"/>
            </a:xfrm>
            <a:custGeom>
              <a:avLst/>
              <a:gdLst>
                <a:gd name="T0" fmla="*/ 2147483647 w 86"/>
                <a:gd name="T1" fmla="*/ 0 h 86"/>
                <a:gd name="T2" fmla="*/ 2147483647 w 86"/>
                <a:gd name="T3" fmla="*/ 0 h 86"/>
                <a:gd name="T4" fmla="*/ 2147483647 w 86"/>
                <a:gd name="T5" fmla="*/ 2147483647 h 86"/>
                <a:gd name="T6" fmla="*/ 2147483647 w 86"/>
                <a:gd name="T7" fmla="*/ 2147483647 h 86"/>
                <a:gd name="T8" fmla="*/ 2147483647 w 86"/>
                <a:gd name="T9" fmla="*/ 2147483647 h 86"/>
                <a:gd name="T10" fmla="*/ 2147483647 w 86"/>
                <a:gd name="T11" fmla="*/ 2147483647 h 86"/>
                <a:gd name="T12" fmla="*/ 2147483647 w 86"/>
                <a:gd name="T13" fmla="*/ 2147483647 h 86"/>
                <a:gd name="T14" fmla="*/ 2147483647 w 86"/>
                <a:gd name="T15" fmla="*/ 2147483647 h 86"/>
                <a:gd name="T16" fmla="*/ 0 w 86"/>
                <a:gd name="T17" fmla="*/ 2147483647 h 86"/>
                <a:gd name="T18" fmla="*/ 0 w 86"/>
                <a:gd name="T19" fmla="*/ 2147483647 h 86"/>
                <a:gd name="T20" fmla="*/ 2147483647 w 86"/>
                <a:gd name="T21" fmla="*/ 2147483647 h 86"/>
                <a:gd name="T22" fmla="*/ 2147483647 w 86"/>
                <a:gd name="T23" fmla="*/ 2147483647 h 86"/>
                <a:gd name="T24" fmla="*/ 2147483647 w 86"/>
                <a:gd name="T25" fmla="*/ 2147483647 h 86"/>
                <a:gd name="T26" fmla="*/ 2147483647 w 86"/>
                <a:gd name="T27" fmla="*/ 2147483647 h 86"/>
                <a:gd name="T28" fmla="*/ 2147483647 w 86"/>
                <a:gd name="T29" fmla="*/ 2147483647 h 86"/>
                <a:gd name="T30" fmla="*/ 2147483647 w 86"/>
                <a:gd name="T31" fmla="*/ 2147483647 h 86"/>
                <a:gd name="T32" fmla="*/ 2147483647 w 86"/>
                <a:gd name="T33" fmla="*/ 2147483647 h 86"/>
                <a:gd name="T34" fmla="*/ 2147483647 w 86"/>
                <a:gd name="T35" fmla="*/ 2147483647 h 86"/>
                <a:gd name="T36" fmla="*/ 2147483647 w 86"/>
                <a:gd name="T37" fmla="*/ 2147483647 h 86"/>
                <a:gd name="T38" fmla="*/ 2147483647 w 86"/>
                <a:gd name="T39" fmla="*/ 2147483647 h 86"/>
                <a:gd name="T40" fmla="*/ 2147483647 w 86"/>
                <a:gd name="T41" fmla="*/ 2147483647 h 86"/>
                <a:gd name="T42" fmla="*/ 2147483647 w 86"/>
                <a:gd name="T43" fmla="*/ 2147483647 h 86"/>
                <a:gd name="T44" fmla="*/ 2147483647 w 86"/>
                <a:gd name="T45" fmla="*/ 2147483647 h 86"/>
                <a:gd name="T46" fmla="*/ 2147483647 w 86"/>
                <a:gd name="T47" fmla="*/ 2147483647 h 86"/>
                <a:gd name="T48" fmla="*/ 2147483647 w 86"/>
                <a:gd name="T49" fmla="*/ 2147483647 h 86"/>
                <a:gd name="T50" fmla="*/ 2147483647 w 86"/>
                <a:gd name="T51" fmla="*/ 2147483647 h 86"/>
                <a:gd name="T52" fmla="*/ 2147483647 w 86"/>
                <a:gd name="T53" fmla="*/ 2147483647 h 86"/>
                <a:gd name="T54" fmla="*/ 2147483647 w 86"/>
                <a:gd name="T55" fmla="*/ 0 h 86"/>
                <a:gd name="T56" fmla="*/ 2147483647 w 86"/>
                <a:gd name="T57" fmla="*/ 0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86"/>
                <a:gd name="T89" fmla="*/ 86 w 86"/>
                <a:gd name="T90" fmla="*/ 86 h 8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98">
              <a:extLst>
                <a:ext uri="{FF2B5EF4-FFF2-40B4-BE49-F238E27FC236}">
                  <a16:creationId xmlns:a16="http://schemas.microsoft.com/office/drawing/2014/main" id="{82684782-0AE3-4503-8CEF-B5A40183A1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0700" y="2324100"/>
              <a:ext cx="171450" cy="168275"/>
            </a:xfrm>
            <a:custGeom>
              <a:avLst/>
              <a:gdLst>
                <a:gd name="T0" fmla="*/ 2147483647 w 108"/>
                <a:gd name="T1" fmla="*/ 2147483647 h 106"/>
                <a:gd name="T2" fmla="*/ 2147483647 w 108"/>
                <a:gd name="T3" fmla="*/ 2147483647 h 106"/>
                <a:gd name="T4" fmla="*/ 2147483647 w 108"/>
                <a:gd name="T5" fmla="*/ 2147483647 h 106"/>
                <a:gd name="T6" fmla="*/ 2147483647 w 108"/>
                <a:gd name="T7" fmla="*/ 2147483647 h 106"/>
                <a:gd name="T8" fmla="*/ 2147483647 w 108"/>
                <a:gd name="T9" fmla="*/ 2147483647 h 106"/>
                <a:gd name="T10" fmla="*/ 2147483647 w 108"/>
                <a:gd name="T11" fmla="*/ 2147483647 h 106"/>
                <a:gd name="T12" fmla="*/ 2147483647 w 108"/>
                <a:gd name="T13" fmla="*/ 2147483647 h 106"/>
                <a:gd name="T14" fmla="*/ 2147483647 w 108"/>
                <a:gd name="T15" fmla="*/ 2147483647 h 106"/>
                <a:gd name="T16" fmla="*/ 2147483647 w 108"/>
                <a:gd name="T17" fmla="*/ 2147483647 h 106"/>
                <a:gd name="T18" fmla="*/ 2147483647 w 108"/>
                <a:gd name="T19" fmla="*/ 2147483647 h 106"/>
                <a:gd name="T20" fmla="*/ 2147483647 w 108"/>
                <a:gd name="T21" fmla="*/ 2147483647 h 106"/>
                <a:gd name="T22" fmla="*/ 2147483647 w 108"/>
                <a:gd name="T23" fmla="*/ 2147483647 h 106"/>
                <a:gd name="T24" fmla="*/ 2147483647 w 108"/>
                <a:gd name="T25" fmla="*/ 2147483647 h 106"/>
                <a:gd name="T26" fmla="*/ 2147483647 w 108"/>
                <a:gd name="T27" fmla="*/ 2147483647 h 106"/>
                <a:gd name="T28" fmla="*/ 2147483647 w 108"/>
                <a:gd name="T29" fmla="*/ 2147483647 h 106"/>
                <a:gd name="T30" fmla="*/ 2147483647 w 108"/>
                <a:gd name="T31" fmla="*/ 2147483647 h 106"/>
                <a:gd name="T32" fmla="*/ 2147483647 w 108"/>
                <a:gd name="T33" fmla="*/ 2147483647 h 106"/>
                <a:gd name="T34" fmla="*/ 2147483647 w 108"/>
                <a:gd name="T35" fmla="*/ 2147483647 h 106"/>
                <a:gd name="T36" fmla="*/ 2147483647 w 108"/>
                <a:gd name="T37" fmla="*/ 2147483647 h 106"/>
                <a:gd name="T38" fmla="*/ 2147483647 w 108"/>
                <a:gd name="T39" fmla="*/ 2147483647 h 106"/>
                <a:gd name="T40" fmla="*/ 2147483647 w 108"/>
                <a:gd name="T41" fmla="*/ 0 h 106"/>
                <a:gd name="T42" fmla="*/ 2147483647 w 108"/>
                <a:gd name="T43" fmla="*/ 0 h 106"/>
                <a:gd name="T44" fmla="*/ 2147483647 w 108"/>
                <a:gd name="T45" fmla="*/ 0 h 106"/>
                <a:gd name="T46" fmla="*/ 2147483647 w 108"/>
                <a:gd name="T47" fmla="*/ 2147483647 h 106"/>
                <a:gd name="T48" fmla="*/ 2147483647 w 108"/>
                <a:gd name="T49" fmla="*/ 2147483647 h 106"/>
                <a:gd name="T50" fmla="*/ 2147483647 w 108"/>
                <a:gd name="T51" fmla="*/ 2147483647 h 106"/>
                <a:gd name="T52" fmla="*/ 2147483647 w 108"/>
                <a:gd name="T53" fmla="*/ 2147483647 h 106"/>
                <a:gd name="T54" fmla="*/ 2147483647 w 108"/>
                <a:gd name="T55" fmla="*/ 2147483647 h 106"/>
                <a:gd name="T56" fmla="*/ 2147483647 w 108"/>
                <a:gd name="T57" fmla="*/ 2147483647 h 106"/>
                <a:gd name="T58" fmla="*/ 0 w 108"/>
                <a:gd name="T59" fmla="*/ 2147483647 h 106"/>
                <a:gd name="T60" fmla="*/ 0 w 108"/>
                <a:gd name="T61" fmla="*/ 2147483647 h 106"/>
                <a:gd name="T62" fmla="*/ 0 w 108"/>
                <a:gd name="T63" fmla="*/ 2147483647 h 106"/>
                <a:gd name="T64" fmla="*/ 2147483647 w 108"/>
                <a:gd name="T65" fmla="*/ 2147483647 h 106"/>
                <a:gd name="T66" fmla="*/ 2147483647 w 108"/>
                <a:gd name="T67" fmla="*/ 2147483647 h 106"/>
                <a:gd name="T68" fmla="*/ 2147483647 w 108"/>
                <a:gd name="T69" fmla="*/ 2147483647 h 106"/>
                <a:gd name="T70" fmla="*/ 2147483647 w 108"/>
                <a:gd name="T71" fmla="*/ 2147483647 h 106"/>
                <a:gd name="T72" fmla="*/ 2147483647 w 108"/>
                <a:gd name="T73" fmla="*/ 2147483647 h 106"/>
                <a:gd name="T74" fmla="*/ 2147483647 w 108"/>
                <a:gd name="T75" fmla="*/ 2147483647 h 106"/>
                <a:gd name="T76" fmla="*/ 2147483647 w 108"/>
                <a:gd name="T77" fmla="*/ 2147483647 h 106"/>
                <a:gd name="T78" fmla="*/ 2147483647 w 108"/>
                <a:gd name="T79" fmla="*/ 2147483647 h 106"/>
                <a:gd name="T80" fmla="*/ 2147483647 w 108"/>
                <a:gd name="T81" fmla="*/ 2147483647 h 106"/>
                <a:gd name="T82" fmla="*/ 2147483647 w 108"/>
                <a:gd name="T83" fmla="*/ 2147483647 h 106"/>
                <a:gd name="T84" fmla="*/ 2147483647 w 108"/>
                <a:gd name="T85" fmla="*/ 2147483647 h 106"/>
                <a:gd name="T86" fmla="*/ 2147483647 w 108"/>
                <a:gd name="T87" fmla="*/ 2147483647 h 106"/>
                <a:gd name="T88" fmla="*/ 2147483647 w 108"/>
                <a:gd name="T89" fmla="*/ 2147483647 h 106"/>
                <a:gd name="T90" fmla="*/ 2147483647 w 108"/>
                <a:gd name="T91" fmla="*/ 2147483647 h 106"/>
                <a:gd name="T92" fmla="*/ 2147483647 w 108"/>
                <a:gd name="T93" fmla="*/ 2147483647 h 106"/>
                <a:gd name="T94" fmla="*/ 2147483647 w 108"/>
                <a:gd name="T95" fmla="*/ 2147483647 h 106"/>
                <a:gd name="T96" fmla="*/ 2147483647 w 108"/>
                <a:gd name="T97" fmla="*/ 2147483647 h 106"/>
                <a:gd name="T98" fmla="*/ 2147483647 w 108"/>
                <a:gd name="T99" fmla="*/ 2147483647 h 106"/>
                <a:gd name="T100" fmla="*/ 2147483647 w 108"/>
                <a:gd name="T101" fmla="*/ 2147483647 h 106"/>
                <a:gd name="T102" fmla="*/ 2147483647 w 108"/>
                <a:gd name="T103" fmla="*/ 2147483647 h 106"/>
                <a:gd name="T104" fmla="*/ 2147483647 w 108"/>
                <a:gd name="T105" fmla="*/ 2147483647 h 106"/>
                <a:gd name="T106" fmla="*/ 2147483647 w 108"/>
                <a:gd name="T107" fmla="*/ 2147483647 h 106"/>
                <a:gd name="T108" fmla="*/ 2147483647 w 108"/>
                <a:gd name="T109" fmla="*/ 2147483647 h 106"/>
                <a:gd name="T110" fmla="*/ 2147483647 w 108"/>
                <a:gd name="T111" fmla="*/ 2147483647 h 106"/>
                <a:gd name="T112" fmla="*/ 2147483647 w 108"/>
                <a:gd name="T113" fmla="*/ 2147483647 h 106"/>
                <a:gd name="T114" fmla="*/ 2147483647 w 108"/>
                <a:gd name="T115" fmla="*/ 2147483647 h 106"/>
                <a:gd name="T116" fmla="*/ 2147483647 w 108"/>
                <a:gd name="T117" fmla="*/ 2147483647 h 106"/>
                <a:gd name="T118" fmla="*/ 2147483647 w 108"/>
                <a:gd name="T119" fmla="*/ 2147483647 h 106"/>
                <a:gd name="T120" fmla="*/ 2147483647 w 108"/>
                <a:gd name="T121" fmla="*/ 2147483647 h 106"/>
                <a:gd name="T122" fmla="*/ 2147483647 w 108"/>
                <a:gd name="T123" fmla="*/ 2147483647 h 106"/>
                <a:gd name="T124" fmla="*/ 2147483647 w 108"/>
                <a:gd name="T125" fmla="*/ 2147483647 h 1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8"/>
                <a:gd name="T190" fmla="*/ 0 h 106"/>
                <a:gd name="T191" fmla="*/ 108 w 108"/>
                <a:gd name="T192" fmla="*/ 106 h 1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8" h="106">
                  <a:moveTo>
                    <a:pt x="4" y="92"/>
                  </a:moveTo>
                  <a:lnTo>
                    <a:pt x="4" y="92"/>
                  </a:lnTo>
                  <a:lnTo>
                    <a:pt x="12" y="100"/>
                  </a:lnTo>
                  <a:lnTo>
                    <a:pt x="22" y="104"/>
                  </a:lnTo>
                  <a:lnTo>
                    <a:pt x="34" y="106"/>
                  </a:lnTo>
                  <a:lnTo>
                    <a:pt x="46" y="104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2" y="94"/>
                  </a:lnTo>
                  <a:lnTo>
                    <a:pt x="92" y="86"/>
                  </a:lnTo>
                  <a:lnTo>
                    <a:pt x="102" y="72"/>
                  </a:lnTo>
                  <a:lnTo>
                    <a:pt x="106" y="66"/>
                  </a:lnTo>
                  <a:lnTo>
                    <a:pt x="108" y="60"/>
                  </a:lnTo>
                  <a:lnTo>
                    <a:pt x="106" y="48"/>
                  </a:lnTo>
                  <a:lnTo>
                    <a:pt x="104" y="38"/>
                  </a:lnTo>
                  <a:lnTo>
                    <a:pt x="98" y="26"/>
                  </a:lnTo>
                  <a:lnTo>
                    <a:pt x="84" y="10"/>
                  </a:lnTo>
                  <a:lnTo>
                    <a:pt x="78" y="4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6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16" y="36"/>
                  </a:lnTo>
                  <a:lnTo>
                    <a:pt x="6" y="52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2" y="86"/>
                  </a:lnTo>
                  <a:lnTo>
                    <a:pt x="4" y="92"/>
                  </a:lnTo>
                  <a:close/>
                  <a:moveTo>
                    <a:pt x="68" y="22"/>
                  </a:moveTo>
                  <a:lnTo>
                    <a:pt x="68" y="22"/>
                  </a:lnTo>
                  <a:lnTo>
                    <a:pt x="74" y="30"/>
                  </a:lnTo>
                  <a:lnTo>
                    <a:pt x="82" y="42"/>
                  </a:lnTo>
                  <a:lnTo>
                    <a:pt x="86" y="52"/>
                  </a:lnTo>
                  <a:lnTo>
                    <a:pt x="86" y="56"/>
                  </a:lnTo>
                  <a:lnTo>
                    <a:pt x="84" y="62"/>
                  </a:lnTo>
                  <a:lnTo>
                    <a:pt x="78" y="70"/>
                  </a:lnTo>
                  <a:lnTo>
                    <a:pt x="72" y="76"/>
                  </a:lnTo>
                  <a:lnTo>
                    <a:pt x="66" y="78"/>
                  </a:lnTo>
                  <a:lnTo>
                    <a:pt x="56" y="82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4" y="60"/>
                  </a:lnTo>
                  <a:lnTo>
                    <a:pt x="32" y="50"/>
                  </a:lnTo>
                  <a:lnTo>
                    <a:pt x="44" y="38"/>
                  </a:lnTo>
                  <a:lnTo>
                    <a:pt x="54" y="30"/>
                  </a:lnTo>
                  <a:lnTo>
                    <a:pt x="6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99">
              <a:extLst>
                <a:ext uri="{FF2B5EF4-FFF2-40B4-BE49-F238E27FC236}">
                  <a16:creationId xmlns:a16="http://schemas.microsoft.com/office/drawing/2014/main" id="{86A66F6D-D067-48D4-A722-5EB669DB3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575" y="2339975"/>
              <a:ext cx="136525" cy="136525"/>
            </a:xfrm>
            <a:custGeom>
              <a:avLst/>
              <a:gdLst>
                <a:gd name="T0" fmla="*/ 2147483647 w 86"/>
                <a:gd name="T1" fmla="*/ 0 h 86"/>
                <a:gd name="T2" fmla="*/ 2147483647 w 86"/>
                <a:gd name="T3" fmla="*/ 0 h 86"/>
                <a:gd name="T4" fmla="*/ 2147483647 w 86"/>
                <a:gd name="T5" fmla="*/ 2147483647 h 86"/>
                <a:gd name="T6" fmla="*/ 2147483647 w 86"/>
                <a:gd name="T7" fmla="*/ 2147483647 h 86"/>
                <a:gd name="T8" fmla="*/ 2147483647 w 86"/>
                <a:gd name="T9" fmla="*/ 2147483647 h 86"/>
                <a:gd name="T10" fmla="*/ 2147483647 w 86"/>
                <a:gd name="T11" fmla="*/ 2147483647 h 86"/>
                <a:gd name="T12" fmla="*/ 2147483647 w 86"/>
                <a:gd name="T13" fmla="*/ 2147483647 h 86"/>
                <a:gd name="T14" fmla="*/ 2147483647 w 86"/>
                <a:gd name="T15" fmla="*/ 2147483647 h 86"/>
                <a:gd name="T16" fmla="*/ 0 w 86"/>
                <a:gd name="T17" fmla="*/ 2147483647 h 86"/>
                <a:gd name="T18" fmla="*/ 0 w 86"/>
                <a:gd name="T19" fmla="*/ 2147483647 h 86"/>
                <a:gd name="T20" fmla="*/ 2147483647 w 86"/>
                <a:gd name="T21" fmla="*/ 2147483647 h 86"/>
                <a:gd name="T22" fmla="*/ 2147483647 w 86"/>
                <a:gd name="T23" fmla="*/ 2147483647 h 86"/>
                <a:gd name="T24" fmla="*/ 2147483647 w 86"/>
                <a:gd name="T25" fmla="*/ 2147483647 h 86"/>
                <a:gd name="T26" fmla="*/ 2147483647 w 86"/>
                <a:gd name="T27" fmla="*/ 2147483647 h 86"/>
                <a:gd name="T28" fmla="*/ 2147483647 w 86"/>
                <a:gd name="T29" fmla="*/ 2147483647 h 86"/>
                <a:gd name="T30" fmla="*/ 2147483647 w 86"/>
                <a:gd name="T31" fmla="*/ 2147483647 h 86"/>
                <a:gd name="T32" fmla="*/ 2147483647 w 86"/>
                <a:gd name="T33" fmla="*/ 2147483647 h 86"/>
                <a:gd name="T34" fmla="*/ 2147483647 w 86"/>
                <a:gd name="T35" fmla="*/ 2147483647 h 86"/>
                <a:gd name="T36" fmla="*/ 2147483647 w 86"/>
                <a:gd name="T37" fmla="*/ 2147483647 h 86"/>
                <a:gd name="T38" fmla="*/ 2147483647 w 86"/>
                <a:gd name="T39" fmla="*/ 2147483647 h 86"/>
                <a:gd name="T40" fmla="*/ 2147483647 w 86"/>
                <a:gd name="T41" fmla="*/ 2147483647 h 86"/>
                <a:gd name="T42" fmla="*/ 2147483647 w 86"/>
                <a:gd name="T43" fmla="*/ 2147483647 h 86"/>
                <a:gd name="T44" fmla="*/ 2147483647 w 86"/>
                <a:gd name="T45" fmla="*/ 2147483647 h 86"/>
                <a:gd name="T46" fmla="*/ 2147483647 w 86"/>
                <a:gd name="T47" fmla="*/ 2147483647 h 86"/>
                <a:gd name="T48" fmla="*/ 2147483647 w 86"/>
                <a:gd name="T49" fmla="*/ 2147483647 h 86"/>
                <a:gd name="T50" fmla="*/ 2147483647 w 86"/>
                <a:gd name="T51" fmla="*/ 2147483647 h 86"/>
                <a:gd name="T52" fmla="*/ 2147483647 w 86"/>
                <a:gd name="T53" fmla="*/ 2147483647 h 86"/>
                <a:gd name="T54" fmla="*/ 2147483647 w 86"/>
                <a:gd name="T55" fmla="*/ 0 h 86"/>
                <a:gd name="T56" fmla="*/ 2147483647 w 86"/>
                <a:gd name="T57" fmla="*/ 0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86"/>
                <a:gd name="T89" fmla="*/ 86 w 86"/>
                <a:gd name="T90" fmla="*/ 86 h 8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101">
              <a:extLst>
                <a:ext uri="{FF2B5EF4-FFF2-40B4-BE49-F238E27FC236}">
                  <a16:creationId xmlns:a16="http://schemas.microsoft.com/office/drawing/2014/main" id="{FCC523AA-5F4C-4318-A70B-E6BF762E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275" y="2139950"/>
              <a:ext cx="193675" cy="333375"/>
            </a:xfrm>
            <a:custGeom>
              <a:avLst/>
              <a:gdLst>
                <a:gd name="T0" fmla="*/ 0 w 122"/>
                <a:gd name="T1" fmla="*/ 2147483647 h 210"/>
                <a:gd name="T2" fmla="*/ 0 w 122"/>
                <a:gd name="T3" fmla="*/ 2147483647 h 210"/>
                <a:gd name="T4" fmla="*/ 2147483647 w 122"/>
                <a:gd name="T5" fmla="*/ 2147483647 h 210"/>
                <a:gd name="T6" fmla="*/ 2147483647 w 122"/>
                <a:gd name="T7" fmla="*/ 2147483647 h 210"/>
                <a:gd name="T8" fmla="*/ 2147483647 w 122"/>
                <a:gd name="T9" fmla="*/ 2147483647 h 210"/>
                <a:gd name="T10" fmla="*/ 2147483647 w 122"/>
                <a:gd name="T11" fmla="*/ 2147483647 h 210"/>
                <a:gd name="T12" fmla="*/ 2147483647 w 122"/>
                <a:gd name="T13" fmla="*/ 2147483647 h 210"/>
                <a:gd name="T14" fmla="*/ 2147483647 w 122"/>
                <a:gd name="T15" fmla="*/ 2147483647 h 210"/>
                <a:gd name="T16" fmla="*/ 2147483647 w 122"/>
                <a:gd name="T17" fmla="*/ 2147483647 h 210"/>
                <a:gd name="T18" fmla="*/ 2147483647 w 122"/>
                <a:gd name="T19" fmla="*/ 2147483647 h 210"/>
                <a:gd name="T20" fmla="*/ 2147483647 w 122"/>
                <a:gd name="T21" fmla="*/ 2147483647 h 210"/>
                <a:gd name="T22" fmla="*/ 2147483647 w 122"/>
                <a:gd name="T23" fmla="*/ 2147483647 h 210"/>
                <a:gd name="T24" fmla="*/ 2147483647 w 122"/>
                <a:gd name="T25" fmla="*/ 2147483647 h 210"/>
                <a:gd name="T26" fmla="*/ 2147483647 w 122"/>
                <a:gd name="T27" fmla="*/ 2147483647 h 210"/>
                <a:gd name="T28" fmla="*/ 2147483647 w 122"/>
                <a:gd name="T29" fmla="*/ 2147483647 h 210"/>
                <a:gd name="T30" fmla="*/ 2147483647 w 122"/>
                <a:gd name="T31" fmla="*/ 2147483647 h 210"/>
                <a:gd name="T32" fmla="*/ 2147483647 w 122"/>
                <a:gd name="T33" fmla="*/ 2147483647 h 210"/>
                <a:gd name="T34" fmla="*/ 2147483647 w 122"/>
                <a:gd name="T35" fmla="*/ 2147483647 h 210"/>
                <a:gd name="T36" fmla="*/ 2147483647 w 122"/>
                <a:gd name="T37" fmla="*/ 2147483647 h 210"/>
                <a:gd name="T38" fmla="*/ 2147483647 w 122"/>
                <a:gd name="T39" fmla="*/ 2147483647 h 210"/>
                <a:gd name="T40" fmla="*/ 2147483647 w 122"/>
                <a:gd name="T41" fmla="*/ 2147483647 h 210"/>
                <a:gd name="T42" fmla="*/ 2147483647 w 122"/>
                <a:gd name="T43" fmla="*/ 2147483647 h 210"/>
                <a:gd name="T44" fmla="*/ 2147483647 w 122"/>
                <a:gd name="T45" fmla="*/ 2147483647 h 210"/>
                <a:gd name="T46" fmla="*/ 2147483647 w 122"/>
                <a:gd name="T47" fmla="*/ 2147483647 h 210"/>
                <a:gd name="T48" fmla="*/ 2147483647 w 122"/>
                <a:gd name="T49" fmla="*/ 2147483647 h 210"/>
                <a:gd name="T50" fmla="*/ 2147483647 w 122"/>
                <a:gd name="T51" fmla="*/ 2147483647 h 210"/>
                <a:gd name="T52" fmla="*/ 2147483647 w 122"/>
                <a:gd name="T53" fmla="*/ 2147483647 h 210"/>
                <a:gd name="T54" fmla="*/ 2147483647 w 122"/>
                <a:gd name="T55" fmla="*/ 0 h 210"/>
                <a:gd name="T56" fmla="*/ 2147483647 w 122"/>
                <a:gd name="T57" fmla="*/ 0 h 210"/>
                <a:gd name="T58" fmla="*/ 2147483647 w 122"/>
                <a:gd name="T59" fmla="*/ 2147483647 h 210"/>
                <a:gd name="T60" fmla="*/ 2147483647 w 122"/>
                <a:gd name="T61" fmla="*/ 2147483647 h 210"/>
                <a:gd name="T62" fmla="*/ 2147483647 w 122"/>
                <a:gd name="T63" fmla="*/ 2147483647 h 210"/>
                <a:gd name="T64" fmla="*/ 2147483647 w 122"/>
                <a:gd name="T65" fmla="*/ 2147483647 h 210"/>
                <a:gd name="T66" fmla="*/ 2147483647 w 122"/>
                <a:gd name="T67" fmla="*/ 2147483647 h 210"/>
                <a:gd name="T68" fmla="*/ 2147483647 w 122"/>
                <a:gd name="T69" fmla="*/ 2147483647 h 210"/>
                <a:gd name="T70" fmla="*/ 0 w 122"/>
                <a:gd name="T71" fmla="*/ 2147483647 h 210"/>
                <a:gd name="T72" fmla="*/ 0 w 122"/>
                <a:gd name="T73" fmla="*/ 2147483647 h 210"/>
                <a:gd name="T74" fmla="*/ 0 w 122"/>
                <a:gd name="T75" fmla="*/ 2147483647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210"/>
                <a:gd name="T116" fmla="*/ 122 w 122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210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4" y="164"/>
                  </a:lnTo>
                  <a:lnTo>
                    <a:pt x="22" y="180"/>
                  </a:lnTo>
                  <a:lnTo>
                    <a:pt x="32" y="192"/>
                  </a:lnTo>
                  <a:lnTo>
                    <a:pt x="44" y="202"/>
                  </a:lnTo>
                  <a:lnTo>
                    <a:pt x="56" y="208"/>
                  </a:lnTo>
                  <a:lnTo>
                    <a:pt x="68" y="210"/>
                  </a:lnTo>
                  <a:lnTo>
                    <a:pt x="80" y="206"/>
                  </a:lnTo>
                  <a:lnTo>
                    <a:pt x="90" y="200"/>
                  </a:lnTo>
                  <a:lnTo>
                    <a:pt x="100" y="190"/>
                  </a:lnTo>
                  <a:lnTo>
                    <a:pt x="108" y="176"/>
                  </a:lnTo>
                  <a:lnTo>
                    <a:pt x="114" y="162"/>
                  </a:lnTo>
                  <a:lnTo>
                    <a:pt x="120" y="144"/>
                  </a:lnTo>
                  <a:lnTo>
                    <a:pt x="122" y="124"/>
                  </a:lnTo>
                  <a:lnTo>
                    <a:pt x="122" y="102"/>
                  </a:lnTo>
                  <a:lnTo>
                    <a:pt x="118" y="82"/>
                  </a:lnTo>
                  <a:lnTo>
                    <a:pt x="114" y="62"/>
                  </a:lnTo>
                  <a:lnTo>
                    <a:pt x="106" y="44"/>
                  </a:lnTo>
                  <a:lnTo>
                    <a:pt x="98" y="30"/>
                  </a:lnTo>
                  <a:lnTo>
                    <a:pt x="88" y="16"/>
                  </a:lnTo>
                  <a:lnTo>
                    <a:pt x="78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2" y="32"/>
                  </a:lnTo>
                  <a:lnTo>
                    <a:pt x="6" y="48"/>
                  </a:lnTo>
                  <a:lnTo>
                    <a:pt x="2" y="66"/>
                  </a:lnTo>
                  <a:lnTo>
                    <a:pt x="0" y="8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 102">
              <a:extLst>
                <a:ext uri="{FF2B5EF4-FFF2-40B4-BE49-F238E27FC236}">
                  <a16:creationId xmlns:a16="http://schemas.microsoft.com/office/drawing/2014/main" id="{FE491374-5FE2-46AF-874C-86A8CCCF0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5" y="2165350"/>
              <a:ext cx="165100" cy="282575"/>
            </a:xfrm>
            <a:custGeom>
              <a:avLst/>
              <a:gdLst>
                <a:gd name="T0" fmla="*/ 0 w 104"/>
                <a:gd name="T1" fmla="*/ 2147483647 h 178"/>
                <a:gd name="T2" fmla="*/ 0 w 104"/>
                <a:gd name="T3" fmla="*/ 2147483647 h 178"/>
                <a:gd name="T4" fmla="*/ 2147483647 w 104"/>
                <a:gd name="T5" fmla="*/ 2147483647 h 178"/>
                <a:gd name="T6" fmla="*/ 2147483647 w 104"/>
                <a:gd name="T7" fmla="*/ 2147483647 h 178"/>
                <a:gd name="T8" fmla="*/ 2147483647 w 104"/>
                <a:gd name="T9" fmla="*/ 2147483647 h 178"/>
                <a:gd name="T10" fmla="*/ 2147483647 w 104"/>
                <a:gd name="T11" fmla="*/ 2147483647 h 178"/>
                <a:gd name="T12" fmla="*/ 2147483647 w 104"/>
                <a:gd name="T13" fmla="*/ 2147483647 h 178"/>
                <a:gd name="T14" fmla="*/ 2147483647 w 104"/>
                <a:gd name="T15" fmla="*/ 2147483647 h 178"/>
                <a:gd name="T16" fmla="*/ 2147483647 w 104"/>
                <a:gd name="T17" fmla="*/ 2147483647 h 178"/>
                <a:gd name="T18" fmla="*/ 2147483647 w 104"/>
                <a:gd name="T19" fmla="*/ 2147483647 h 178"/>
                <a:gd name="T20" fmla="*/ 2147483647 w 104"/>
                <a:gd name="T21" fmla="*/ 2147483647 h 178"/>
                <a:gd name="T22" fmla="*/ 2147483647 w 104"/>
                <a:gd name="T23" fmla="*/ 2147483647 h 178"/>
                <a:gd name="T24" fmla="*/ 2147483647 w 104"/>
                <a:gd name="T25" fmla="*/ 2147483647 h 178"/>
                <a:gd name="T26" fmla="*/ 2147483647 w 104"/>
                <a:gd name="T27" fmla="*/ 2147483647 h 178"/>
                <a:gd name="T28" fmla="*/ 2147483647 w 104"/>
                <a:gd name="T29" fmla="*/ 2147483647 h 178"/>
                <a:gd name="T30" fmla="*/ 2147483647 w 104"/>
                <a:gd name="T31" fmla="*/ 2147483647 h 178"/>
                <a:gd name="T32" fmla="*/ 2147483647 w 104"/>
                <a:gd name="T33" fmla="*/ 2147483647 h 178"/>
                <a:gd name="T34" fmla="*/ 2147483647 w 104"/>
                <a:gd name="T35" fmla="*/ 2147483647 h 178"/>
                <a:gd name="T36" fmla="*/ 2147483647 w 104"/>
                <a:gd name="T37" fmla="*/ 2147483647 h 178"/>
                <a:gd name="T38" fmla="*/ 2147483647 w 104"/>
                <a:gd name="T39" fmla="*/ 2147483647 h 178"/>
                <a:gd name="T40" fmla="*/ 2147483647 w 104"/>
                <a:gd name="T41" fmla="*/ 2147483647 h 178"/>
                <a:gd name="T42" fmla="*/ 2147483647 w 104"/>
                <a:gd name="T43" fmla="*/ 2147483647 h 178"/>
                <a:gd name="T44" fmla="*/ 2147483647 w 104"/>
                <a:gd name="T45" fmla="*/ 2147483647 h 178"/>
                <a:gd name="T46" fmla="*/ 2147483647 w 104"/>
                <a:gd name="T47" fmla="*/ 2147483647 h 178"/>
                <a:gd name="T48" fmla="*/ 2147483647 w 104"/>
                <a:gd name="T49" fmla="*/ 2147483647 h 178"/>
                <a:gd name="T50" fmla="*/ 2147483647 w 104"/>
                <a:gd name="T51" fmla="*/ 2147483647 h 178"/>
                <a:gd name="T52" fmla="*/ 2147483647 w 104"/>
                <a:gd name="T53" fmla="*/ 2147483647 h 178"/>
                <a:gd name="T54" fmla="*/ 2147483647 w 104"/>
                <a:gd name="T55" fmla="*/ 0 h 178"/>
                <a:gd name="T56" fmla="*/ 2147483647 w 104"/>
                <a:gd name="T57" fmla="*/ 0 h 178"/>
                <a:gd name="T58" fmla="*/ 2147483647 w 104"/>
                <a:gd name="T59" fmla="*/ 2147483647 h 178"/>
                <a:gd name="T60" fmla="*/ 2147483647 w 104"/>
                <a:gd name="T61" fmla="*/ 2147483647 h 178"/>
                <a:gd name="T62" fmla="*/ 2147483647 w 104"/>
                <a:gd name="T63" fmla="*/ 2147483647 h 178"/>
                <a:gd name="T64" fmla="*/ 2147483647 w 104"/>
                <a:gd name="T65" fmla="*/ 2147483647 h 178"/>
                <a:gd name="T66" fmla="*/ 2147483647 w 104"/>
                <a:gd name="T67" fmla="*/ 2147483647 h 178"/>
                <a:gd name="T68" fmla="*/ 2147483647 w 104"/>
                <a:gd name="T69" fmla="*/ 2147483647 h 178"/>
                <a:gd name="T70" fmla="*/ 0 w 104"/>
                <a:gd name="T71" fmla="*/ 2147483647 h 178"/>
                <a:gd name="T72" fmla="*/ 0 w 104"/>
                <a:gd name="T73" fmla="*/ 2147483647 h 178"/>
                <a:gd name="T74" fmla="*/ 0 w 104"/>
                <a:gd name="T75" fmla="*/ 2147483647 h 1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4"/>
                <a:gd name="T115" fmla="*/ 0 h 178"/>
                <a:gd name="T116" fmla="*/ 104 w 104"/>
                <a:gd name="T117" fmla="*/ 178 h 1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4" h="178">
                  <a:moveTo>
                    <a:pt x="0" y="90"/>
                  </a:moveTo>
                  <a:lnTo>
                    <a:pt x="0" y="90"/>
                  </a:lnTo>
                  <a:lnTo>
                    <a:pt x="2" y="108"/>
                  </a:lnTo>
                  <a:lnTo>
                    <a:pt x="6" y="126"/>
                  </a:lnTo>
                  <a:lnTo>
                    <a:pt x="12" y="140"/>
                  </a:lnTo>
                  <a:lnTo>
                    <a:pt x="20" y="154"/>
                  </a:lnTo>
                  <a:lnTo>
                    <a:pt x="28" y="164"/>
                  </a:lnTo>
                  <a:lnTo>
                    <a:pt x="36" y="172"/>
                  </a:lnTo>
                  <a:lnTo>
                    <a:pt x="46" y="176"/>
                  </a:lnTo>
                  <a:lnTo>
                    <a:pt x="58" y="178"/>
                  </a:lnTo>
                  <a:lnTo>
                    <a:pt x="68" y="176"/>
                  </a:lnTo>
                  <a:lnTo>
                    <a:pt x="76" y="170"/>
                  </a:lnTo>
                  <a:lnTo>
                    <a:pt x="86" y="162"/>
                  </a:lnTo>
                  <a:lnTo>
                    <a:pt x="92" y="150"/>
                  </a:lnTo>
                  <a:lnTo>
                    <a:pt x="98" y="138"/>
                  </a:lnTo>
                  <a:lnTo>
                    <a:pt x="102" y="122"/>
                  </a:lnTo>
                  <a:lnTo>
                    <a:pt x="104" y="104"/>
                  </a:lnTo>
                  <a:lnTo>
                    <a:pt x="104" y="86"/>
                  </a:lnTo>
                  <a:lnTo>
                    <a:pt x="102" y="68"/>
                  </a:lnTo>
                  <a:lnTo>
                    <a:pt x="96" y="52"/>
                  </a:lnTo>
                  <a:lnTo>
                    <a:pt x="92" y="38"/>
                  </a:lnTo>
                  <a:lnTo>
                    <a:pt x="84" y="24"/>
                  </a:lnTo>
                  <a:lnTo>
                    <a:pt x="76" y="14"/>
                  </a:lnTo>
                  <a:lnTo>
                    <a:pt x="66" y="6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6" y="8"/>
                  </a:lnTo>
                  <a:lnTo>
                    <a:pt x="18" y="16"/>
                  </a:lnTo>
                  <a:lnTo>
                    <a:pt x="12" y="28"/>
                  </a:lnTo>
                  <a:lnTo>
                    <a:pt x="6" y="40"/>
                  </a:lnTo>
                  <a:lnTo>
                    <a:pt x="2" y="56"/>
                  </a:lnTo>
                  <a:lnTo>
                    <a:pt x="0" y="7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Freeform 103">
              <a:extLst>
                <a:ext uri="{FF2B5EF4-FFF2-40B4-BE49-F238E27FC236}">
                  <a16:creationId xmlns:a16="http://schemas.microsoft.com/office/drawing/2014/main" id="{7EB9C6E0-D8DD-4FDB-B5AB-3969F8B19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2368550"/>
              <a:ext cx="133350" cy="79375"/>
            </a:xfrm>
            <a:custGeom>
              <a:avLst/>
              <a:gdLst>
                <a:gd name="T0" fmla="*/ 2147483647 w 84"/>
                <a:gd name="T1" fmla="*/ 0 h 50"/>
                <a:gd name="T2" fmla="*/ 2147483647 w 84"/>
                <a:gd name="T3" fmla="*/ 0 h 50"/>
                <a:gd name="T4" fmla="*/ 2147483647 w 84"/>
                <a:gd name="T5" fmla="*/ 2147483647 h 50"/>
                <a:gd name="T6" fmla="*/ 2147483647 w 84"/>
                <a:gd name="T7" fmla="*/ 2147483647 h 50"/>
                <a:gd name="T8" fmla="*/ 2147483647 w 84"/>
                <a:gd name="T9" fmla="*/ 2147483647 h 50"/>
                <a:gd name="T10" fmla="*/ 2147483647 w 84"/>
                <a:gd name="T11" fmla="*/ 2147483647 h 50"/>
                <a:gd name="T12" fmla="*/ 2147483647 w 84"/>
                <a:gd name="T13" fmla="*/ 2147483647 h 50"/>
                <a:gd name="T14" fmla="*/ 2147483647 w 84"/>
                <a:gd name="T15" fmla="*/ 2147483647 h 50"/>
                <a:gd name="T16" fmla="*/ 2147483647 w 84"/>
                <a:gd name="T17" fmla="*/ 2147483647 h 50"/>
                <a:gd name="T18" fmla="*/ 2147483647 w 84"/>
                <a:gd name="T19" fmla="*/ 2147483647 h 50"/>
                <a:gd name="T20" fmla="*/ 2147483647 w 84"/>
                <a:gd name="T21" fmla="*/ 2147483647 h 50"/>
                <a:gd name="T22" fmla="*/ 2147483647 w 84"/>
                <a:gd name="T23" fmla="*/ 2147483647 h 50"/>
                <a:gd name="T24" fmla="*/ 2147483647 w 84"/>
                <a:gd name="T25" fmla="*/ 2147483647 h 50"/>
                <a:gd name="T26" fmla="*/ 2147483647 w 84"/>
                <a:gd name="T27" fmla="*/ 2147483647 h 50"/>
                <a:gd name="T28" fmla="*/ 2147483647 w 84"/>
                <a:gd name="T29" fmla="*/ 2147483647 h 50"/>
                <a:gd name="T30" fmla="*/ 2147483647 w 84"/>
                <a:gd name="T31" fmla="*/ 2147483647 h 50"/>
                <a:gd name="T32" fmla="*/ 2147483647 w 84"/>
                <a:gd name="T33" fmla="*/ 2147483647 h 50"/>
                <a:gd name="T34" fmla="*/ 0 w 84"/>
                <a:gd name="T35" fmla="*/ 2147483647 h 50"/>
                <a:gd name="T36" fmla="*/ 0 w 84"/>
                <a:gd name="T37" fmla="*/ 2147483647 h 50"/>
                <a:gd name="T38" fmla="*/ 2147483647 w 84"/>
                <a:gd name="T39" fmla="*/ 2147483647 h 50"/>
                <a:gd name="T40" fmla="*/ 2147483647 w 84"/>
                <a:gd name="T41" fmla="*/ 0 h 50"/>
                <a:gd name="T42" fmla="*/ 2147483647 w 84"/>
                <a:gd name="T43" fmla="*/ 0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50"/>
                <a:gd name="T68" fmla="*/ 84 w 84"/>
                <a:gd name="T69" fmla="*/ 50 h 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50">
                  <a:moveTo>
                    <a:pt x="34" y="0"/>
                  </a:moveTo>
                  <a:lnTo>
                    <a:pt x="34" y="0"/>
                  </a:lnTo>
                  <a:lnTo>
                    <a:pt x="46" y="4"/>
                  </a:lnTo>
                  <a:lnTo>
                    <a:pt x="58" y="8"/>
                  </a:lnTo>
                  <a:lnTo>
                    <a:pt x="70" y="14"/>
                  </a:lnTo>
                  <a:lnTo>
                    <a:pt x="84" y="18"/>
                  </a:lnTo>
                  <a:lnTo>
                    <a:pt x="76" y="32"/>
                  </a:lnTo>
                  <a:lnTo>
                    <a:pt x="68" y="42"/>
                  </a:lnTo>
                  <a:lnTo>
                    <a:pt x="58" y="48"/>
                  </a:lnTo>
                  <a:lnTo>
                    <a:pt x="48" y="50"/>
                  </a:lnTo>
                  <a:lnTo>
                    <a:pt x="40" y="50"/>
                  </a:lnTo>
                  <a:lnTo>
                    <a:pt x="34" y="48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8" y="24"/>
                  </a:lnTo>
                  <a:lnTo>
                    <a:pt x="0" y="6"/>
                  </a:lnTo>
                  <a:lnTo>
                    <a:pt x="16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104">
              <a:extLst>
                <a:ext uri="{FF2B5EF4-FFF2-40B4-BE49-F238E27FC236}">
                  <a16:creationId xmlns:a16="http://schemas.microsoft.com/office/drawing/2014/main" id="{2DA6A450-5B9E-4B77-A9BB-3F3F3D59F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675" y="2114550"/>
              <a:ext cx="838200" cy="419100"/>
            </a:xfrm>
            <a:custGeom>
              <a:avLst/>
              <a:gdLst>
                <a:gd name="T0" fmla="*/ 2147483647 w 528"/>
                <a:gd name="T1" fmla="*/ 2147483647 h 264"/>
                <a:gd name="T2" fmla="*/ 2147483647 w 528"/>
                <a:gd name="T3" fmla="*/ 2147483647 h 264"/>
                <a:gd name="T4" fmla="*/ 2147483647 w 528"/>
                <a:gd name="T5" fmla="*/ 0 h 264"/>
                <a:gd name="T6" fmla="*/ 2147483647 w 528"/>
                <a:gd name="T7" fmla="*/ 2147483647 h 264"/>
                <a:gd name="T8" fmla="*/ 2147483647 w 528"/>
                <a:gd name="T9" fmla="*/ 2147483647 h 264"/>
                <a:gd name="T10" fmla="*/ 0 w 528"/>
                <a:gd name="T11" fmla="*/ 2147483647 h 264"/>
                <a:gd name="T12" fmla="*/ 2147483647 w 528"/>
                <a:gd name="T13" fmla="*/ 2147483647 h 264"/>
                <a:gd name="T14" fmla="*/ 2147483647 w 528"/>
                <a:gd name="T15" fmla="*/ 2147483647 h 264"/>
                <a:gd name="T16" fmla="*/ 2147483647 w 528"/>
                <a:gd name="T17" fmla="*/ 2147483647 h 264"/>
                <a:gd name="T18" fmla="*/ 2147483647 w 528"/>
                <a:gd name="T19" fmla="*/ 2147483647 h 264"/>
                <a:gd name="T20" fmla="*/ 2147483647 w 528"/>
                <a:gd name="T21" fmla="*/ 2147483647 h 264"/>
                <a:gd name="T22" fmla="*/ 2147483647 w 528"/>
                <a:gd name="T23" fmla="*/ 2147483647 h 264"/>
                <a:gd name="T24" fmla="*/ 2147483647 w 528"/>
                <a:gd name="T25" fmla="*/ 2147483647 h 264"/>
                <a:gd name="T26" fmla="*/ 2147483647 w 528"/>
                <a:gd name="T27" fmla="*/ 2147483647 h 264"/>
                <a:gd name="T28" fmla="*/ 2147483647 w 528"/>
                <a:gd name="T29" fmla="*/ 2147483647 h 264"/>
                <a:gd name="T30" fmla="*/ 2147483647 w 528"/>
                <a:gd name="T31" fmla="*/ 2147483647 h 264"/>
                <a:gd name="T32" fmla="*/ 2147483647 w 528"/>
                <a:gd name="T33" fmla="*/ 2147483647 h 264"/>
                <a:gd name="T34" fmla="*/ 2147483647 w 528"/>
                <a:gd name="T35" fmla="*/ 2147483647 h 264"/>
                <a:gd name="T36" fmla="*/ 2147483647 w 528"/>
                <a:gd name="T37" fmla="*/ 2147483647 h 264"/>
                <a:gd name="T38" fmla="*/ 2147483647 w 528"/>
                <a:gd name="T39" fmla="*/ 2147483647 h 264"/>
                <a:gd name="T40" fmla="*/ 2147483647 w 528"/>
                <a:gd name="T41" fmla="*/ 2147483647 h 264"/>
                <a:gd name="T42" fmla="*/ 2147483647 w 528"/>
                <a:gd name="T43" fmla="*/ 2147483647 h 264"/>
                <a:gd name="T44" fmla="*/ 2147483647 w 528"/>
                <a:gd name="T45" fmla="*/ 2147483647 h 264"/>
                <a:gd name="T46" fmla="*/ 2147483647 w 528"/>
                <a:gd name="T47" fmla="*/ 2147483647 h 264"/>
                <a:gd name="T48" fmla="*/ 2147483647 w 528"/>
                <a:gd name="T49" fmla="*/ 2147483647 h 264"/>
                <a:gd name="T50" fmla="*/ 2147483647 w 528"/>
                <a:gd name="T51" fmla="*/ 2147483647 h 264"/>
                <a:gd name="T52" fmla="*/ 2147483647 w 528"/>
                <a:gd name="T53" fmla="*/ 2147483647 h 264"/>
                <a:gd name="T54" fmla="*/ 2147483647 w 528"/>
                <a:gd name="T55" fmla="*/ 2147483647 h 264"/>
                <a:gd name="T56" fmla="*/ 2147483647 w 528"/>
                <a:gd name="T57" fmla="*/ 2147483647 h 264"/>
                <a:gd name="T58" fmla="*/ 2147483647 w 528"/>
                <a:gd name="T59" fmla="*/ 2147483647 h 264"/>
                <a:gd name="T60" fmla="*/ 2147483647 w 528"/>
                <a:gd name="T61" fmla="*/ 2147483647 h 264"/>
                <a:gd name="T62" fmla="*/ 2147483647 w 528"/>
                <a:gd name="T63" fmla="*/ 2147483647 h 264"/>
                <a:gd name="T64" fmla="*/ 2147483647 w 528"/>
                <a:gd name="T65" fmla="*/ 2147483647 h 264"/>
                <a:gd name="T66" fmla="*/ 2147483647 w 528"/>
                <a:gd name="T67" fmla="*/ 2147483647 h 264"/>
                <a:gd name="T68" fmla="*/ 2147483647 w 528"/>
                <a:gd name="T69" fmla="*/ 2147483647 h 264"/>
                <a:gd name="T70" fmla="*/ 2147483647 w 528"/>
                <a:gd name="T71" fmla="*/ 2147483647 h 264"/>
                <a:gd name="T72" fmla="*/ 2147483647 w 528"/>
                <a:gd name="T73" fmla="*/ 2147483647 h 264"/>
                <a:gd name="T74" fmla="*/ 2147483647 w 528"/>
                <a:gd name="T75" fmla="*/ 2147483647 h 264"/>
                <a:gd name="T76" fmla="*/ 2147483647 w 528"/>
                <a:gd name="T77" fmla="*/ 2147483647 h 264"/>
                <a:gd name="T78" fmla="*/ 2147483647 w 528"/>
                <a:gd name="T79" fmla="*/ 2147483647 h 264"/>
                <a:gd name="T80" fmla="*/ 2147483647 w 528"/>
                <a:gd name="T81" fmla="*/ 2147483647 h 264"/>
                <a:gd name="T82" fmla="*/ 2147483647 w 528"/>
                <a:gd name="T83" fmla="*/ 2147483647 h 264"/>
                <a:gd name="T84" fmla="*/ 2147483647 w 528"/>
                <a:gd name="T85" fmla="*/ 2147483647 h 264"/>
                <a:gd name="T86" fmla="*/ 2147483647 w 528"/>
                <a:gd name="T87" fmla="*/ 2147483647 h 264"/>
                <a:gd name="T88" fmla="*/ 2147483647 w 528"/>
                <a:gd name="T89" fmla="*/ 2147483647 h 264"/>
                <a:gd name="T90" fmla="*/ 2147483647 w 528"/>
                <a:gd name="T91" fmla="*/ 2147483647 h 264"/>
                <a:gd name="T92" fmla="*/ 2147483647 w 528"/>
                <a:gd name="T93" fmla="*/ 2147483647 h 264"/>
                <a:gd name="T94" fmla="*/ 2147483647 w 528"/>
                <a:gd name="T95" fmla="*/ 2147483647 h 264"/>
                <a:gd name="T96" fmla="*/ 2147483647 w 528"/>
                <a:gd name="T97" fmla="*/ 2147483647 h 264"/>
                <a:gd name="T98" fmla="*/ 2147483647 w 528"/>
                <a:gd name="T99" fmla="*/ 2147483647 h 264"/>
                <a:gd name="T100" fmla="*/ 2147483647 w 528"/>
                <a:gd name="T101" fmla="*/ 2147483647 h 264"/>
                <a:gd name="T102" fmla="*/ 2147483647 w 528"/>
                <a:gd name="T103" fmla="*/ 2147483647 h 264"/>
                <a:gd name="T104" fmla="*/ 2147483647 w 528"/>
                <a:gd name="T105" fmla="*/ 2147483647 h 264"/>
                <a:gd name="T106" fmla="*/ 2147483647 w 528"/>
                <a:gd name="T107" fmla="*/ 2147483647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8"/>
                <a:gd name="T163" fmla="*/ 0 h 264"/>
                <a:gd name="T164" fmla="*/ 528 w 52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105">
              <a:extLst>
                <a:ext uri="{FF2B5EF4-FFF2-40B4-BE49-F238E27FC236}">
                  <a16:creationId xmlns:a16="http://schemas.microsoft.com/office/drawing/2014/main" id="{379CCF24-20FE-476C-8A9E-F3F21760E6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1625" y="2095500"/>
              <a:ext cx="876300" cy="457200"/>
            </a:xfrm>
            <a:custGeom>
              <a:avLst/>
              <a:gdLst>
                <a:gd name="T0" fmla="*/ 2147483647 w 552"/>
                <a:gd name="T1" fmla="*/ 2147483647 h 288"/>
                <a:gd name="T2" fmla="*/ 2147483647 w 552"/>
                <a:gd name="T3" fmla="*/ 2147483647 h 288"/>
                <a:gd name="T4" fmla="*/ 2147483647 w 552"/>
                <a:gd name="T5" fmla="*/ 2147483647 h 288"/>
                <a:gd name="T6" fmla="*/ 2147483647 w 552"/>
                <a:gd name="T7" fmla="*/ 2147483647 h 288"/>
                <a:gd name="T8" fmla="*/ 2147483647 w 552"/>
                <a:gd name="T9" fmla="*/ 2147483647 h 288"/>
                <a:gd name="T10" fmla="*/ 2147483647 w 552"/>
                <a:gd name="T11" fmla="*/ 2147483647 h 288"/>
                <a:gd name="T12" fmla="*/ 2147483647 w 552"/>
                <a:gd name="T13" fmla="*/ 2147483647 h 288"/>
                <a:gd name="T14" fmla="*/ 2147483647 w 552"/>
                <a:gd name="T15" fmla="*/ 2147483647 h 288"/>
                <a:gd name="T16" fmla="*/ 2147483647 w 552"/>
                <a:gd name="T17" fmla="*/ 2147483647 h 288"/>
                <a:gd name="T18" fmla="*/ 2147483647 w 552"/>
                <a:gd name="T19" fmla="*/ 2147483647 h 288"/>
                <a:gd name="T20" fmla="*/ 2147483647 w 552"/>
                <a:gd name="T21" fmla="*/ 2147483647 h 288"/>
                <a:gd name="T22" fmla="*/ 2147483647 w 552"/>
                <a:gd name="T23" fmla="*/ 2147483647 h 288"/>
                <a:gd name="T24" fmla="*/ 2147483647 w 552"/>
                <a:gd name="T25" fmla="*/ 2147483647 h 288"/>
                <a:gd name="T26" fmla="*/ 2147483647 w 552"/>
                <a:gd name="T27" fmla="*/ 2147483647 h 288"/>
                <a:gd name="T28" fmla="*/ 2147483647 w 552"/>
                <a:gd name="T29" fmla="*/ 2147483647 h 288"/>
                <a:gd name="T30" fmla="*/ 2147483647 w 552"/>
                <a:gd name="T31" fmla="*/ 2147483647 h 288"/>
                <a:gd name="T32" fmla="*/ 2147483647 w 552"/>
                <a:gd name="T33" fmla="*/ 2147483647 h 288"/>
                <a:gd name="T34" fmla="*/ 2147483647 w 552"/>
                <a:gd name="T35" fmla="*/ 2147483647 h 288"/>
                <a:gd name="T36" fmla="*/ 2147483647 w 552"/>
                <a:gd name="T37" fmla="*/ 2147483647 h 288"/>
                <a:gd name="T38" fmla="*/ 2147483647 w 552"/>
                <a:gd name="T39" fmla="*/ 2147483647 h 288"/>
                <a:gd name="T40" fmla="*/ 2147483647 w 552"/>
                <a:gd name="T41" fmla="*/ 2147483647 h 288"/>
                <a:gd name="T42" fmla="*/ 2147483647 w 552"/>
                <a:gd name="T43" fmla="*/ 2147483647 h 288"/>
                <a:gd name="T44" fmla="*/ 2147483647 w 552"/>
                <a:gd name="T45" fmla="*/ 2147483647 h 288"/>
                <a:gd name="T46" fmla="*/ 2147483647 w 552"/>
                <a:gd name="T47" fmla="*/ 2147483647 h 288"/>
                <a:gd name="T48" fmla="*/ 2147483647 w 552"/>
                <a:gd name="T49" fmla="*/ 2147483647 h 288"/>
                <a:gd name="T50" fmla="*/ 2147483647 w 552"/>
                <a:gd name="T51" fmla="*/ 0 h 288"/>
                <a:gd name="T52" fmla="*/ 2147483647 w 552"/>
                <a:gd name="T53" fmla="*/ 2147483647 h 288"/>
                <a:gd name="T54" fmla="*/ 2147483647 w 552"/>
                <a:gd name="T55" fmla="*/ 2147483647 h 288"/>
                <a:gd name="T56" fmla="*/ 2147483647 w 552"/>
                <a:gd name="T57" fmla="*/ 2147483647 h 288"/>
                <a:gd name="T58" fmla="*/ 2147483647 w 552"/>
                <a:gd name="T59" fmla="*/ 2147483647 h 288"/>
                <a:gd name="T60" fmla="*/ 2147483647 w 552"/>
                <a:gd name="T61" fmla="*/ 2147483647 h 288"/>
                <a:gd name="T62" fmla="*/ 2147483647 w 552"/>
                <a:gd name="T63" fmla="*/ 2147483647 h 288"/>
                <a:gd name="T64" fmla="*/ 2147483647 w 552"/>
                <a:gd name="T65" fmla="*/ 2147483647 h 288"/>
                <a:gd name="T66" fmla="*/ 2147483647 w 552"/>
                <a:gd name="T67" fmla="*/ 2147483647 h 288"/>
                <a:gd name="T68" fmla="*/ 2147483647 w 552"/>
                <a:gd name="T69" fmla="*/ 2147483647 h 288"/>
                <a:gd name="T70" fmla="*/ 2147483647 w 552"/>
                <a:gd name="T71" fmla="*/ 2147483647 h 288"/>
                <a:gd name="T72" fmla="*/ 2147483647 w 552"/>
                <a:gd name="T73" fmla="*/ 2147483647 h 288"/>
                <a:gd name="T74" fmla="*/ 2147483647 w 552"/>
                <a:gd name="T75" fmla="*/ 2147483647 h 288"/>
                <a:gd name="T76" fmla="*/ 2147483647 w 552"/>
                <a:gd name="T77" fmla="*/ 2147483647 h 288"/>
                <a:gd name="T78" fmla="*/ 2147483647 w 552"/>
                <a:gd name="T79" fmla="*/ 2147483647 h 288"/>
                <a:gd name="T80" fmla="*/ 2147483647 w 552"/>
                <a:gd name="T81" fmla="*/ 2147483647 h 288"/>
                <a:gd name="T82" fmla="*/ 2147483647 w 552"/>
                <a:gd name="T83" fmla="*/ 2147483647 h 288"/>
                <a:gd name="T84" fmla="*/ 2147483647 w 552"/>
                <a:gd name="T85" fmla="*/ 2147483647 h 288"/>
                <a:gd name="T86" fmla="*/ 2147483647 w 552"/>
                <a:gd name="T87" fmla="*/ 2147483647 h 288"/>
                <a:gd name="T88" fmla="*/ 2147483647 w 552"/>
                <a:gd name="T89" fmla="*/ 2147483647 h 288"/>
                <a:gd name="T90" fmla="*/ 2147483647 w 552"/>
                <a:gd name="T91" fmla="*/ 2147483647 h 288"/>
                <a:gd name="T92" fmla="*/ 2147483647 w 552"/>
                <a:gd name="T93" fmla="*/ 2147483647 h 288"/>
                <a:gd name="T94" fmla="*/ 2147483647 w 552"/>
                <a:gd name="T95" fmla="*/ 2147483647 h 288"/>
                <a:gd name="T96" fmla="*/ 2147483647 w 552"/>
                <a:gd name="T97" fmla="*/ 2147483647 h 288"/>
                <a:gd name="T98" fmla="*/ 2147483647 w 552"/>
                <a:gd name="T99" fmla="*/ 2147483647 h 288"/>
                <a:gd name="T100" fmla="*/ 2147483647 w 552"/>
                <a:gd name="T101" fmla="*/ 2147483647 h 288"/>
                <a:gd name="T102" fmla="*/ 2147483647 w 552"/>
                <a:gd name="T103" fmla="*/ 2147483647 h 288"/>
                <a:gd name="T104" fmla="*/ 2147483647 w 552"/>
                <a:gd name="T105" fmla="*/ 2147483647 h 288"/>
                <a:gd name="T106" fmla="*/ 2147483647 w 552"/>
                <a:gd name="T107" fmla="*/ 2147483647 h 288"/>
                <a:gd name="T108" fmla="*/ 2147483647 w 552"/>
                <a:gd name="T109" fmla="*/ 2147483647 h 288"/>
                <a:gd name="T110" fmla="*/ 2147483647 w 552"/>
                <a:gd name="T111" fmla="*/ 2147483647 h 2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2"/>
                <a:gd name="T169" fmla="*/ 0 h 288"/>
                <a:gd name="T170" fmla="*/ 552 w 552"/>
                <a:gd name="T171" fmla="*/ 288 h 2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2" h="288">
                  <a:moveTo>
                    <a:pt x="6" y="56"/>
                  </a:moveTo>
                  <a:lnTo>
                    <a:pt x="6" y="56"/>
                  </a:lnTo>
                  <a:lnTo>
                    <a:pt x="10" y="62"/>
                  </a:lnTo>
                  <a:lnTo>
                    <a:pt x="16" y="68"/>
                  </a:lnTo>
                  <a:lnTo>
                    <a:pt x="22" y="74"/>
                  </a:lnTo>
                  <a:lnTo>
                    <a:pt x="30" y="78"/>
                  </a:lnTo>
                  <a:lnTo>
                    <a:pt x="42" y="80"/>
                  </a:lnTo>
                  <a:lnTo>
                    <a:pt x="54" y="82"/>
                  </a:lnTo>
                  <a:lnTo>
                    <a:pt x="102" y="84"/>
                  </a:lnTo>
                  <a:lnTo>
                    <a:pt x="118" y="84"/>
                  </a:lnTo>
                  <a:lnTo>
                    <a:pt x="142" y="92"/>
                  </a:lnTo>
                  <a:lnTo>
                    <a:pt x="176" y="102"/>
                  </a:lnTo>
                  <a:lnTo>
                    <a:pt x="188" y="106"/>
                  </a:lnTo>
                  <a:lnTo>
                    <a:pt x="182" y="120"/>
                  </a:lnTo>
                  <a:lnTo>
                    <a:pt x="180" y="140"/>
                  </a:lnTo>
                  <a:lnTo>
                    <a:pt x="180" y="154"/>
                  </a:lnTo>
                  <a:lnTo>
                    <a:pt x="182" y="168"/>
                  </a:lnTo>
                  <a:lnTo>
                    <a:pt x="184" y="182"/>
                  </a:lnTo>
                  <a:lnTo>
                    <a:pt x="190" y="196"/>
                  </a:lnTo>
                  <a:lnTo>
                    <a:pt x="196" y="208"/>
                  </a:lnTo>
                  <a:lnTo>
                    <a:pt x="204" y="220"/>
                  </a:lnTo>
                  <a:lnTo>
                    <a:pt x="212" y="228"/>
                  </a:lnTo>
                  <a:lnTo>
                    <a:pt x="220" y="234"/>
                  </a:lnTo>
                  <a:lnTo>
                    <a:pt x="222" y="236"/>
                  </a:lnTo>
                  <a:lnTo>
                    <a:pt x="232" y="238"/>
                  </a:lnTo>
                  <a:lnTo>
                    <a:pt x="240" y="238"/>
                  </a:lnTo>
                  <a:lnTo>
                    <a:pt x="252" y="248"/>
                  </a:lnTo>
                  <a:lnTo>
                    <a:pt x="260" y="254"/>
                  </a:lnTo>
                  <a:lnTo>
                    <a:pt x="268" y="258"/>
                  </a:lnTo>
                  <a:lnTo>
                    <a:pt x="280" y="262"/>
                  </a:lnTo>
                  <a:lnTo>
                    <a:pt x="298" y="264"/>
                  </a:lnTo>
                  <a:lnTo>
                    <a:pt x="308" y="270"/>
                  </a:lnTo>
                  <a:lnTo>
                    <a:pt x="322" y="278"/>
                  </a:lnTo>
                  <a:lnTo>
                    <a:pt x="336" y="282"/>
                  </a:lnTo>
                  <a:lnTo>
                    <a:pt x="348" y="284"/>
                  </a:lnTo>
                  <a:lnTo>
                    <a:pt x="366" y="288"/>
                  </a:lnTo>
                  <a:lnTo>
                    <a:pt x="384" y="288"/>
                  </a:lnTo>
                  <a:lnTo>
                    <a:pt x="394" y="288"/>
                  </a:lnTo>
                  <a:lnTo>
                    <a:pt x="402" y="284"/>
                  </a:lnTo>
                  <a:lnTo>
                    <a:pt x="410" y="280"/>
                  </a:lnTo>
                  <a:lnTo>
                    <a:pt x="416" y="272"/>
                  </a:lnTo>
                  <a:lnTo>
                    <a:pt x="420" y="264"/>
                  </a:lnTo>
                  <a:lnTo>
                    <a:pt x="422" y="258"/>
                  </a:lnTo>
                  <a:lnTo>
                    <a:pt x="422" y="252"/>
                  </a:lnTo>
                  <a:lnTo>
                    <a:pt x="420" y="246"/>
                  </a:lnTo>
                  <a:lnTo>
                    <a:pt x="446" y="244"/>
                  </a:lnTo>
                  <a:lnTo>
                    <a:pt x="462" y="242"/>
                  </a:lnTo>
                  <a:lnTo>
                    <a:pt x="478" y="238"/>
                  </a:lnTo>
                  <a:lnTo>
                    <a:pt x="492" y="232"/>
                  </a:lnTo>
                  <a:lnTo>
                    <a:pt x="506" y="226"/>
                  </a:lnTo>
                  <a:lnTo>
                    <a:pt x="516" y="220"/>
                  </a:lnTo>
                  <a:lnTo>
                    <a:pt x="526" y="212"/>
                  </a:lnTo>
                  <a:lnTo>
                    <a:pt x="534" y="202"/>
                  </a:lnTo>
                  <a:lnTo>
                    <a:pt x="542" y="192"/>
                  </a:lnTo>
                  <a:lnTo>
                    <a:pt x="546" y="180"/>
                  </a:lnTo>
                  <a:lnTo>
                    <a:pt x="550" y="168"/>
                  </a:lnTo>
                  <a:lnTo>
                    <a:pt x="552" y="154"/>
                  </a:lnTo>
                  <a:lnTo>
                    <a:pt x="552" y="140"/>
                  </a:lnTo>
                  <a:lnTo>
                    <a:pt x="552" y="128"/>
                  </a:lnTo>
                  <a:lnTo>
                    <a:pt x="550" y="114"/>
                  </a:lnTo>
                  <a:lnTo>
                    <a:pt x="546" y="104"/>
                  </a:lnTo>
                  <a:lnTo>
                    <a:pt x="542" y="92"/>
                  </a:lnTo>
                  <a:lnTo>
                    <a:pt x="534" y="82"/>
                  </a:lnTo>
                  <a:lnTo>
                    <a:pt x="528" y="72"/>
                  </a:lnTo>
                  <a:lnTo>
                    <a:pt x="514" y="58"/>
                  </a:lnTo>
                  <a:lnTo>
                    <a:pt x="498" y="48"/>
                  </a:lnTo>
                  <a:lnTo>
                    <a:pt x="480" y="38"/>
                  </a:lnTo>
                  <a:lnTo>
                    <a:pt x="462" y="30"/>
                  </a:lnTo>
                  <a:lnTo>
                    <a:pt x="442" y="24"/>
                  </a:lnTo>
                  <a:lnTo>
                    <a:pt x="420" y="18"/>
                  </a:lnTo>
                  <a:lnTo>
                    <a:pt x="378" y="10"/>
                  </a:lnTo>
                  <a:lnTo>
                    <a:pt x="336" y="6"/>
                  </a:lnTo>
                  <a:lnTo>
                    <a:pt x="298" y="4"/>
                  </a:lnTo>
                  <a:lnTo>
                    <a:pt x="264" y="4"/>
                  </a:lnTo>
                  <a:lnTo>
                    <a:pt x="240" y="6"/>
                  </a:lnTo>
                  <a:lnTo>
                    <a:pt x="186" y="8"/>
                  </a:lnTo>
                  <a:lnTo>
                    <a:pt x="134" y="6"/>
                  </a:lnTo>
                  <a:lnTo>
                    <a:pt x="92" y="4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  <a:lnTo>
                    <a:pt x="2" y="46"/>
                  </a:lnTo>
                  <a:lnTo>
                    <a:pt x="6" y="56"/>
                  </a:lnTo>
                  <a:close/>
                  <a:moveTo>
                    <a:pt x="470" y="214"/>
                  </a:moveTo>
                  <a:lnTo>
                    <a:pt x="470" y="214"/>
                  </a:lnTo>
                  <a:lnTo>
                    <a:pt x="456" y="218"/>
                  </a:lnTo>
                  <a:lnTo>
                    <a:pt x="442" y="220"/>
                  </a:lnTo>
                  <a:lnTo>
                    <a:pt x="418" y="222"/>
                  </a:lnTo>
                  <a:lnTo>
                    <a:pt x="400" y="220"/>
                  </a:lnTo>
                  <a:lnTo>
                    <a:pt x="392" y="220"/>
                  </a:lnTo>
                  <a:lnTo>
                    <a:pt x="384" y="242"/>
                  </a:lnTo>
                  <a:lnTo>
                    <a:pt x="392" y="246"/>
                  </a:lnTo>
                  <a:lnTo>
                    <a:pt x="394" y="250"/>
                  </a:lnTo>
                  <a:lnTo>
                    <a:pt x="396" y="254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2" y="262"/>
                  </a:lnTo>
                  <a:lnTo>
                    <a:pt x="390" y="264"/>
                  </a:lnTo>
                  <a:lnTo>
                    <a:pt x="380" y="264"/>
                  </a:lnTo>
                  <a:lnTo>
                    <a:pt x="368" y="264"/>
                  </a:lnTo>
                  <a:lnTo>
                    <a:pt x="354" y="262"/>
                  </a:lnTo>
                  <a:lnTo>
                    <a:pt x="340" y="258"/>
                  </a:lnTo>
                  <a:lnTo>
                    <a:pt x="328" y="256"/>
                  </a:lnTo>
                  <a:lnTo>
                    <a:pt x="320" y="250"/>
                  </a:lnTo>
                  <a:lnTo>
                    <a:pt x="314" y="244"/>
                  </a:lnTo>
                  <a:lnTo>
                    <a:pt x="300" y="226"/>
                  </a:lnTo>
                  <a:lnTo>
                    <a:pt x="294" y="240"/>
                  </a:lnTo>
                  <a:lnTo>
                    <a:pt x="284" y="238"/>
                  </a:lnTo>
                  <a:lnTo>
                    <a:pt x="278" y="236"/>
                  </a:lnTo>
                  <a:lnTo>
                    <a:pt x="270" y="232"/>
                  </a:lnTo>
                  <a:lnTo>
                    <a:pt x="264" y="228"/>
                  </a:lnTo>
                  <a:lnTo>
                    <a:pt x="256" y="218"/>
                  </a:lnTo>
                  <a:lnTo>
                    <a:pt x="250" y="210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0" y="212"/>
                  </a:lnTo>
                  <a:lnTo>
                    <a:pt x="226" y="210"/>
                  </a:lnTo>
                  <a:lnTo>
                    <a:pt x="222" y="204"/>
                  </a:lnTo>
                  <a:lnTo>
                    <a:pt x="212" y="186"/>
                  </a:lnTo>
                  <a:lnTo>
                    <a:pt x="206" y="164"/>
                  </a:lnTo>
                  <a:lnTo>
                    <a:pt x="204" y="154"/>
                  </a:lnTo>
                  <a:lnTo>
                    <a:pt x="204" y="144"/>
                  </a:lnTo>
                  <a:lnTo>
                    <a:pt x="206" y="126"/>
                  </a:lnTo>
                  <a:lnTo>
                    <a:pt x="212" y="114"/>
                  </a:lnTo>
                  <a:lnTo>
                    <a:pt x="218" y="104"/>
                  </a:lnTo>
                  <a:lnTo>
                    <a:pt x="234" y="86"/>
                  </a:lnTo>
                  <a:lnTo>
                    <a:pt x="208" y="84"/>
                  </a:lnTo>
                  <a:lnTo>
                    <a:pt x="202" y="84"/>
                  </a:lnTo>
                  <a:lnTo>
                    <a:pt x="182" y="80"/>
                  </a:lnTo>
                  <a:lnTo>
                    <a:pt x="146" y="68"/>
                  </a:lnTo>
                  <a:lnTo>
                    <a:pt x="126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08" y="60"/>
                  </a:lnTo>
                  <a:lnTo>
                    <a:pt x="54" y="58"/>
                  </a:lnTo>
                  <a:lnTo>
                    <a:pt x="46" y="58"/>
                  </a:lnTo>
                  <a:lnTo>
                    <a:pt x="38" y="54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54" y="26"/>
                  </a:lnTo>
                  <a:lnTo>
                    <a:pt x="90" y="28"/>
                  </a:lnTo>
                  <a:lnTo>
                    <a:pt x="134" y="30"/>
                  </a:lnTo>
                  <a:lnTo>
                    <a:pt x="186" y="32"/>
                  </a:lnTo>
                  <a:lnTo>
                    <a:pt x="242" y="30"/>
                  </a:lnTo>
                  <a:lnTo>
                    <a:pt x="290" y="28"/>
                  </a:lnTo>
                  <a:lnTo>
                    <a:pt x="326" y="30"/>
                  </a:lnTo>
                  <a:lnTo>
                    <a:pt x="366" y="32"/>
                  </a:lnTo>
                  <a:lnTo>
                    <a:pt x="408" y="40"/>
                  </a:lnTo>
                  <a:lnTo>
                    <a:pt x="428" y="44"/>
                  </a:lnTo>
                  <a:lnTo>
                    <a:pt x="446" y="50"/>
                  </a:lnTo>
                  <a:lnTo>
                    <a:pt x="464" y="58"/>
                  </a:lnTo>
                  <a:lnTo>
                    <a:pt x="482" y="66"/>
                  </a:lnTo>
                  <a:lnTo>
                    <a:pt x="496" y="76"/>
                  </a:lnTo>
                  <a:lnTo>
                    <a:pt x="508" y="88"/>
                  </a:lnTo>
                  <a:lnTo>
                    <a:pt x="520" y="104"/>
                  </a:lnTo>
                  <a:lnTo>
                    <a:pt x="524" y="112"/>
                  </a:lnTo>
                  <a:lnTo>
                    <a:pt x="526" y="122"/>
                  </a:lnTo>
                  <a:lnTo>
                    <a:pt x="528" y="140"/>
                  </a:lnTo>
                  <a:lnTo>
                    <a:pt x="526" y="162"/>
                  </a:lnTo>
                  <a:lnTo>
                    <a:pt x="520" y="178"/>
                  </a:lnTo>
                  <a:lnTo>
                    <a:pt x="516" y="186"/>
                  </a:lnTo>
                  <a:lnTo>
                    <a:pt x="510" y="192"/>
                  </a:lnTo>
                  <a:lnTo>
                    <a:pt x="504" y="198"/>
                  </a:lnTo>
                  <a:lnTo>
                    <a:pt x="494" y="204"/>
                  </a:lnTo>
                  <a:lnTo>
                    <a:pt x="484" y="210"/>
                  </a:lnTo>
                  <a:lnTo>
                    <a:pt x="470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Freeform 106">
              <a:extLst>
                <a:ext uri="{FF2B5EF4-FFF2-40B4-BE49-F238E27FC236}">
                  <a16:creationId xmlns:a16="http://schemas.microsoft.com/office/drawing/2014/main" id="{327299C2-D7BF-4ECB-83D7-DF379DB18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675" y="2114550"/>
              <a:ext cx="838200" cy="419100"/>
            </a:xfrm>
            <a:custGeom>
              <a:avLst/>
              <a:gdLst>
                <a:gd name="T0" fmla="*/ 2147483647 w 528"/>
                <a:gd name="T1" fmla="*/ 2147483647 h 264"/>
                <a:gd name="T2" fmla="*/ 2147483647 w 528"/>
                <a:gd name="T3" fmla="*/ 2147483647 h 264"/>
                <a:gd name="T4" fmla="*/ 2147483647 w 528"/>
                <a:gd name="T5" fmla="*/ 0 h 264"/>
                <a:gd name="T6" fmla="*/ 2147483647 w 528"/>
                <a:gd name="T7" fmla="*/ 2147483647 h 264"/>
                <a:gd name="T8" fmla="*/ 2147483647 w 528"/>
                <a:gd name="T9" fmla="*/ 2147483647 h 264"/>
                <a:gd name="T10" fmla="*/ 0 w 528"/>
                <a:gd name="T11" fmla="*/ 2147483647 h 264"/>
                <a:gd name="T12" fmla="*/ 2147483647 w 528"/>
                <a:gd name="T13" fmla="*/ 2147483647 h 264"/>
                <a:gd name="T14" fmla="*/ 2147483647 w 528"/>
                <a:gd name="T15" fmla="*/ 2147483647 h 264"/>
                <a:gd name="T16" fmla="*/ 2147483647 w 528"/>
                <a:gd name="T17" fmla="*/ 2147483647 h 264"/>
                <a:gd name="T18" fmla="*/ 2147483647 w 528"/>
                <a:gd name="T19" fmla="*/ 2147483647 h 264"/>
                <a:gd name="T20" fmla="*/ 2147483647 w 528"/>
                <a:gd name="T21" fmla="*/ 2147483647 h 264"/>
                <a:gd name="T22" fmla="*/ 2147483647 w 528"/>
                <a:gd name="T23" fmla="*/ 2147483647 h 264"/>
                <a:gd name="T24" fmla="*/ 2147483647 w 528"/>
                <a:gd name="T25" fmla="*/ 2147483647 h 264"/>
                <a:gd name="T26" fmla="*/ 2147483647 w 528"/>
                <a:gd name="T27" fmla="*/ 2147483647 h 264"/>
                <a:gd name="T28" fmla="*/ 2147483647 w 528"/>
                <a:gd name="T29" fmla="*/ 2147483647 h 264"/>
                <a:gd name="T30" fmla="*/ 2147483647 w 528"/>
                <a:gd name="T31" fmla="*/ 2147483647 h 264"/>
                <a:gd name="T32" fmla="*/ 2147483647 w 528"/>
                <a:gd name="T33" fmla="*/ 2147483647 h 264"/>
                <a:gd name="T34" fmla="*/ 2147483647 w 528"/>
                <a:gd name="T35" fmla="*/ 2147483647 h 264"/>
                <a:gd name="T36" fmla="*/ 2147483647 w 528"/>
                <a:gd name="T37" fmla="*/ 2147483647 h 264"/>
                <a:gd name="T38" fmla="*/ 2147483647 w 528"/>
                <a:gd name="T39" fmla="*/ 2147483647 h 264"/>
                <a:gd name="T40" fmla="*/ 2147483647 w 528"/>
                <a:gd name="T41" fmla="*/ 2147483647 h 264"/>
                <a:gd name="T42" fmla="*/ 2147483647 w 528"/>
                <a:gd name="T43" fmla="*/ 2147483647 h 264"/>
                <a:gd name="T44" fmla="*/ 2147483647 w 528"/>
                <a:gd name="T45" fmla="*/ 2147483647 h 264"/>
                <a:gd name="T46" fmla="*/ 2147483647 w 528"/>
                <a:gd name="T47" fmla="*/ 2147483647 h 264"/>
                <a:gd name="T48" fmla="*/ 2147483647 w 528"/>
                <a:gd name="T49" fmla="*/ 2147483647 h 264"/>
                <a:gd name="T50" fmla="*/ 2147483647 w 528"/>
                <a:gd name="T51" fmla="*/ 2147483647 h 264"/>
                <a:gd name="T52" fmla="*/ 2147483647 w 528"/>
                <a:gd name="T53" fmla="*/ 2147483647 h 264"/>
                <a:gd name="T54" fmla="*/ 2147483647 w 528"/>
                <a:gd name="T55" fmla="*/ 2147483647 h 264"/>
                <a:gd name="T56" fmla="*/ 2147483647 w 528"/>
                <a:gd name="T57" fmla="*/ 2147483647 h 264"/>
                <a:gd name="T58" fmla="*/ 2147483647 w 528"/>
                <a:gd name="T59" fmla="*/ 2147483647 h 264"/>
                <a:gd name="T60" fmla="*/ 2147483647 w 528"/>
                <a:gd name="T61" fmla="*/ 2147483647 h 264"/>
                <a:gd name="T62" fmla="*/ 2147483647 w 528"/>
                <a:gd name="T63" fmla="*/ 2147483647 h 264"/>
                <a:gd name="T64" fmla="*/ 2147483647 w 528"/>
                <a:gd name="T65" fmla="*/ 2147483647 h 264"/>
                <a:gd name="T66" fmla="*/ 2147483647 w 528"/>
                <a:gd name="T67" fmla="*/ 2147483647 h 264"/>
                <a:gd name="T68" fmla="*/ 2147483647 w 528"/>
                <a:gd name="T69" fmla="*/ 2147483647 h 264"/>
                <a:gd name="T70" fmla="*/ 2147483647 w 528"/>
                <a:gd name="T71" fmla="*/ 2147483647 h 264"/>
                <a:gd name="T72" fmla="*/ 2147483647 w 528"/>
                <a:gd name="T73" fmla="*/ 2147483647 h 264"/>
                <a:gd name="T74" fmla="*/ 2147483647 w 528"/>
                <a:gd name="T75" fmla="*/ 2147483647 h 264"/>
                <a:gd name="T76" fmla="*/ 2147483647 w 528"/>
                <a:gd name="T77" fmla="*/ 2147483647 h 264"/>
                <a:gd name="T78" fmla="*/ 2147483647 w 528"/>
                <a:gd name="T79" fmla="*/ 2147483647 h 264"/>
                <a:gd name="T80" fmla="*/ 2147483647 w 528"/>
                <a:gd name="T81" fmla="*/ 2147483647 h 264"/>
                <a:gd name="T82" fmla="*/ 2147483647 w 528"/>
                <a:gd name="T83" fmla="*/ 2147483647 h 264"/>
                <a:gd name="T84" fmla="*/ 2147483647 w 528"/>
                <a:gd name="T85" fmla="*/ 2147483647 h 264"/>
                <a:gd name="T86" fmla="*/ 2147483647 w 528"/>
                <a:gd name="T87" fmla="*/ 2147483647 h 264"/>
                <a:gd name="T88" fmla="*/ 2147483647 w 528"/>
                <a:gd name="T89" fmla="*/ 2147483647 h 264"/>
                <a:gd name="T90" fmla="*/ 2147483647 w 528"/>
                <a:gd name="T91" fmla="*/ 2147483647 h 264"/>
                <a:gd name="T92" fmla="*/ 2147483647 w 528"/>
                <a:gd name="T93" fmla="*/ 2147483647 h 264"/>
                <a:gd name="T94" fmla="*/ 2147483647 w 528"/>
                <a:gd name="T95" fmla="*/ 2147483647 h 264"/>
                <a:gd name="T96" fmla="*/ 2147483647 w 528"/>
                <a:gd name="T97" fmla="*/ 2147483647 h 264"/>
                <a:gd name="T98" fmla="*/ 2147483647 w 528"/>
                <a:gd name="T99" fmla="*/ 2147483647 h 264"/>
                <a:gd name="T100" fmla="*/ 2147483647 w 528"/>
                <a:gd name="T101" fmla="*/ 2147483647 h 264"/>
                <a:gd name="T102" fmla="*/ 2147483647 w 528"/>
                <a:gd name="T103" fmla="*/ 2147483647 h 264"/>
                <a:gd name="T104" fmla="*/ 2147483647 w 528"/>
                <a:gd name="T105" fmla="*/ 2147483647 h 264"/>
                <a:gd name="T106" fmla="*/ 2147483647 w 528"/>
                <a:gd name="T107" fmla="*/ 2147483647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8"/>
                <a:gd name="T163" fmla="*/ 0 h 264"/>
                <a:gd name="T164" fmla="*/ 528 w 52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107">
              <a:extLst>
                <a:ext uri="{FF2B5EF4-FFF2-40B4-BE49-F238E27FC236}">
                  <a16:creationId xmlns:a16="http://schemas.microsoft.com/office/drawing/2014/main" id="{7C1EAAF0-4EC3-4F53-A02C-7C7BB4789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425" y="2320925"/>
              <a:ext cx="542925" cy="212725"/>
            </a:xfrm>
            <a:custGeom>
              <a:avLst/>
              <a:gdLst>
                <a:gd name="T0" fmla="*/ 2147483647 w 342"/>
                <a:gd name="T1" fmla="*/ 2147483647 h 134"/>
                <a:gd name="T2" fmla="*/ 2147483647 w 342"/>
                <a:gd name="T3" fmla="*/ 2147483647 h 134"/>
                <a:gd name="T4" fmla="*/ 2147483647 w 342"/>
                <a:gd name="T5" fmla="*/ 2147483647 h 134"/>
                <a:gd name="T6" fmla="*/ 2147483647 w 342"/>
                <a:gd name="T7" fmla="*/ 2147483647 h 134"/>
                <a:gd name="T8" fmla="*/ 2147483647 w 342"/>
                <a:gd name="T9" fmla="*/ 2147483647 h 134"/>
                <a:gd name="T10" fmla="*/ 2147483647 w 342"/>
                <a:gd name="T11" fmla="*/ 2147483647 h 134"/>
                <a:gd name="T12" fmla="*/ 2147483647 w 342"/>
                <a:gd name="T13" fmla="*/ 2147483647 h 134"/>
                <a:gd name="T14" fmla="*/ 2147483647 w 342"/>
                <a:gd name="T15" fmla="*/ 2147483647 h 134"/>
                <a:gd name="T16" fmla="*/ 2147483647 w 342"/>
                <a:gd name="T17" fmla="*/ 2147483647 h 134"/>
                <a:gd name="T18" fmla="*/ 2147483647 w 342"/>
                <a:gd name="T19" fmla="*/ 2147483647 h 134"/>
                <a:gd name="T20" fmla="*/ 2147483647 w 342"/>
                <a:gd name="T21" fmla="*/ 2147483647 h 134"/>
                <a:gd name="T22" fmla="*/ 2147483647 w 342"/>
                <a:gd name="T23" fmla="*/ 2147483647 h 134"/>
                <a:gd name="T24" fmla="*/ 2147483647 w 342"/>
                <a:gd name="T25" fmla="*/ 2147483647 h 134"/>
                <a:gd name="T26" fmla="*/ 2147483647 w 342"/>
                <a:gd name="T27" fmla="*/ 2147483647 h 134"/>
                <a:gd name="T28" fmla="*/ 2147483647 w 342"/>
                <a:gd name="T29" fmla="*/ 2147483647 h 134"/>
                <a:gd name="T30" fmla="*/ 2147483647 w 342"/>
                <a:gd name="T31" fmla="*/ 2147483647 h 134"/>
                <a:gd name="T32" fmla="*/ 2147483647 w 342"/>
                <a:gd name="T33" fmla="*/ 2147483647 h 134"/>
                <a:gd name="T34" fmla="*/ 2147483647 w 342"/>
                <a:gd name="T35" fmla="*/ 2147483647 h 134"/>
                <a:gd name="T36" fmla="*/ 2147483647 w 342"/>
                <a:gd name="T37" fmla="*/ 2147483647 h 134"/>
                <a:gd name="T38" fmla="*/ 2147483647 w 342"/>
                <a:gd name="T39" fmla="*/ 2147483647 h 134"/>
                <a:gd name="T40" fmla="*/ 2147483647 w 342"/>
                <a:gd name="T41" fmla="*/ 2147483647 h 134"/>
                <a:gd name="T42" fmla="*/ 2147483647 w 342"/>
                <a:gd name="T43" fmla="*/ 2147483647 h 134"/>
                <a:gd name="T44" fmla="*/ 2147483647 w 342"/>
                <a:gd name="T45" fmla="*/ 2147483647 h 134"/>
                <a:gd name="T46" fmla="*/ 2147483647 w 342"/>
                <a:gd name="T47" fmla="*/ 2147483647 h 134"/>
                <a:gd name="T48" fmla="*/ 2147483647 w 342"/>
                <a:gd name="T49" fmla="*/ 2147483647 h 134"/>
                <a:gd name="T50" fmla="*/ 2147483647 w 342"/>
                <a:gd name="T51" fmla="*/ 2147483647 h 134"/>
                <a:gd name="T52" fmla="*/ 2147483647 w 342"/>
                <a:gd name="T53" fmla="*/ 2147483647 h 134"/>
                <a:gd name="T54" fmla="*/ 2147483647 w 342"/>
                <a:gd name="T55" fmla="*/ 2147483647 h 134"/>
                <a:gd name="T56" fmla="*/ 2147483647 w 342"/>
                <a:gd name="T57" fmla="*/ 2147483647 h 134"/>
                <a:gd name="T58" fmla="*/ 2147483647 w 342"/>
                <a:gd name="T59" fmla="*/ 2147483647 h 134"/>
                <a:gd name="T60" fmla="*/ 2147483647 w 342"/>
                <a:gd name="T61" fmla="*/ 2147483647 h 134"/>
                <a:gd name="T62" fmla="*/ 2147483647 w 342"/>
                <a:gd name="T63" fmla="*/ 2147483647 h 134"/>
                <a:gd name="T64" fmla="*/ 2147483647 w 342"/>
                <a:gd name="T65" fmla="*/ 2147483647 h 134"/>
                <a:gd name="T66" fmla="*/ 2147483647 w 342"/>
                <a:gd name="T67" fmla="*/ 2147483647 h 134"/>
                <a:gd name="T68" fmla="*/ 2147483647 w 342"/>
                <a:gd name="T69" fmla="*/ 2147483647 h 134"/>
                <a:gd name="T70" fmla="*/ 2147483647 w 342"/>
                <a:gd name="T71" fmla="*/ 2147483647 h 134"/>
                <a:gd name="T72" fmla="*/ 2147483647 w 342"/>
                <a:gd name="T73" fmla="*/ 2147483647 h 134"/>
                <a:gd name="T74" fmla="*/ 2147483647 w 342"/>
                <a:gd name="T75" fmla="*/ 2147483647 h 134"/>
                <a:gd name="T76" fmla="*/ 2147483647 w 342"/>
                <a:gd name="T77" fmla="*/ 2147483647 h 134"/>
                <a:gd name="T78" fmla="*/ 2147483647 w 342"/>
                <a:gd name="T79" fmla="*/ 2147483647 h 134"/>
                <a:gd name="T80" fmla="*/ 2147483647 w 342"/>
                <a:gd name="T81" fmla="*/ 2147483647 h 134"/>
                <a:gd name="T82" fmla="*/ 2147483647 w 342"/>
                <a:gd name="T83" fmla="*/ 2147483647 h 134"/>
                <a:gd name="T84" fmla="*/ 2147483647 w 342"/>
                <a:gd name="T85" fmla="*/ 2147483647 h 134"/>
                <a:gd name="T86" fmla="*/ 2147483647 w 342"/>
                <a:gd name="T87" fmla="*/ 2147483647 h 134"/>
                <a:gd name="T88" fmla="*/ 0 w 342"/>
                <a:gd name="T89" fmla="*/ 2147483647 h 134"/>
                <a:gd name="T90" fmla="*/ 0 w 342"/>
                <a:gd name="T91" fmla="*/ 0 h 134"/>
                <a:gd name="T92" fmla="*/ 0 w 342"/>
                <a:gd name="T93" fmla="*/ 0 h 134"/>
                <a:gd name="T94" fmla="*/ 2147483647 w 342"/>
                <a:gd name="T95" fmla="*/ 2147483647 h 134"/>
                <a:gd name="T96" fmla="*/ 2147483647 w 342"/>
                <a:gd name="T97" fmla="*/ 2147483647 h 134"/>
                <a:gd name="T98" fmla="*/ 2147483647 w 342"/>
                <a:gd name="T99" fmla="*/ 2147483647 h 134"/>
                <a:gd name="T100" fmla="*/ 2147483647 w 342"/>
                <a:gd name="T101" fmla="*/ 2147483647 h 1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2"/>
                <a:gd name="T154" fmla="*/ 0 h 134"/>
                <a:gd name="T155" fmla="*/ 342 w 342"/>
                <a:gd name="T156" fmla="*/ 134 h 13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2" h="134">
                  <a:moveTo>
                    <a:pt x="58" y="30"/>
                  </a:moveTo>
                  <a:lnTo>
                    <a:pt x="58" y="30"/>
                  </a:lnTo>
                  <a:lnTo>
                    <a:pt x="58" y="50"/>
                  </a:lnTo>
                  <a:lnTo>
                    <a:pt x="62" y="60"/>
                  </a:lnTo>
                  <a:lnTo>
                    <a:pt x="66" y="68"/>
                  </a:lnTo>
                  <a:lnTo>
                    <a:pt x="72" y="72"/>
                  </a:lnTo>
                  <a:lnTo>
                    <a:pt x="78" y="74"/>
                  </a:lnTo>
                  <a:lnTo>
                    <a:pt x="90" y="76"/>
                  </a:lnTo>
                  <a:lnTo>
                    <a:pt x="102" y="74"/>
                  </a:lnTo>
                  <a:lnTo>
                    <a:pt x="114" y="70"/>
                  </a:lnTo>
                  <a:lnTo>
                    <a:pt x="118" y="78"/>
                  </a:lnTo>
                  <a:lnTo>
                    <a:pt x="122" y="84"/>
                  </a:lnTo>
                  <a:lnTo>
                    <a:pt x="128" y="90"/>
                  </a:lnTo>
                  <a:lnTo>
                    <a:pt x="136" y="94"/>
                  </a:lnTo>
                  <a:lnTo>
                    <a:pt x="142" y="96"/>
                  </a:lnTo>
                  <a:lnTo>
                    <a:pt x="150" y="96"/>
                  </a:lnTo>
                  <a:lnTo>
                    <a:pt x="158" y="94"/>
                  </a:lnTo>
                  <a:lnTo>
                    <a:pt x="166" y="90"/>
                  </a:lnTo>
                  <a:lnTo>
                    <a:pt x="172" y="84"/>
                  </a:lnTo>
                  <a:lnTo>
                    <a:pt x="174" y="78"/>
                  </a:lnTo>
                  <a:lnTo>
                    <a:pt x="178" y="72"/>
                  </a:lnTo>
                  <a:lnTo>
                    <a:pt x="186" y="68"/>
                  </a:lnTo>
                  <a:lnTo>
                    <a:pt x="198" y="66"/>
                  </a:lnTo>
                  <a:lnTo>
                    <a:pt x="210" y="64"/>
                  </a:lnTo>
                  <a:lnTo>
                    <a:pt x="232" y="60"/>
                  </a:lnTo>
                  <a:lnTo>
                    <a:pt x="256" y="52"/>
                  </a:lnTo>
                  <a:lnTo>
                    <a:pt x="282" y="42"/>
                  </a:lnTo>
                  <a:lnTo>
                    <a:pt x="308" y="32"/>
                  </a:lnTo>
                  <a:lnTo>
                    <a:pt x="320" y="30"/>
                  </a:lnTo>
                  <a:lnTo>
                    <a:pt x="332" y="30"/>
                  </a:lnTo>
                  <a:lnTo>
                    <a:pt x="342" y="34"/>
                  </a:lnTo>
                  <a:lnTo>
                    <a:pt x="336" y="50"/>
                  </a:lnTo>
                  <a:lnTo>
                    <a:pt x="330" y="56"/>
                  </a:lnTo>
                  <a:lnTo>
                    <a:pt x="324" y="64"/>
                  </a:lnTo>
                  <a:lnTo>
                    <a:pt x="316" y="70"/>
                  </a:lnTo>
                  <a:lnTo>
                    <a:pt x="306" y="74"/>
                  </a:lnTo>
                  <a:lnTo>
                    <a:pt x="282" y="84"/>
                  </a:lnTo>
                  <a:lnTo>
                    <a:pt x="266" y="88"/>
                  </a:lnTo>
                  <a:lnTo>
                    <a:pt x="252" y="90"/>
                  </a:lnTo>
                  <a:lnTo>
                    <a:pt x="224" y="92"/>
                  </a:lnTo>
                  <a:lnTo>
                    <a:pt x="206" y="90"/>
                  </a:lnTo>
                  <a:lnTo>
                    <a:pt x="198" y="90"/>
                  </a:lnTo>
                  <a:lnTo>
                    <a:pt x="202" y="92"/>
                  </a:lnTo>
                  <a:lnTo>
                    <a:pt x="210" y="98"/>
                  </a:lnTo>
                  <a:lnTo>
                    <a:pt x="214" y="104"/>
                  </a:lnTo>
                  <a:lnTo>
                    <a:pt x="216" y="110"/>
                  </a:lnTo>
                  <a:lnTo>
                    <a:pt x="216" y="116"/>
                  </a:lnTo>
                  <a:lnTo>
                    <a:pt x="214" y="124"/>
                  </a:lnTo>
                  <a:lnTo>
                    <a:pt x="208" y="130"/>
                  </a:lnTo>
                  <a:lnTo>
                    <a:pt x="200" y="134"/>
                  </a:lnTo>
                  <a:lnTo>
                    <a:pt x="192" y="134"/>
                  </a:lnTo>
                  <a:lnTo>
                    <a:pt x="182" y="134"/>
                  </a:lnTo>
                  <a:lnTo>
                    <a:pt x="164" y="132"/>
                  </a:lnTo>
                  <a:lnTo>
                    <a:pt x="146" y="128"/>
                  </a:lnTo>
                  <a:lnTo>
                    <a:pt x="138" y="126"/>
                  </a:lnTo>
                  <a:lnTo>
                    <a:pt x="132" y="124"/>
                  </a:lnTo>
                  <a:lnTo>
                    <a:pt x="120" y="118"/>
                  </a:lnTo>
                  <a:lnTo>
                    <a:pt x="112" y="108"/>
                  </a:lnTo>
                  <a:lnTo>
                    <a:pt x="108" y="110"/>
                  </a:lnTo>
                  <a:lnTo>
                    <a:pt x="90" y="108"/>
                  </a:lnTo>
                  <a:lnTo>
                    <a:pt x="82" y="106"/>
                  </a:lnTo>
                  <a:lnTo>
                    <a:pt x="74" y="102"/>
                  </a:lnTo>
                  <a:lnTo>
                    <a:pt x="64" y="94"/>
                  </a:lnTo>
                  <a:lnTo>
                    <a:pt x="56" y="86"/>
                  </a:lnTo>
                  <a:lnTo>
                    <a:pt x="54" y="84"/>
                  </a:lnTo>
                  <a:lnTo>
                    <a:pt x="50" y="84"/>
                  </a:lnTo>
                  <a:lnTo>
                    <a:pt x="44" y="84"/>
                  </a:lnTo>
                  <a:lnTo>
                    <a:pt x="34" y="82"/>
                  </a:lnTo>
                  <a:lnTo>
                    <a:pt x="28" y="78"/>
                  </a:lnTo>
                  <a:lnTo>
                    <a:pt x="22" y="72"/>
                  </a:lnTo>
                  <a:lnTo>
                    <a:pt x="16" y="62"/>
                  </a:lnTo>
                  <a:lnTo>
                    <a:pt x="10" y="50"/>
                  </a:lnTo>
                  <a:lnTo>
                    <a:pt x="6" y="38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10"/>
                  </a:lnTo>
                  <a:lnTo>
                    <a:pt x="8" y="16"/>
                  </a:lnTo>
                  <a:lnTo>
                    <a:pt x="12" y="22"/>
                  </a:lnTo>
                  <a:lnTo>
                    <a:pt x="24" y="26"/>
                  </a:lnTo>
                  <a:lnTo>
                    <a:pt x="34" y="3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Freeform 108">
              <a:extLst>
                <a:ext uri="{FF2B5EF4-FFF2-40B4-BE49-F238E27FC236}">
                  <a16:creationId xmlns:a16="http://schemas.microsoft.com/office/drawing/2014/main" id="{28BF412F-E8A5-4430-B9B4-C69B19F28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25" y="2276475"/>
              <a:ext cx="63500" cy="184150"/>
            </a:xfrm>
            <a:custGeom>
              <a:avLst/>
              <a:gdLst>
                <a:gd name="T0" fmla="*/ 2147483647 w 40"/>
                <a:gd name="T1" fmla="*/ 0 h 116"/>
                <a:gd name="T2" fmla="*/ 2147483647 w 40"/>
                <a:gd name="T3" fmla="*/ 0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2147483647 h 116"/>
                <a:gd name="T12" fmla="*/ 2147483647 w 40"/>
                <a:gd name="T13" fmla="*/ 2147483647 h 116"/>
                <a:gd name="T14" fmla="*/ 0 w 40"/>
                <a:gd name="T15" fmla="*/ 2147483647 h 116"/>
                <a:gd name="T16" fmla="*/ 0 w 40"/>
                <a:gd name="T17" fmla="*/ 2147483647 h 116"/>
                <a:gd name="T18" fmla="*/ 0 w 40"/>
                <a:gd name="T19" fmla="*/ 2147483647 h 116"/>
                <a:gd name="T20" fmla="*/ 0 w 40"/>
                <a:gd name="T21" fmla="*/ 2147483647 h 116"/>
                <a:gd name="T22" fmla="*/ 2147483647 w 40"/>
                <a:gd name="T23" fmla="*/ 2147483647 h 116"/>
                <a:gd name="T24" fmla="*/ 2147483647 w 40"/>
                <a:gd name="T25" fmla="*/ 2147483647 h 116"/>
                <a:gd name="T26" fmla="*/ 2147483647 w 40"/>
                <a:gd name="T27" fmla="*/ 2147483647 h 116"/>
                <a:gd name="T28" fmla="*/ 2147483647 w 40"/>
                <a:gd name="T29" fmla="*/ 2147483647 h 116"/>
                <a:gd name="T30" fmla="*/ 2147483647 w 40"/>
                <a:gd name="T31" fmla="*/ 2147483647 h 116"/>
                <a:gd name="T32" fmla="*/ 2147483647 w 40"/>
                <a:gd name="T33" fmla="*/ 2147483647 h 116"/>
                <a:gd name="T34" fmla="*/ 2147483647 w 40"/>
                <a:gd name="T35" fmla="*/ 2147483647 h 116"/>
                <a:gd name="T36" fmla="*/ 2147483647 w 40"/>
                <a:gd name="T37" fmla="*/ 2147483647 h 116"/>
                <a:gd name="T38" fmla="*/ 2147483647 w 40"/>
                <a:gd name="T39" fmla="*/ 2147483647 h 116"/>
                <a:gd name="T40" fmla="*/ 2147483647 w 40"/>
                <a:gd name="T41" fmla="*/ 2147483647 h 116"/>
                <a:gd name="T42" fmla="*/ 2147483647 w 40"/>
                <a:gd name="T43" fmla="*/ 2147483647 h 116"/>
                <a:gd name="T44" fmla="*/ 2147483647 w 40"/>
                <a:gd name="T45" fmla="*/ 2147483647 h 116"/>
                <a:gd name="T46" fmla="*/ 2147483647 w 40"/>
                <a:gd name="T47" fmla="*/ 0 h 116"/>
                <a:gd name="T48" fmla="*/ 2147483647 w 40"/>
                <a:gd name="T49" fmla="*/ 0 h 1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116"/>
                <a:gd name="T77" fmla="*/ 40 w 40"/>
                <a:gd name="T78" fmla="*/ 116 h 1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116">
                  <a:moveTo>
                    <a:pt x="40" y="0"/>
                  </a:moveTo>
                  <a:lnTo>
                    <a:pt x="40" y="0"/>
                  </a:lnTo>
                  <a:lnTo>
                    <a:pt x="34" y="6"/>
                  </a:lnTo>
                  <a:lnTo>
                    <a:pt x="20" y="22"/>
                  </a:lnTo>
                  <a:lnTo>
                    <a:pt x="14" y="32"/>
                  </a:lnTo>
                  <a:lnTo>
                    <a:pt x="6" y="44"/>
                  </a:lnTo>
                  <a:lnTo>
                    <a:pt x="2" y="54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8" y="116"/>
                  </a:lnTo>
                  <a:lnTo>
                    <a:pt x="6" y="90"/>
                  </a:lnTo>
                  <a:lnTo>
                    <a:pt x="6" y="70"/>
                  </a:lnTo>
                  <a:lnTo>
                    <a:pt x="6" y="60"/>
                  </a:lnTo>
                  <a:lnTo>
                    <a:pt x="8" y="52"/>
                  </a:lnTo>
                  <a:lnTo>
                    <a:pt x="16" y="38"/>
                  </a:lnTo>
                  <a:lnTo>
                    <a:pt x="26" y="2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109">
              <a:extLst>
                <a:ext uri="{FF2B5EF4-FFF2-40B4-BE49-F238E27FC236}">
                  <a16:creationId xmlns:a16="http://schemas.microsoft.com/office/drawing/2014/main" id="{1C0A80E2-6DD8-44DE-8CFE-C70A72D2D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175" y="2362200"/>
              <a:ext cx="66675" cy="136525"/>
            </a:xfrm>
            <a:custGeom>
              <a:avLst/>
              <a:gdLst>
                <a:gd name="T0" fmla="*/ 2147483647 w 42"/>
                <a:gd name="T1" fmla="*/ 0 h 86"/>
                <a:gd name="T2" fmla="*/ 2147483647 w 42"/>
                <a:gd name="T3" fmla="*/ 0 h 86"/>
                <a:gd name="T4" fmla="*/ 2147483647 w 42"/>
                <a:gd name="T5" fmla="*/ 2147483647 h 86"/>
                <a:gd name="T6" fmla="*/ 2147483647 w 42"/>
                <a:gd name="T7" fmla="*/ 2147483647 h 86"/>
                <a:gd name="T8" fmla="*/ 2147483647 w 42"/>
                <a:gd name="T9" fmla="*/ 2147483647 h 86"/>
                <a:gd name="T10" fmla="*/ 2147483647 w 42"/>
                <a:gd name="T11" fmla="*/ 2147483647 h 86"/>
                <a:gd name="T12" fmla="*/ 2147483647 w 42"/>
                <a:gd name="T13" fmla="*/ 2147483647 h 86"/>
                <a:gd name="T14" fmla="*/ 0 w 42"/>
                <a:gd name="T15" fmla="*/ 2147483647 h 86"/>
                <a:gd name="T16" fmla="*/ 0 w 42"/>
                <a:gd name="T17" fmla="*/ 2147483647 h 86"/>
                <a:gd name="T18" fmla="*/ 2147483647 w 42"/>
                <a:gd name="T19" fmla="*/ 2147483647 h 86"/>
                <a:gd name="T20" fmla="*/ 2147483647 w 42"/>
                <a:gd name="T21" fmla="*/ 2147483647 h 86"/>
                <a:gd name="T22" fmla="*/ 2147483647 w 42"/>
                <a:gd name="T23" fmla="*/ 2147483647 h 86"/>
                <a:gd name="T24" fmla="*/ 2147483647 w 42"/>
                <a:gd name="T25" fmla="*/ 2147483647 h 86"/>
                <a:gd name="T26" fmla="*/ 2147483647 w 42"/>
                <a:gd name="T27" fmla="*/ 2147483647 h 86"/>
                <a:gd name="T28" fmla="*/ 2147483647 w 42"/>
                <a:gd name="T29" fmla="*/ 2147483647 h 86"/>
                <a:gd name="T30" fmla="*/ 2147483647 w 42"/>
                <a:gd name="T31" fmla="*/ 2147483647 h 86"/>
                <a:gd name="T32" fmla="*/ 2147483647 w 42"/>
                <a:gd name="T33" fmla="*/ 2147483647 h 86"/>
                <a:gd name="T34" fmla="*/ 2147483647 w 42"/>
                <a:gd name="T35" fmla="*/ 2147483647 h 86"/>
                <a:gd name="T36" fmla="*/ 2147483647 w 42"/>
                <a:gd name="T37" fmla="*/ 2147483647 h 86"/>
                <a:gd name="T38" fmla="*/ 2147483647 w 42"/>
                <a:gd name="T39" fmla="*/ 2147483647 h 86"/>
                <a:gd name="T40" fmla="*/ 2147483647 w 42"/>
                <a:gd name="T41" fmla="*/ 2147483647 h 86"/>
                <a:gd name="T42" fmla="*/ 2147483647 w 42"/>
                <a:gd name="T43" fmla="*/ 2147483647 h 86"/>
                <a:gd name="T44" fmla="*/ 2147483647 w 42"/>
                <a:gd name="T45" fmla="*/ 2147483647 h 86"/>
                <a:gd name="T46" fmla="*/ 2147483647 w 42"/>
                <a:gd name="T47" fmla="*/ 0 h 86"/>
                <a:gd name="T48" fmla="*/ 2147483647 w 42"/>
                <a:gd name="T49" fmla="*/ 0 h 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86"/>
                <a:gd name="T77" fmla="*/ 42 w 42"/>
                <a:gd name="T78" fmla="*/ 86 h 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86">
                  <a:moveTo>
                    <a:pt x="42" y="0"/>
                  </a:moveTo>
                  <a:lnTo>
                    <a:pt x="42" y="0"/>
                  </a:lnTo>
                  <a:lnTo>
                    <a:pt x="24" y="18"/>
                  </a:lnTo>
                  <a:lnTo>
                    <a:pt x="10" y="36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4" y="7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0"/>
                  </a:lnTo>
                  <a:lnTo>
                    <a:pt x="12" y="72"/>
                  </a:lnTo>
                  <a:lnTo>
                    <a:pt x="10" y="60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22" y="28"/>
                  </a:lnTo>
                  <a:lnTo>
                    <a:pt x="32" y="1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110">
              <a:extLst>
                <a:ext uri="{FF2B5EF4-FFF2-40B4-BE49-F238E27FC236}">
                  <a16:creationId xmlns:a16="http://schemas.microsoft.com/office/drawing/2014/main" id="{6D32A5A1-D966-48F1-839E-F9A8B968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25" y="2174875"/>
              <a:ext cx="342900" cy="76200"/>
            </a:xfrm>
            <a:custGeom>
              <a:avLst/>
              <a:gdLst>
                <a:gd name="T0" fmla="*/ 2147483647 w 216"/>
                <a:gd name="T1" fmla="*/ 0 h 48"/>
                <a:gd name="T2" fmla="*/ 2147483647 w 216"/>
                <a:gd name="T3" fmla="*/ 0 h 48"/>
                <a:gd name="T4" fmla="*/ 2147483647 w 216"/>
                <a:gd name="T5" fmla="*/ 2147483647 h 48"/>
                <a:gd name="T6" fmla="*/ 2147483647 w 216"/>
                <a:gd name="T7" fmla="*/ 2147483647 h 48"/>
                <a:gd name="T8" fmla="*/ 2147483647 w 216"/>
                <a:gd name="T9" fmla="*/ 2147483647 h 48"/>
                <a:gd name="T10" fmla="*/ 2147483647 w 216"/>
                <a:gd name="T11" fmla="*/ 2147483647 h 48"/>
                <a:gd name="T12" fmla="*/ 2147483647 w 216"/>
                <a:gd name="T13" fmla="*/ 2147483647 h 48"/>
                <a:gd name="T14" fmla="*/ 2147483647 w 216"/>
                <a:gd name="T15" fmla="*/ 2147483647 h 48"/>
                <a:gd name="T16" fmla="*/ 2147483647 w 216"/>
                <a:gd name="T17" fmla="*/ 2147483647 h 48"/>
                <a:gd name="T18" fmla="*/ 2147483647 w 216"/>
                <a:gd name="T19" fmla="*/ 2147483647 h 48"/>
                <a:gd name="T20" fmla="*/ 2147483647 w 216"/>
                <a:gd name="T21" fmla="*/ 2147483647 h 48"/>
                <a:gd name="T22" fmla="*/ 2147483647 w 216"/>
                <a:gd name="T23" fmla="*/ 2147483647 h 48"/>
                <a:gd name="T24" fmla="*/ 2147483647 w 216"/>
                <a:gd name="T25" fmla="*/ 2147483647 h 48"/>
                <a:gd name="T26" fmla="*/ 2147483647 w 216"/>
                <a:gd name="T27" fmla="*/ 2147483647 h 48"/>
                <a:gd name="T28" fmla="*/ 2147483647 w 216"/>
                <a:gd name="T29" fmla="*/ 2147483647 h 48"/>
                <a:gd name="T30" fmla="*/ 2147483647 w 216"/>
                <a:gd name="T31" fmla="*/ 2147483647 h 48"/>
                <a:gd name="T32" fmla="*/ 2147483647 w 216"/>
                <a:gd name="T33" fmla="*/ 2147483647 h 48"/>
                <a:gd name="T34" fmla="*/ 2147483647 w 216"/>
                <a:gd name="T35" fmla="*/ 2147483647 h 48"/>
                <a:gd name="T36" fmla="*/ 2147483647 w 216"/>
                <a:gd name="T37" fmla="*/ 2147483647 h 48"/>
                <a:gd name="T38" fmla="*/ 2147483647 w 216"/>
                <a:gd name="T39" fmla="*/ 2147483647 h 48"/>
                <a:gd name="T40" fmla="*/ 2147483647 w 216"/>
                <a:gd name="T41" fmla="*/ 2147483647 h 48"/>
                <a:gd name="T42" fmla="*/ 2147483647 w 216"/>
                <a:gd name="T43" fmla="*/ 2147483647 h 48"/>
                <a:gd name="T44" fmla="*/ 2147483647 w 216"/>
                <a:gd name="T45" fmla="*/ 2147483647 h 48"/>
                <a:gd name="T46" fmla="*/ 2147483647 w 216"/>
                <a:gd name="T47" fmla="*/ 2147483647 h 48"/>
                <a:gd name="T48" fmla="*/ 2147483647 w 216"/>
                <a:gd name="T49" fmla="*/ 2147483647 h 48"/>
                <a:gd name="T50" fmla="*/ 2147483647 w 216"/>
                <a:gd name="T51" fmla="*/ 2147483647 h 48"/>
                <a:gd name="T52" fmla="*/ 2147483647 w 216"/>
                <a:gd name="T53" fmla="*/ 2147483647 h 48"/>
                <a:gd name="T54" fmla="*/ 2147483647 w 216"/>
                <a:gd name="T55" fmla="*/ 2147483647 h 48"/>
                <a:gd name="T56" fmla="*/ 2147483647 w 216"/>
                <a:gd name="T57" fmla="*/ 2147483647 h 48"/>
                <a:gd name="T58" fmla="*/ 2147483647 w 216"/>
                <a:gd name="T59" fmla="*/ 2147483647 h 48"/>
                <a:gd name="T60" fmla="*/ 0 w 216"/>
                <a:gd name="T61" fmla="*/ 0 h 48"/>
                <a:gd name="T62" fmla="*/ 0 w 216"/>
                <a:gd name="T63" fmla="*/ 0 h 48"/>
                <a:gd name="T64" fmla="*/ 2147483647 w 216"/>
                <a:gd name="T65" fmla="*/ 2147483647 h 48"/>
                <a:gd name="T66" fmla="*/ 2147483647 w 216"/>
                <a:gd name="T67" fmla="*/ 2147483647 h 48"/>
                <a:gd name="T68" fmla="*/ 2147483647 w 216"/>
                <a:gd name="T69" fmla="*/ 2147483647 h 48"/>
                <a:gd name="T70" fmla="*/ 2147483647 w 216"/>
                <a:gd name="T71" fmla="*/ 2147483647 h 48"/>
                <a:gd name="T72" fmla="*/ 2147483647 w 216"/>
                <a:gd name="T73" fmla="*/ 0 h 48"/>
                <a:gd name="T74" fmla="*/ 2147483647 w 216"/>
                <a:gd name="T75" fmla="*/ 0 h 48"/>
                <a:gd name="T76" fmla="*/ 2147483647 w 216"/>
                <a:gd name="T77" fmla="*/ 0 h 4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6"/>
                <a:gd name="T118" fmla="*/ 0 h 48"/>
                <a:gd name="T119" fmla="*/ 216 w 216"/>
                <a:gd name="T120" fmla="*/ 48 h 4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6" h="48">
                  <a:moveTo>
                    <a:pt x="116" y="0"/>
                  </a:moveTo>
                  <a:lnTo>
                    <a:pt x="116" y="0"/>
                  </a:lnTo>
                  <a:lnTo>
                    <a:pt x="128" y="2"/>
                  </a:lnTo>
                  <a:lnTo>
                    <a:pt x="142" y="6"/>
                  </a:lnTo>
                  <a:lnTo>
                    <a:pt x="166" y="12"/>
                  </a:lnTo>
                  <a:lnTo>
                    <a:pt x="178" y="14"/>
                  </a:lnTo>
                  <a:lnTo>
                    <a:pt x="192" y="16"/>
                  </a:lnTo>
                  <a:lnTo>
                    <a:pt x="206" y="18"/>
                  </a:lnTo>
                  <a:lnTo>
                    <a:pt x="212" y="20"/>
                  </a:lnTo>
                  <a:lnTo>
                    <a:pt x="216" y="22"/>
                  </a:lnTo>
                  <a:lnTo>
                    <a:pt x="212" y="30"/>
                  </a:lnTo>
                  <a:lnTo>
                    <a:pt x="206" y="36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86" y="46"/>
                  </a:lnTo>
                  <a:lnTo>
                    <a:pt x="164" y="40"/>
                  </a:lnTo>
                  <a:lnTo>
                    <a:pt x="126" y="30"/>
                  </a:lnTo>
                  <a:lnTo>
                    <a:pt x="106" y="22"/>
                  </a:lnTo>
                  <a:lnTo>
                    <a:pt x="92" y="22"/>
                  </a:lnTo>
                  <a:lnTo>
                    <a:pt x="38" y="20"/>
                  </a:lnTo>
                  <a:lnTo>
                    <a:pt x="24" y="18"/>
                  </a:lnTo>
                  <a:lnTo>
                    <a:pt x="14" y="14"/>
                  </a:lnTo>
                  <a:lnTo>
                    <a:pt x="6" y="8"/>
                  </a:lnTo>
                  <a:lnTo>
                    <a:pt x="0" y="0"/>
                  </a:lnTo>
                  <a:lnTo>
                    <a:pt x="14" y="4"/>
                  </a:lnTo>
                  <a:lnTo>
                    <a:pt x="40" y="4"/>
                  </a:lnTo>
                  <a:lnTo>
                    <a:pt x="66" y="2"/>
                  </a:lnTo>
                  <a:lnTo>
                    <a:pt x="9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FA0C233-6BFA-40DF-BDF2-3C74773C277E}"/>
              </a:ext>
            </a:extLst>
          </p:cNvPr>
          <p:cNvSpPr/>
          <p:nvPr/>
        </p:nvSpPr>
        <p:spPr>
          <a:xfrm>
            <a:off x="2158143" y="3691107"/>
            <a:ext cx="428625" cy="2771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B7C55DF-1BAA-4032-BB1E-547837F66102}"/>
              </a:ext>
            </a:extLst>
          </p:cNvPr>
          <p:cNvSpPr/>
          <p:nvPr/>
        </p:nvSpPr>
        <p:spPr bwMode="auto">
          <a:xfrm>
            <a:off x="191729" y="3619670"/>
            <a:ext cx="4247536" cy="428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B4422A1-FF3A-4FE7-93CF-39B894C774E2}"/>
              </a:ext>
            </a:extLst>
          </p:cNvPr>
          <p:cNvSpPr/>
          <p:nvPr/>
        </p:nvSpPr>
        <p:spPr bwMode="auto">
          <a:xfrm>
            <a:off x="2174018" y="905045"/>
            <a:ext cx="428625" cy="2771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23" name="グループ化 118">
            <a:extLst>
              <a:ext uri="{FF2B5EF4-FFF2-40B4-BE49-F238E27FC236}">
                <a16:creationId xmlns:a16="http://schemas.microsoft.com/office/drawing/2014/main" id="{C2C065EB-F94C-4F60-BDA8-984ACC787131}"/>
              </a:ext>
            </a:extLst>
          </p:cNvPr>
          <p:cNvGrpSpPr/>
          <p:nvPr/>
        </p:nvGrpSpPr>
        <p:grpSpPr bwMode="auto">
          <a:xfrm>
            <a:off x="2529506" y="1844222"/>
            <a:ext cx="1357313" cy="742947"/>
            <a:chOff x="3929058" y="4738691"/>
            <a:chExt cx="949325" cy="457200"/>
          </a:xfrm>
          <a:solidFill>
            <a:srgbClr val="FF0000"/>
          </a:solidFill>
        </p:grpSpPr>
        <p:sp>
          <p:nvSpPr>
            <p:cNvPr id="24" name="Freeform 97">
              <a:extLst>
                <a:ext uri="{FF2B5EF4-FFF2-40B4-BE49-F238E27FC236}">
                  <a16:creationId xmlns:a16="http://schemas.microsoft.com/office/drawing/2014/main" id="{6749B5AD-AABA-4EE9-B4EA-33B5B03E0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008" y="4983166"/>
              <a:ext cx="136525" cy="13652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58" y="2"/>
                </a:cxn>
                <a:cxn ang="0">
                  <a:pos x="50" y="4"/>
                </a:cxn>
                <a:cxn ang="0">
                  <a:pos x="34" y="14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6" y="46"/>
                </a:cxn>
                <a:cxn ang="0">
                  <a:pos x="0" y="56"/>
                </a:cxn>
                <a:cxn ang="0">
                  <a:pos x="0" y="66"/>
                </a:cxn>
                <a:cxn ang="0">
                  <a:pos x="2" y="74"/>
                </a:cxn>
                <a:cxn ang="0">
                  <a:pos x="8" y="80"/>
                </a:cxn>
                <a:cxn ang="0">
                  <a:pos x="14" y="84"/>
                </a:cxn>
                <a:cxn ang="0">
                  <a:pos x="24" y="86"/>
                </a:cxn>
                <a:cxn ang="0">
                  <a:pos x="34" y="84"/>
                </a:cxn>
                <a:cxn ang="0">
                  <a:pos x="34" y="84"/>
                </a:cxn>
                <a:cxn ang="0">
                  <a:pos x="50" y="80"/>
                </a:cxn>
                <a:cxn ang="0">
                  <a:pos x="64" y="78"/>
                </a:cxn>
                <a:cxn ang="0">
                  <a:pos x="68" y="74"/>
                </a:cxn>
                <a:cxn ang="0">
                  <a:pos x="74" y="70"/>
                </a:cxn>
                <a:cxn ang="0">
                  <a:pos x="84" y="56"/>
                </a:cxn>
                <a:cxn ang="0">
                  <a:pos x="84" y="56"/>
                </a:cxn>
                <a:cxn ang="0">
                  <a:pos x="86" y="48"/>
                </a:cxn>
                <a:cxn ang="0">
                  <a:pos x="86" y="38"/>
                </a:cxn>
                <a:cxn ang="0">
                  <a:pos x="82" y="28"/>
                </a:cxn>
                <a:cxn ang="0">
                  <a:pos x="78" y="20"/>
                </a:cxn>
                <a:cxn ang="0">
                  <a:pos x="66" y="6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" name="Freeform 98">
              <a:extLst>
                <a:ext uri="{FF2B5EF4-FFF2-40B4-BE49-F238E27FC236}">
                  <a16:creationId xmlns:a16="http://schemas.microsoft.com/office/drawing/2014/main" id="{549CA5B1-4DF6-448F-B2C9-495DEEA96E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8133" y="4967291"/>
              <a:ext cx="171450" cy="168275"/>
            </a:xfrm>
            <a:custGeom>
              <a:avLst/>
              <a:gdLst/>
              <a:ahLst/>
              <a:cxnLst>
                <a:cxn ang="0">
                  <a:pos x="4" y="92"/>
                </a:cxn>
                <a:cxn ang="0">
                  <a:pos x="4" y="92"/>
                </a:cxn>
                <a:cxn ang="0">
                  <a:pos x="12" y="100"/>
                </a:cxn>
                <a:cxn ang="0">
                  <a:pos x="22" y="104"/>
                </a:cxn>
                <a:cxn ang="0">
                  <a:pos x="34" y="106"/>
                </a:cxn>
                <a:cxn ang="0">
                  <a:pos x="46" y="104"/>
                </a:cxn>
                <a:cxn ang="0">
                  <a:pos x="60" y="102"/>
                </a:cxn>
                <a:cxn ang="0">
                  <a:pos x="60" y="102"/>
                </a:cxn>
                <a:cxn ang="0">
                  <a:pos x="72" y="98"/>
                </a:cxn>
                <a:cxn ang="0">
                  <a:pos x="82" y="94"/>
                </a:cxn>
                <a:cxn ang="0">
                  <a:pos x="92" y="86"/>
                </a:cxn>
                <a:cxn ang="0">
                  <a:pos x="102" y="72"/>
                </a:cxn>
                <a:cxn ang="0">
                  <a:pos x="102" y="72"/>
                </a:cxn>
                <a:cxn ang="0">
                  <a:pos x="106" y="66"/>
                </a:cxn>
                <a:cxn ang="0">
                  <a:pos x="108" y="60"/>
                </a:cxn>
                <a:cxn ang="0">
                  <a:pos x="106" y="48"/>
                </a:cxn>
                <a:cxn ang="0">
                  <a:pos x="104" y="38"/>
                </a:cxn>
                <a:cxn ang="0">
                  <a:pos x="98" y="26"/>
                </a:cxn>
                <a:cxn ang="0">
                  <a:pos x="84" y="10"/>
                </a:cxn>
                <a:cxn ang="0">
                  <a:pos x="78" y="4"/>
                </a:cxn>
                <a:cxn ang="0">
                  <a:pos x="74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66" y="2"/>
                </a:cxn>
                <a:cxn ang="0">
                  <a:pos x="54" y="6"/>
                </a:cxn>
                <a:cxn ang="0">
                  <a:pos x="38" y="1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6" y="52"/>
                </a:cxn>
                <a:cxn ang="0">
                  <a:pos x="0" y="66"/>
                </a:cxn>
                <a:cxn ang="0">
                  <a:pos x="0" y="72"/>
                </a:cxn>
                <a:cxn ang="0">
                  <a:pos x="0" y="80"/>
                </a:cxn>
                <a:cxn ang="0">
                  <a:pos x="2" y="86"/>
                </a:cxn>
                <a:cxn ang="0">
                  <a:pos x="4" y="92"/>
                </a:cxn>
                <a:cxn ang="0">
                  <a:pos x="4" y="92"/>
                </a:cxn>
                <a:cxn ang="0">
                  <a:pos x="68" y="22"/>
                </a:cxn>
                <a:cxn ang="0">
                  <a:pos x="68" y="22"/>
                </a:cxn>
                <a:cxn ang="0">
                  <a:pos x="74" y="30"/>
                </a:cxn>
                <a:cxn ang="0">
                  <a:pos x="82" y="42"/>
                </a:cxn>
                <a:cxn ang="0">
                  <a:pos x="86" y="52"/>
                </a:cxn>
                <a:cxn ang="0">
                  <a:pos x="86" y="56"/>
                </a:cxn>
                <a:cxn ang="0">
                  <a:pos x="84" y="62"/>
                </a:cxn>
                <a:cxn ang="0">
                  <a:pos x="84" y="62"/>
                </a:cxn>
                <a:cxn ang="0">
                  <a:pos x="78" y="70"/>
                </a:cxn>
                <a:cxn ang="0">
                  <a:pos x="72" y="76"/>
                </a:cxn>
                <a:cxn ang="0">
                  <a:pos x="66" y="78"/>
                </a:cxn>
                <a:cxn ang="0">
                  <a:pos x="56" y="82"/>
                </a:cxn>
                <a:cxn ang="0">
                  <a:pos x="40" y="86"/>
                </a:cxn>
                <a:cxn ang="0">
                  <a:pos x="40" y="86"/>
                </a:cxn>
                <a:cxn ang="0">
                  <a:pos x="34" y="86"/>
                </a:cxn>
                <a:cxn ang="0">
                  <a:pos x="30" y="86"/>
                </a:cxn>
                <a:cxn ang="0">
                  <a:pos x="26" y="84"/>
                </a:cxn>
                <a:cxn ang="0">
                  <a:pos x="22" y="80"/>
                </a:cxn>
                <a:cxn ang="0">
                  <a:pos x="22" y="80"/>
                </a:cxn>
                <a:cxn ang="0">
                  <a:pos x="20" y="76"/>
                </a:cxn>
                <a:cxn ang="0">
                  <a:pos x="22" y="68"/>
                </a:cxn>
                <a:cxn ang="0">
                  <a:pos x="24" y="60"/>
                </a:cxn>
                <a:cxn ang="0">
                  <a:pos x="32" y="50"/>
                </a:cxn>
                <a:cxn ang="0">
                  <a:pos x="32" y="50"/>
                </a:cxn>
                <a:cxn ang="0">
                  <a:pos x="44" y="38"/>
                </a:cxn>
                <a:cxn ang="0">
                  <a:pos x="54" y="30"/>
                </a:cxn>
                <a:cxn ang="0">
                  <a:pos x="68" y="22"/>
                </a:cxn>
                <a:cxn ang="0">
                  <a:pos x="68" y="22"/>
                </a:cxn>
              </a:cxnLst>
              <a:rect l="0" t="0" r="r" b="b"/>
              <a:pathLst>
                <a:path w="108" h="106">
                  <a:moveTo>
                    <a:pt x="4" y="92"/>
                  </a:moveTo>
                  <a:lnTo>
                    <a:pt x="4" y="92"/>
                  </a:lnTo>
                  <a:lnTo>
                    <a:pt x="12" y="100"/>
                  </a:lnTo>
                  <a:lnTo>
                    <a:pt x="22" y="104"/>
                  </a:lnTo>
                  <a:lnTo>
                    <a:pt x="34" y="106"/>
                  </a:lnTo>
                  <a:lnTo>
                    <a:pt x="46" y="10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2" y="94"/>
                  </a:lnTo>
                  <a:lnTo>
                    <a:pt x="92" y="8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6" y="66"/>
                  </a:lnTo>
                  <a:lnTo>
                    <a:pt x="108" y="60"/>
                  </a:lnTo>
                  <a:lnTo>
                    <a:pt x="106" y="48"/>
                  </a:lnTo>
                  <a:lnTo>
                    <a:pt x="104" y="38"/>
                  </a:lnTo>
                  <a:lnTo>
                    <a:pt x="98" y="26"/>
                  </a:lnTo>
                  <a:lnTo>
                    <a:pt x="84" y="10"/>
                  </a:lnTo>
                  <a:lnTo>
                    <a:pt x="78" y="4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6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52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2" y="86"/>
                  </a:lnTo>
                  <a:lnTo>
                    <a:pt x="4" y="92"/>
                  </a:lnTo>
                  <a:lnTo>
                    <a:pt x="4" y="92"/>
                  </a:lnTo>
                  <a:close/>
                  <a:moveTo>
                    <a:pt x="68" y="22"/>
                  </a:moveTo>
                  <a:lnTo>
                    <a:pt x="68" y="22"/>
                  </a:lnTo>
                  <a:lnTo>
                    <a:pt x="74" y="30"/>
                  </a:lnTo>
                  <a:lnTo>
                    <a:pt x="82" y="42"/>
                  </a:lnTo>
                  <a:lnTo>
                    <a:pt x="86" y="52"/>
                  </a:lnTo>
                  <a:lnTo>
                    <a:pt x="86" y="56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78" y="70"/>
                  </a:lnTo>
                  <a:lnTo>
                    <a:pt x="72" y="76"/>
                  </a:lnTo>
                  <a:lnTo>
                    <a:pt x="66" y="78"/>
                  </a:lnTo>
                  <a:lnTo>
                    <a:pt x="56" y="82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4" y="6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44" y="38"/>
                  </a:lnTo>
                  <a:lnTo>
                    <a:pt x="54" y="30"/>
                  </a:lnTo>
                  <a:lnTo>
                    <a:pt x="68" y="22"/>
                  </a:lnTo>
                  <a:lnTo>
                    <a:pt x="68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" name="Freeform 99">
              <a:extLst>
                <a:ext uri="{FF2B5EF4-FFF2-40B4-BE49-F238E27FC236}">
                  <a16:creationId xmlns:a16="http://schemas.microsoft.com/office/drawing/2014/main" id="{788D68FA-2E88-4233-A3BA-937F667AA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008" y="4983166"/>
              <a:ext cx="136525" cy="13652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58" y="2"/>
                </a:cxn>
                <a:cxn ang="0">
                  <a:pos x="50" y="4"/>
                </a:cxn>
                <a:cxn ang="0">
                  <a:pos x="34" y="14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6" y="46"/>
                </a:cxn>
                <a:cxn ang="0">
                  <a:pos x="0" y="56"/>
                </a:cxn>
                <a:cxn ang="0">
                  <a:pos x="0" y="66"/>
                </a:cxn>
                <a:cxn ang="0">
                  <a:pos x="2" y="74"/>
                </a:cxn>
                <a:cxn ang="0">
                  <a:pos x="8" y="80"/>
                </a:cxn>
                <a:cxn ang="0">
                  <a:pos x="14" y="84"/>
                </a:cxn>
                <a:cxn ang="0">
                  <a:pos x="24" y="86"/>
                </a:cxn>
                <a:cxn ang="0">
                  <a:pos x="34" y="84"/>
                </a:cxn>
                <a:cxn ang="0">
                  <a:pos x="34" y="84"/>
                </a:cxn>
                <a:cxn ang="0">
                  <a:pos x="50" y="80"/>
                </a:cxn>
                <a:cxn ang="0">
                  <a:pos x="64" y="78"/>
                </a:cxn>
                <a:cxn ang="0">
                  <a:pos x="68" y="74"/>
                </a:cxn>
                <a:cxn ang="0">
                  <a:pos x="74" y="70"/>
                </a:cxn>
                <a:cxn ang="0">
                  <a:pos x="84" y="56"/>
                </a:cxn>
                <a:cxn ang="0">
                  <a:pos x="84" y="56"/>
                </a:cxn>
                <a:cxn ang="0">
                  <a:pos x="86" y="48"/>
                </a:cxn>
                <a:cxn ang="0">
                  <a:pos x="86" y="38"/>
                </a:cxn>
                <a:cxn ang="0">
                  <a:pos x="82" y="28"/>
                </a:cxn>
                <a:cxn ang="0">
                  <a:pos x="78" y="20"/>
                </a:cxn>
                <a:cxn ang="0">
                  <a:pos x="66" y="6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" name="Freeform 101">
              <a:extLst>
                <a:ext uri="{FF2B5EF4-FFF2-40B4-BE49-F238E27FC236}">
                  <a16:creationId xmlns:a16="http://schemas.microsoft.com/office/drawing/2014/main" id="{E92ABB77-6D75-4335-A452-9D2BB004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708" y="4783141"/>
              <a:ext cx="193675" cy="333375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0" y="106"/>
                </a:cxn>
                <a:cxn ang="0">
                  <a:pos x="2" y="128"/>
                </a:cxn>
                <a:cxn ang="0">
                  <a:pos x="8" y="148"/>
                </a:cxn>
                <a:cxn ang="0">
                  <a:pos x="14" y="164"/>
                </a:cxn>
                <a:cxn ang="0">
                  <a:pos x="22" y="180"/>
                </a:cxn>
                <a:cxn ang="0">
                  <a:pos x="32" y="192"/>
                </a:cxn>
                <a:cxn ang="0">
                  <a:pos x="44" y="202"/>
                </a:cxn>
                <a:cxn ang="0">
                  <a:pos x="56" y="208"/>
                </a:cxn>
                <a:cxn ang="0">
                  <a:pos x="68" y="210"/>
                </a:cxn>
                <a:cxn ang="0">
                  <a:pos x="68" y="210"/>
                </a:cxn>
                <a:cxn ang="0">
                  <a:pos x="80" y="206"/>
                </a:cxn>
                <a:cxn ang="0">
                  <a:pos x="90" y="200"/>
                </a:cxn>
                <a:cxn ang="0">
                  <a:pos x="100" y="190"/>
                </a:cxn>
                <a:cxn ang="0">
                  <a:pos x="108" y="176"/>
                </a:cxn>
                <a:cxn ang="0">
                  <a:pos x="114" y="162"/>
                </a:cxn>
                <a:cxn ang="0">
                  <a:pos x="120" y="144"/>
                </a:cxn>
                <a:cxn ang="0">
                  <a:pos x="122" y="124"/>
                </a:cxn>
                <a:cxn ang="0">
                  <a:pos x="122" y="102"/>
                </a:cxn>
                <a:cxn ang="0">
                  <a:pos x="122" y="102"/>
                </a:cxn>
                <a:cxn ang="0">
                  <a:pos x="118" y="82"/>
                </a:cxn>
                <a:cxn ang="0">
                  <a:pos x="114" y="62"/>
                </a:cxn>
                <a:cxn ang="0">
                  <a:pos x="106" y="44"/>
                </a:cxn>
                <a:cxn ang="0">
                  <a:pos x="98" y="30"/>
                </a:cxn>
                <a:cxn ang="0">
                  <a:pos x="88" y="16"/>
                </a:cxn>
                <a:cxn ang="0">
                  <a:pos x="78" y="8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2" y="2"/>
                </a:cxn>
                <a:cxn ang="0">
                  <a:pos x="30" y="10"/>
                </a:cxn>
                <a:cxn ang="0">
                  <a:pos x="20" y="20"/>
                </a:cxn>
                <a:cxn ang="0">
                  <a:pos x="12" y="32"/>
                </a:cxn>
                <a:cxn ang="0">
                  <a:pos x="6" y="48"/>
                </a:cxn>
                <a:cxn ang="0">
                  <a:pos x="2" y="66"/>
                </a:cxn>
                <a:cxn ang="0">
                  <a:pos x="0" y="86"/>
                </a:cxn>
                <a:cxn ang="0">
                  <a:pos x="0" y="106"/>
                </a:cxn>
                <a:cxn ang="0">
                  <a:pos x="0" y="106"/>
                </a:cxn>
              </a:cxnLst>
              <a:rect l="0" t="0" r="r" b="b"/>
              <a:pathLst>
                <a:path w="122" h="210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4" y="164"/>
                  </a:lnTo>
                  <a:lnTo>
                    <a:pt x="22" y="180"/>
                  </a:lnTo>
                  <a:lnTo>
                    <a:pt x="32" y="192"/>
                  </a:lnTo>
                  <a:lnTo>
                    <a:pt x="44" y="202"/>
                  </a:lnTo>
                  <a:lnTo>
                    <a:pt x="56" y="208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80" y="206"/>
                  </a:lnTo>
                  <a:lnTo>
                    <a:pt x="90" y="200"/>
                  </a:lnTo>
                  <a:lnTo>
                    <a:pt x="100" y="190"/>
                  </a:lnTo>
                  <a:lnTo>
                    <a:pt x="108" y="176"/>
                  </a:lnTo>
                  <a:lnTo>
                    <a:pt x="114" y="162"/>
                  </a:lnTo>
                  <a:lnTo>
                    <a:pt x="120" y="144"/>
                  </a:lnTo>
                  <a:lnTo>
                    <a:pt x="122" y="124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18" y="82"/>
                  </a:lnTo>
                  <a:lnTo>
                    <a:pt x="114" y="62"/>
                  </a:lnTo>
                  <a:lnTo>
                    <a:pt x="106" y="44"/>
                  </a:lnTo>
                  <a:lnTo>
                    <a:pt x="98" y="30"/>
                  </a:lnTo>
                  <a:lnTo>
                    <a:pt x="88" y="16"/>
                  </a:lnTo>
                  <a:lnTo>
                    <a:pt x="78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2" y="32"/>
                  </a:lnTo>
                  <a:lnTo>
                    <a:pt x="6" y="48"/>
                  </a:lnTo>
                  <a:lnTo>
                    <a:pt x="2" y="66"/>
                  </a:lnTo>
                  <a:lnTo>
                    <a:pt x="0" y="8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" name="Freeform 102">
              <a:extLst>
                <a:ext uri="{FF2B5EF4-FFF2-40B4-BE49-F238E27FC236}">
                  <a16:creationId xmlns:a16="http://schemas.microsoft.com/office/drawing/2014/main" id="{4E44E2FE-C7CF-480B-AA7D-967B6BB10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58" y="4808541"/>
              <a:ext cx="165100" cy="282575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2" y="108"/>
                </a:cxn>
                <a:cxn ang="0">
                  <a:pos x="6" y="126"/>
                </a:cxn>
                <a:cxn ang="0">
                  <a:pos x="12" y="140"/>
                </a:cxn>
                <a:cxn ang="0">
                  <a:pos x="20" y="154"/>
                </a:cxn>
                <a:cxn ang="0">
                  <a:pos x="28" y="164"/>
                </a:cxn>
                <a:cxn ang="0">
                  <a:pos x="36" y="172"/>
                </a:cxn>
                <a:cxn ang="0">
                  <a:pos x="46" y="176"/>
                </a:cxn>
                <a:cxn ang="0">
                  <a:pos x="58" y="178"/>
                </a:cxn>
                <a:cxn ang="0">
                  <a:pos x="58" y="178"/>
                </a:cxn>
                <a:cxn ang="0">
                  <a:pos x="68" y="176"/>
                </a:cxn>
                <a:cxn ang="0">
                  <a:pos x="76" y="170"/>
                </a:cxn>
                <a:cxn ang="0">
                  <a:pos x="86" y="162"/>
                </a:cxn>
                <a:cxn ang="0">
                  <a:pos x="92" y="150"/>
                </a:cxn>
                <a:cxn ang="0">
                  <a:pos x="98" y="138"/>
                </a:cxn>
                <a:cxn ang="0">
                  <a:pos x="102" y="122"/>
                </a:cxn>
                <a:cxn ang="0">
                  <a:pos x="104" y="104"/>
                </a:cxn>
                <a:cxn ang="0">
                  <a:pos x="104" y="86"/>
                </a:cxn>
                <a:cxn ang="0">
                  <a:pos x="104" y="86"/>
                </a:cxn>
                <a:cxn ang="0">
                  <a:pos x="102" y="68"/>
                </a:cxn>
                <a:cxn ang="0">
                  <a:pos x="96" y="52"/>
                </a:cxn>
                <a:cxn ang="0">
                  <a:pos x="92" y="38"/>
                </a:cxn>
                <a:cxn ang="0">
                  <a:pos x="84" y="24"/>
                </a:cxn>
                <a:cxn ang="0">
                  <a:pos x="76" y="14"/>
                </a:cxn>
                <a:cxn ang="0">
                  <a:pos x="66" y="6"/>
                </a:cxn>
                <a:cxn ang="0">
                  <a:pos x="56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6" y="8"/>
                </a:cxn>
                <a:cxn ang="0">
                  <a:pos x="18" y="16"/>
                </a:cxn>
                <a:cxn ang="0">
                  <a:pos x="12" y="28"/>
                </a:cxn>
                <a:cxn ang="0">
                  <a:pos x="6" y="40"/>
                </a:cxn>
                <a:cxn ang="0">
                  <a:pos x="2" y="56"/>
                </a:cxn>
                <a:cxn ang="0">
                  <a:pos x="0" y="72"/>
                </a:cxn>
                <a:cxn ang="0">
                  <a:pos x="0" y="90"/>
                </a:cxn>
                <a:cxn ang="0">
                  <a:pos x="0" y="90"/>
                </a:cxn>
              </a:cxnLst>
              <a:rect l="0" t="0" r="r" b="b"/>
              <a:pathLst>
                <a:path w="104" h="178">
                  <a:moveTo>
                    <a:pt x="0" y="90"/>
                  </a:moveTo>
                  <a:lnTo>
                    <a:pt x="0" y="90"/>
                  </a:lnTo>
                  <a:lnTo>
                    <a:pt x="2" y="108"/>
                  </a:lnTo>
                  <a:lnTo>
                    <a:pt x="6" y="126"/>
                  </a:lnTo>
                  <a:lnTo>
                    <a:pt x="12" y="140"/>
                  </a:lnTo>
                  <a:lnTo>
                    <a:pt x="20" y="154"/>
                  </a:lnTo>
                  <a:lnTo>
                    <a:pt x="28" y="164"/>
                  </a:lnTo>
                  <a:lnTo>
                    <a:pt x="36" y="172"/>
                  </a:lnTo>
                  <a:lnTo>
                    <a:pt x="46" y="176"/>
                  </a:lnTo>
                  <a:lnTo>
                    <a:pt x="58" y="178"/>
                  </a:lnTo>
                  <a:lnTo>
                    <a:pt x="58" y="178"/>
                  </a:lnTo>
                  <a:lnTo>
                    <a:pt x="68" y="176"/>
                  </a:lnTo>
                  <a:lnTo>
                    <a:pt x="76" y="170"/>
                  </a:lnTo>
                  <a:lnTo>
                    <a:pt x="86" y="162"/>
                  </a:lnTo>
                  <a:lnTo>
                    <a:pt x="92" y="150"/>
                  </a:lnTo>
                  <a:lnTo>
                    <a:pt x="98" y="138"/>
                  </a:lnTo>
                  <a:lnTo>
                    <a:pt x="102" y="122"/>
                  </a:lnTo>
                  <a:lnTo>
                    <a:pt x="104" y="104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2" y="68"/>
                  </a:lnTo>
                  <a:lnTo>
                    <a:pt x="96" y="52"/>
                  </a:lnTo>
                  <a:lnTo>
                    <a:pt x="92" y="38"/>
                  </a:lnTo>
                  <a:lnTo>
                    <a:pt x="84" y="24"/>
                  </a:lnTo>
                  <a:lnTo>
                    <a:pt x="76" y="14"/>
                  </a:lnTo>
                  <a:lnTo>
                    <a:pt x="66" y="6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6" y="8"/>
                  </a:lnTo>
                  <a:lnTo>
                    <a:pt x="18" y="16"/>
                  </a:lnTo>
                  <a:lnTo>
                    <a:pt x="12" y="28"/>
                  </a:lnTo>
                  <a:lnTo>
                    <a:pt x="6" y="40"/>
                  </a:lnTo>
                  <a:lnTo>
                    <a:pt x="2" y="56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" name="Freeform 103">
              <a:extLst>
                <a:ext uri="{FF2B5EF4-FFF2-40B4-BE49-F238E27FC236}">
                  <a16:creationId xmlns:a16="http://schemas.microsoft.com/office/drawing/2014/main" id="{5785F2B5-9F26-452F-BEC2-D826B82D8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3" y="5011741"/>
              <a:ext cx="133350" cy="7937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46" y="4"/>
                </a:cxn>
                <a:cxn ang="0">
                  <a:pos x="58" y="8"/>
                </a:cxn>
                <a:cxn ang="0">
                  <a:pos x="70" y="14"/>
                </a:cxn>
                <a:cxn ang="0">
                  <a:pos x="84" y="18"/>
                </a:cxn>
                <a:cxn ang="0">
                  <a:pos x="84" y="18"/>
                </a:cxn>
                <a:cxn ang="0">
                  <a:pos x="76" y="32"/>
                </a:cxn>
                <a:cxn ang="0">
                  <a:pos x="68" y="42"/>
                </a:cxn>
                <a:cxn ang="0">
                  <a:pos x="58" y="48"/>
                </a:cxn>
                <a:cxn ang="0">
                  <a:pos x="48" y="50"/>
                </a:cxn>
                <a:cxn ang="0">
                  <a:pos x="48" y="50"/>
                </a:cxn>
                <a:cxn ang="0">
                  <a:pos x="40" y="50"/>
                </a:cxn>
                <a:cxn ang="0">
                  <a:pos x="34" y="48"/>
                </a:cxn>
                <a:cxn ang="0">
                  <a:pos x="26" y="44"/>
                </a:cxn>
                <a:cxn ang="0">
                  <a:pos x="20" y="38"/>
                </a:cxn>
                <a:cxn ang="0">
                  <a:pos x="8" y="2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6" y="2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84" h="50">
                  <a:moveTo>
                    <a:pt x="34" y="0"/>
                  </a:moveTo>
                  <a:lnTo>
                    <a:pt x="34" y="0"/>
                  </a:lnTo>
                  <a:lnTo>
                    <a:pt x="46" y="4"/>
                  </a:lnTo>
                  <a:lnTo>
                    <a:pt x="58" y="8"/>
                  </a:lnTo>
                  <a:lnTo>
                    <a:pt x="70" y="14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6" y="32"/>
                  </a:lnTo>
                  <a:lnTo>
                    <a:pt x="68" y="42"/>
                  </a:lnTo>
                  <a:lnTo>
                    <a:pt x="58" y="48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0" y="50"/>
                  </a:lnTo>
                  <a:lnTo>
                    <a:pt x="34" y="48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8" y="2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" name="Freeform 104">
              <a:extLst>
                <a:ext uri="{FF2B5EF4-FFF2-40B4-BE49-F238E27FC236}">
                  <a16:creationId xmlns:a16="http://schemas.microsoft.com/office/drawing/2014/main" id="{F589768B-6205-4978-94E6-82D20B43E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08" y="4757741"/>
              <a:ext cx="838200" cy="419100"/>
            </a:xfrm>
            <a:custGeom>
              <a:avLst/>
              <a:gdLst/>
              <a:ahLst/>
              <a:cxnLst>
                <a:cxn ang="0">
                  <a:pos x="230" y="6"/>
                </a:cxn>
                <a:cxn ang="0">
                  <a:pos x="106" y="6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6" y="8"/>
                </a:cxn>
                <a:cxn ang="0">
                  <a:pos x="0" y="28"/>
                </a:cxn>
                <a:cxn ang="0">
                  <a:pos x="8" y="44"/>
                </a:cxn>
                <a:cxn ang="0">
                  <a:pos x="18" y="52"/>
                </a:cxn>
                <a:cxn ang="0">
                  <a:pos x="32" y="58"/>
                </a:cxn>
                <a:cxn ang="0">
                  <a:pos x="42" y="58"/>
                </a:cxn>
                <a:cxn ang="0">
                  <a:pos x="110" y="60"/>
                </a:cxn>
                <a:cxn ang="0">
                  <a:pos x="130" y="68"/>
                </a:cxn>
                <a:cxn ang="0">
                  <a:pos x="168" y="78"/>
                </a:cxn>
                <a:cxn ang="0">
                  <a:pos x="196" y="84"/>
                </a:cxn>
                <a:cxn ang="0">
                  <a:pos x="194" y="88"/>
                </a:cxn>
                <a:cxn ang="0">
                  <a:pos x="184" y="110"/>
                </a:cxn>
                <a:cxn ang="0">
                  <a:pos x="180" y="130"/>
                </a:cxn>
                <a:cxn ang="0">
                  <a:pos x="182" y="154"/>
                </a:cxn>
                <a:cxn ang="0">
                  <a:pos x="190" y="180"/>
                </a:cxn>
                <a:cxn ang="0">
                  <a:pos x="202" y="202"/>
                </a:cxn>
                <a:cxn ang="0">
                  <a:pos x="214" y="212"/>
                </a:cxn>
                <a:cxn ang="0">
                  <a:pos x="224" y="214"/>
                </a:cxn>
                <a:cxn ang="0">
                  <a:pos x="234" y="214"/>
                </a:cxn>
                <a:cxn ang="0">
                  <a:pos x="236" y="216"/>
                </a:cxn>
                <a:cxn ang="0">
                  <a:pos x="254" y="232"/>
                </a:cxn>
                <a:cxn ang="0">
                  <a:pos x="270" y="238"/>
                </a:cxn>
                <a:cxn ang="0">
                  <a:pos x="288" y="240"/>
                </a:cxn>
                <a:cxn ang="0">
                  <a:pos x="292" y="238"/>
                </a:cxn>
                <a:cxn ang="0">
                  <a:pos x="312" y="254"/>
                </a:cxn>
                <a:cxn ang="0">
                  <a:pos x="326" y="258"/>
                </a:cxn>
                <a:cxn ang="0">
                  <a:pos x="344" y="262"/>
                </a:cxn>
                <a:cxn ang="0">
                  <a:pos x="372" y="264"/>
                </a:cxn>
                <a:cxn ang="0">
                  <a:pos x="388" y="260"/>
                </a:cxn>
                <a:cxn ang="0">
                  <a:pos x="394" y="254"/>
                </a:cxn>
                <a:cxn ang="0">
                  <a:pos x="396" y="240"/>
                </a:cxn>
                <a:cxn ang="0">
                  <a:pos x="390" y="228"/>
                </a:cxn>
                <a:cxn ang="0">
                  <a:pos x="378" y="220"/>
                </a:cxn>
                <a:cxn ang="0">
                  <a:pos x="386" y="220"/>
                </a:cxn>
                <a:cxn ang="0">
                  <a:pos x="432" y="220"/>
                </a:cxn>
                <a:cxn ang="0">
                  <a:pos x="462" y="214"/>
                </a:cxn>
                <a:cxn ang="0">
                  <a:pos x="476" y="208"/>
                </a:cxn>
                <a:cxn ang="0">
                  <a:pos x="498" y="196"/>
                </a:cxn>
                <a:cxn ang="0">
                  <a:pos x="514" y="182"/>
                </a:cxn>
                <a:cxn ang="0">
                  <a:pos x="522" y="164"/>
                </a:cxn>
                <a:cxn ang="0">
                  <a:pos x="526" y="152"/>
                </a:cxn>
                <a:cxn ang="0">
                  <a:pos x="528" y="126"/>
                </a:cxn>
                <a:cxn ang="0">
                  <a:pos x="526" y="104"/>
                </a:cxn>
                <a:cxn ang="0">
                  <a:pos x="518" y="84"/>
                </a:cxn>
                <a:cxn ang="0">
                  <a:pos x="504" y="66"/>
                </a:cxn>
                <a:cxn ang="0">
                  <a:pos x="468" y="40"/>
                </a:cxn>
                <a:cxn ang="0">
                  <a:pos x="422" y="22"/>
                </a:cxn>
                <a:cxn ang="0">
                  <a:pos x="370" y="10"/>
                </a:cxn>
                <a:cxn ang="0">
                  <a:pos x="318" y="6"/>
                </a:cxn>
                <a:cxn ang="0">
                  <a:pos x="230" y="6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" name="Freeform 105">
              <a:extLst>
                <a:ext uri="{FF2B5EF4-FFF2-40B4-BE49-F238E27FC236}">
                  <a16:creationId xmlns:a16="http://schemas.microsoft.com/office/drawing/2014/main" id="{EFB4BDE5-22A9-424C-93D5-50B895581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9058" y="4738691"/>
              <a:ext cx="876300" cy="457200"/>
            </a:xfrm>
            <a:custGeom>
              <a:avLst/>
              <a:gdLst/>
              <a:ahLst/>
              <a:cxnLst>
                <a:cxn ang="0">
                  <a:pos x="16" y="68"/>
                </a:cxn>
                <a:cxn ang="0">
                  <a:pos x="42" y="80"/>
                </a:cxn>
                <a:cxn ang="0">
                  <a:pos x="118" y="84"/>
                </a:cxn>
                <a:cxn ang="0">
                  <a:pos x="176" y="102"/>
                </a:cxn>
                <a:cxn ang="0">
                  <a:pos x="180" y="140"/>
                </a:cxn>
                <a:cxn ang="0">
                  <a:pos x="184" y="182"/>
                </a:cxn>
                <a:cxn ang="0">
                  <a:pos x="212" y="228"/>
                </a:cxn>
                <a:cxn ang="0">
                  <a:pos x="222" y="236"/>
                </a:cxn>
                <a:cxn ang="0">
                  <a:pos x="252" y="248"/>
                </a:cxn>
                <a:cxn ang="0">
                  <a:pos x="280" y="262"/>
                </a:cxn>
                <a:cxn ang="0">
                  <a:pos x="308" y="270"/>
                </a:cxn>
                <a:cxn ang="0">
                  <a:pos x="348" y="284"/>
                </a:cxn>
                <a:cxn ang="0">
                  <a:pos x="394" y="288"/>
                </a:cxn>
                <a:cxn ang="0">
                  <a:pos x="416" y="272"/>
                </a:cxn>
                <a:cxn ang="0">
                  <a:pos x="420" y="246"/>
                </a:cxn>
                <a:cxn ang="0">
                  <a:pos x="446" y="244"/>
                </a:cxn>
                <a:cxn ang="0">
                  <a:pos x="492" y="232"/>
                </a:cxn>
                <a:cxn ang="0">
                  <a:pos x="534" y="202"/>
                </a:cxn>
                <a:cxn ang="0">
                  <a:pos x="550" y="168"/>
                </a:cxn>
                <a:cxn ang="0">
                  <a:pos x="550" y="114"/>
                </a:cxn>
                <a:cxn ang="0">
                  <a:pos x="528" y="72"/>
                </a:cxn>
                <a:cxn ang="0">
                  <a:pos x="480" y="38"/>
                </a:cxn>
                <a:cxn ang="0">
                  <a:pos x="378" y="10"/>
                </a:cxn>
                <a:cxn ang="0">
                  <a:pos x="240" y="6"/>
                </a:cxn>
                <a:cxn ang="0">
                  <a:pos x="92" y="4"/>
                </a:cxn>
                <a:cxn ang="0">
                  <a:pos x="28" y="0"/>
                </a:cxn>
                <a:cxn ang="0">
                  <a:pos x="6" y="14"/>
                </a:cxn>
                <a:cxn ang="0">
                  <a:pos x="6" y="56"/>
                </a:cxn>
                <a:cxn ang="0">
                  <a:pos x="456" y="218"/>
                </a:cxn>
                <a:cxn ang="0">
                  <a:pos x="392" y="220"/>
                </a:cxn>
                <a:cxn ang="0">
                  <a:pos x="394" y="250"/>
                </a:cxn>
                <a:cxn ang="0">
                  <a:pos x="396" y="258"/>
                </a:cxn>
                <a:cxn ang="0">
                  <a:pos x="380" y="264"/>
                </a:cxn>
                <a:cxn ang="0">
                  <a:pos x="340" y="258"/>
                </a:cxn>
                <a:cxn ang="0">
                  <a:pos x="314" y="244"/>
                </a:cxn>
                <a:cxn ang="0">
                  <a:pos x="294" y="240"/>
                </a:cxn>
                <a:cxn ang="0">
                  <a:pos x="278" y="236"/>
                </a:cxn>
                <a:cxn ang="0">
                  <a:pos x="250" y="210"/>
                </a:cxn>
                <a:cxn ang="0">
                  <a:pos x="240" y="214"/>
                </a:cxn>
                <a:cxn ang="0">
                  <a:pos x="222" y="204"/>
                </a:cxn>
                <a:cxn ang="0">
                  <a:pos x="204" y="144"/>
                </a:cxn>
                <a:cxn ang="0">
                  <a:pos x="218" y="104"/>
                </a:cxn>
                <a:cxn ang="0">
                  <a:pos x="202" y="84"/>
                </a:cxn>
                <a:cxn ang="0">
                  <a:pos x="126" y="62"/>
                </a:cxn>
                <a:cxn ang="0">
                  <a:pos x="108" y="60"/>
                </a:cxn>
                <a:cxn ang="0">
                  <a:pos x="38" y="54"/>
                </a:cxn>
                <a:cxn ang="0">
                  <a:pos x="24" y="40"/>
                </a:cxn>
                <a:cxn ang="0">
                  <a:pos x="30" y="24"/>
                </a:cxn>
                <a:cxn ang="0">
                  <a:pos x="90" y="28"/>
                </a:cxn>
                <a:cxn ang="0">
                  <a:pos x="242" y="30"/>
                </a:cxn>
                <a:cxn ang="0">
                  <a:pos x="408" y="40"/>
                </a:cxn>
                <a:cxn ang="0">
                  <a:pos x="482" y="66"/>
                </a:cxn>
                <a:cxn ang="0">
                  <a:pos x="520" y="104"/>
                </a:cxn>
                <a:cxn ang="0">
                  <a:pos x="526" y="162"/>
                </a:cxn>
                <a:cxn ang="0">
                  <a:pos x="510" y="192"/>
                </a:cxn>
                <a:cxn ang="0">
                  <a:pos x="470" y="214"/>
                </a:cxn>
              </a:cxnLst>
              <a:rect l="0" t="0" r="r" b="b"/>
              <a:pathLst>
                <a:path w="552" h="288">
                  <a:moveTo>
                    <a:pt x="6" y="56"/>
                  </a:moveTo>
                  <a:lnTo>
                    <a:pt x="6" y="56"/>
                  </a:lnTo>
                  <a:lnTo>
                    <a:pt x="10" y="62"/>
                  </a:lnTo>
                  <a:lnTo>
                    <a:pt x="16" y="68"/>
                  </a:lnTo>
                  <a:lnTo>
                    <a:pt x="22" y="74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42" y="80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102" y="84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42" y="92"/>
                  </a:lnTo>
                  <a:lnTo>
                    <a:pt x="176" y="102"/>
                  </a:lnTo>
                  <a:lnTo>
                    <a:pt x="176" y="102"/>
                  </a:lnTo>
                  <a:lnTo>
                    <a:pt x="188" y="106"/>
                  </a:lnTo>
                  <a:lnTo>
                    <a:pt x="188" y="106"/>
                  </a:lnTo>
                  <a:lnTo>
                    <a:pt x="182" y="12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54"/>
                  </a:lnTo>
                  <a:lnTo>
                    <a:pt x="182" y="168"/>
                  </a:lnTo>
                  <a:lnTo>
                    <a:pt x="184" y="182"/>
                  </a:lnTo>
                  <a:lnTo>
                    <a:pt x="190" y="196"/>
                  </a:lnTo>
                  <a:lnTo>
                    <a:pt x="196" y="208"/>
                  </a:lnTo>
                  <a:lnTo>
                    <a:pt x="204" y="220"/>
                  </a:lnTo>
                  <a:lnTo>
                    <a:pt x="212" y="228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22" y="236"/>
                  </a:lnTo>
                  <a:lnTo>
                    <a:pt x="222" y="236"/>
                  </a:lnTo>
                  <a:lnTo>
                    <a:pt x="232" y="238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52" y="248"/>
                  </a:lnTo>
                  <a:lnTo>
                    <a:pt x="260" y="254"/>
                  </a:lnTo>
                  <a:lnTo>
                    <a:pt x="268" y="258"/>
                  </a:lnTo>
                  <a:lnTo>
                    <a:pt x="268" y="258"/>
                  </a:lnTo>
                  <a:lnTo>
                    <a:pt x="280" y="262"/>
                  </a:lnTo>
                  <a:lnTo>
                    <a:pt x="280" y="262"/>
                  </a:lnTo>
                  <a:lnTo>
                    <a:pt x="298" y="264"/>
                  </a:lnTo>
                  <a:lnTo>
                    <a:pt x="298" y="264"/>
                  </a:lnTo>
                  <a:lnTo>
                    <a:pt x="308" y="270"/>
                  </a:lnTo>
                  <a:lnTo>
                    <a:pt x="322" y="278"/>
                  </a:lnTo>
                  <a:lnTo>
                    <a:pt x="322" y="278"/>
                  </a:lnTo>
                  <a:lnTo>
                    <a:pt x="336" y="282"/>
                  </a:lnTo>
                  <a:lnTo>
                    <a:pt x="348" y="284"/>
                  </a:lnTo>
                  <a:lnTo>
                    <a:pt x="348" y="284"/>
                  </a:lnTo>
                  <a:lnTo>
                    <a:pt x="366" y="288"/>
                  </a:lnTo>
                  <a:lnTo>
                    <a:pt x="384" y="288"/>
                  </a:lnTo>
                  <a:lnTo>
                    <a:pt x="394" y="288"/>
                  </a:lnTo>
                  <a:lnTo>
                    <a:pt x="402" y="284"/>
                  </a:lnTo>
                  <a:lnTo>
                    <a:pt x="410" y="280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20" y="264"/>
                  </a:lnTo>
                  <a:lnTo>
                    <a:pt x="422" y="258"/>
                  </a:lnTo>
                  <a:lnTo>
                    <a:pt x="422" y="252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46" y="244"/>
                  </a:lnTo>
                  <a:lnTo>
                    <a:pt x="462" y="242"/>
                  </a:lnTo>
                  <a:lnTo>
                    <a:pt x="478" y="238"/>
                  </a:lnTo>
                  <a:lnTo>
                    <a:pt x="478" y="238"/>
                  </a:lnTo>
                  <a:lnTo>
                    <a:pt x="492" y="232"/>
                  </a:lnTo>
                  <a:lnTo>
                    <a:pt x="506" y="226"/>
                  </a:lnTo>
                  <a:lnTo>
                    <a:pt x="516" y="220"/>
                  </a:lnTo>
                  <a:lnTo>
                    <a:pt x="526" y="212"/>
                  </a:lnTo>
                  <a:lnTo>
                    <a:pt x="534" y="202"/>
                  </a:lnTo>
                  <a:lnTo>
                    <a:pt x="542" y="192"/>
                  </a:lnTo>
                  <a:lnTo>
                    <a:pt x="546" y="180"/>
                  </a:lnTo>
                  <a:lnTo>
                    <a:pt x="550" y="168"/>
                  </a:lnTo>
                  <a:lnTo>
                    <a:pt x="550" y="168"/>
                  </a:lnTo>
                  <a:lnTo>
                    <a:pt x="552" y="154"/>
                  </a:lnTo>
                  <a:lnTo>
                    <a:pt x="552" y="140"/>
                  </a:lnTo>
                  <a:lnTo>
                    <a:pt x="552" y="128"/>
                  </a:lnTo>
                  <a:lnTo>
                    <a:pt x="550" y="114"/>
                  </a:lnTo>
                  <a:lnTo>
                    <a:pt x="546" y="104"/>
                  </a:lnTo>
                  <a:lnTo>
                    <a:pt x="542" y="92"/>
                  </a:lnTo>
                  <a:lnTo>
                    <a:pt x="534" y="82"/>
                  </a:lnTo>
                  <a:lnTo>
                    <a:pt x="528" y="72"/>
                  </a:lnTo>
                  <a:lnTo>
                    <a:pt x="528" y="72"/>
                  </a:lnTo>
                  <a:lnTo>
                    <a:pt x="514" y="58"/>
                  </a:lnTo>
                  <a:lnTo>
                    <a:pt x="498" y="48"/>
                  </a:lnTo>
                  <a:lnTo>
                    <a:pt x="480" y="38"/>
                  </a:lnTo>
                  <a:lnTo>
                    <a:pt x="462" y="30"/>
                  </a:lnTo>
                  <a:lnTo>
                    <a:pt x="442" y="24"/>
                  </a:lnTo>
                  <a:lnTo>
                    <a:pt x="420" y="18"/>
                  </a:lnTo>
                  <a:lnTo>
                    <a:pt x="378" y="10"/>
                  </a:lnTo>
                  <a:lnTo>
                    <a:pt x="336" y="6"/>
                  </a:lnTo>
                  <a:lnTo>
                    <a:pt x="298" y="4"/>
                  </a:lnTo>
                  <a:lnTo>
                    <a:pt x="264" y="4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186" y="8"/>
                  </a:lnTo>
                  <a:lnTo>
                    <a:pt x="134" y="6"/>
                  </a:lnTo>
                  <a:lnTo>
                    <a:pt x="92" y="4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6"/>
                  </a:lnTo>
                  <a:close/>
                  <a:moveTo>
                    <a:pt x="470" y="214"/>
                  </a:moveTo>
                  <a:lnTo>
                    <a:pt x="470" y="214"/>
                  </a:lnTo>
                  <a:lnTo>
                    <a:pt x="456" y="218"/>
                  </a:lnTo>
                  <a:lnTo>
                    <a:pt x="442" y="220"/>
                  </a:lnTo>
                  <a:lnTo>
                    <a:pt x="418" y="222"/>
                  </a:lnTo>
                  <a:lnTo>
                    <a:pt x="400" y="220"/>
                  </a:lnTo>
                  <a:lnTo>
                    <a:pt x="392" y="220"/>
                  </a:lnTo>
                  <a:lnTo>
                    <a:pt x="384" y="242"/>
                  </a:lnTo>
                  <a:lnTo>
                    <a:pt x="384" y="242"/>
                  </a:lnTo>
                  <a:lnTo>
                    <a:pt x="392" y="246"/>
                  </a:lnTo>
                  <a:lnTo>
                    <a:pt x="394" y="250"/>
                  </a:lnTo>
                  <a:lnTo>
                    <a:pt x="396" y="254"/>
                  </a:lnTo>
                  <a:lnTo>
                    <a:pt x="396" y="254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6" y="258"/>
                  </a:lnTo>
                  <a:lnTo>
                    <a:pt x="392" y="262"/>
                  </a:lnTo>
                  <a:lnTo>
                    <a:pt x="390" y="264"/>
                  </a:lnTo>
                  <a:lnTo>
                    <a:pt x="380" y="264"/>
                  </a:lnTo>
                  <a:lnTo>
                    <a:pt x="368" y="264"/>
                  </a:lnTo>
                  <a:lnTo>
                    <a:pt x="354" y="262"/>
                  </a:lnTo>
                  <a:lnTo>
                    <a:pt x="354" y="262"/>
                  </a:lnTo>
                  <a:lnTo>
                    <a:pt x="340" y="258"/>
                  </a:lnTo>
                  <a:lnTo>
                    <a:pt x="340" y="258"/>
                  </a:lnTo>
                  <a:lnTo>
                    <a:pt x="328" y="256"/>
                  </a:lnTo>
                  <a:lnTo>
                    <a:pt x="320" y="250"/>
                  </a:lnTo>
                  <a:lnTo>
                    <a:pt x="314" y="244"/>
                  </a:lnTo>
                  <a:lnTo>
                    <a:pt x="300" y="226"/>
                  </a:lnTo>
                  <a:lnTo>
                    <a:pt x="300" y="226"/>
                  </a:lnTo>
                  <a:lnTo>
                    <a:pt x="294" y="240"/>
                  </a:lnTo>
                  <a:lnTo>
                    <a:pt x="294" y="240"/>
                  </a:lnTo>
                  <a:lnTo>
                    <a:pt x="284" y="238"/>
                  </a:lnTo>
                  <a:lnTo>
                    <a:pt x="284" y="238"/>
                  </a:lnTo>
                  <a:lnTo>
                    <a:pt x="278" y="236"/>
                  </a:lnTo>
                  <a:lnTo>
                    <a:pt x="278" y="236"/>
                  </a:lnTo>
                  <a:lnTo>
                    <a:pt x="270" y="232"/>
                  </a:lnTo>
                  <a:lnTo>
                    <a:pt x="264" y="228"/>
                  </a:lnTo>
                  <a:lnTo>
                    <a:pt x="256" y="218"/>
                  </a:lnTo>
                  <a:lnTo>
                    <a:pt x="250" y="210"/>
                  </a:lnTo>
                  <a:lnTo>
                    <a:pt x="250" y="210"/>
                  </a:lnTo>
                  <a:lnTo>
                    <a:pt x="242" y="214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0" y="212"/>
                  </a:lnTo>
                  <a:lnTo>
                    <a:pt x="230" y="212"/>
                  </a:lnTo>
                  <a:lnTo>
                    <a:pt x="226" y="210"/>
                  </a:lnTo>
                  <a:lnTo>
                    <a:pt x="222" y="204"/>
                  </a:lnTo>
                  <a:lnTo>
                    <a:pt x="212" y="186"/>
                  </a:lnTo>
                  <a:lnTo>
                    <a:pt x="206" y="164"/>
                  </a:lnTo>
                  <a:lnTo>
                    <a:pt x="204" y="15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6" y="126"/>
                  </a:lnTo>
                  <a:lnTo>
                    <a:pt x="212" y="114"/>
                  </a:lnTo>
                  <a:lnTo>
                    <a:pt x="218" y="104"/>
                  </a:lnTo>
                  <a:lnTo>
                    <a:pt x="234" y="86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202" y="84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46" y="68"/>
                  </a:lnTo>
                  <a:lnTo>
                    <a:pt x="126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08" y="60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46" y="58"/>
                  </a:lnTo>
                  <a:lnTo>
                    <a:pt x="38" y="54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90" y="28"/>
                  </a:lnTo>
                  <a:lnTo>
                    <a:pt x="134" y="30"/>
                  </a:lnTo>
                  <a:lnTo>
                    <a:pt x="186" y="32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90" y="28"/>
                  </a:lnTo>
                  <a:lnTo>
                    <a:pt x="326" y="30"/>
                  </a:lnTo>
                  <a:lnTo>
                    <a:pt x="366" y="32"/>
                  </a:lnTo>
                  <a:lnTo>
                    <a:pt x="408" y="40"/>
                  </a:lnTo>
                  <a:lnTo>
                    <a:pt x="428" y="44"/>
                  </a:lnTo>
                  <a:lnTo>
                    <a:pt x="446" y="50"/>
                  </a:lnTo>
                  <a:lnTo>
                    <a:pt x="464" y="58"/>
                  </a:lnTo>
                  <a:lnTo>
                    <a:pt x="482" y="66"/>
                  </a:lnTo>
                  <a:lnTo>
                    <a:pt x="496" y="76"/>
                  </a:lnTo>
                  <a:lnTo>
                    <a:pt x="508" y="88"/>
                  </a:lnTo>
                  <a:lnTo>
                    <a:pt x="508" y="88"/>
                  </a:lnTo>
                  <a:lnTo>
                    <a:pt x="520" y="104"/>
                  </a:lnTo>
                  <a:lnTo>
                    <a:pt x="524" y="112"/>
                  </a:lnTo>
                  <a:lnTo>
                    <a:pt x="526" y="122"/>
                  </a:lnTo>
                  <a:lnTo>
                    <a:pt x="528" y="140"/>
                  </a:lnTo>
                  <a:lnTo>
                    <a:pt x="526" y="162"/>
                  </a:lnTo>
                  <a:lnTo>
                    <a:pt x="526" y="162"/>
                  </a:lnTo>
                  <a:lnTo>
                    <a:pt x="520" y="178"/>
                  </a:lnTo>
                  <a:lnTo>
                    <a:pt x="516" y="186"/>
                  </a:lnTo>
                  <a:lnTo>
                    <a:pt x="510" y="192"/>
                  </a:lnTo>
                  <a:lnTo>
                    <a:pt x="504" y="198"/>
                  </a:lnTo>
                  <a:lnTo>
                    <a:pt x="494" y="204"/>
                  </a:lnTo>
                  <a:lnTo>
                    <a:pt x="484" y="210"/>
                  </a:lnTo>
                  <a:lnTo>
                    <a:pt x="470" y="214"/>
                  </a:lnTo>
                  <a:lnTo>
                    <a:pt x="470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2" name="Freeform 106">
              <a:extLst>
                <a:ext uri="{FF2B5EF4-FFF2-40B4-BE49-F238E27FC236}">
                  <a16:creationId xmlns:a16="http://schemas.microsoft.com/office/drawing/2014/main" id="{520A117E-A6B7-4039-BE17-1BBE8561C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08" y="4757741"/>
              <a:ext cx="838200" cy="419100"/>
            </a:xfrm>
            <a:custGeom>
              <a:avLst/>
              <a:gdLst/>
              <a:ahLst/>
              <a:cxnLst>
                <a:cxn ang="0">
                  <a:pos x="230" y="6"/>
                </a:cxn>
                <a:cxn ang="0">
                  <a:pos x="106" y="6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6" y="8"/>
                </a:cxn>
                <a:cxn ang="0">
                  <a:pos x="0" y="28"/>
                </a:cxn>
                <a:cxn ang="0">
                  <a:pos x="8" y="44"/>
                </a:cxn>
                <a:cxn ang="0">
                  <a:pos x="18" y="52"/>
                </a:cxn>
                <a:cxn ang="0">
                  <a:pos x="32" y="58"/>
                </a:cxn>
                <a:cxn ang="0">
                  <a:pos x="42" y="58"/>
                </a:cxn>
                <a:cxn ang="0">
                  <a:pos x="110" y="60"/>
                </a:cxn>
                <a:cxn ang="0">
                  <a:pos x="130" y="68"/>
                </a:cxn>
                <a:cxn ang="0">
                  <a:pos x="168" y="78"/>
                </a:cxn>
                <a:cxn ang="0">
                  <a:pos x="196" y="84"/>
                </a:cxn>
                <a:cxn ang="0">
                  <a:pos x="194" y="88"/>
                </a:cxn>
                <a:cxn ang="0">
                  <a:pos x="184" y="110"/>
                </a:cxn>
                <a:cxn ang="0">
                  <a:pos x="180" y="130"/>
                </a:cxn>
                <a:cxn ang="0">
                  <a:pos x="182" y="154"/>
                </a:cxn>
                <a:cxn ang="0">
                  <a:pos x="190" y="180"/>
                </a:cxn>
                <a:cxn ang="0">
                  <a:pos x="202" y="202"/>
                </a:cxn>
                <a:cxn ang="0">
                  <a:pos x="214" y="212"/>
                </a:cxn>
                <a:cxn ang="0">
                  <a:pos x="224" y="214"/>
                </a:cxn>
                <a:cxn ang="0">
                  <a:pos x="234" y="214"/>
                </a:cxn>
                <a:cxn ang="0">
                  <a:pos x="236" y="216"/>
                </a:cxn>
                <a:cxn ang="0">
                  <a:pos x="254" y="232"/>
                </a:cxn>
                <a:cxn ang="0">
                  <a:pos x="270" y="238"/>
                </a:cxn>
                <a:cxn ang="0">
                  <a:pos x="288" y="240"/>
                </a:cxn>
                <a:cxn ang="0">
                  <a:pos x="292" y="238"/>
                </a:cxn>
                <a:cxn ang="0">
                  <a:pos x="312" y="254"/>
                </a:cxn>
                <a:cxn ang="0">
                  <a:pos x="326" y="258"/>
                </a:cxn>
                <a:cxn ang="0">
                  <a:pos x="344" y="262"/>
                </a:cxn>
                <a:cxn ang="0">
                  <a:pos x="372" y="264"/>
                </a:cxn>
                <a:cxn ang="0">
                  <a:pos x="388" y="260"/>
                </a:cxn>
                <a:cxn ang="0">
                  <a:pos x="394" y="254"/>
                </a:cxn>
                <a:cxn ang="0">
                  <a:pos x="396" y="240"/>
                </a:cxn>
                <a:cxn ang="0">
                  <a:pos x="390" y="228"/>
                </a:cxn>
                <a:cxn ang="0">
                  <a:pos x="378" y="220"/>
                </a:cxn>
                <a:cxn ang="0">
                  <a:pos x="386" y="220"/>
                </a:cxn>
                <a:cxn ang="0">
                  <a:pos x="432" y="220"/>
                </a:cxn>
                <a:cxn ang="0">
                  <a:pos x="462" y="214"/>
                </a:cxn>
                <a:cxn ang="0">
                  <a:pos x="476" y="208"/>
                </a:cxn>
                <a:cxn ang="0">
                  <a:pos x="498" y="196"/>
                </a:cxn>
                <a:cxn ang="0">
                  <a:pos x="514" y="182"/>
                </a:cxn>
                <a:cxn ang="0">
                  <a:pos x="522" y="164"/>
                </a:cxn>
                <a:cxn ang="0">
                  <a:pos x="526" y="152"/>
                </a:cxn>
                <a:cxn ang="0">
                  <a:pos x="528" y="126"/>
                </a:cxn>
                <a:cxn ang="0">
                  <a:pos x="526" y="104"/>
                </a:cxn>
                <a:cxn ang="0">
                  <a:pos x="518" y="84"/>
                </a:cxn>
                <a:cxn ang="0">
                  <a:pos x="504" y="66"/>
                </a:cxn>
                <a:cxn ang="0">
                  <a:pos x="468" y="40"/>
                </a:cxn>
                <a:cxn ang="0">
                  <a:pos x="422" y="22"/>
                </a:cxn>
                <a:cxn ang="0">
                  <a:pos x="370" y="10"/>
                </a:cxn>
                <a:cxn ang="0">
                  <a:pos x="318" y="6"/>
                </a:cxn>
                <a:cxn ang="0">
                  <a:pos x="230" y="6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" name="Freeform 107">
              <a:extLst>
                <a:ext uri="{FF2B5EF4-FFF2-40B4-BE49-F238E27FC236}">
                  <a16:creationId xmlns:a16="http://schemas.microsoft.com/office/drawing/2014/main" id="{064DE559-5D79-4BCF-A0E9-8F00E06B2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58" y="4964116"/>
              <a:ext cx="542925" cy="212725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62" y="60"/>
                </a:cxn>
                <a:cxn ang="0">
                  <a:pos x="66" y="68"/>
                </a:cxn>
                <a:cxn ang="0">
                  <a:pos x="78" y="74"/>
                </a:cxn>
                <a:cxn ang="0">
                  <a:pos x="102" y="74"/>
                </a:cxn>
                <a:cxn ang="0">
                  <a:pos x="114" y="70"/>
                </a:cxn>
                <a:cxn ang="0">
                  <a:pos x="122" y="84"/>
                </a:cxn>
                <a:cxn ang="0">
                  <a:pos x="136" y="94"/>
                </a:cxn>
                <a:cxn ang="0">
                  <a:pos x="150" y="96"/>
                </a:cxn>
                <a:cxn ang="0">
                  <a:pos x="166" y="90"/>
                </a:cxn>
                <a:cxn ang="0">
                  <a:pos x="172" y="84"/>
                </a:cxn>
                <a:cxn ang="0">
                  <a:pos x="178" y="72"/>
                </a:cxn>
                <a:cxn ang="0">
                  <a:pos x="186" y="68"/>
                </a:cxn>
                <a:cxn ang="0">
                  <a:pos x="210" y="64"/>
                </a:cxn>
                <a:cxn ang="0">
                  <a:pos x="232" y="60"/>
                </a:cxn>
                <a:cxn ang="0">
                  <a:pos x="282" y="42"/>
                </a:cxn>
                <a:cxn ang="0">
                  <a:pos x="320" y="30"/>
                </a:cxn>
                <a:cxn ang="0">
                  <a:pos x="332" y="30"/>
                </a:cxn>
                <a:cxn ang="0">
                  <a:pos x="342" y="34"/>
                </a:cxn>
                <a:cxn ang="0">
                  <a:pos x="330" y="56"/>
                </a:cxn>
                <a:cxn ang="0">
                  <a:pos x="316" y="70"/>
                </a:cxn>
                <a:cxn ang="0">
                  <a:pos x="282" y="84"/>
                </a:cxn>
                <a:cxn ang="0">
                  <a:pos x="266" y="88"/>
                </a:cxn>
                <a:cxn ang="0">
                  <a:pos x="224" y="92"/>
                </a:cxn>
                <a:cxn ang="0">
                  <a:pos x="198" y="90"/>
                </a:cxn>
                <a:cxn ang="0">
                  <a:pos x="202" y="92"/>
                </a:cxn>
                <a:cxn ang="0">
                  <a:pos x="214" y="104"/>
                </a:cxn>
                <a:cxn ang="0">
                  <a:pos x="216" y="116"/>
                </a:cxn>
                <a:cxn ang="0">
                  <a:pos x="214" y="124"/>
                </a:cxn>
                <a:cxn ang="0">
                  <a:pos x="200" y="134"/>
                </a:cxn>
                <a:cxn ang="0">
                  <a:pos x="182" y="134"/>
                </a:cxn>
                <a:cxn ang="0">
                  <a:pos x="146" y="128"/>
                </a:cxn>
                <a:cxn ang="0">
                  <a:pos x="138" y="126"/>
                </a:cxn>
                <a:cxn ang="0">
                  <a:pos x="120" y="118"/>
                </a:cxn>
                <a:cxn ang="0">
                  <a:pos x="112" y="108"/>
                </a:cxn>
                <a:cxn ang="0">
                  <a:pos x="90" y="108"/>
                </a:cxn>
                <a:cxn ang="0">
                  <a:pos x="82" y="106"/>
                </a:cxn>
                <a:cxn ang="0">
                  <a:pos x="64" y="94"/>
                </a:cxn>
                <a:cxn ang="0">
                  <a:pos x="54" y="84"/>
                </a:cxn>
                <a:cxn ang="0">
                  <a:pos x="50" y="84"/>
                </a:cxn>
                <a:cxn ang="0">
                  <a:pos x="34" y="82"/>
                </a:cxn>
                <a:cxn ang="0">
                  <a:pos x="28" y="78"/>
                </a:cxn>
                <a:cxn ang="0">
                  <a:pos x="16" y="62"/>
                </a:cxn>
                <a:cxn ang="0">
                  <a:pos x="6" y="38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16"/>
                </a:cxn>
                <a:cxn ang="0">
                  <a:pos x="12" y="22"/>
                </a:cxn>
                <a:cxn ang="0">
                  <a:pos x="34" y="30"/>
                </a:cxn>
                <a:cxn ang="0">
                  <a:pos x="58" y="30"/>
                </a:cxn>
              </a:cxnLst>
              <a:rect l="0" t="0" r="r" b="b"/>
              <a:pathLst>
                <a:path w="342" h="134">
                  <a:moveTo>
                    <a:pt x="58" y="30"/>
                  </a:moveTo>
                  <a:lnTo>
                    <a:pt x="58" y="30"/>
                  </a:lnTo>
                  <a:lnTo>
                    <a:pt x="58" y="50"/>
                  </a:lnTo>
                  <a:lnTo>
                    <a:pt x="62" y="60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72" y="72"/>
                  </a:lnTo>
                  <a:lnTo>
                    <a:pt x="78" y="74"/>
                  </a:lnTo>
                  <a:lnTo>
                    <a:pt x="90" y="76"/>
                  </a:lnTo>
                  <a:lnTo>
                    <a:pt x="102" y="74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8" y="78"/>
                  </a:lnTo>
                  <a:lnTo>
                    <a:pt x="122" y="84"/>
                  </a:lnTo>
                  <a:lnTo>
                    <a:pt x="128" y="90"/>
                  </a:lnTo>
                  <a:lnTo>
                    <a:pt x="136" y="94"/>
                  </a:lnTo>
                  <a:lnTo>
                    <a:pt x="142" y="96"/>
                  </a:lnTo>
                  <a:lnTo>
                    <a:pt x="150" y="96"/>
                  </a:lnTo>
                  <a:lnTo>
                    <a:pt x="158" y="94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72" y="84"/>
                  </a:lnTo>
                  <a:lnTo>
                    <a:pt x="174" y="78"/>
                  </a:lnTo>
                  <a:lnTo>
                    <a:pt x="178" y="7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98" y="66"/>
                  </a:lnTo>
                  <a:lnTo>
                    <a:pt x="210" y="64"/>
                  </a:lnTo>
                  <a:lnTo>
                    <a:pt x="232" y="60"/>
                  </a:lnTo>
                  <a:lnTo>
                    <a:pt x="232" y="60"/>
                  </a:lnTo>
                  <a:lnTo>
                    <a:pt x="256" y="52"/>
                  </a:lnTo>
                  <a:lnTo>
                    <a:pt x="282" y="42"/>
                  </a:lnTo>
                  <a:lnTo>
                    <a:pt x="308" y="32"/>
                  </a:lnTo>
                  <a:lnTo>
                    <a:pt x="320" y="30"/>
                  </a:lnTo>
                  <a:lnTo>
                    <a:pt x="332" y="30"/>
                  </a:lnTo>
                  <a:lnTo>
                    <a:pt x="332" y="30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36" y="50"/>
                  </a:lnTo>
                  <a:lnTo>
                    <a:pt x="330" y="56"/>
                  </a:lnTo>
                  <a:lnTo>
                    <a:pt x="324" y="64"/>
                  </a:lnTo>
                  <a:lnTo>
                    <a:pt x="316" y="70"/>
                  </a:lnTo>
                  <a:lnTo>
                    <a:pt x="306" y="74"/>
                  </a:lnTo>
                  <a:lnTo>
                    <a:pt x="282" y="84"/>
                  </a:lnTo>
                  <a:lnTo>
                    <a:pt x="282" y="84"/>
                  </a:lnTo>
                  <a:lnTo>
                    <a:pt x="266" y="88"/>
                  </a:lnTo>
                  <a:lnTo>
                    <a:pt x="252" y="90"/>
                  </a:lnTo>
                  <a:lnTo>
                    <a:pt x="224" y="92"/>
                  </a:lnTo>
                  <a:lnTo>
                    <a:pt x="206" y="90"/>
                  </a:lnTo>
                  <a:lnTo>
                    <a:pt x="198" y="90"/>
                  </a:lnTo>
                  <a:lnTo>
                    <a:pt x="198" y="90"/>
                  </a:lnTo>
                  <a:lnTo>
                    <a:pt x="202" y="92"/>
                  </a:lnTo>
                  <a:lnTo>
                    <a:pt x="210" y="98"/>
                  </a:lnTo>
                  <a:lnTo>
                    <a:pt x="214" y="104"/>
                  </a:lnTo>
                  <a:lnTo>
                    <a:pt x="216" y="110"/>
                  </a:lnTo>
                  <a:lnTo>
                    <a:pt x="216" y="116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08" y="130"/>
                  </a:lnTo>
                  <a:lnTo>
                    <a:pt x="200" y="134"/>
                  </a:lnTo>
                  <a:lnTo>
                    <a:pt x="192" y="134"/>
                  </a:lnTo>
                  <a:lnTo>
                    <a:pt x="182" y="134"/>
                  </a:lnTo>
                  <a:lnTo>
                    <a:pt x="164" y="132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38" y="126"/>
                  </a:lnTo>
                  <a:lnTo>
                    <a:pt x="132" y="124"/>
                  </a:lnTo>
                  <a:lnTo>
                    <a:pt x="120" y="118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08" y="110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6"/>
                  </a:lnTo>
                  <a:lnTo>
                    <a:pt x="74" y="102"/>
                  </a:lnTo>
                  <a:lnTo>
                    <a:pt x="64" y="94"/>
                  </a:lnTo>
                  <a:lnTo>
                    <a:pt x="56" y="86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0" y="84"/>
                  </a:lnTo>
                  <a:lnTo>
                    <a:pt x="44" y="8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78"/>
                  </a:lnTo>
                  <a:lnTo>
                    <a:pt x="22" y="72"/>
                  </a:lnTo>
                  <a:lnTo>
                    <a:pt x="16" y="62"/>
                  </a:lnTo>
                  <a:lnTo>
                    <a:pt x="10" y="50"/>
                  </a:lnTo>
                  <a:lnTo>
                    <a:pt x="6" y="38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8" y="1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24" y="26"/>
                  </a:lnTo>
                  <a:lnTo>
                    <a:pt x="34" y="30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" name="Freeform 108">
              <a:extLst>
                <a:ext uri="{FF2B5EF4-FFF2-40B4-BE49-F238E27FC236}">
                  <a16:creationId xmlns:a16="http://schemas.microsoft.com/office/drawing/2014/main" id="{AF30468E-27BA-4675-BD3F-0B8EF8A03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058" y="4919666"/>
              <a:ext cx="63500" cy="18415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34" y="6"/>
                </a:cxn>
                <a:cxn ang="0">
                  <a:pos x="20" y="22"/>
                </a:cxn>
                <a:cxn ang="0">
                  <a:pos x="14" y="32"/>
                </a:cxn>
                <a:cxn ang="0">
                  <a:pos x="6" y="44"/>
                </a:cxn>
                <a:cxn ang="0">
                  <a:pos x="2" y="54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96"/>
                </a:cxn>
                <a:cxn ang="0">
                  <a:pos x="0" y="106"/>
                </a:cxn>
                <a:cxn ang="0">
                  <a:pos x="2" y="110"/>
                </a:cxn>
                <a:cxn ang="0">
                  <a:pos x="2" y="110"/>
                </a:cxn>
                <a:cxn ang="0">
                  <a:pos x="8" y="116"/>
                </a:cxn>
                <a:cxn ang="0">
                  <a:pos x="8" y="116"/>
                </a:cxn>
                <a:cxn ang="0">
                  <a:pos x="8" y="116"/>
                </a:cxn>
                <a:cxn ang="0">
                  <a:pos x="6" y="90"/>
                </a:cxn>
                <a:cxn ang="0">
                  <a:pos x="6" y="70"/>
                </a:cxn>
                <a:cxn ang="0">
                  <a:pos x="6" y="60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16" y="38"/>
                </a:cxn>
                <a:cxn ang="0">
                  <a:pos x="26" y="20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40" h="116">
                  <a:moveTo>
                    <a:pt x="40" y="0"/>
                  </a:moveTo>
                  <a:lnTo>
                    <a:pt x="40" y="0"/>
                  </a:lnTo>
                  <a:lnTo>
                    <a:pt x="34" y="6"/>
                  </a:lnTo>
                  <a:lnTo>
                    <a:pt x="20" y="22"/>
                  </a:lnTo>
                  <a:lnTo>
                    <a:pt x="14" y="32"/>
                  </a:lnTo>
                  <a:lnTo>
                    <a:pt x="6" y="44"/>
                  </a:lnTo>
                  <a:lnTo>
                    <a:pt x="2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6" y="90"/>
                  </a:lnTo>
                  <a:lnTo>
                    <a:pt x="6" y="70"/>
                  </a:lnTo>
                  <a:lnTo>
                    <a:pt x="6" y="6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6" y="38"/>
                  </a:lnTo>
                  <a:lnTo>
                    <a:pt x="26" y="2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" name="Freeform 109">
              <a:extLst>
                <a:ext uri="{FF2B5EF4-FFF2-40B4-BE49-F238E27FC236}">
                  <a16:creationId xmlns:a16="http://schemas.microsoft.com/office/drawing/2014/main" id="{1293C7F8-6533-4A42-AC59-601989679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608" y="5005391"/>
              <a:ext cx="66675" cy="1365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24" y="18"/>
                </a:cxn>
                <a:cxn ang="0">
                  <a:pos x="10" y="36"/>
                </a:cxn>
                <a:cxn ang="0">
                  <a:pos x="4" y="44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0" y="58"/>
                </a:cxn>
                <a:cxn ang="0">
                  <a:pos x="0" y="66"/>
                </a:cxn>
                <a:cxn ang="0">
                  <a:pos x="4" y="78"/>
                </a:cxn>
                <a:cxn ang="0">
                  <a:pos x="8" y="86"/>
                </a:cxn>
                <a:cxn ang="0">
                  <a:pos x="10" y="86"/>
                </a:cxn>
                <a:cxn ang="0">
                  <a:pos x="12" y="86"/>
                </a:cxn>
                <a:cxn ang="0">
                  <a:pos x="12" y="86"/>
                </a:cxn>
                <a:cxn ang="0">
                  <a:pos x="14" y="84"/>
                </a:cxn>
                <a:cxn ang="0">
                  <a:pos x="14" y="80"/>
                </a:cxn>
                <a:cxn ang="0">
                  <a:pos x="12" y="72"/>
                </a:cxn>
                <a:cxn ang="0">
                  <a:pos x="10" y="60"/>
                </a:cxn>
                <a:cxn ang="0">
                  <a:pos x="12" y="52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22" y="28"/>
                </a:cxn>
                <a:cxn ang="0">
                  <a:pos x="32" y="14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86">
                  <a:moveTo>
                    <a:pt x="42" y="0"/>
                  </a:moveTo>
                  <a:lnTo>
                    <a:pt x="42" y="0"/>
                  </a:lnTo>
                  <a:lnTo>
                    <a:pt x="24" y="18"/>
                  </a:lnTo>
                  <a:lnTo>
                    <a:pt x="10" y="36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4" y="7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0"/>
                  </a:lnTo>
                  <a:lnTo>
                    <a:pt x="12" y="72"/>
                  </a:lnTo>
                  <a:lnTo>
                    <a:pt x="10" y="60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2" y="28"/>
                  </a:lnTo>
                  <a:lnTo>
                    <a:pt x="32" y="14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6" name="Freeform 110">
              <a:extLst>
                <a:ext uri="{FF2B5EF4-FFF2-40B4-BE49-F238E27FC236}">
                  <a16:creationId xmlns:a16="http://schemas.microsoft.com/office/drawing/2014/main" id="{BC0BE8B6-4DFF-4D36-87BD-24DCFE35C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58" y="4818066"/>
              <a:ext cx="342900" cy="76200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0"/>
                </a:cxn>
                <a:cxn ang="0">
                  <a:pos x="128" y="2"/>
                </a:cxn>
                <a:cxn ang="0">
                  <a:pos x="142" y="6"/>
                </a:cxn>
                <a:cxn ang="0">
                  <a:pos x="166" y="12"/>
                </a:cxn>
                <a:cxn ang="0">
                  <a:pos x="166" y="12"/>
                </a:cxn>
                <a:cxn ang="0">
                  <a:pos x="178" y="14"/>
                </a:cxn>
                <a:cxn ang="0">
                  <a:pos x="192" y="16"/>
                </a:cxn>
                <a:cxn ang="0">
                  <a:pos x="206" y="18"/>
                </a:cxn>
                <a:cxn ang="0">
                  <a:pos x="212" y="20"/>
                </a:cxn>
                <a:cxn ang="0">
                  <a:pos x="216" y="22"/>
                </a:cxn>
                <a:cxn ang="0">
                  <a:pos x="216" y="22"/>
                </a:cxn>
                <a:cxn ang="0">
                  <a:pos x="212" y="30"/>
                </a:cxn>
                <a:cxn ang="0">
                  <a:pos x="206" y="36"/>
                </a:cxn>
                <a:cxn ang="0">
                  <a:pos x="192" y="48"/>
                </a:cxn>
                <a:cxn ang="0">
                  <a:pos x="192" y="48"/>
                </a:cxn>
                <a:cxn ang="0">
                  <a:pos x="192" y="46"/>
                </a:cxn>
                <a:cxn ang="0">
                  <a:pos x="192" y="46"/>
                </a:cxn>
                <a:cxn ang="0">
                  <a:pos x="186" y="46"/>
                </a:cxn>
                <a:cxn ang="0">
                  <a:pos x="164" y="40"/>
                </a:cxn>
                <a:cxn ang="0">
                  <a:pos x="164" y="40"/>
                </a:cxn>
                <a:cxn ang="0">
                  <a:pos x="126" y="30"/>
                </a:cxn>
                <a:cxn ang="0">
                  <a:pos x="106" y="22"/>
                </a:cxn>
                <a:cxn ang="0">
                  <a:pos x="106" y="22"/>
                </a:cxn>
                <a:cxn ang="0">
                  <a:pos x="92" y="22"/>
                </a:cxn>
                <a:cxn ang="0">
                  <a:pos x="38" y="20"/>
                </a:cxn>
                <a:cxn ang="0">
                  <a:pos x="38" y="20"/>
                </a:cxn>
                <a:cxn ang="0">
                  <a:pos x="24" y="18"/>
                </a:cxn>
                <a:cxn ang="0">
                  <a:pos x="14" y="14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40" y="4"/>
                </a:cxn>
                <a:cxn ang="0">
                  <a:pos x="66" y="2"/>
                </a:cxn>
                <a:cxn ang="0">
                  <a:pos x="90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216" h="48">
                  <a:moveTo>
                    <a:pt x="116" y="0"/>
                  </a:moveTo>
                  <a:lnTo>
                    <a:pt x="116" y="0"/>
                  </a:lnTo>
                  <a:lnTo>
                    <a:pt x="128" y="2"/>
                  </a:lnTo>
                  <a:lnTo>
                    <a:pt x="142" y="6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78" y="14"/>
                  </a:lnTo>
                  <a:lnTo>
                    <a:pt x="192" y="16"/>
                  </a:lnTo>
                  <a:lnTo>
                    <a:pt x="206" y="18"/>
                  </a:lnTo>
                  <a:lnTo>
                    <a:pt x="212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2" y="30"/>
                  </a:lnTo>
                  <a:lnTo>
                    <a:pt x="206" y="36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86" y="46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26" y="30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9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4" y="18"/>
                  </a:lnTo>
                  <a:lnTo>
                    <a:pt x="14" y="14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40" y="4"/>
                  </a:lnTo>
                  <a:lnTo>
                    <a:pt x="66" y="2"/>
                  </a:lnTo>
                  <a:lnTo>
                    <a:pt x="9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19290D4D-534C-4B2D-920A-C52F3D17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65" y="1946346"/>
            <a:ext cx="3660951" cy="366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13BBD66-3C5E-471F-BCD6-D2664F36D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92"/>
            <a:ext cx="9144000" cy="795502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9A80153-7DA9-4196-A1EF-7EC594F81D64}"/>
              </a:ext>
            </a:extLst>
          </p:cNvPr>
          <p:cNvSpPr/>
          <p:nvPr/>
        </p:nvSpPr>
        <p:spPr>
          <a:xfrm>
            <a:off x="2158143" y="1152001"/>
            <a:ext cx="428625" cy="25248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1B36441-3A42-495C-8C4E-EB79AEBEA10F}"/>
              </a:ext>
            </a:extLst>
          </p:cNvPr>
          <p:cNvSpPr/>
          <p:nvPr/>
        </p:nvSpPr>
        <p:spPr>
          <a:xfrm>
            <a:off x="175854" y="3619670"/>
            <a:ext cx="4247536" cy="4286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40" name="グループ化 123">
            <a:extLst>
              <a:ext uri="{FF2B5EF4-FFF2-40B4-BE49-F238E27FC236}">
                <a16:creationId xmlns:a16="http://schemas.microsoft.com/office/drawing/2014/main" id="{654BCF4A-F9B9-4DDF-8401-D4885DF32DA0}"/>
              </a:ext>
            </a:extLst>
          </p:cNvPr>
          <p:cNvGrpSpPr>
            <a:grpSpLocks/>
          </p:cNvGrpSpPr>
          <p:nvPr/>
        </p:nvGrpSpPr>
        <p:grpSpPr bwMode="auto">
          <a:xfrm>
            <a:off x="2602643" y="4862682"/>
            <a:ext cx="1428750" cy="785812"/>
            <a:chOff x="1571625" y="2095500"/>
            <a:chExt cx="949325" cy="457200"/>
          </a:xfrm>
        </p:grpSpPr>
        <p:sp>
          <p:nvSpPr>
            <p:cNvPr id="41" name="Freeform 97">
              <a:extLst>
                <a:ext uri="{FF2B5EF4-FFF2-40B4-BE49-F238E27FC236}">
                  <a16:creationId xmlns:a16="http://schemas.microsoft.com/office/drawing/2014/main" id="{51A13FFC-12A9-4120-B209-4C510D686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575" y="2339975"/>
              <a:ext cx="136525" cy="136525"/>
            </a:xfrm>
            <a:custGeom>
              <a:avLst/>
              <a:gdLst>
                <a:gd name="T0" fmla="*/ 2147483647 w 86"/>
                <a:gd name="T1" fmla="*/ 0 h 86"/>
                <a:gd name="T2" fmla="*/ 2147483647 w 86"/>
                <a:gd name="T3" fmla="*/ 0 h 86"/>
                <a:gd name="T4" fmla="*/ 2147483647 w 86"/>
                <a:gd name="T5" fmla="*/ 2147483647 h 86"/>
                <a:gd name="T6" fmla="*/ 2147483647 w 86"/>
                <a:gd name="T7" fmla="*/ 2147483647 h 86"/>
                <a:gd name="T8" fmla="*/ 2147483647 w 86"/>
                <a:gd name="T9" fmla="*/ 2147483647 h 86"/>
                <a:gd name="T10" fmla="*/ 2147483647 w 86"/>
                <a:gd name="T11" fmla="*/ 2147483647 h 86"/>
                <a:gd name="T12" fmla="*/ 2147483647 w 86"/>
                <a:gd name="T13" fmla="*/ 2147483647 h 86"/>
                <a:gd name="T14" fmla="*/ 2147483647 w 86"/>
                <a:gd name="T15" fmla="*/ 2147483647 h 86"/>
                <a:gd name="T16" fmla="*/ 0 w 86"/>
                <a:gd name="T17" fmla="*/ 2147483647 h 86"/>
                <a:gd name="T18" fmla="*/ 0 w 86"/>
                <a:gd name="T19" fmla="*/ 2147483647 h 86"/>
                <a:gd name="T20" fmla="*/ 2147483647 w 86"/>
                <a:gd name="T21" fmla="*/ 2147483647 h 86"/>
                <a:gd name="T22" fmla="*/ 2147483647 w 86"/>
                <a:gd name="T23" fmla="*/ 2147483647 h 86"/>
                <a:gd name="T24" fmla="*/ 2147483647 w 86"/>
                <a:gd name="T25" fmla="*/ 2147483647 h 86"/>
                <a:gd name="T26" fmla="*/ 2147483647 w 86"/>
                <a:gd name="T27" fmla="*/ 2147483647 h 86"/>
                <a:gd name="T28" fmla="*/ 2147483647 w 86"/>
                <a:gd name="T29" fmla="*/ 2147483647 h 86"/>
                <a:gd name="T30" fmla="*/ 2147483647 w 86"/>
                <a:gd name="T31" fmla="*/ 2147483647 h 86"/>
                <a:gd name="T32" fmla="*/ 2147483647 w 86"/>
                <a:gd name="T33" fmla="*/ 2147483647 h 86"/>
                <a:gd name="T34" fmla="*/ 2147483647 w 86"/>
                <a:gd name="T35" fmla="*/ 2147483647 h 86"/>
                <a:gd name="T36" fmla="*/ 2147483647 w 86"/>
                <a:gd name="T37" fmla="*/ 2147483647 h 86"/>
                <a:gd name="T38" fmla="*/ 2147483647 w 86"/>
                <a:gd name="T39" fmla="*/ 2147483647 h 86"/>
                <a:gd name="T40" fmla="*/ 2147483647 w 86"/>
                <a:gd name="T41" fmla="*/ 2147483647 h 86"/>
                <a:gd name="T42" fmla="*/ 2147483647 w 86"/>
                <a:gd name="T43" fmla="*/ 2147483647 h 86"/>
                <a:gd name="T44" fmla="*/ 2147483647 w 86"/>
                <a:gd name="T45" fmla="*/ 2147483647 h 86"/>
                <a:gd name="T46" fmla="*/ 2147483647 w 86"/>
                <a:gd name="T47" fmla="*/ 2147483647 h 86"/>
                <a:gd name="T48" fmla="*/ 2147483647 w 86"/>
                <a:gd name="T49" fmla="*/ 2147483647 h 86"/>
                <a:gd name="T50" fmla="*/ 2147483647 w 86"/>
                <a:gd name="T51" fmla="*/ 2147483647 h 86"/>
                <a:gd name="T52" fmla="*/ 2147483647 w 86"/>
                <a:gd name="T53" fmla="*/ 2147483647 h 86"/>
                <a:gd name="T54" fmla="*/ 2147483647 w 86"/>
                <a:gd name="T55" fmla="*/ 0 h 86"/>
                <a:gd name="T56" fmla="*/ 2147483647 w 86"/>
                <a:gd name="T57" fmla="*/ 0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86"/>
                <a:gd name="T89" fmla="*/ 86 w 86"/>
                <a:gd name="T90" fmla="*/ 86 h 8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98">
              <a:extLst>
                <a:ext uri="{FF2B5EF4-FFF2-40B4-BE49-F238E27FC236}">
                  <a16:creationId xmlns:a16="http://schemas.microsoft.com/office/drawing/2014/main" id="{E5E0E599-0A93-4237-895F-8E2AE73DE5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0700" y="2324100"/>
              <a:ext cx="171450" cy="168275"/>
            </a:xfrm>
            <a:custGeom>
              <a:avLst/>
              <a:gdLst>
                <a:gd name="T0" fmla="*/ 2147483647 w 108"/>
                <a:gd name="T1" fmla="*/ 2147483647 h 106"/>
                <a:gd name="T2" fmla="*/ 2147483647 w 108"/>
                <a:gd name="T3" fmla="*/ 2147483647 h 106"/>
                <a:gd name="T4" fmla="*/ 2147483647 w 108"/>
                <a:gd name="T5" fmla="*/ 2147483647 h 106"/>
                <a:gd name="T6" fmla="*/ 2147483647 w 108"/>
                <a:gd name="T7" fmla="*/ 2147483647 h 106"/>
                <a:gd name="T8" fmla="*/ 2147483647 w 108"/>
                <a:gd name="T9" fmla="*/ 2147483647 h 106"/>
                <a:gd name="T10" fmla="*/ 2147483647 w 108"/>
                <a:gd name="T11" fmla="*/ 2147483647 h 106"/>
                <a:gd name="T12" fmla="*/ 2147483647 w 108"/>
                <a:gd name="T13" fmla="*/ 2147483647 h 106"/>
                <a:gd name="T14" fmla="*/ 2147483647 w 108"/>
                <a:gd name="T15" fmla="*/ 2147483647 h 106"/>
                <a:gd name="T16" fmla="*/ 2147483647 w 108"/>
                <a:gd name="T17" fmla="*/ 2147483647 h 106"/>
                <a:gd name="T18" fmla="*/ 2147483647 w 108"/>
                <a:gd name="T19" fmla="*/ 2147483647 h 106"/>
                <a:gd name="T20" fmla="*/ 2147483647 w 108"/>
                <a:gd name="T21" fmla="*/ 2147483647 h 106"/>
                <a:gd name="T22" fmla="*/ 2147483647 w 108"/>
                <a:gd name="T23" fmla="*/ 2147483647 h 106"/>
                <a:gd name="T24" fmla="*/ 2147483647 w 108"/>
                <a:gd name="T25" fmla="*/ 2147483647 h 106"/>
                <a:gd name="T26" fmla="*/ 2147483647 w 108"/>
                <a:gd name="T27" fmla="*/ 2147483647 h 106"/>
                <a:gd name="T28" fmla="*/ 2147483647 w 108"/>
                <a:gd name="T29" fmla="*/ 2147483647 h 106"/>
                <a:gd name="T30" fmla="*/ 2147483647 w 108"/>
                <a:gd name="T31" fmla="*/ 2147483647 h 106"/>
                <a:gd name="T32" fmla="*/ 2147483647 w 108"/>
                <a:gd name="T33" fmla="*/ 2147483647 h 106"/>
                <a:gd name="T34" fmla="*/ 2147483647 w 108"/>
                <a:gd name="T35" fmla="*/ 2147483647 h 106"/>
                <a:gd name="T36" fmla="*/ 2147483647 w 108"/>
                <a:gd name="T37" fmla="*/ 2147483647 h 106"/>
                <a:gd name="T38" fmla="*/ 2147483647 w 108"/>
                <a:gd name="T39" fmla="*/ 2147483647 h 106"/>
                <a:gd name="T40" fmla="*/ 2147483647 w 108"/>
                <a:gd name="T41" fmla="*/ 0 h 106"/>
                <a:gd name="T42" fmla="*/ 2147483647 w 108"/>
                <a:gd name="T43" fmla="*/ 0 h 106"/>
                <a:gd name="T44" fmla="*/ 2147483647 w 108"/>
                <a:gd name="T45" fmla="*/ 0 h 106"/>
                <a:gd name="T46" fmla="*/ 2147483647 w 108"/>
                <a:gd name="T47" fmla="*/ 2147483647 h 106"/>
                <a:gd name="T48" fmla="*/ 2147483647 w 108"/>
                <a:gd name="T49" fmla="*/ 2147483647 h 106"/>
                <a:gd name="T50" fmla="*/ 2147483647 w 108"/>
                <a:gd name="T51" fmla="*/ 2147483647 h 106"/>
                <a:gd name="T52" fmla="*/ 2147483647 w 108"/>
                <a:gd name="T53" fmla="*/ 2147483647 h 106"/>
                <a:gd name="T54" fmla="*/ 2147483647 w 108"/>
                <a:gd name="T55" fmla="*/ 2147483647 h 106"/>
                <a:gd name="T56" fmla="*/ 2147483647 w 108"/>
                <a:gd name="T57" fmla="*/ 2147483647 h 106"/>
                <a:gd name="T58" fmla="*/ 0 w 108"/>
                <a:gd name="T59" fmla="*/ 2147483647 h 106"/>
                <a:gd name="T60" fmla="*/ 0 w 108"/>
                <a:gd name="T61" fmla="*/ 2147483647 h 106"/>
                <a:gd name="T62" fmla="*/ 0 w 108"/>
                <a:gd name="T63" fmla="*/ 2147483647 h 106"/>
                <a:gd name="T64" fmla="*/ 2147483647 w 108"/>
                <a:gd name="T65" fmla="*/ 2147483647 h 106"/>
                <a:gd name="T66" fmla="*/ 2147483647 w 108"/>
                <a:gd name="T67" fmla="*/ 2147483647 h 106"/>
                <a:gd name="T68" fmla="*/ 2147483647 w 108"/>
                <a:gd name="T69" fmla="*/ 2147483647 h 106"/>
                <a:gd name="T70" fmla="*/ 2147483647 w 108"/>
                <a:gd name="T71" fmla="*/ 2147483647 h 106"/>
                <a:gd name="T72" fmla="*/ 2147483647 w 108"/>
                <a:gd name="T73" fmla="*/ 2147483647 h 106"/>
                <a:gd name="T74" fmla="*/ 2147483647 w 108"/>
                <a:gd name="T75" fmla="*/ 2147483647 h 106"/>
                <a:gd name="T76" fmla="*/ 2147483647 w 108"/>
                <a:gd name="T77" fmla="*/ 2147483647 h 106"/>
                <a:gd name="T78" fmla="*/ 2147483647 w 108"/>
                <a:gd name="T79" fmla="*/ 2147483647 h 106"/>
                <a:gd name="T80" fmla="*/ 2147483647 w 108"/>
                <a:gd name="T81" fmla="*/ 2147483647 h 106"/>
                <a:gd name="T82" fmla="*/ 2147483647 w 108"/>
                <a:gd name="T83" fmla="*/ 2147483647 h 106"/>
                <a:gd name="T84" fmla="*/ 2147483647 w 108"/>
                <a:gd name="T85" fmla="*/ 2147483647 h 106"/>
                <a:gd name="T86" fmla="*/ 2147483647 w 108"/>
                <a:gd name="T87" fmla="*/ 2147483647 h 106"/>
                <a:gd name="T88" fmla="*/ 2147483647 w 108"/>
                <a:gd name="T89" fmla="*/ 2147483647 h 106"/>
                <a:gd name="T90" fmla="*/ 2147483647 w 108"/>
                <a:gd name="T91" fmla="*/ 2147483647 h 106"/>
                <a:gd name="T92" fmla="*/ 2147483647 w 108"/>
                <a:gd name="T93" fmla="*/ 2147483647 h 106"/>
                <a:gd name="T94" fmla="*/ 2147483647 w 108"/>
                <a:gd name="T95" fmla="*/ 2147483647 h 106"/>
                <a:gd name="T96" fmla="*/ 2147483647 w 108"/>
                <a:gd name="T97" fmla="*/ 2147483647 h 106"/>
                <a:gd name="T98" fmla="*/ 2147483647 w 108"/>
                <a:gd name="T99" fmla="*/ 2147483647 h 106"/>
                <a:gd name="T100" fmla="*/ 2147483647 w 108"/>
                <a:gd name="T101" fmla="*/ 2147483647 h 106"/>
                <a:gd name="T102" fmla="*/ 2147483647 w 108"/>
                <a:gd name="T103" fmla="*/ 2147483647 h 106"/>
                <a:gd name="T104" fmla="*/ 2147483647 w 108"/>
                <a:gd name="T105" fmla="*/ 2147483647 h 106"/>
                <a:gd name="T106" fmla="*/ 2147483647 w 108"/>
                <a:gd name="T107" fmla="*/ 2147483647 h 106"/>
                <a:gd name="T108" fmla="*/ 2147483647 w 108"/>
                <a:gd name="T109" fmla="*/ 2147483647 h 106"/>
                <a:gd name="T110" fmla="*/ 2147483647 w 108"/>
                <a:gd name="T111" fmla="*/ 2147483647 h 106"/>
                <a:gd name="T112" fmla="*/ 2147483647 w 108"/>
                <a:gd name="T113" fmla="*/ 2147483647 h 106"/>
                <a:gd name="T114" fmla="*/ 2147483647 w 108"/>
                <a:gd name="T115" fmla="*/ 2147483647 h 106"/>
                <a:gd name="T116" fmla="*/ 2147483647 w 108"/>
                <a:gd name="T117" fmla="*/ 2147483647 h 106"/>
                <a:gd name="T118" fmla="*/ 2147483647 w 108"/>
                <a:gd name="T119" fmla="*/ 2147483647 h 106"/>
                <a:gd name="T120" fmla="*/ 2147483647 w 108"/>
                <a:gd name="T121" fmla="*/ 2147483647 h 106"/>
                <a:gd name="T122" fmla="*/ 2147483647 w 108"/>
                <a:gd name="T123" fmla="*/ 2147483647 h 106"/>
                <a:gd name="T124" fmla="*/ 2147483647 w 108"/>
                <a:gd name="T125" fmla="*/ 2147483647 h 1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8"/>
                <a:gd name="T190" fmla="*/ 0 h 106"/>
                <a:gd name="T191" fmla="*/ 108 w 108"/>
                <a:gd name="T192" fmla="*/ 106 h 1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8" h="106">
                  <a:moveTo>
                    <a:pt x="4" y="92"/>
                  </a:moveTo>
                  <a:lnTo>
                    <a:pt x="4" y="92"/>
                  </a:lnTo>
                  <a:lnTo>
                    <a:pt x="12" y="100"/>
                  </a:lnTo>
                  <a:lnTo>
                    <a:pt x="22" y="104"/>
                  </a:lnTo>
                  <a:lnTo>
                    <a:pt x="34" y="106"/>
                  </a:lnTo>
                  <a:lnTo>
                    <a:pt x="46" y="104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2" y="94"/>
                  </a:lnTo>
                  <a:lnTo>
                    <a:pt x="92" y="86"/>
                  </a:lnTo>
                  <a:lnTo>
                    <a:pt x="102" y="72"/>
                  </a:lnTo>
                  <a:lnTo>
                    <a:pt x="106" y="66"/>
                  </a:lnTo>
                  <a:lnTo>
                    <a:pt x="108" y="60"/>
                  </a:lnTo>
                  <a:lnTo>
                    <a:pt x="106" y="48"/>
                  </a:lnTo>
                  <a:lnTo>
                    <a:pt x="104" y="38"/>
                  </a:lnTo>
                  <a:lnTo>
                    <a:pt x="98" y="26"/>
                  </a:lnTo>
                  <a:lnTo>
                    <a:pt x="84" y="10"/>
                  </a:lnTo>
                  <a:lnTo>
                    <a:pt x="78" y="4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6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16" y="36"/>
                  </a:lnTo>
                  <a:lnTo>
                    <a:pt x="6" y="52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2" y="86"/>
                  </a:lnTo>
                  <a:lnTo>
                    <a:pt x="4" y="92"/>
                  </a:lnTo>
                  <a:close/>
                  <a:moveTo>
                    <a:pt x="68" y="22"/>
                  </a:moveTo>
                  <a:lnTo>
                    <a:pt x="68" y="22"/>
                  </a:lnTo>
                  <a:lnTo>
                    <a:pt x="74" y="30"/>
                  </a:lnTo>
                  <a:lnTo>
                    <a:pt x="82" y="42"/>
                  </a:lnTo>
                  <a:lnTo>
                    <a:pt x="86" y="52"/>
                  </a:lnTo>
                  <a:lnTo>
                    <a:pt x="86" y="56"/>
                  </a:lnTo>
                  <a:lnTo>
                    <a:pt x="84" y="62"/>
                  </a:lnTo>
                  <a:lnTo>
                    <a:pt x="78" y="70"/>
                  </a:lnTo>
                  <a:lnTo>
                    <a:pt x="72" y="76"/>
                  </a:lnTo>
                  <a:lnTo>
                    <a:pt x="66" y="78"/>
                  </a:lnTo>
                  <a:lnTo>
                    <a:pt x="56" y="82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4" y="60"/>
                  </a:lnTo>
                  <a:lnTo>
                    <a:pt x="32" y="50"/>
                  </a:lnTo>
                  <a:lnTo>
                    <a:pt x="44" y="38"/>
                  </a:lnTo>
                  <a:lnTo>
                    <a:pt x="54" y="30"/>
                  </a:lnTo>
                  <a:lnTo>
                    <a:pt x="6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99">
              <a:extLst>
                <a:ext uri="{FF2B5EF4-FFF2-40B4-BE49-F238E27FC236}">
                  <a16:creationId xmlns:a16="http://schemas.microsoft.com/office/drawing/2014/main" id="{60A6801D-1B56-4F1F-9F47-5C7C5BFAD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575" y="2339975"/>
              <a:ext cx="136525" cy="136525"/>
            </a:xfrm>
            <a:custGeom>
              <a:avLst/>
              <a:gdLst>
                <a:gd name="T0" fmla="*/ 2147483647 w 86"/>
                <a:gd name="T1" fmla="*/ 0 h 86"/>
                <a:gd name="T2" fmla="*/ 2147483647 w 86"/>
                <a:gd name="T3" fmla="*/ 0 h 86"/>
                <a:gd name="T4" fmla="*/ 2147483647 w 86"/>
                <a:gd name="T5" fmla="*/ 2147483647 h 86"/>
                <a:gd name="T6" fmla="*/ 2147483647 w 86"/>
                <a:gd name="T7" fmla="*/ 2147483647 h 86"/>
                <a:gd name="T8" fmla="*/ 2147483647 w 86"/>
                <a:gd name="T9" fmla="*/ 2147483647 h 86"/>
                <a:gd name="T10" fmla="*/ 2147483647 w 86"/>
                <a:gd name="T11" fmla="*/ 2147483647 h 86"/>
                <a:gd name="T12" fmla="*/ 2147483647 w 86"/>
                <a:gd name="T13" fmla="*/ 2147483647 h 86"/>
                <a:gd name="T14" fmla="*/ 2147483647 w 86"/>
                <a:gd name="T15" fmla="*/ 2147483647 h 86"/>
                <a:gd name="T16" fmla="*/ 0 w 86"/>
                <a:gd name="T17" fmla="*/ 2147483647 h 86"/>
                <a:gd name="T18" fmla="*/ 0 w 86"/>
                <a:gd name="T19" fmla="*/ 2147483647 h 86"/>
                <a:gd name="T20" fmla="*/ 2147483647 w 86"/>
                <a:gd name="T21" fmla="*/ 2147483647 h 86"/>
                <a:gd name="T22" fmla="*/ 2147483647 w 86"/>
                <a:gd name="T23" fmla="*/ 2147483647 h 86"/>
                <a:gd name="T24" fmla="*/ 2147483647 w 86"/>
                <a:gd name="T25" fmla="*/ 2147483647 h 86"/>
                <a:gd name="T26" fmla="*/ 2147483647 w 86"/>
                <a:gd name="T27" fmla="*/ 2147483647 h 86"/>
                <a:gd name="T28" fmla="*/ 2147483647 w 86"/>
                <a:gd name="T29" fmla="*/ 2147483647 h 86"/>
                <a:gd name="T30" fmla="*/ 2147483647 w 86"/>
                <a:gd name="T31" fmla="*/ 2147483647 h 86"/>
                <a:gd name="T32" fmla="*/ 2147483647 w 86"/>
                <a:gd name="T33" fmla="*/ 2147483647 h 86"/>
                <a:gd name="T34" fmla="*/ 2147483647 w 86"/>
                <a:gd name="T35" fmla="*/ 2147483647 h 86"/>
                <a:gd name="T36" fmla="*/ 2147483647 w 86"/>
                <a:gd name="T37" fmla="*/ 2147483647 h 86"/>
                <a:gd name="T38" fmla="*/ 2147483647 w 86"/>
                <a:gd name="T39" fmla="*/ 2147483647 h 86"/>
                <a:gd name="T40" fmla="*/ 2147483647 w 86"/>
                <a:gd name="T41" fmla="*/ 2147483647 h 86"/>
                <a:gd name="T42" fmla="*/ 2147483647 w 86"/>
                <a:gd name="T43" fmla="*/ 2147483647 h 86"/>
                <a:gd name="T44" fmla="*/ 2147483647 w 86"/>
                <a:gd name="T45" fmla="*/ 2147483647 h 86"/>
                <a:gd name="T46" fmla="*/ 2147483647 w 86"/>
                <a:gd name="T47" fmla="*/ 2147483647 h 86"/>
                <a:gd name="T48" fmla="*/ 2147483647 w 86"/>
                <a:gd name="T49" fmla="*/ 2147483647 h 86"/>
                <a:gd name="T50" fmla="*/ 2147483647 w 86"/>
                <a:gd name="T51" fmla="*/ 2147483647 h 86"/>
                <a:gd name="T52" fmla="*/ 2147483647 w 86"/>
                <a:gd name="T53" fmla="*/ 2147483647 h 86"/>
                <a:gd name="T54" fmla="*/ 2147483647 w 86"/>
                <a:gd name="T55" fmla="*/ 0 h 86"/>
                <a:gd name="T56" fmla="*/ 2147483647 w 86"/>
                <a:gd name="T57" fmla="*/ 0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86"/>
                <a:gd name="T89" fmla="*/ 86 w 86"/>
                <a:gd name="T90" fmla="*/ 86 h 8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101">
              <a:extLst>
                <a:ext uri="{FF2B5EF4-FFF2-40B4-BE49-F238E27FC236}">
                  <a16:creationId xmlns:a16="http://schemas.microsoft.com/office/drawing/2014/main" id="{5DAD7A93-CA2A-4BA1-AC38-EB715421C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275" y="2139950"/>
              <a:ext cx="193675" cy="333375"/>
            </a:xfrm>
            <a:custGeom>
              <a:avLst/>
              <a:gdLst>
                <a:gd name="T0" fmla="*/ 0 w 122"/>
                <a:gd name="T1" fmla="*/ 2147483647 h 210"/>
                <a:gd name="T2" fmla="*/ 0 w 122"/>
                <a:gd name="T3" fmla="*/ 2147483647 h 210"/>
                <a:gd name="T4" fmla="*/ 2147483647 w 122"/>
                <a:gd name="T5" fmla="*/ 2147483647 h 210"/>
                <a:gd name="T6" fmla="*/ 2147483647 w 122"/>
                <a:gd name="T7" fmla="*/ 2147483647 h 210"/>
                <a:gd name="T8" fmla="*/ 2147483647 w 122"/>
                <a:gd name="T9" fmla="*/ 2147483647 h 210"/>
                <a:gd name="T10" fmla="*/ 2147483647 w 122"/>
                <a:gd name="T11" fmla="*/ 2147483647 h 210"/>
                <a:gd name="T12" fmla="*/ 2147483647 w 122"/>
                <a:gd name="T13" fmla="*/ 2147483647 h 210"/>
                <a:gd name="T14" fmla="*/ 2147483647 w 122"/>
                <a:gd name="T15" fmla="*/ 2147483647 h 210"/>
                <a:gd name="T16" fmla="*/ 2147483647 w 122"/>
                <a:gd name="T17" fmla="*/ 2147483647 h 210"/>
                <a:gd name="T18" fmla="*/ 2147483647 w 122"/>
                <a:gd name="T19" fmla="*/ 2147483647 h 210"/>
                <a:gd name="T20" fmla="*/ 2147483647 w 122"/>
                <a:gd name="T21" fmla="*/ 2147483647 h 210"/>
                <a:gd name="T22" fmla="*/ 2147483647 w 122"/>
                <a:gd name="T23" fmla="*/ 2147483647 h 210"/>
                <a:gd name="T24" fmla="*/ 2147483647 w 122"/>
                <a:gd name="T25" fmla="*/ 2147483647 h 210"/>
                <a:gd name="T26" fmla="*/ 2147483647 w 122"/>
                <a:gd name="T27" fmla="*/ 2147483647 h 210"/>
                <a:gd name="T28" fmla="*/ 2147483647 w 122"/>
                <a:gd name="T29" fmla="*/ 2147483647 h 210"/>
                <a:gd name="T30" fmla="*/ 2147483647 w 122"/>
                <a:gd name="T31" fmla="*/ 2147483647 h 210"/>
                <a:gd name="T32" fmla="*/ 2147483647 w 122"/>
                <a:gd name="T33" fmla="*/ 2147483647 h 210"/>
                <a:gd name="T34" fmla="*/ 2147483647 w 122"/>
                <a:gd name="T35" fmla="*/ 2147483647 h 210"/>
                <a:gd name="T36" fmla="*/ 2147483647 w 122"/>
                <a:gd name="T37" fmla="*/ 2147483647 h 210"/>
                <a:gd name="T38" fmla="*/ 2147483647 w 122"/>
                <a:gd name="T39" fmla="*/ 2147483647 h 210"/>
                <a:gd name="T40" fmla="*/ 2147483647 w 122"/>
                <a:gd name="T41" fmla="*/ 2147483647 h 210"/>
                <a:gd name="T42" fmla="*/ 2147483647 w 122"/>
                <a:gd name="T43" fmla="*/ 2147483647 h 210"/>
                <a:gd name="T44" fmla="*/ 2147483647 w 122"/>
                <a:gd name="T45" fmla="*/ 2147483647 h 210"/>
                <a:gd name="T46" fmla="*/ 2147483647 w 122"/>
                <a:gd name="T47" fmla="*/ 2147483647 h 210"/>
                <a:gd name="T48" fmla="*/ 2147483647 w 122"/>
                <a:gd name="T49" fmla="*/ 2147483647 h 210"/>
                <a:gd name="T50" fmla="*/ 2147483647 w 122"/>
                <a:gd name="T51" fmla="*/ 2147483647 h 210"/>
                <a:gd name="T52" fmla="*/ 2147483647 w 122"/>
                <a:gd name="T53" fmla="*/ 2147483647 h 210"/>
                <a:gd name="T54" fmla="*/ 2147483647 w 122"/>
                <a:gd name="T55" fmla="*/ 0 h 210"/>
                <a:gd name="T56" fmla="*/ 2147483647 w 122"/>
                <a:gd name="T57" fmla="*/ 0 h 210"/>
                <a:gd name="T58" fmla="*/ 2147483647 w 122"/>
                <a:gd name="T59" fmla="*/ 2147483647 h 210"/>
                <a:gd name="T60" fmla="*/ 2147483647 w 122"/>
                <a:gd name="T61" fmla="*/ 2147483647 h 210"/>
                <a:gd name="T62" fmla="*/ 2147483647 w 122"/>
                <a:gd name="T63" fmla="*/ 2147483647 h 210"/>
                <a:gd name="T64" fmla="*/ 2147483647 w 122"/>
                <a:gd name="T65" fmla="*/ 2147483647 h 210"/>
                <a:gd name="T66" fmla="*/ 2147483647 w 122"/>
                <a:gd name="T67" fmla="*/ 2147483647 h 210"/>
                <a:gd name="T68" fmla="*/ 2147483647 w 122"/>
                <a:gd name="T69" fmla="*/ 2147483647 h 210"/>
                <a:gd name="T70" fmla="*/ 0 w 122"/>
                <a:gd name="T71" fmla="*/ 2147483647 h 210"/>
                <a:gd name="T72" fmla="*/ 0 w 122"/>
                <a:gd name="T73" fmla="*/ 2147483647 h 210"/>
                <a:gd name="T74" fmla="*/ 0 w 122"/>
                <a:gd name="T75" fmla="*/ 2147483647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210"/>
                <a:gd name="T116" fmla="*/ 122 w 122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210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4" y="164"/>
                  </a:lnTo>
                  <a:lnTo>
                    <a:pt x="22" y="180"/>
                  </a:lnTo>
                  <a:lnTo>
                    <a:pt x="32" y="192"/>
                  </a:lnTo>
                  <a:lnTo>
                    <a:pt x="44" y="202"/>
                  </a:lnTo>
                  <a:lnTo>
                    <a:pt x="56" y="208"/>
                  </a:lnTo>
                  <a:lnTo>
                    <a:pt x="68" y="210"/>
                  </a:lnTo>
                  <a:lnTo>
                    <a:pt x="80" y="206"/>
                  </a:lnTo>
                  <a:lnTo>
                    <a:pt x="90" y="200"/>
                  </a:lnTo>
                  <a:lnTo>
                    <a:pt x="100" y="190"/>
                  </a:lnTo>
                  <a:lnTo>
                    <a:pt x="108" y="176"/>
                  </a:lnTo>
                  <a:lnTo>
                    <a:pt x="114" y="162"/>
                  </a:lnTo>
                  <a:lnTo>
                    <a:pt x="120" y="144"/>
                  </a:lnTo>
                  <a:lnTo>
                    <a:pt x="122" y="124"/>
                  </a:lnTo>
                  <a:lnTo>
                    <a:pt x="122" y="102"/>
                  </a:lnTo>
                  <a:lnTo>
                    <a:pt x="118" y="82"/>
                  </a:lnTo>
                  <a:lnTo>
                    <a:pt x="114" y="62"/>
                  </a:lnTo>
                  <a:lnTo>
                    <a:pt x="106" y="44"/>
                  </a:lnTo>
                  <a:lnTo>
                    <a:pt x="98" y="30"/>
                  </a:lnTo>
                  <a:lnTo>
                    <a:pt x="88" y="16"/>
                  </a:lnTo>
                  <a:lnTo>
                    <a:pt x="78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2" y="32"/>
                  </a:lnTo>
                  <a:lnTo>
                    <a:pt x="6" y="48"/>
                  </a:lnTo>
                  <a:lnTo>
                    <a:pt x="2" y="66"/>
                  </a:lnTo>
                  <a:lnTo>
                    <a:pt x="0" y="8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102">
              <a:extLst>
                <a:ext uri="{FF2B5EF4-FFF2-40B4-BE49-F238E27FC236}">
                  <a16:creationId xmlns:a16="http://schemas.microsoft.com/office/drawing/2014/main" id="{21DFB9BC-BACC-4185-8D56-D774952DD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5" y="2165350"/>
              <a:ext cx="165100" cy="282575"/>
            </a:xfrm>
            <a:custGeom>
              <a:avLst/>
              <a:gdLst>
                <a:gd name="T0" fmla="*/ 0 w 104"/>
                <a:gd name="T1" fmla="*/ 2147483647 h 178"/>
                <a:gd name="T2" fmla="*/ 0 w 104"/>
                <a:gd name="T3" fmla="*/ 2147483647 h 178"/>
                <a:gd name="T4" fmla="*/ 2147483647 w 104"/>
                <a:gd name="T5" fmla="*/ 2147483647 h 178"/>
                <a:gd name="T6" fmla="*/ 2147483647 w 104"/>
                <a:gd name="T7" fmla="*/ 2147483647 h 178"/>
                <a:gd name="T8" fmla="*/ 2147483647 w 104"/>
                <a:gd name="T9" fmla="*/ 2147483647 h 178"/>
                <a:gd name="T10" fmla="*/ 2147483647 w 104"/>
                <a:gd name="T11" fmla="*/ 2147483647 h 178"/>
                <a:gd name="T12" fmla="*/ 2147483647 w 104"/>
                <a:gd name="T13" fmla="*/ 2147483647 h 178"/>
                <a:gd name="T14" fmla="*/ 2147483647 w 104"/>
                <a:gd name="T15" fmla="*/ 2147483647 h 178"/>
                <a:gd name="T16" fmla="*/ 2147483647 w 104"/>
                <a:gd name="T17" fmla="*/ 2147483647 h 178"/>
                <a:gd name="T18" fmla="*/ 2147483647 w 104"/>
                <a:gd name="T19" fmla="*/ 2147483647 h 178"/>
                <a:gd name="T20" fmla="*/ 2147483647 w 104"/>
                <a:gd name="T21" fmla="*/ 2147483647 h 178"/>
                <a:gd name="T22" fmla="*/ 2147483647 w 104"/>
                <a:gd name="T23" fmla="*/ 2147483647 h 178"/>
                <a:gd name="T24" fmla="*/ 2147483647 w 104"/>
                <a:gd name="T25" fmla="*/ 2147483647 h 178"/>
                <a:gd name="T26" fmla="*/ 2147483647 w 104"/>
                <a:gd name="T27" fmla="*/ 2147483647 h 178"/>
                <a:gd name="T28" fmla="*/ 2147483647 w 104"/>
                <a:gd name="T29" fmla="*/ 2147483647 h 178"/>
                <a:gd name="T30" fmla="*/ 2147483647 w 104"/>
                <a:gd name="T31" fmla="*/ 2147483647 h 178"/>
                <a:gd name="T32" fmla="*/ 2147483647 w 104"/>
                <a:gd name="T33" fmla="*/ 2147483647 h 178"/>
                <a:gd name="T34" fmla="*/ 2147483647 w 104"/>
                <a:gd name="T35" fmla="*/ 2147483647 h 178"/>
                <a:gd name="T36" fmla="*/ 2147483647 w 104"/>
                <a:gd name="T37" fmla="*/ 2147483647 h 178"/>
                <a:gd name="T38" fmla="*/ 2147483647 w 104"/>
                <a:gd name="T39" fmla="*/ 2147483647 h 178"/>
                <a:gd name="T40" fmla="*/ 2147483647 w 104"/>
                <a:gd name="T41" fmla="*/ 2147483647 h 178"/>
                <a:gd name="T42" fmla="*/ 2147483647 w 104"/>
                <a:gd name="T43" fmla="*/ 2147483647 h 178"/>
                <a:gd name="T44" fmla="*/ 2147483647 w 104"/>
                <a:gd name="T45" fmla="*/ 2147483647 h 178"/>
                <a:gd name="T46" fmla="*/ 2147483647 w 104"/>
                <a:gd name="T47" fmla="*/ 2147483647 h 178"/>
                <a:gd name="T48" fmla="*/ 2147483647 w 104"/>
                <a:gd name="T49" fmla="*/ 2147483647 h 178"/>
                <a:gd name="T50" fmla="*/ 2147483647 w 104"/>
                <a:gd name="T51" fmla="*/ 2147483647 h 178"/>
                <a:gd name="T52" fmla="*/ 2147483647 w 104"/>
                <a:gd name="T53" fmla="*/ 2147483647 h 178"/>
                <a:gd name="T54" fmla="*/ 2147483647 w 104"/>
                <a:gd name="T55" fmla="*/ 0 h 178"/>
                <a:gd name="T56" fmla="*/ 2147483647 w 104"/>
                <a:gd name="T57" fmla="*/ 0 h 178"/>
                <a:gd name="T58" fmla="*/ 2147483647 w 104"/>
                <a:gd name="T59" fmla="*/ 2147483647 h 178"/>
                <a:gd name="T60" fmla="*/ 2147483647 w 104"/>
                <a:gd name="T61" fmla="*/ 2147483647 h 178"/>
                <a:gd name="T62" fmla="*/ 2147483647 w 104"/>
                <a:gd name="T63" fmla="*/ 2147483647 h 178"/>
                <a:gd name="T64" fmla="*/ 2147483647 w 104"/>
                <a:gd name="T65" fmla="*/ 2147483647 h 178"/>
                <a:gd name="T66" fmla="*/ 2147483647 w 104"/>
                <a:gd name="T67" fmla="*/ 2147483647 h 178"/>
                <a:gd name="T68" fmla="*/ 2147483647 w 104"/>
                <a:gd name="T69" fmla="*/ 2147483647 h 178"/>
                <a:gd name="T70" fmla="*/ 0 w 104"/>
                <a:gd name="T71" fmla="*/ 2147483647 h 178"/>
                <a:gd name="T72" fmla="*/ 0 w 104"/>
                <a:gd name="T73" fmla="*/ 2147483647 h 178"/>
                <a:gd name="T74" fmla="*/ 0 w 104"/>
                <a:gd name="T75" fmla="*/ 2147483647 h 1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4"/>
                <a:gd name="T115" fmla="*/ 0 h 178"/>
                <a:gd name="T116" fmla="*/ 104 w 104"/>
                <a:gd name="T117" fmla="*/ 178 h 1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4" h="178">
                  <a:moveTo>
                    <a:pt x="0" y="90"/>
                  </a:moveTo>
                  <a:lnTo>
                    <a:pt x="0" y="90"/>
                  </a:lnTo>
                  <a:lnTo>
                    <a:pt x="2" y="108"/>
                  </a:lnTo>
                  <a:lnTo>
                    <a:pt x="6" y="126"/>
                  </a:lnTo>
                  <a:lnTo>
                    <a:pt x="12" y="140"/>
                  </a:lnTo>
                  <a:lnTo>
                    <a:pt x="20" y="154"/>
                  </a:lnTo>
                  <a:lnTo>
                    <a:pt x="28" y="164"/>
                  </a:lnTo>
                  <a:lnTo>
                    <a:pt x="36" y="172"/>
                  </a:lnTo>
                  <a:lnTo>
                    <a:pt x="46" y="176"/>
                  </a:lnTo>
                  <a:lnTo>
                    <a:pt x="58" y="178"/>
                  </a:lnTo>
                  <a:lnTo>
                    <a:pt x="68" y="176"/>
                  </a:lnTo>
                  <a:lnTo>
                    <a:pt x="76" y="170"/>
                  </a:lnTo>
                  <a:lnTo>
                    <a:pt x="86" y="162"/>
                  </a:lnTo>
                  <a:lnTo>
                    <a:pt x="92" y="150"/>
                  </a:lnTo>
                  <a:lnTo>
                    <a:pt x="98" y="138"/>
                  </a:lnTo>
                  <a:lnTo>
                    <a:pt x="102" y="122"/>
                  </a:lnTo>
                  <a:lnTo>
                    <a:pt x="104" y="104"/>
                  </a:lnTo>
                  <a:lnTo>
                    <a:pt x="104" y="86"/>
                  </a:lnTo>
                  <a:lnTo>
                    <a:pt x="102" y="68"/>
                  </a:lnTo>
                  <a:lnTo>
                    <a:pt x="96" y="52"/>
                  </a:lnTo>
                  <a:lnTo>
                    <a:pt x="92" y="38"/>
                  </a:lnTo>
                  <a:lnTo>
                    <a:pt x="84" y="24"/>
                  </a:lnTo>
                  <a:lnTo>
                    <a:pt x="76" y="14"/>
                  </a:lnTo>
                  <a:lnTo>
                    <a:pt x="66" y="6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6" y="8"/>
                  </a:lnTo>
                  <a:lnTo>
                    <a:pt x="18" y="16"/>
                  </a:lnTo>
                  <a:lnTo>
                    <a:pt x="12" y="28"/>
                  </a:lnTo>
                  <a:lnTo>
                    <a:pt x="6" y="40"/>
                  </a:lnTo>
                  <a:lnTo>
                    <a:pt x="2" y="56"/>
                  </a:lnTo>
                  <a:lnTo>
                    <a:pt x="0" y="7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103">
              <a:extLst>
                <a:ext uri="{FF2B5EF4-FFF2-40B4-BE49-F238E27FC236}">
                  <a16:creationId xmlns:a16="http://schemas.microsoft.com/office/drawing/2014/main" id="{49B004B8-58FC-4B23-8597-1D7CC159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2368550"/>
              <a:ext cx="133350" cy="79375"/>
            </a:xfrm>
            <a:custGeom>
              <a:avLst/>
              <a:gdLst>
                <a:gd name="T0" fmla="*/ 2147483647 w 84"/>
                <a:gd name="T1" fmla="*/ 0 h 50"/>
                <a:gd name="T2" fmla="*/ 2147483647 w 84"/>
                <a:gd name="T3" fmla="*/ 0 h 50"/>
                <a:gd name="T4" fmla="*/ 2147483647 w 84"/>
                <a:gd name="T5" fmla="*/ 2147483647 h 50"/>
                <a:gd name="T6" fmla="*/ 2147483647 w 84"/>
                <a:gd name="T7" fmla="*/ 2147483647 h 50"/>
                <a:gd name="T8" fmla="*/ 2147483647 w 84"/>
                <a:gd name="T9" fmla="*/ 2147483647 h 50"/>
                <a:gd name="T10" fmla="*/ 2147483647 w 84"/>
                <a:gd name="T11" fmla="*/ 2147483647 h 50"/>
                <a:gd name="T12" fmla="*/ 2147483647 w 84"/>
                <a:gd name="T13" fmla="*/ 2147483647 h 50"/>
                <a:gd name="T14" fmla="*/ 2147483647 w 84"/>
                <a:gd name="T15" fmla="*/ 2147483647 h 50"/>
                <a:gd name="T16" fmla="*/ 2147483647 w 84"/>
                <a:gd name="T17" fmla="*/ 2147483647 h 50"/>
                <a:gd name="T18" fmla="*/ 2147483647 w 84"/>
                <a:gd name="T19" fmla="*/ 2147483647 h 50"/>
                <a:gd name="T20" fmla="*/ 2147483647 w 84"/>
                <a:gd name="T21" fmla="*/ 2147483647 h 50"/>
                <a:gd name="T22" fmla="*/ 2147483647 w 84"/>
                <a:gd name="T23" fmla="*/ 2147483647 h 50"/>
                <a:gd name="T24" fmla="*/ 2147483647 w 84"/>
                <a:gd name="T25" fmla="*/ 2147483647 h 50"/>
                <a:gd name="T26" fmla="*/ 2147483647 w 84"/>
                <a:gd name="T27" fmla="*/ 2147483647 h 50"/>
                <a:gd name="T28" fmla="*/ 2147483647 w 84"/>
                <a:gd name="T29" fmla="*/ 2147483647 h 50"/>
                <a:gd name="T30" fmla="*/ 2147483647 w 84"/>
                <a:gd name="T31" fmla="*/ 2147483647 h 50"/>
                <a:gd name="T32" fmla="*/ 2147483647 w 84"/>
                <a:gd name="T33" fmla="*/ 2147483647 h 50"/>
                <a:gd name="T34" fmla="*/ 0 w 84"/>
                <a:gd name="T35" fmla="*/ 2147483647 h 50"/>
                <a:gd name="T36" fmla="*/ 0 w 84"/>
                <a:gd name="T37" fmla="*/ 2147483647 h 50"/>
                <a:gd name="T38" fmla="*/ 2147483647 w 84"/>
                <a:gd name="T39" fmla="*/ 2147483647 h 50"/>
                <a:gd name="T40" fmla="*/ 2147483647 w 84"/>
                <a:gd name="T41" fmla="*/ 0 h 50"/>
                <a:gd name="T42" fmla="*/ 2147483647 w 84"/>
                <a:gd name="T43" fmla="*/ 0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50"/>
                <a:gd name="T68" fmla="*/ 84 w 84"/>
                <a:gd name="T69" fmla="*/ 50 h 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50">
                  <a:moveTo>
                    <a:pt x="34" y="0"/>
                  </a:moveTo>
                  <a:lnTo>
                    <a:pt x="34" y="0"/>
                  </a:lnTo>
                  <a:lnTo>
                    <a:pt x="46" y="4"/>
                  </a:lnTo>
                  <a:lnTo>
                    <a:pt x="58" y="8"/>
                  </a:lnTo>
                  <a:lnTo>
                    <a:pt x="70" y="14"/>
                  </a:lnTo>
                  <a:lnTo>
                    <a:pt x="84" y="18"/>
                  </a:lnTo>
                  <a:lnTo>
                    <a:pt x="76" y="32"/>
                  </a:lnTo>
                  <a:lnTo>
                    <a:pt x="68" y="42"/>
                  </a:lnTo>
                  <a:lnTo>
                    <a:pt x="58" y="48"/>
                  </a:lnTo>
                  <a:lnTo>
                    <a:pt x="48" y="50"/>
                  </a:lnTo>
                  <a:lnTo>
                    <a:pt x="40" y="50"/>
                  </a:lnTo>
                  <a:lnTo>
                    <a:pt x="34" y="48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8" y="24"/>
                  </a:lnTo>
                  <a:lnTo>
                    <a:pt x="0" y="6"/>
                  </a:lnTo>
                  <a:lnTo>
                    <a:pt x="16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104">
              <a:extLst>
                <a:ext uri="{FF2B5EF4-FFF2-40B4-BE49-F238E27FC236}">
                  <a16:creationId xmlns:a16="http://schemas.microsoft.com/office/drawing/2014/main" id="{4885C826-CC25-4612-BB91-24343F636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675" y="2114550"/>
              <a:ext cx="838200" cy="419100"/>
            </a:xfrm>
            <a:custGeom>
              <a:avLst/>
              <a:gdLst>
                <a:gd name="T0" fmla="*/ 2147483647 w 528"/>
                <a:gd name="T1" fmla="*/ 2147483647 h 264"/>
                <a:gd name="T2" fmla="*/ 2147483647 w 528"/>
                <a:gd name="T3" fmla="*/ 2147483647 h 264"/>
                <a:gd name="T4" fmla="*/ 2147483647 w 528"/>
                <a:gd name="T5" fmla="*/ 0 h 264"/>
                <a:gd name="T6" fmla="*/ 2147483647 w 528"/>
                <a:gd name="T7" fmla="*/ 2147483647 h 264"/>
                <a:gd name="T8" fmla="*/ 2147483647 w 528"/>
                <a:gd name="T9" fmla="*/ 2147483647 h 264"/>
                <a:gd name="T10" fmla="*/ 0 w 528"/>
                <a:gd name="T11" fmla="*/ 2147483647 h 264"/>
                <a:gd name="T12" fmla="*/ 2147483647 w 528"/>
                <a:gd name="T13" fmla="*/ 2147483647 h 264"/>
                <a:gd name="T14" fmla="*/ 2147483647 w 528"/>
                <a:gd name="T15" fmla="*/ 2147483647 h 264"/>
                <a:gd name="T16" fmla="*/ 2147483647 w 528"/>
                <a:gd name="T17" fmla="*/ 2147483647 h 264"/>
                <a:gd name="T18" fmla="*/ 2147483647 w 528"/>
                <a:gd name="T19" fmla="*/ 2147483647 h 264"/>
                <a:gd name="T20" fmla="*/ 2147483647 w 528"/>
                <a:gd name="T21" fmla="*/ 2147483647 h 264"/>
                <a:gd name="T22" fmla="*/ 2147483647 w 528"/>
                <a:gd name="T23" fmla="*/ 2147483647 h 264"/>
                <a:gd name="T24" fmla="*/ 2147483647 w 528"/>
                <a:gd name="T25" fmla="*/ 2147483647 h 264"/>
                <a:gd name="T26" fmla="*/ 2147483647 w 528"/>
                <a:gd name="T27" fmla="*/ 2147483647 h 264"/>
                <a:gd name="T28" fmla="*/ 2147483647 w 528"/>
                <a:gd name="T29" fmla="*/ 2147483647 h 264"/>
                <a:gd name="T30" fmla="*/ 2147483647 w 528"/>
                <a:gd name="T31" fmla="*/ 2147483647 h 264"/>
                <a:gd name="T32" fmla="*/ 2147483647 w 528"/>
                <a:gd name="T33" fmla="*/ 2147483647 h 264"/>
                <a:gd name="T34" fmla="*/ 2147483647 w 528"/>
                <a:gd name="T35" fmla="*/ 2147483647 h 264"/>
                <a:gd name="T36" fmla="*/ 2147483647 w 528"/>
                <a:gd name="T37" fmla="*/ 2147483647 h 264"/>
                <a:gd name="T38" fmla="*/ 2147483647 w 528"/>
                <a:gd name="T39" fmla="*/ 2147483647 h 264"/>
                <a:gd name="T40" fmla="*/ 2147483647 w 528"/>
                <a:gd name="T41" fmla="*/ 2147483647 h 264"/>
                <a:gd name="T42" fmla="*/ 2147483647 w 528"/>
                <a:gd name="T43" fmla="*/ 2147483647 h 264"/>
                <a:gd name="T44" fmla="*/ 2147483647 w 528"/>
                <a:gd name="T45" fmla="*/ 2147483647 h 264"/>
                <a:gd name="T46" fmla="*/ 2147483647 w 528"/>
                <a:gd name="T47" fmla="*/ 2147483647 h 264"/>
                <a:gd name="T48" fmla="*/ 2147483647 w 528"/>
                <a:gd name="T49" fmla="*/ 2147483647 h 264"/>
                <a:gd name="T50" fmla="*/ 2147483647 w 528"/>
                <a:gd name="T51" fmla="*/ 2147483647 h 264"/>
                <a:gd name="T52" fmla="*/ 2147483647 w 528"/>
                <a:gd name="T53" fmla="*/ 2147483647 h 264"/>
                <a:gd name="T54" fmla="*/ 2147483647 w 528"/>
                <a:gd name="T55" fmla="*/ 2147483647 h 264"/>
                <a:gd name="T56" fmla="*/ 2147483647 w 528"/>
                <a:gd name="T57" fmla="*/ 2147483647 h 264"/>
                <a:gd name="T58" fmla="*/ 2147483647 w 528"/>
                <a:gd name="T59" fmla="*/ 2147483647 h 264"/>
                <a:gd name="T60" fmla="*/ 2147483647 w 528"/>
                <a:gd name="T61" fmla="*/ 2147483647 h 264"/>
                <a:gd name="T62" fmla="*/ 2147483647 w 528"/>
                <a:gd name="T63" fmla="*/ 2147483647 h 264"/>
                <a:gd name="T64" fmla="*/ 2147483647 w 528"/>
                <a:gd name="T65" fmla="*/ 2147483647 h 264"/>
                <a:gd name="T66" fmla="*/ 2147483647 w 528"/>
                <a:gd name="T67" fmla="*/ 2147483647 h 264"/>
                <a:gd name="T68" fmla="*/ 2147483647 w 528"/>
                <a:gd name="T69" fmla="*/ 2147483647 h 264"/>
                <a:gd name="T70" fmla="*/ 2147483647 w 528"/>
                <a:gd name="T71" fmla="*/ 2147483647 h 264"/>
                <a:gd name="T72" fmla="*/ 2147483647 w 528"/>
                <a:gd name="T73" fmla="*/ 2147483647 h 264"/>
                <a:gd name="T74" fmla="*/ 2147483647 w 528"/>
                <a:gd name="T75" fmla="*/ 2147483647 h 264"/>
                <a:gd name="T76" fmla="*/ 2147483647 w 528"/>
                <a:gd name="T77" fmla="*/ 2147483647 h 264"/>
                <a:gd name="T78" fmla="*/ 2147483647 w 528"/>
                <a:gd name="T79" fmla="*/ 2147483647 h 264"/>
                <a:gd name="T80" fmla="*/ 2147483647 w 528"/>
                <a:gd name="T81" fmla="*/ 2147483647 h 264"/>
                <a:gd name="T82" fmla="*/ 2147483647 w 528"/>
                <a:gd name="T83" fmla="*/ 2147483647 h 264"/>
                <a:gd name="T84" fmla="*/ 2147483647 w 528"/>
                <a:gd name="T85" fmla="*/ 2147483647 h 264"/>
                <a:gd name="T86" fmla="*/ 2147483647 w 528"/>
                <a:gd name="T87" fmla="*/ 2147483647 h 264"/>
                <a:gd name="T88" fmla="*/ 2147483647 w 528"/>
                <a:gd name="T89" fmla="*/ 2147483647 h 264"/>
                <a:gd name="T90" fmla="*/ 2147483647 w 528"/>
                <a:gd name="T91" fmla="*/ 2147483647 h 264"/>
                <a:gd name="T92" fmla="*/ 2147483647 w 528"/>
                <a:gd name="T93" fmla="*/ 2147483647 h 264"/>
                <a:gd name="T94" fmla="*/ 2147483647 w 528"/>
                <a:gd name="T95" fmla="*/ 2147483647 h 264"/>
                <a:gd name="T96" fmla="*/ 2147483647 w 528"/>
                <a:gd name="T97" fmla="*/ 2147483647 h 264"/>
                <a:gd name="T98" fmla="*/ 2147483647 w 528"/>
                <a:gd name="T99" fmla="*/ 2147483647 h 264"/>
                <a:gd name="T100" fmla="*/ 2147483647 w 528"/>
                <a:gd name="T101" fmla="*/ 2147483647 h 264"/>
                <a:gd name="T102" fmla="*/ 2147483647 w 528"/>
                <a:gd name="T103" fmla="*/ 2147483647 h 264"/>
                <a:gd name="T104" fmla="*/ 2147483647 w 528"/>
                <a:gd name="T105" fmla="*/ 2147483647 h 264"/>
                <a:gd name="T106" fmla="*/ 2147483647 w 528"/>
                <a:gd name="T107" fmla="*/ 2147483647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8"/>
                <a:gd name="T163" fmla="*/ 0 h 264"/>
                <a:gd name="T164" fmla="*/ 528 w 52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105">
              <a:extLst>
                <a:ext uri="{FF2B5EF4-FFF2-40B4-BE49-F238E27FC236}">
                  <a16:creationId xmlns:a16="http://schemas.microsoft.com/office/drawing/2014/main" id="{C98C6672-C27D-4894-821D-BA888A1BB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1625" y="2095500"/>
              <a:ext cx="876300" cy="457200"/>
            </a:xfrm>
            <a:custGeom>
              <a:avLst/>
              <a:gdLst>
                <a:gd name="T0" fmla="*/ 2147483647 w 552"/>
                <a:gd name="T1" fmla="*/ 2147483647 h 288"/>
                <a:gd name="T2" fmla="*/ 2147483647 w 552"/>
                <a:gd name="T3" fmla="*/ 2147483647 h 288"/>
                <a:gd name="T4" fmla="*/ 2147483647 w 552"/>
                <a:gd name="T5" fmla="*/ 2147483647 h 288"/>
                <a:gd name="T6" fmla="*/ 2147483647 w 552"/>
                <a:gd name="T7" fmla="*/ 2147483647 h 288"/>
                <a:gd name="T8" fmla="*/ 2147483647 w 552"/>
                <a:gd name="T9" fmla="*/ 2147483647 h 288"/>
                <a:gd name="T10" fmla="*/ 2147483647 w 552"/>
                <a:gd name="T11" fmla="*/ 2147483647 h 288"/>
                <a:gd name="T12" fmla="*/ 2147483647 w 552"/>
                <a:gd name="T13" fmla="*/ 2147483647 h 288"/>
                <a:gd name="T14" fmla="*/ 2147483647 w 552"/>
                <a:gd name="T15" fmla="*/ 2147483647 h 288"/>
                <a:gd name="T16" fmla="*/ 2147483647 w 552"/>
                <a:gd name="T17" fmla="*/ 2147483647 h 288"/>
                <a:gd name="T18" fmla="*/ 2147483647 w 552"/>
                <a:gd name="T19" fmla="*/ 2147483647 h 288"/>
                <a:gd name="T20" fmla="*/ 2147483647 w 552"/>
                <a:gd name="T21" fmla="*/ 2147483647 h 288"/>
                <a:gd name="T22" fmla="*/ 2147483647 w 552"/>
                <a:gd name="T23" fmla="*/ 2147483647 h 288"/>
                <a:gd name="T24" fmla="*/ 2147483647 w 552"/>
                <a:gd name="T25" fmla="*/ 2147483647 h 288"/>
                <a:gd name="T26" fmla="*/ 2147483647 w 552"/>
                <a:gd name="T27" fmla="*/ 2147483647 h 288"/>
                <a:gd name="T28" fmla="*/ 2147483647 w 552"/>
                <a:gd name="T29" fmla="*/ 2147483647 h 288"/>
                <a:gd name="T30" fmla="*/ 2147483647 w 552"/>
                <a:gd name="T31" fmla="*/ 2147483647 h 288"/>
                <a:gd name="T32" fmla="*/ 2147483647 w 552"/>
                <a:gd name="T33" fmla="*/ 2147483647 h 288"/>
                <a:gd name="T34" fmla="*/ 2147483647 w 552"/>
                <a:gd name="T35" fmla="*/ 2147483647 h 288"/>
                <a:gd name="T36" fmla="*/ 2147483647 w 552"/>
                <a:gd name="T37" fmla="*/ 2147483647 h 288"/>
                <a:gd name="T38" fmla="*/ 2147483647 w 552"/>
                <a:gd name="T39" fmla="*/ 2147483647 h 288"/>
                <a:gd name="T40" fmla="*/ 2147483647 w 552"/>
                <a:gd name="T41" fmla="*/ 2147483647 h 288"/>
                <a:gd name="T42" fmla="*/ 2147483647 w 552"/>
                <a:gd name="T43" fmla="*/ 2147483647 h 288"/>
                <a:gd name="T44" fmla="*/ 2147483647 w 552"/>
                <a:gd name="T45" fmla="*/ 2147483647 h 288"/>
                <a:gd name="T46" fmla="*/ 2147483647 w 552"/>
                <a:gd name="T47" fmla="*/ 2147483647 h 288"/>
                <a:gd name="T48" fmla="*/ 2147483647 w 552"/>
                <a:gd name="T49" fmla="*/ 2147483647 h 288"/>
                <a:gd name="T50" fmla="*/ 2147483647 w 552"/>
                <a:gd name="T51" fmla="*/ 0 h 288"/>
                <a:gd name="T52" fmla="*/ 2147483647 w 552"/>
                <a:gd name="T53" fmla="*/ 2147483647 h 288"/>
                <a:gd name="T54" fmla="*/ 2147483647 w 552"/>
                <a:gd name="T55" fmla="*/ 2147483647 h 288"/>
                <a:gd name="T56" fmla="*/ 2147483647 w 552"/>
                <a:gd name="T57" fmla="*/ 2147483647 h 288"/>
                <a:gd name="T58" fmla="*/ 2147483647 w 552"/>
                <a:gd name="T59" fmla="*/ 2147483647 h 288"/>
                <a:gd name="T60" fmla="*/ 2147483647 w 552"/>
                <a:gd name="T61" fmla="*/ 2147483647 h 288"/>
                <a:gd name="T62" fmla="*/ 2147483647 w 552"/>
                <a:gd name="T63" fmla="*/ 2147483647 h 288"/>
                <a:gd name="T64" fmla="*/ 2147483647 w 552"/>
                <a:gd name="T65" fmla="*/ 2147483647 h 288"/>
                <a:gd name="T66" fmla="*/ 2147483647 w 552"/>
                <a:gd name="T67" fmla="*/ 2147483647 h 288"/>
                <a:gd name="T68" fmla="*/ 2147483647 w 552"/>
                <a:gd name="T69" fmla="*/ 2147483647 h 288"/>
                <a:gd name="T70" fmla="*/ 2147483647 w 552"/>
                <a:gd name="T71" fmla="*/ 2147483647 h 288"/>
                <a:gd name="T72" fmla="*/ 2147483647 w 552"/>
                <a:gd name="T73" fmla="*/ 2147483647 h 288"/>
                <a:gd name="T74" fmla="*/ 2147483647 w 552"/>
                <a:gd name="T75" fmla="*/ 2147483647 h 288"/>
                <a:gd name="T76" fmla="*/ 2147483647 w 552"/>
                <a:gd name="T77" fmla="*/ 2147483647 h 288"/>
                <a:gd name="T78" fmla="*/ 2147483647 w 552"/>
                <a:gd name="T79" fmla="*/ 2147483647 h 288"/>
                <a:gd name="T80" fmla="*/ 2147483647 w 552"/>
                <a:gd name="T81" fmla="*/ 2147483647 h 288"/>
                <a:gd name="T82" fmla="*/ 2147483647 w 552"/>
                <a:gd name="T83" fmla="*/ 2147483647 h 288"/>
                <a:gd name="T84" fmla="*/ 2147483647 w 552"/>
                <a:gd name="T85" fmla="*/ 2147483647 h 288"/>
                <a:gd name="T86" fmla="*/ 2147483647 w 552"/>
                <a:gd name="T87" fmla="*/ 2147483647 h 288"/>
                <a:gd name="T88" fmla="*/ 2147483647 w 552"/>
                <a:gd name="T89" fmla="*/ 2147483647 h 288"/>
                <a:gd name="T90" fmla="*/ 2147483647 w 552"/>
                <a:gd name="T91" fmla="*/ 2147483647 h 288"/>
                <a:gd name="T92" fmla="*/ 2147483647 w 552"/>
                <a:gd name="T93" fmla="*/ 2147483647 h 288"/>
                <a:gd name="T94" fmla="*/ 2147483647 w 552"/>
                <a:gd name="T95" fmla="*/ 2147483647 h 288"/>
                <a:gd name="T96" fmla="*/ 2147483647 w 552"/>
                <a:gd name="T97" fmla="*/ 2147483647 h 288"/>
                <a:gd name="T98" fmla="*/ 2147483647 w 552"/>
                <a:gd name="T99" fmla="*/ 2147483647 h 288"/>
                <a:gd name="T100" fmla="*/ 2147483647 w 552"/>
                <a:gd name="T101" fmla="*/ 2147483647 h 288"/>
                <a:gd name="T102" fmla="*/ 2147483647 w 552"/>
                <a:gd name="T103" fmla="*/ 2147483647 h 288"/>
                <a:gd name="T104" fmla="*/ 2147483647 w 552"/>
                <a:gd name="T105" fmla="*/ 2147483647 h 288"/>
                <a:gd name="T106" fmla="*/ 2147483647 w 552"/>
                <a:gd name="T107" fmla="*/ 2147483647 h 288"/>
                <a:gd name="T108" fmla="*/ 2147483647 w 552"/>
                <a:gd name="T109" fmla="*/ 2147483647 h 288"/>
                <a:gd name="T110" fmla="*/ 2147483647 w 552"/>
                <a:gd name="T111" fmla="*/ 2147483647 h 2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2"/>
                <a:gd name="T169" fmla="*/ 0 h 288"/>
                <a:gd name="T170" fmla="*/ 552 w 552"/>
                <a:gd name="T171" fmla="*/ 288 h 2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2" h="288">
                  <a:moveTo>
                    <a:pt x="6" y="56"/>
                  </a:moveTo>
                  <a:lnTo>
                    <a:pt x="6" y="56"/>
                  </a:lnTo>
                  <a:lnTo>
                    <a:pt x="10" y="62"/>
                  </a:lnTo>
                  <a:lnTo>
                    <a:pt x="16" y="68"/>
                  </a:lnTo>
                  <a:lnTo>
                    <a:pt x="22" y="74"/>
                  </a:lnTo>
                  <a:lnTo>
                    <a:pt x="30" y="78"/>
                  </a:lnTo>
                  <a:lnTo>
                    <a:pt x="42" y="80"/>
                  </a:lnTo>
                  <a:lnTo>
                    <a:pt x="54" y="82"/>
                  </a:lnTo>
                  <a:lnTo>
                    <a:pt x="102" y="84"/>
                  </a:lnTo>
                  <a:lnTo>
                    <a:pt x="118" y="84"/>
                  </a:lnTo>
                  <a:lnTo>
                    <a:pt x="142" y="92"/>
                  </a:lnTo>
                  <a:lnTo>
                    <a:pt x="176" y="102"/>
                  </a:lnTo>
                  <a:lnTo>
                    <a:pt x="188" y="106"/>
                  </a:lnTo>
                  <a:lnTo>
                    <a:pt x="182" y="120"/>
                  </a:lnTo>
                  <a:lnTo>
                    <a:pt x="180" y="140"/>
                  </a:lnTo>
                  <a:lnTo>
                    <a:pt x="180" y="154"/>
                  </a:lnTo>
                  <a:lnTo>
                    <a:pt x="182" y="168"/>
                  </a:lnTo>
                  <a:lnTo>
                    <a:pt x="184" y="182"/>
                  </a:lnTo>
                  <a:lnTo>
                    <a:pt x="190" y="196"/>
                  </a:lnTo>
                  <a:lnTo>
                    <a:pt x="196" y="208"/>
                  </a:lnTo>
                  <a:lnTo>
                    <a:pt x="204" y="220"/>
                  </a:lnTo>
                  <a:lnTo>
                    <a:pt x="212" y="228"/>
                  </a:lnTo>
                  <a:lnTo>
                    <a:pt x="220" y="234"/>
                  </a:lnTo>
                  <a:lnTo>
                    <a:pt x="222" y="236"/>
                  </a:lnTo>
                  <a:lnTo>
                    <a:pt x="232" y="238"/>
                  </a:lnTo>
                  <a:lnTo>
                    <a:pt x="240" y="238"/>
                  </a:lnTo>
                  <a:lnTo>
                    <a:pt x="252" y="248"/>
                  </a:lnTo>
                  <a:lnTo>
                    <a:pt x="260" y="254"/>
                  </a:lnTo>
                  <a:lnTo>
                    <a:pt x="268" y="258"/>
                  </a:lnTo>
                  <a:lnTo>
                    <a:pt x="280" y="262"/>
                  </a:lnTo>
                  <a:lnTo>
                    <a:pt x="298" y="264"/>
                  </a:lnTo>
                  <a:lnTo>
                    <a:pt x="308" y="270"/>
                  </a:lnTo>
                  <a:lnTo>
                    <a:pt x="322" y="278"/>
                  </a:lnTo>
                  <a:lnTo>
                    <a:pt x="336" y="282"/>
                  </a:lnTo>
                  <a:lnTo>
                    <a:pt x="348" y="284"/>
                  </a:lnTo>
                  <a:lnTo>
                    <a:pt x="366" y="288"/>
                  </a:lnTo>
                  <a:lnTo>
                    <a:pt x="384" y="288"/>
                  </a:lnTo>
                  <a:lnTo>
                    <a:pt x="394" y="288"/>
                  </a:lnTo>
                  <a:lnTo>
                    <a:pt x="402" y="284"/>
                  </a:lnTo>
                  <a:lnTo>
                    <a:pt x="410" y="280"/>
                  </a:lnTo>
                  <a:lnTo>
                    <a:pt x="416" y="272"/>
                  </a:lnTo>
                  <a:lnTo>
                    <a:pt x="420" y="264"/>
                  </a:lnTo>
                  <a:lnTo>
                    <a:pt x="422" y="258"/>
                  </a:lnTo>
                  <a:lnTo>
                    <a:pt x="422" y="252"/>
                  </a:lnTo>
                  <a:lnTo>
                    <a:pt x="420" y="246"/>
                  </a:lnTo>
                  <a:lnTo>
                    <a:pt x="446" y="244"/>
                  </a:lnTo>
                  <a:lnTo>
                    <a:pt x="462" y="242"/>
                  </a:lnTo>
                  <a:lnTo>
                    <a:pt x="478" y="238"/>
                  </a:lnTo>
                  <a:lnTo>
                    <a:pt x="492" y="232"/>
                  </a:lnTo>
                  <a:lnTo>
                    <a:pt x="506" y="226"/>
                  </a:lnTo>
                  <a:lnTo>
                    <a:pt x="516" y="220"/>
                  </a:lnTo>
                  <a:lnTo>
                    <a:pt x="526" y="212"/>
                  </a:lnTo>
                  <a:lnTo>
                    <a:pt x="534" y="202"/>
                  </a:lnTo>
                  <a:lnTo>
                    <a:pt x="542" y="192"/>
                  </a:lnTo>
                  <a:lnTo>
                    <a:pt x="546" y="180"/>
                  </a:lnTo>
                  <a:lnTo>
                    <a:pt x="550" y="168"/>
                  </a:lnTo>
                  <a:lnTo>
                    <a:pt x="552" y="154"/>
                  </a:lnTo>
                  <a:lnTo>
                    <a:pt x="552" y="140"/>
                  </a:lnTo>
                  <a:lnTo>
                    <a:pt x="552" y="128"/>
                  </a:lnTo>
                  <a:lnTo>
                    <a:pt x="550" y="114"/>
                  </a:lnTo>
                  <a:lnTo>
                    <a:pt x="546" y="104"/>
                  </a:lnTo>
                  <a:lnTo>
                    <a:pt x="542" y="92"/>
                  </a:lnTo>
                  <a:lnTo>
                    <a:pt x="534" y="82"/>
                  </a:lnTo>
                  <a:lnTo>
                    <a:pt x="528" y="72"/>
                  </a:lnTo>
                  <a:lnTo>
                    <a:pt x="514" y="58"/>
                  </a:lnTo>
                  <a:lnTo>
                    <a:pt x="498" y="48"/>
                  </a:lnTo>
                  <a:lnTo>
                    <a:pt x="480" y="38"/>
                  </a:lnTo>
                  <a:lnTo>
                    <a:pt x="462" y="30"/>
                  </a:lnTo>
                  <a:lnTo>
                    <a:pt x="442" y="24"/>
                  </a:lnTo>
                  <a:lnTo>
                    <a:pt x="420" y="18"/>
                  </a:lnTo>
                  <a:lnTo>
                    <a:pt x="378" y="10"/>
                  </a:lnTo>
                  <a:lnTo>
                    <a:pt x="336" y="6"/>
                  </a:lnTo>
                  <a:lnTo>
                    <a:pt x="298" y="4"/>
                  </a:lnTo>
                  <a:lnTo>
                    <a:pt x="264" y="4"/>
                  </a:lnTo>
                  <a:lnTo>
                    <a:pt x="240" y="6"/>
                  </a:lnTo>
                  <a:lnTo>
                    <a:pt x="186" y="8"/>
                  </a:lnTo>
                  <a:lnTo>
                    <a:pt x="134" y="6"/>
                  </a:lnTo>
                  <a:lnTo>
                    <a:pt x="92" y="4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  <a:lnTo>
                    <a:pt x="2" y="46"/>
                  </a:lnTo>
                  <a:lnTo>
                    <a:pt x="6" y="56"/>
                  </a:lnTo>
                  <a:close/>
                  <a:moveTo>
                    <a:pt x="470" y="214"/>
                  </a:moveTo>
                  <a:lnTo>
                    <a:pt x="470" y="214"/>
                  </a:lnTo>
                  <a:lnTo>
                    <a:pt x="456" y="218"/>
                  </a:lnTo>
                  <a:lnTo>
                    <a:pt x="442" y="220"/>
                  </a:lnTo>
                  <a:lnTo>
                    <a:pt x="418" y="222"/>
                  </a:lnTo>
                  <a:lnTo>
                    <a:pt x="400" y="220"/>
                  </a:lnTo>
                  <a:lnTo>
                    <a:pt x="392" y="220"/>
                  </a:lnTo>
                  <a:lnTo>
                    <a:pt x="384" y="242"/>
                  </a:lnTo>
                  <a:lnTo>
                    <a:pt x="392" y="246"/>
                  </a:lnTo>
                  <a:lnTo>
                    <a:pt x="394" y="250"/>
                  </a:lnTo>
                  <a:lnTo>
                    <a:pt x="396" y="254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2" y="262"/>
                  </a:lnTo>
                  <a:lnTo>
                    <a:pt x="390" y="264"/>
                  </a:lnTo>
                  <a:lnTo>
                    <a:pt x="380" y="264"/>
                  </a:lnTo>
                  <a:lnTo>
                    <a:pt x="368" y="264"/>
                  </a:lnTo>
                  <a:lnTo>
                    <a:pt x="354" y="262"/>
                  </a:lnTo>
                  <a:lnTo>
                    <a:pt x="340" y="258"/>
                  </a:lnTo>
                  <a:lnTo>
                    <a:pt x="328" y="256"/>
                  </a:lnTo>
                  <a:lnTo>
                    <a:pt x="320" y="250"/>
                  </a:lnTo>
                  <a:lnTo>
                    <a:pt x="314" y="244"/>
                  </a:lnTo>
                  <a:lnTo>
                    <a:pt x="300" y="226"/>
                  </a:lnTo>
                  <a:lnTo>
                    <a:pt x="294" y="240"/>
                  </a:lnTo>
                  <a:lnTo>
                    <a:pt x="284" y="238"/>
                  </a:lnTo>
                  <a:lnTo>
                    <a:pt x="278" y="236"/>
                  </a:lnTo>
                  <a:lnTo>
                    <a:pt x="270" y="232"/>
                  </a:lnTo>
                  <a:lnTo>
                    <a:pt x="264" y="228"/>
                  </a:lnTo>
                  <a:lnTo>
                    <a:pt x="256" y="218"/>
                  </a:lnTo>
                  <a:lnTo>
                    <a:pt x="250" y="210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0" y="212"/>
                  </a:lnTo>
                  <a:lnTo>
                    <a:pt x="226" y="210"/>
                  </a:lnTo>
                  <a:lnTo>
                    <a:pt x="222" y="204"/>
                  </a:lnTo>
                  <a:lnTo>
                    <a:pt x="212" y="186"/>
                  </a:lnTo>
                  <a:lnTo>
                    <a:pt x="206" y="164"/>
                  </a:lnTo>
                  <a:lnTo>
                    <a:pt x="204" y="154"/>
                  </a:lnTo>
                  <a:lnTo>
                    <a:pt x="204" y="144"/>
                  </a:lnTo>
                  <a:lnTo>
                    <a:pt x="206" y="126"/>
                  </a:lnTo>
                  <a:lnTo>
                    <a:pt x="212" y="114"/>
                  </a:lnTo>
                  <a:lnTo>
                    <a:pt x="218" y="104"/>
                  </a:lnTo>
                  <a:lnTo>
                    <a:pt x="234" y="86"/>
                  </a:lnTo>
                  <a:lnTo>
                    <a:pt x="208" y="84"/>
                  </a:lnTo>
                  <a:lnTo>
                    <a:pt x="202" y="84"/>
                  </a:lnTo>
                  <a:lnTo>
                    <a:pt x="182" y="80"/>
                  </a:lnTo>
                  <a:lnTo>
                    <a:pt x="146" y="68"/>
                  </a:lnTo>
                  <a:lnTo>
                    <a:pt x="126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08" y="60"/>
                  </a:lnTo>
                  <a:lnTo>
                    <a:pt x="54" y="58"/>
                  </a:lnTo>
                  <a:lnTo>
                    <a:pt x="46" y="58"/>
                  </a:lnTo>
                  <a:lnTo>
                    <a:pt x="38" y="54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54" y="26"/>
                  </a:lnTo>
                  <a:lnTo>
                    <a:pt x="90" y="28"/>
                  </a:lnTo>
                  <a:lnTo>
                    <a:pt x="134" y="30"/>
                  </a:lnTo>
                  <a:lnTo>
                    <a:pt x="186" y="32"/>
                  </a:lnTo>
                  <a:lnTo>
                    <a:pt x="242" y="30"/>
                  </a:lnTo>
                  <a:lnTo>
                    <a:pt x="290" y="28"/>
                  </a:lnTo>
                  <a:lnTo>
                    <a:pt x="326" y="30"/>
                  </a:lnTo>
                  <a:lnTo>
                    <a:pt x="366" y="32"/>
                  </a:lnTo>
                  <a:lnTo>
                    <a:pt x="408" y="40"/>
                  </a:lnTo>
                  <a:lnTo>
                    <a:pt x="428" y="44"/>
                  </a:lnTo>
                  <a:lnTo>
                    <a:pt x="446" y="50"/>
                  </a:lnTo>
                  <a:lnTo>
                    <a:pt x="464" y="58"/>
                  </a:lnTo>
                  <a:lnTo>
                    <a:pt x="482" y="66"/>
                  </a:lnTo>
                  <a:lnTo>
                    <a:pt x="496" y="76"/>
                  </a:lnTo>
                  <a:lnTo>
                    <a:pt x="508" y="88"/>
                  </a:lnTo>
                  <a:lnTo>
                    <a:pt x="520" y="104"/>
                  </a:lnTo>
                  <a:lnTo>
                    <a:pt x="524" y="112"/>
                  </a:lnTo>
                  <a:lnTo>
                    <a:pt x="526" y="122"/>
                  </a:lnTo>
                  <a:lnTo>
                    <a:pt x="528" y="140"/>
                  </a:lnTo>
                  <a:lnTo>
                    <a:pt x="526" y="162"/>
                  </a:lnTo>
                  <a:lnTo>
                    <a:pt x="520" y="178"/>
                  </a:lnTo>
                  <a:lnTo>
                    <a:pt x="516" y="186"/>
                  </a:lnTo>
                  <a:lnTo>
                    <a:pt x="510" y="192"/>
                  </a:lnTo>
                  <a:lnTo>
                    <a:pt x="504" y="198"/>
                  </a:lnTo>
                  <a:lnTo>
                    <a:pt x="494" y="204"/>
                  </a:lnTo>
                  <a:lnTo>
                    <a:pt x="484" y="210"/>
                  </a:lnTo>
                  <a:lnTo>
                    <a:pt x="470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106">
              <a:extLst>
                <a:ext uri="{FF2B5EF4-FFF2-40B4-BE49-F238E27FC236}">
                  <a16:creationId xmlns:a16="http://schemas.microsoft.com/office/drawing/2014/main" id="{4A74B843-B298-4ADA-BE3B-783D376D2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675" y="2114550"/>
              <a:ext cx="838200" cy="419100"/>
            </a:xfrm>
            <a:custGeom>
              <a:avLst/>
              <a:gdLst>
                <a:gd name="T0" fmla="*/ 2147483647 w 528"/>
                <a:gd name="T1" fmla="*/ 2147483647 h 264"/>
                <a:gd name="T2" fmla="*/ 2147483647 w 528"/>
                <a:gd name="T3" fmla="*/ 2147483647 h 264"/>
                <a:gd name="T4" fmla="*/ 2147483647 w 528"/>
                <a:gd name="T5" fmla="*/ 0 h 264"/>
                <a:gd name="T6" fmla="*/ 2147483647 w 528"/>
                <a:gd name="T7" fmla="*/ 2147483647 h 264"/>
                <a:gd name="T8" fmla="*/ 2147483647 w 528"/>
                <a:gd name="T9" fmla="*/ 2147483647 h 264"/>
                <a:gd name="T10" fmla="*/ 0 w 528"/>
                <a:gd name="T11" fmla="*/ 2147483647 h 264"/>
                <a:gd name="T12" fmla="*/ 2147483647 w 528"/>
                <a:gd name="T13" fmla="*/ 2147483647 h 264"/>
                <a:gd name="T14" fmla="*/ 2147483647 w 528"/>
                <a:gd name="T15" fmla="*/ 2147483647 h 264"/>
                <a:gd name="T16" fmla="*/ 2147483647 w 528"/>
                <a:gd name="T17" fmla="*/ 2147483647 h 264"/>
                <a:gd name="T18" fmla="*/ 2147483647 w 528"/>
                <a:gd name="T19" fmla="*/ 2147483647 h 264"/>
                <a:gd name="T20" fmla="*/ 2147483647 w 528"/>
                <a:gd name="T21" fmla="*/ 2147483647 h 264"/>
                <a:gd name="T22" fmla="*/ 2147483647 w 528"/>
                <a:gd name="T23" fmla="*/ 2147483647 h 264"/>
                <a:gd name="T24" fmla="*/ 2147483647 w 528"/>
                <a:gd name="T25" fmla="*/ 2147483647 h 264"/>
                <a:gd name="T26" fmla="*/ 2147483647 w 528"/>
                <a:gd name="T27" fmla="*/ 2147483647 h 264"/>
                <a:gd name="T28" fmla="*/ 2147483647 w 528"/>
                <a:gd name="T29" fmla="*/ 2147483647 h 264"/>
                <a:gd name="T30" fmla="*/ 2147483647 w 528"/>
                <a:gd name="T31" fmla="*/ 2147483647 h 264"/>
                <a:gd name="T32" fmla="*/ 2147483647 w 528"/>
                <a:gd name="T33" fmla="*/ 2147483647 h 264"/>
                <a:gd name="T34" fmla="*/ 2147483647 w 528"/>
                <a:gd name="T35" fmla="*/ 2147483647 h 264"/>
                <a:gd name="T36" fmla="*/ 2147483647 w 528"/>
                <a:gd name="T37" fmla="*/ 2147483647 h 264"/>
                <a:gd name="T38" fmla="*/ 2147483647 w 528"/>
                <a:gd name="T39" fmla="*/ 2147483647 h 264"/>
                <a:gd name="T40" fmla="*/ 2147483647 w 528"/>
                <a:gd name="T41" fmla="*/ 2147483647 h 264"/>
                <a:gd name="T42" fmla="*/ 2147483647 w 528"/>
                <a:gd name="T43" fmla="*/ 2147483647 h 264"/>
                <a:gd name="T44" fmla="*/ 2147483647 w 528"/>
                <a:gd name="T45" fmla="*/ 2147483647 h 264"/>
                <a:gd name="T46" fmla="*/ 2147483647 w 528"/>
                <a:gd name="T47" fmla="*/ 2147483647 h 264"/>
                <a:gd name="T48" fmla="*/ 2147483647 w 528"/>
                <a:gd name="T49" fmla="*/ 2147483647 h 264"/>
                <a:gd name="T50" fmla="*/ 2147483647 w 528"/>
                <a:gd name="T51" fmla="*/ 2147483647 h 264"/>
                <a:gd name="T52" fmla="*/ 2147483647 w 528"/>
                <a:gd name="T53" fmla="*/ 2147483647 h 264"/>
                <a:gd name="T54" fmla="*/ 2147483647 w 528"/>
                <a:gd name="T55" fmla="*/ 2147483647 h 264"/>
                <a:gd name="T56" fmla="*/ 2147483647 w 528"/>
                <a:gd name="T57" fmla="*/ 2147483647 h 264"/>
                <a:gd name="T58" fmla="*/ 2147483647 w 528"/>
                <a:gd name="T59" fmla="*/ 2147483647 h 264"/>
                <a:gd name="T60" fmla="*/ 2147483647 w 528"/>
                <a:gd name="T61" fmla="*/ 2147483647 h 264"/>
                <a:gd name="T62" fmla="*/ 2147483647 w 528"/>
                <a:gd name="T63" fmla="*/ 2147483647 h 264"/>
                <a:gd name="T64" fmla="*/ 2147483647 w 528"/>
                <a:gd name="T65" fmla="*/ 2147483647 h 264"/>
                <a:gd name="T66" fmla="*/ 2147483647 w 528"/>
                <a:gd name="T67" fmla="*/ 2147483647 h 264"/>
                <a:gd name="T68" fmla="*/ 2147483647 w 528"/>
                <a:gd name="T69" fmla="*/ 2147483647 h 264"/>
                <a:gd name="T70" fmla="*/ 2147483647 w 528"/>
                <a:gd name="T71" fmla="*/ 2147483647 h 264"/>
                <a:gd name="T72" fmla="*/ 2147483647 w 528"/>
                <a:gd name="T73" fmla="*/ 2147483647 h 264"/>
                <a:gd name="T74" fmla="*/ 2147483647 w 528"/>
                <a:gd name="T75" fmla="*/ 2147483647 h 264"/>
                <a:gd name="T76" fmla="*/ 2147483647 w 528"/>
                <a:gd name="T77" fmla="*/ 2147483647 h 264"/>
                <a:gd name="T78" fmla="*/ 2147483647 w 528"/>
                <a:gd name="T79" fmla="*/ 2147483647 h 264"/>
                <a:gd name="T80" fmla="*/ 2147483647 w 528"/>
                <a:gd name="T81" fmla="*/ 2147483647 h 264"/>
                <a:gd name="T82" fmla="*/ 2147483647 w 528"/>
                <a:gd name="T83" fmla="*/ 2147483647 h 264"/>
                <a:gd name="T84" fmla="*/ 2147483647 w 528"/>
                <a:gd name="T85" fmla="*/ 2147483647 h 264"/>
                <a:gd name="T86" fmla="*/ 2147483647 w 528"/>
                <a:gd name="T87" fmla="*/ 2147483647 h 264"/>
                <a:gd name="T88" fmla="*/ 2147483647 w 528"/>
                <a:gd name="T89" fmla="*/ 2147483647 h 264"/>
                <a:gd name="T90" fmla="*/ 2147483647 w 528"/>
                <a:gd name="T91" fmla="*/ 2147483647 h 264"/>
                <a:gd name="T92" fmla="*/ 2147483647 w 528"/>
                <a:gd name="T93" fmla="*/ 2147483647 h 264"/>
                <a:gd name="T94" fmla="*/ 2147483647 w 528"/>
                <a:gd name="T95" fmla="*/ 2147483647 h 264"/>
                <a:gd name="T96" fmla="*/ 2147483647 w 528"/>
                <a:gd name="T97" fmla="*/ 2147483647 h 264"/>
                <a:gd name="T98" fmla="*/ 2147483647 w 528"/>
                <a:gd name="T99" fmla="*/ 2147483647 h 264"/>
                <a:gd name="T100" fmla="*/ 2147483647 w 528"/>
                <a:gd name="T101" fmla="*/ 2147483647 h 264"/>
                <a:gd name="T102" fmla="*/ 2147483647 w 528"/>
                <a:gd name="T103" fmla="*/ 2147483647 h 264"/>
                <a:gd name="T104" fmla="*/ 2147483647 w 528"/>
                <a:gd name="T105" fmla="*/ 2147483647 h 264"/>
                <a:gd name="T106" fmla="*/ 2147483647 w 528"/>
                <a:gd name="T107" fmla="*/ 2147483647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8"/>
                <a:gd name="T163" fmla="*/ 0 h 264"/>
                <a:gd name="T164" fmla="*/ 528 w 52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107">
              <a:extLst>
                <a:ext uri="{FF2B5EF4-FFF2-40B4-BE49-F238E27FC236}">
                  <a16:creationId xmlns:a16="http://schemas.microsoft.com/office/drawing/2014/main" id="{8D98626D-B883-4EB0-A9B9-81AE57435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425" y="2320925"/>
              <a:ext cx="542925" cy="212725"/>
            </a:xfrm>
            <a:custGeom>
              <a:avLst/>
              <a:gdLst>
                <a:gd name="T0" fmla="*/ 2147483647 w 342"/>
                <a:gd name="T1" fmla="*/ 2147483647 h 134"/>
                <a:gd name="T2" fmla="*/ 2147483647 w 342"/>
                <a:gd name="T3" fmla="*/ 2147483647 h 134"/>
                <a:gd name="T4" fmla="*/ 2147483647 w 342"/>
                <a:gd name="T5" fmla="*/ 2147483647 h 134"/>
                <a:gd name="T6" fmla="*/ 2147483647 w 342"/>
                <a:gd name="T7" fmla="*/ 2147483647 h 134"/>
                <a:gd name="T8" fmla="*/ 2147483647 w 342"/>
                <a:gd name="T9" fmla="*/ 2147483647 h 134"/>
                <a:gd name="T10" fmla="*/ 2147483647 w 342"/>
                <a:gd name="T11" fmla="*/ 2147483647 h 134"/>
                <a:gd name="T12" fmla="*/ 2147483647 w 342"/>
                <a:gd name="T13" fmla="*/ 2147483647 h 134"/>
                <a:gd name="T14" fmla="*/ 2147483647 w 342"/>
                <a:gd name="T15" fmla="*/ 2147483647 h 134"/>
                <a:gd name="T16" fmla="*/ 2147483647 w 342"/>
                <a:gd name="T17" fmla="*/ 2147483647 h 134"/>
                <a:gd name="T18" fmla="*/ 2147483647 w 342"/>
                <a:gd name="T19" fmla="*/ 2147483647 h 134"/>
                <a:gd name="T20" fmla="*/ 2147483647 w 342"/>
                <a:gd name="T21" fmla="*/ 2147483647 h 134"/>
                <a:gd name="T22" fmla="*/ 2147483647 w 342"/>
                <a:gd name="T23" fmla="*/ 2147483647 h 134"/>
                <a:gd name="T24" fmla="*/ 2147483647 w 342"/>
                <a:gd name="T25" fmla="*/ 2147483647 h 134"/>
                <a:gd name="T26" fmla="*/ 2147483647 w 342"/>
                <a:gd name="T27" fmla="*/ 2147483647 h 134"/>
                <a:gd name="T28" fmla="*/ 2147483647 w 342"/>
                <a:gd name="T29" fmla="*/ 2147483647 h 134"/>
                <a:gd name="T30" fmla="*/ 2147483647 w 342"/>
                <a:gd name="T31" fmla="*/ 2147483647 h 134"/>
                <a:gd name="T32" fmla="*/ 2147483647 w 342"/>
                <a:gd name="T33" fmla="*/ 2147483647 h 134"/>
                <a:gd name="T34" fmla="*/ 2147483647 w 342"/>
                <a:gd name="T35" fmla="*/ 2147483647 h 134"/>
                <a:gd name="T36" fmla="*/ 2147483647 w 342"/>
                <a:gd name="T37" fmla="*/ 2147483647 h 134"/>
                <a:gd name="T38" fmla="*/ 2147483647 w 342"/>
                <a:gd name="T39" fmla="*/ 2147483647 h 134"/>
                <a:gd name="T40" fmla="*/ 2147483647 w 342"/>
                <a:gd name="T41" fmla="*/ 2147483647 h 134"/>
                <a:gd name="T42" fmla="*/ 2147483647 w 342"/>
                <a:gd name="T43" fmla="*/ 2147483647 h 134"/>
                <a:gd name="T44" fmla="*/ 2147483647 w 342"/>
                <a:gd name="T45" fmla="*/ 2147483647 h 134"/>
                <a:gd name="T46" fmla="*/ 2147483647 w 342"/>
                <a:gd name="T47" fmla="*/ 2147483647 h 134"/>
                <a:gd name="T48" fmla="*/ 2147483647 w 342"/>
                <a:gd name="T49" fmla="*/ 2147483647 h 134"/>
                <a:gd name="T50" fmla="*/ 2147483647 w 342"/>
                <a:gd name="T51" fmla="*/ 2147483647 h 134"/>
                <a:gd name="T52" fmla="*/ 2147483647 w 342"/>
                <a:gd name="T53" fmla="*/ 2147483647 h 134"/>
                <a:gd name="T54" fmla="*/ 2147483647 w 342"/>
                <a:gd name="T55" fmla="*/ 2147483647 h 134"/>
                <a:gd name="T56" fmla="*/ 2147483647 w 342"/>
                <a:gd name="T57" fmla="*/ 2147483647 h 134"/>
                <a:gd name="T58" fmla="*/ 2147483647 w 342"/>
                <a:gd name="T59" fmla="*/ 2147483647 h 134"/>
                <a:gd name="T60" fmla="*/ 2147483647 w 342"/>
                <a:gd name="T61" fmla="*/ 2147483647 h 134"/>
                <a:gd name="T62" fmla="*/ 2147483647 w 342"/>
                <a:gd name="T63" fmla="*/ 2147483647 h 134"/>
                <a:gd name="T64" fmla="*/ 2147483647 w 342"/>
                <a:gd name="T65" fmla="*/ 2147483647 h 134"/>
                <a:gd name="T66" fmla="*/ 2147483647 w 342"/>
                <a:gd name="T67" fmla="*/ 2147483647 h 134"/>
                <a:gd name="T68" fmla="*/ 2147483647 w 342"/>
                <a:gd name="T69" fmla="*/ 2147483647 h 134"/>
                <a:gd name="T70" fmla="*/ 2147483647 w 342"/>
                <a:gd name="T71" fmla="*/ 2147483647 h 134"/>
                <a:gd name="T72" fmla="*/ 2147483647 w 342"/>
                <a:gd name="T73" fmla="*/ 2147483647 h 134"/>
                <a:gd name="T74" fmla="*/ 2147483647 w 342"/>
                <a:gd name="T75" fmla="*/ 2147483647 h 134"/>
                <a:gd name="T76" fmla="*/ 2147483647 w 342"/>
                <a:gd name="T77" fmla="*/ 2147483647 h 134"/>
                <a:gd name="T78" fmla="*/ 2147483647 w 342"/>
                <a:gd name="T79" fmla="*/ 2147483647 h 134"/>
                <a:gd name="T80" fmla="*/ 2147483647 w 342"/>
                <a:gd name="T81" fmla="*/ 2147483647 h 134"/>
                <a:gd name="T82" fmla="*/ 2147483647 w 342"/>
                <a:gd name="T83" fmla="*/ 2147483647 h 134"/>
                <a:gd name="T84" fmla="*/ 2147483647 w 342"/>
                <a:gd name="T85" fmla="*/ 2147483647 h 134"/>
                <a:gd name="T86" fmla="*/ 2147483647 w 342"/>
                <a:gd name="T87" fmla="*/ 2147483647 h 134"/>
                <a:gd name="T88" fmla="*/ 0 w 342"/>
                <a:gd name="T89" fmla="*/ 2147483647 h 134"/>
                <a:gd name="T90" fmla="*/ 0 w 342"/>
                <a:gd name="T91" fmla="*/ 0 h 134"/>
                <a:gd name="T92" fmla="*/ 0 w 342"/>
                <a:gd name="T93" fmla="*/ 0 h 134"/>
                <a:gd name="T94" fmla="*/ 2147483647 w 342"/>
                <a:gd name="T95" fmla="*/ 2147483647 h 134"/>
                <a:gd name="T96" fmla="*/ 2147483647 w 342"/>
                <a:gd name="T97" fmla="*/ 2147483647 h 134"/>
                <a:gd name="T98" fmla="*/ 2147483647 w 342"/>
                <a:gd name="T99" fmla="*/ 2147483647 h 134"/>
                <a:gd name="T100" fmla="*/ 2147483647 w 342"/>
                <a:gd name="T101" fmla="*/ 2147483647 h 1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2"/>
                <a:gd name="T154" fmla="*/ 0 h 134"/>
                <a:gd name="T155" fmla="*/ 342 w 342"/>
                <a:gd name="T156" fmla="*/ 134 h 13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2" h="134">
                  <a:moveTo>
                    <a:pt x="58" y="30"/>
                  </a:moveTo>
                  <a:lnTo>
                    <a:pt x="58" y="30"/>
                  </a:lnTo>
                  <a:lnTo>
                    <a:pt x="58" y="50"/>
                  </a:lnTo>
                  <a:lnTo>
                    <a:pt x="62" y="60"/>
                  </a:lnTo>
                  <a:lnTo>
                    <a:pt x="66" y="68"/>
                  </a:lnTo>
                  <a:lnTo>
                    <a:pt x="72" y="72"/>
                  </a:lnTo>
                  <a:lnTo>
                    <a:pt x="78" y="74"/>
                  </a:lnTo>
                  <a:lnTo>
                    <a:pt x="90" y="76"/>
                  </a:lnTo>
                  <a:lnTo>
                    <a:pt x="102" y="74"/>
                  </a:lnTo>
                  <a:lnTo>
                    <a:pt x="114" y="70"/>
                  </a:lnTo>
                  <a:lnTo>
                    <a:pt x="118" y="78"/>
                  </a:lnTo>
                  <a:lnTo>
                    <a:pt x="122" y="84"/>
                  </a:lnTo>
                  <a:lnTo>
                    <a:pt x="128" y="90"/>
                  </a:lnTo>
                  <a:lnTo>
                    <a:pt x="136" y="94"/>
                  </a:lnTo>
                  <a:lnTo>
                    <a:pt x="142" y="96"/>
                  </a:lnTo>
                  <a:lnTo>
                    <a:pt x="150" y="96"/>
                  </a:lnTo>
                  <a:lnTo>
                    <a:pt x="158" y="94"/>
                  </a:lnTo>
                  <a:lnTo>
                    <a:pt x="166" y="90"/>
                  </a:lnTo>
                  <a:lnTo>
                    <a:pt x="172" y="84"/>
                  </a:lnTo>
                  <a:lnTo>
                    <a:pt x="174" y="78"/>
                  </a:lnTo>
                  <a:lnTo>
                    <a:pt x="178" y="72"/>
                  </a:lnTo>
                  <a:lnTo>
                    <a:pt x="186" y="68"/>
                  </a:lnTo>
                  <a:lnTo>
                    <a:pt x="198" y="66"/>
                  </a:lnTo>
                  <a:lnTo>
                    <a:pt x="210" y="64"/>
                  </a:lnTo>
                  <a:lnTo>
                    <a:pt x="232" y="60"/>
                  </a:lnTo>
                  <a:lnTo>
                    <a:pt x="256" y="52"/>
                  </a:lnTo>
                  <a:lnTo>
                    <a:pt x="282" y="42"/>
                  </a:lnTo>
                  <a:lnTo>
                    <a:pt x="308" y="32"/>
                  </a:lnTo>
                  <a:lnTo>
                    <a:pt x="320" y="30"/>
                  </a:lnTo>
                  <a:lnTo>
                    <a:pt x="332" y="30"/>
                  </a:lnTo>
                  <a:lnTo>
                    <a:pt x="342" y="34"/>
                  </a:lnTo>
                  <a:lnTo>
                    <a:pt x="336" y="50"/>
                  </a:lnTo>
                  <a:lnTo>
                    <a:pt x="330" y="56"/>
                  </a:lnTo>
                  <a:lnTo>
                    <a:pt x="324" y="64"/>
                  </a:lnTo>
                  <a:lnTo>
                    <a:pt x="316" y="70"/>
                  </a:lnTo>
                  <a:lnTo>
                    <a:pt x="306" y="74"/>
                  </a:lnTo>
                  <a:lnTo>
                    <a:pt x="282" y="84"/>
                  </a:lnTo>
                  <a:lnTo>
                    <a:pt x="266" y="88"/>
                  </a:lnTo>
                  <a:lnTo>
                    <a:pt x="252" y="90"/>
                  </a:lnTo>
                  <a:lnTo>
                    <a:pt x="224" y="92"/>
                  </a:lnTo>
                  <a:lnTo>
                    <a:pt x="206" y="90"/>
                  </a:lnTo>
                  <a:lnTo>
                    <a:pt x="198" y="90"/>
                  </a:lnTo>
                  <a:lnTo>
                    <a:pt x="202" y="92"/>
                  </a:lnTo>
                  <a:lnTo>
                    <a:pt x="210" y="98"/>
                  </a:lnTo>
                  <a:lnTo>
                    <a:pt x="214" y="104"/>
                  </a:lnTo>
                  <a:lnTo>
                    <a:pt x="216" y="110"/>
                  </a:lnTo>
                  <a:lnTo>
                    <a:pt x="216" y="116"/>
                  </a:lnTo>
                  <a:lnTo>
                    <a:pt x="214" y="124"/>
                  </a:lnTo>
                  <a:lnTo>
                    <a:pt x="208" y="130"/>
                  </a:lnTo>
                  <a:lnTo>
                    <a:pt x="200" y="134"/>
                  </a:lnTo>
                  <a:lnTo>
                    <a:pt x="192" y="134"/>
                  </a:lnTo>
                  <a:lnTo>
                    <a:pt x="182" y="134"/>
                  </a:lnTo>
                  <a:lnTo>
                    <a:pt x="164" y="132"/>
                  </a:lnTo>
                  <a:lnTo>
                    <a:pt x="146" y="128"/>
                  </a:lnTo>
                  <a:lnTo>
                    <a:pt x="138" y="126"/>
                  </a:lnTo>
                  <a:lnTo>
                    <a:pt x="132" y="124"/>
                  </a:lnTo>
                  <a:lnTo>
                    <a:pt x="120" y="118"/>
                  </a:lnTo>
                  <a:lnTo>
                    <a:pt x="112" y="108"/>
                  </a:lnTo>
                  <a:lnTo>
                    <a:pt x="108" y="110"/>
                  </a:lnTo>
                  <a:lnTo>
                    <a:pt x="90" y="108"/>
                  </a:lnTo>
                  <a:lnTo>
                    <a:pt x="82" y="106"/>
                  </a:lnTo>
                  <a:lnTo>
                    <a:pt x="74" y="102"/>
                  </a:lnTo>
                  <a:lnTo>
                    <a:pt x="64" y="94"/>
                  </a:lnTo>
                  <a:lnTo>
                    <a:pt x="56" y="86"/>
                  </a:lnTo>
                  <a:lnTo>
                    <a:pt x="54" y="84"/>
                  </a:lnTo>
                  <a:lnTo>
                    <a:pt x="50" y="84"/>
                  </a:lnTo>
                  <a:lnTo>
                    <a:pt x="44" y="84"/>
                  </a:lnTo>
                  <a:lnTo>
                    <a:pt x="34" y="82"/>
                  </a:lnTo>
                  <a:lnTo>
                    <a:pt x="28" y="78"/>
                  </a:lnTo>
                  <a:lnTo>
                    <a:pt x="22" y="72"/>
                  </a:lnTo>
                  <a:lnTo>
                    <a:pt x="16" y="62"/>
                  </a:lnTo>
                  <a:lnTo>
                    <a:pt x="10" y="50"/>
                  </a:lnTo>
                  <a:lnTo>
                    <a:pt x="6" y="38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10"/>
                  </a:lnTo>
                  <a:lnTo>
                    <a:pt x="8" y="16"/>
                  </a:lnTo>
                  <a:lnTo>
                    <a:pt x="12" y="22"/>
                  </a:lnTo>
                  <a:lnTo>
                    <a:pt x="24" y="26"/>
                  </a:lnTo>
                  <a:lnTo>
                    <a:pt x="34" y="3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108">
              <a:extLst>
                <a:ext uri="{FF2B5EF4-FFF2-40B4-BE49-F238E27FC236}">
                  <a16:creationId xmlns:a16="http://schemas.microsoft.com/office/drawing/2014/main" id="{9FCFE5CE-356F-4F8C-A384-1953E7EBA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25" y="2276475"/>
              <a:ext cx="63500" cy="184150"/>
            </a:xfrm>
            <a:custGeom>
              <a:avLst/>
              <a:gdLst>
                <a:gd name="T0" fmla="*/ 2147483647 w 40"/>
                <a:gd name="T1" fmla="*/ 0 h 116"/>
                <a:gd name="T2" fmla="*/ 2147483647 w 40"/>
                <a:gd name="T3" fmla="*/ 0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2147483647 h 116"/>
                <a:gd name="T12" fmla="*/ 2147483647 w 40"/>
                <a:gd name="T13" fmla="*/ 2147483647 h 116"/>
                <a:gd name="T14" fmla="*/ 0 w 40"/>
                <a:gd name="T15" fmla="*/ 2147483647 h 116"/>
                <a:gd name="T16" fmla="*/ 0 w 40"/>
                <a:gd name="T17" fmla="*/ 2147483647 h 116"/>
                <a:gd name="T18" fmla="*/ 0 w 40"/>
                <a:gd name="T19" fmla="*/ 2147483647 h 116"/>
                <a:gd name="T20" fmla="*/ 0 w 40"/>
                <a:gd name="T21" fmla="*/ 2147483647 h 116"/>
                <a:gd name="T22" fmla="*/ 2147483647 w 40"/>
                <a:gd name="T23" fmla="*/ 2147483647 h 116"/>
                <a:gd name="T24" fmla="*/ 2147483647 w 40"/>
                <a:gd name="T25" fmla="*/ 2147483647 h 116"/>
                <a:gd name="T26" fmla="*/ 2147483647 w 40"/>
                <a:gd name="T27" fmla="*/ 2147483647 h 116"/>
                <a:gd name="T28" fmla="*/ 2147483647 w 40"/>
                <a:gd name="T29" fmla="*/ 2147483647 h 116"/>
                <a:gd name="T30" fmla="*/ 2147483647 w 40"/>
                <a:gd name="T31" fmla="*/ 2147483647 h 116"/>
                <a:gd name="T32" fmla="*/ 2147483647 w 40"/>
                <a:gd name="T33" fmla="*/ 2147483647 h 116"/>
                <a:gd name="T34" fmla="*/ 2147483647 w 40"/>
                <a:gd name="T35" fmla="*/ 2147483647 h 116"/>
                <a:gd name="T36" fmla="*/ 2147483647 w 40"/>
                <a:gd name="T37" fmla="*/ 2147483647 h 116"/>
                <a:gd name="T38" fmla="*/ 2147483647 w 40"/>
                <a:gd name="T39" fmla="*/ 2147483647 h 116"/>
                <a:gd name="T40" fmla="*/ 2147483647 w 40"/>
                <a:gd name="T41" fmla="*/ 2147483647 h 116"/>
                <a:gd name="T42" fmla="*/ 2147483647 w 40"/>
                <a:gd name="T43" fmla="*/ 2147483647 h 116"/>
                <a:gd name="T44" fmla="*/ 2147483647 w 40"/>
                <a:gd name="T45" fmla="*/ 2147483647 h 116"/>
                <a:gd name="T46" fmla="*/ 2147483647 w 40"/>
                <a:gd name="T47" fmla="*/ 0 h 116"/>
                <a:gd name="T48" fmla="*/ 2147483647 w 40"/>
                <a:gd name="T49" fmla="*/ 0 h 1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116"/>
                <a:gd name="T77" fmla="*/ 40 w 40"/>
                <a:gd name="T78" fmla="*/ 116 h 1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116">
                  <a:moveTo>
                    <a:pt x="40" y="0"/>
                  </a:moveTo>
                  <a:lnTo>
                    <a:pt x="40" y="0"/>
                  </a:lnTo>
                  <a:lnTo>
                    <a:pt x="34" y="6"/>
                  </a:lnTo>
                  <a:lnTo>
                    <a:pt x="20" y="22"/>
                  </a:lnTo>
                  <a:lnTo>
                    <a:pt x="14" y="32"/>
                  </a:lnTo>
                  <a:lnTo>
                    <a:pt x="6" y="44"/>
                  </a:lnTo>
                  <a:lnTo>
                    <a:pt x="2" y="54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8" y="116"/>
                  </a:lnTo>
                  <a:lnTo>
                    <a:pt x="6" y="90"/>
                  </a:lnTo>
                  <a:lnTo>
                    <a:pt x="6" y="70"/>
                  </a:lnTo>
                  <a:lnTo>
                    <a:pt x="6" y="60"/>
                  </a:lnTo>
                  <a:lnTo>
                    <a:pt x="8" y="52"/>
                  </a:lnTo>
                  <a:lnTo>
                    <a:pt x="16" y="38"/>
                  </a:lnTo>
                  <a:lnTo>
                    <a:pt x="26" y="2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Freeform 109">
              <a:extLst>
                <a:ext uri="{FF2B5EF4-FFF2-40B4-BE49-F238E27FC236}">
                  <a16:creationId xmlns:a16="http://schemas.microsoft.com/office/drawing/2014/main" id="{736813B0-9874-4D1D-9622-245490766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175" y="2362200"/>
              <a:ext cx="66675" cy="136525"/>
            </a:xfrm>
            <a:custGeom>
              <a:avLst/>
              <a:gdLst>
                <a:gd name="T0" fmla="*/ 2147483647 w 42"/>
                <a:gd name="T1" fmla="*/ 0 h 86"/>
                <a:gd name="T2" fmla="*/ 2147483647 w 42"/>
                <a:gd name="T3" fmla="*/ 0 h 86"/>
                <a:gd name="T4" fmla="*/ 2147483647 w 42"/>
                <a:gd name="T5" fmla="*/ 2147483647 h 86"/>
                <a:gd name="T6" fmla="*/ 2147483647 w 42"/>
                <a:gd name="T7" fmla="*/ 2147483647 h 86"/>
                <a:gd name="T8" fmla="*/ 2147483647 w 42"/>
                <a:gd name="T9" fmla="*/ 2147483647 h 86"/>
                <a:gd name="T10" fmla="*/ 2147483647 w 42"/>
                <a:gd name="T11" fmla="*/ 2147483647 h 86"/>
                <a:gd name="T12" fmla="*/ 2147483647 w 42"/>
                <a:gd name="T13" fmla="*/ 2147483647 h 86"/>
                <a:gd name="T14" fmla="*/ 0 w 42"/>
                <a:gd name="T15" fmla="*/ 2147483647 h 86"/>
                <a:gd name="T16" fmla="*/ 0 w 42"/>
                <a:gd name="T17" fmla="*/ 2147483647 h 86"/>
                <a:gd name="T18" fmla="*/ 2147483647 w 42"/>
                <a:gd name="T19" fmla="*/ 2147483647 h 86"/>
                <a:gd name="T20" fmla="*/ 2147483647 w 42"/>
                <a:gd name="T21" fmla="*/ 2147483647 h 86"/>
                <a:gd name="T22" fmla="*/ 2147483647 w 42"/>
                <a:gd name="T23" fmla="*/ 2147483647 h 86"/>
                <a:gd name="T24" fmla="*/ 2147483647 w 42"/>
                <a:gd name="T25" fmla="*/ 2147483647 h 86"/>
                <a:gd name="T26" fmla="*/ 2147483647 w 42"/>
                <a:gd name="T27" fmla="*/ 2147483647 h 86"/>
                <a:gd name="T28" fmla="*/ 2147483647 w 42"/>
                <a:gd name="T29" fmla="*/ 2147483647 h 86"/>
                <a:gd name="T30" fmla="*/ 2147483647 w 42"/>
                <a:gd name="T31" fmla="*/ 2147483647 h 86"/>
                <a:gd name="T32" fmla="*/ 2147483647 w 42"/>
                <a:gd name="T33" fmla="*/ 2147483647 h 86"/>
                <a:gd name="T34" fmla="*/ 2147483647 w 42"/>
                <a:gd name="T35" fmla="*/ 2147483647 h 86"/>
                <a:gd name="T36" fmla="*/ 2147483647 w 42"/>
                <a:gd name="T37" fmla="*/ 2147483647 h 86"/>
                <a:gd name="T38" fmla="*/ 2147483647 w 42"/>
                <a:gd name="T39" fmla="*/ 2147483647 h 86"/>
                <a:gd name="T40" fmla="*/ 2147483647 w 42"/>
                <a:gd name="T41" fmla="*/ 2147483647 h 86"/>
                <a:gd name="T42" fmla="*/ 2147483647 w 42"/>
                <a:gd name="T43" fmla="*/ 2147483647 h 86"/>
                <a:gd name="T44" fmla="*/ 2147483647 w 42"/>
                <a:gd name="T45" fmla="*/ 2147483647 h 86"/>
                <a:gd name="T46" fmla="*/ 2147483647 w 42"/>
                <a:gd name="T47" fmla="*/ 0 h 86"/>
                <a:gd name="T48" fmla="*/ 2147483647 w 42"/>
                <a:gd name="T49" fmla="*/ 0 h 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86"/>
                <a:gd name="T77" fmla="*/ 42 w 42"/>
                <a:gd name="T78" fmla="*/ 86 h 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86">
                  <a:moveTo>
                    <a:pt x="42" y="0"/>
                  </a:moveTo>
                  <a:lnTo>
                    <a:pt x="42" y="0"/>
                  </a:lnTo>
                  <a:lnTo>
                    <a:pt x="24" y="18"/>
                  </a:lnTo>
                  <a:lnTo>
                    <a:pt x="10" y="36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4" y="7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0"/>
                  </a:lnTo>
                  <a:lnTo>
                    <a:pt x="12" y="72"/>
                  </a:lnTo>
                  <a:lnTo>
                    <a:pt x="10" y="60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22" y="28"/>
                  </a:lnTo>
                  <a:lnTo>
                    <a:pt x="32" y="1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110">
              <a:extLst>
                <a:ext uri="{FF2B5EF4-FFF2-40B4-BE49-F238E27FC236}">
                  <a16:creationId xmlns:a16="http://schemas.microsoft.com/office/drawing/2014/main" id="{DB5CDE93-E482-4821-B812-4C6E25882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25" y="2174875"/>
              <a:ext cx="342900" cy="76200"/>
            </a:xfrm>
            <a:custGeom>
              <a:avLst/>
              <a:gdLst>
                <a:gd name="T0" fmla="*/ 2147483647 w 216"/>
                <a:gd name="T1" fmla="*/ 0 h 48"/>
                <a:gd name="T2" fmla="*/ 2147483647 w 216"/>
                <a:gd name="T3" fmla="*/ 0 h 48"/>
                <a:gd name="T4" fmla="*/ 2147483647 w 216"/>
                <a:gd name="T5" fmla="*/ 2147483647 h 48"/>
                <a:gd name="T6" fmla="*/ 2147483647 w 216"/>
                <a:gd name="T7" fmla="*/ 2147483647 h 48"/>
                <a:gd name="T8" fmla="*/ 2147483647 w 216"/>
                <a:gd name="T9" fmla="*/ 2147483647 h 48"/>
                <a:gd name="T10" fmla="*/ 2147483647 w 216"/>
                <a:gd name="T11" fmla="*/ 2147483647 h 48"/>
                <a:gd name="T12" fmla="*/ 2147483647 w 216"/>
                <a:gd name="T13" fmla="*/ 2147483647 h 48"/>
                <a:gd name="T14" fmla="*/ 2147483647 w 216"/>
                <a:gd name="T15" fmla="*/ 2147483647 h 48"/>
                <a:gd name="T16" fmla="*/ 2147483647 w 216"/>
                <a:gd name="T17" fmla="*/ 2147483647 h 48"/>
                <a:gd name="T18" fmla="*/ 2147483647 w 216"/>
                <a:gd name="T19" fmla="*/ 2147483647 h 48"/>
                <a:gd name="T20" fmla="*/ 2147483647 w 216"/>
                <a:gd name="T21" fmla="*/ 2147483647 h 48"/>
                <a:gd name="T22" fmla="*/ 2147483647 w 216"/>
                <a:gd name="T23" fmla="*/ 2147483647 h 48"/>
                <a:gd name="T24" fmla="*/ 2147483647 w 216"/>
                <a:gd name="T25" fmla="*/ 2147483647 h 48"/>
                <a:gd name="T26" fmla="*/ 2147483647 w 216"/>
                <a:gd name="T27" fmla="*/ 2147483647 h 48"/>
                <a:gd name="T28" fmla="*/ 2147483647 w 216"/>
                <a:gd name="T29" fmla="*/ 2147483647 h 48"/>
                <a:gd name="T30" fmla="*/ 2147483647 w 216"/>
                <a:gd name="T31" fmla="*/ 2147483647 h 48"/>
                <a:gd name="T32" fmla="*/ 2147483647 w 216"/>
                <a:gd name="T33" fmla="*/ 2147483647 h 48"/>
                <a:gd name="T34" fmla="*/ 2147483647 w 216"/>
                <a:gd name="T35" fmla="*/ 2147483647 h 48"/>
                <a:gd name="T36" fmla="*/ 2147483647 w 216"/>
                <a:gd name="T37" fmla="*/ 2147483647 h 48"/>
                <a:gd name="T38" fmla="*/ 2147483647 w 216"/>
                <a:gd name="T39" fmla="*/ 2147483647 h 48"/>
                <a:gd name="T40" fmla="*/ 2147483647 w 216"/>
                <a:gd name="T41" fmla="*/ 2147483647 h 48"/>
                <a:gd name="T42" fmla="*/ 2147483647 w 216"/>
                <a:gd name="T43" fmla="*/ 2147483647 h 48"/>
                <a:gd name="T44" fmla="*/ 2147483647 w 216"/>
                <a:gd name="T45" fmla="*/ 2147483647 h 48"/>
                <a:gd name="T46" fmla="*/ 2147483647 w 216"/>
                <a:gd name="T47" fmla="*/ 2147483647 h 48"/>
                <a:gd name="T48" fmla="*/ 2147483647 w 216"/>
                <a:gd name="T49" fmla="*/ 2147483647 h 48"/>
                <a:gd name="T50" fmla="*/ 2147483647 w 216"/>
                <a:gd name="T51" fmla="*/ 2147483647 h 48"/>
                <a:gd name="T52" fmla="*/ 2147483647 w 216"/>
                <a:gd name="T53" fmla="*/ 2147483647 h 48"/>
                <a:gd name="T54" fmla="*/ 2147483647 w 216"/>
                <a:gd name="T55" fmla="*/ 2147483647 h 48"/>
                <a:gd name="T56" fmla="*/ 2147483647 w 216"/>
                <a:gd name="T57" fmla="*/ 2147483647 h 48"/>
                <a:gd name="T58" fmla="*/ 2147483647 w 216"/>
                <a:gd name="T59" fmla="*/ 2147483647 h 48"/>
                <a:gd name="T60" fmla="*/ 0 w 216"/>
                <a:gd name="T61" fmla="*/ 0 h 48"/>
                <a:gd name="T62" fmla="*/ 0 w 216"/>
                <a:gd name="T63" fmla="*/ 0 h 48"/>
                <a:gd name="T64" fmla="*/ 2147483647 w 216"/>
                <a:gd name="T65" fmla="*/ 2147483647 h 48"/>
                <a:gd name="T66" fmla="*/ 2147483647 w 216"/>
                <a:gd name="T67" fmla="*/ 2147483647 h 48"/>
                <a:gd name="T68" fmla="*/ 2147483647 w 216"/>
                <a:gd name="T69" fmla="*/ 2147483647 h 48"/>
                <a:gd name="T70" fmla="*/ 2147483647 w 216"/>
                <a:gd name="T71" fmla="*/ 2147483647 h 48"/>
                <a:gd name="T72" fmla="*/ 2147483647 w 216"/>
                <a:gd name="T73" fmla="*/ 0 h 48"/>
                <a:gd name="T74" fmla="*/ 2147483647 w 216"/>
                <a:gd name="T75" fmla="*/ 0 h 48"/>
                <a:gd name="T76" fmla="*/ 2147483647 w 216"/>
                <a:gd name="T77" fmla="*/ 0 h 4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6"/>
                <a:gd name="T118" fmla="*/ 0 h 48"/>
                <a:gd name="T119" fmla="*/ 216 w 216"/>
                <a:gd name="T120" fmla="*/ 48 h 4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6" h="48">
                  <a:moveTo>
                    <a:pt x="116" y="0"/>
                  </a:moveTo>
                  <a:lnTo>
                    <a:pt x="116" y="0"/>
                  </a:lnTo>
                  <a:lnTo>
                    <a:pt x="128" y="2"/>
                  </a:lnTo>
                  <a:lnTo>
                    <a:pt x="142" y="6"/>
                  </a:lnTo>
                  <a:lnTo>
                    <a:pt x="166" y="12"/>
                  </a:lnTo>
                  <a:lnTo>
                    <a:pt x="178" y="14"/>
                  </a:lnTo>
                  <a:lnTo>
                    <a:pt x="192" y="16"/>
                  </a:lnTo>
                  <a:lnTo>
                    <a:pt x="206" y="18"/>
                  </a:lnTo>
                  <a:lnTo>
                    <a:pt x="212" y="20"/>
                  </a:lnTo>
                  <a:lnTo>
                    <a:pt x="216" y="22"/>
                  </a:lnTo>
                  <a:lnTo>
                    <a:pt x="212" y="30"/>
                  </a:lnTo>
                  <a:lnTo>
                    <a:pt x="206" y="36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86" y="46"/>
                  </a:lnTo>
                  <a:lnTo>
                    <a:pt x="164" y="40"/>
                  </a:lnTo>
                  <a:lnTo>
                    <a:pt x="126" y="30"/>
                  </a:lnTo>
                  <a:lnTo>
                    <a:pt x="106" y="22"/>
                  </a:lnTo>
                  <a:lnTo>
                    <a:pt x="92" y="22"/>
                  </a:lnTo>
                  <a:lnTo>
                    <a:pt x="38" y="20"/>
                  </a:lnTo>
                  <a:lnTo>
                    <a:pt x="24" y="18"/>
                  </a:lnTo>
                  <a:lnTo>
                    <a:pt x="14" y="14"/>
                  </a:lnTo>
                  <a:lnTo>
                    <a:pt x="6" y="8"/>
                  </a:lnTo>
                  <a:lnTo>
                    <a:pt x="0" y="0"/>
                  </a:lnTo>
                  <a:lnTo>
                    <a:pt x="14" y="4"/>
                  </a:lnTo>
                  <a:lnTo>
                    <a:pt x="40" y="4"/>
                  </a:lnTo>
                  <a:lnTo>
                    <a:pt x="66" y="2"/>
                  </a:lnTo>
                  <a:lnTo>
                    <a:pt x="9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8B62733-F910-4547-90EC-A24684BA1D9F}"/>
              </a:ext>
            </a:extLst>
          </p:cNvPr>
          <p:cNvSpPr/>
          <p:nvPr/>
        </p:nvSpPr>
        <p:spPr>
          <a:xfrm>
            <a:off x="2158143" y="3691107"/>
            <a:ext cx="428625" cy="2771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E1C0F1ED-2943-4BAA-A436-99637EA97CD8}"/>
              </a:ext>
            </a:extLst>
          </p:cNvPr>
          <p:cNvSpPr/>
          <p:nvPr/>
        </p:nvSpPr>
        <p:spPr bwMode="auto">
          <a:xfrm>
            <a:off x="191729" y="3619670"/>
            <a:ext cx="4247536" cy="428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B3044EE6-F1DC-4C44-884A-E12D1F90D9E3}"/>
              </a:ext>
            </a:extLst>
          </p:cNvPr>
          <p:cNvSpPr/>
          <p:nvPr/>
        </p:nvSpPr>
        <p:spPr bwMode="auto">
          <a:xfrm>
            <a:off x="2174076" y="3744189"/>
            <a:ext cx="428625" cy="2771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57" name="グループ化 118">
            <a:extLst>
              <a:ext uri="{FF2B5EF4-FFF2-40B4-BE49-F238E27FC236}">
                <a16:creationId xmlns:a16="http://schemas.microsoft.com/office/drawing/2014/main" id="{DAE9104E-B66C-4B33-AC13-6C9595ED87F7}"/>
              </a:ext>
            </a:extLst>
          </p:cNvPr>
          <p:cNvGrpSpPr/>
          <p:nvPr/>
        </p:nvGrpSpPr>
        <p:grpSpPr bwMode="auto">
          <a:xfrm>
            <a:off x="2640631" y="4896984"/>
            <a:ext cx="1357313" cy="742947"/>
            <a:chOff x="3929058" y="4738691"/>
            <a:chExt cx="949325" cy="457200"/>
          </a:xfrm>
          <a:solidFill>
            <a:srgbClr val="FF0000"/>
          </a:solidFill>
        </p:grpSpPr>
        <p:sp>
          <p:nvSpPr>
            <p:cNvPr id="58" name="Freeform 97">
              <a:extLst>
                <a:ext uri="{FF2B5EF4-FFF2-40B4-BE49-F238E27FC236}">
                  <a16:creationId xmlns:a16="http://schemas.microsoft.com/office/drawing/2014/main" id="{22509908-2951-4A35-BBE1-F14ABFF55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008" y="4983166"/>
              <a:ext cx="136525" cy="13652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58" y="2"/>
                </a:cxn>
                <a:cxn ang="0">
                  <a:pos x="50" y="4"/>
                </a:cxn>
                <a:cxn ang="0">
                  <a:pos x="34" y="14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6" y="46"/>
                </a:cxn>
                <a:cxn ang="0">
                  <a:pos x="0" y="56"/>
                </a:cxn>
                <a:cxn ang="0">
                  <a:pos x="0" y="66"/>
                </a:cxn>
                <a:cxn ang="0">
                  <a:pos x="2" y="74"/>
                </a:cxn>
                <a:cxn ang="0">
                  <a:pos x="8" y="80"/>
                </a:cxn>
                <a:cxn ang="0">
                  <a:pos x="14" y="84"/>
                </a:cxn>
                <a:cxn ang="0">
                  <a:pos x="24" y="86"/>
                </a:cxn>
                <a:cxn ang="0">
                  <a:pos x="34" y="84"/>
                </a:cxn>
                <a:cxn ang="0">
                  <a:pos x="34" y="84"/>
                </a:cxn>
                <a:cxn ang="0">
                  <a:pos x="50" y="80"/>
                </a:cxn>
                <a:cxn ang="0">
                  <a:pos x="64" y="78"/>
                </a:cxn>
                <a:cxn ang="0">
                  <a:pos x="68" y="74"/>
                </a:cxn>
                <a:cxn ang="0">
                  <a:pos x="74" y="70"/>
                </a:cxn>
                <a:cxn ang="0">
                  <a:pos x="84" y="56"/>
                </a:cxn>
                <a:cxn ang="0">
                  <a:pos x="84" y="56"/>
                </a:cxn>
                <a:cxn ang="0">
                  <a:pos x="86" y="48"/>
                </a:cxn>
                <a:cxn ang="0">
                  <a:pos x="86" y="38"/>
                </a:cxn>
                <a:cxn ang="0">
                  <a:pos x="82" y="28"/>
                </a:cxn>
                <a:cxn ang="0">
                  <a:pos x="78" y="20"/>
                </a:cxn>
                <a:cxn ang="0">
                  <a:pos x="66" y="6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9" name="Freeform 98">
              <a:extLst>
                <a:ext uri="{FF2B5EF4-FFF2-40B4-BE49-F238E27FC236}">
                  <a16:creationId xmlns:a16="http://schemas.microsoft.com/office/drawing/2014/main" id="{BF4EE825-8457-4248-9459-3E59F39CEC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8133" y="4967291"/>
              <a:ext cx="171450" cy="168275"/>
            </a:xfrm>
            <a:custGeom>
              <a:avLst/>
              <a:gdLst/>
              <a:ahLst/>
              <a:cxnLst>
                <a:cxn ang="0">
                  <a:pos x="4" y="92"/>
                </a:cxn>
                <a:cxn ang="0">
                  <a:pos x="4" y="92"/>
                </a:cxn>
                <a:cxn ang="0">
                  <a:pos x="12" y="100"/>
                </a:cxn>
                <a:cxn ang="0">
                  <a:pos x="22" y="104"/>
                </a:cxn>
                <a:cxn ang="0">
                  <a:pos x="34" y="106"/>
                </a:cxn>
                <a:cxn ang="0">
                  <a:pos x="46" y="104"/>
                </a:cxn>
                <a:cxn ang="0">
                  <a:pos x="60" y="102"/>
                </a:cxn>
                <a:cxn ang="0">
                  <a:pos x="60" y="102"/>
                </a:cxn>
                <a:cxn ang="0">
                  <a:pos x="72" y="98"/>
                </a:cxn>
                <a:cxn ang="0">
                  <a:pos x="82" y="94"/>
                </a:cxn>
                <a:cxn ang="0">
                  <a:pos x="92" y="86"/>
                </a:cxn>
                <a:cxn ang="0">
                  <a:pos x="102" y="72"/>
                </a:cxn>
                <a:cxn ang="0">
                  <a:pos x="102" y="72"/>
                </a:cxn>
                <a:cxn ang="0">
                  <a:pos x="106" y="66"/>
                </a:cxn>
                <a:cxn ang="0">
                  <a:pos x="108" y="60"/>
                </a:cxn>
                <a:cxn ang="0">
                  <a:pos x="106" y="48"/>
                </a:cxn>
                <a:cxn ang="0">
                  <a:pos x="104" y="38"/>
                </a:cxn>
                <a:cxn ang="0">
                  <a:pos x="98" y="26"/>
                </a:cxn>
                <a:cxn ang="0">
                  <a:pos x="84" y="10"/>
                </a:cxn>
                <a:cxn ang="0">
                  <a:pos x="78" y="4"/>
                </a:cxn>
                <a:cxn ang="0">
                  <a:pos x="74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66" y="2"/>
                </a:cxn>
                <a:cxn ang="0">
                  <a:pos x="54" y="6"/>
                </a:cxn>
                <a:cxn ang="0">
                  <a:pos x="38" y="1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6" y="52"/>
                </a:cxn>
                <a:cxn ang="0">
                  <a:pos x="0" y="66"/>
                </a:cxn>
                <a:cxn ang="0">
                  <a:pos x="0" y="72"/>
                </a:cxn>
                <a:cxn ang="0">
                  <a:pos x="0" y="80"/>
                </a:cxn>
                <a:cxn ang="0">
                  <a:pos x="2" y="86"/>
                </a:cxn>
                <a:cxn ang="0">
                  <a:pos x="4" y="92"/>
                </a:cxn>
                <a:cxn ang="0">
                  <a:pos x="4" y="92"/>
                </a:cxn>
                <a:cxn ang="0">
                  <a:pos x="68" y="22"/>
                </a:cxn>
                <a:cxn ang="0">
                  <a:pos x="68" y="22"/>
                </a:cxn>
                <a:cxn ang="0">
                  <a:pos x="74" y="30"/>
                </a:cxn>
                <a:cxn ang="0">
                  <a:pos x="82" y="42"/>
                </a:cxn>
                <a:cxn ang="0">
                  <a:pos x="86" y="52"/>
                </a:cxn>
                <a:cxn ang="0">
                  <a:pos x="86" y="56"/>
                </a:cxn>
                <a:cxn ang="0">
                  <a:pos x="84" y="62"/>
                </a:cxn>
                <a:cxn ang="0">
                  <a:pos x="84" y="62"/>
                </a:cxn>
                <a:cxn ang="0">
                  <a:pos x="78" y="70"/>
                </a:cxn>
                <a:cxn ang="0">
                  <a:pos x="72" y="76"/>
                </a:cxn>
                <a:cxn ang="0">
                  <a:pos x="66" y="78"/>
                </a:cxn>
                <a:cxn ang="0">
                  <a:pos x="56" y="82"/>
                </a:cxn>
                <a:cxn ang="0">
                  <a:pos x="40" y="86"/>
                </a:cxn>
                <a:cxn ang="0">
                  <a:pos x="40" y="86"/>
                </a:cxn>
                <a:cxn ang="0">
                  <a:pos x="34" y="86"/>
                </a:cxn>
                <a:cxn ang="0">
                  <a:pos x="30" y="86"/>
                </a:cxn>
                <a:cxn ang="0">
                  <a:pos x="26" y="84"/>
                </a:cxn>
                <a:cxn ang="0">
                  <a:pos x="22" y="80"/>
                </a:cxn>
                <a:cxn ang="0">
                  <a:pos x="22" y="80"/>
                </a:cxn>
                <a:cxn ang="0">
                  <a:pos x="20" y="76"/>
                </a:cxn>
                <a:cxn ang="0">
                  <a:pos x="22" y="68"/>
                </a:cxn>
                <a:cxn ang="0">
                  <a:pos x="24" y="60"/>
                </a:cxn>
                <a:cxn ang="0">
                  <a:pos x="32" y="50"/>
                </a:cxn>
                <a:cxn ang="0">
                  <a:pos x="32" y="50"/>
                </a:cxn>
                <a:cxn ang="0">
                  <a:pos x="44" y="38"/>
                </a:cxn>
                <a:cxn ang="0">
                  <a:pos x="54" y="30"/>
                </a:cxn>
                <a:cxn ang="0">
                  <a:pos x="68" y="22"/>
                </a:cxn>
                <a:cxn ang="0">
                  <a:pos x="68" y="22"/>
                </a:cxn>
              </a:cxnLst>
              <a:rect l="0" t="0" r="r" b="b"/>
              <a:pathLst>
                <a:path w="108" h="106">
                  <a:moveTo>
                    <a:pt x="4" y="92"/>
                  </a:moveTo>
                  <a:lnTo>
                    <a:pt x="4" y="92"/>
                  </a:lnTo>
                  <a:lnTo>
                    <a:pt x="12" y="100"/>
                  </a:lnTo>
                  <a:lnTo>
                    <a:pt x="22" y="104"/>
                  </a:lnTo>
                  <a:lnTo>
                    <a:pt x="34" y="106"/>
                  </a:lnTo>
                  <a:lnTo>
                    <a:pt x="46" y="10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2" y="94"/>
                  </a:lnTo>
                  <a:lnTo>
                    <a:pt x="92" y="8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6" y="66"/>
                  </a:lnTo>
                  <a:lnTo>
                    <a:pt x="108" y="60"/>
                  </a:lnTo>
                  <a:lnTo>
                    <a:pt x="106" y="48"/>
                  </a:lnTo>
                  <a:lnTo>
                    <a:pt x="104" y="38"/>
                  </a:lnTo>
                  <a:lnTo>
                    <a:pt x="98" y="26"/>
                  </a:lnTo>
                  <a:lnTo>
                    <a:pt x="84" y="10"/>
                  </a:lnTo>
                  <a:lnTo>
                    <a:pt x="78" y="4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6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52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2" y="86"/>
                  </a:lnTo>
                  <a:lnTo>
                    <a:pt x="4" y="92"/>
                  </a:lnTo>
                  <a:lnTo>
                    <a:pt x="4" y="92"/>
                  </a:lnTo>
                  <a:close/>
                  <a:moveTo>
                    <a:pt x="68" y="22"/>
                  </a:moveTo>
                  <a:lnTo>
                    <a:pt x="68" y="22"/>
                  </a:lnTo>
                  <a:lnTo>
                    <a:pt x="74" y="30"/>
                  </a:lnTo>
                  <a:lnTo>
                    <a:pt x="82" y="42"/>
                  </a:lnTo>
                  <a:lnTo>
                    <a:pt x="86" y="52"/>
                  </a:lnTo>
                  <a:lnTo>
                    <a:pt x="86" y="56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78" y="70"/>
                  </a:lnTo>
                  <a:lnTo>
                    <a:pt x="72" y="76"/>
                  </a:lnTo>
                  <a:lnTo>
                    <a:pt x="66" y="78"/>
                  </a:lnTo>
                  <a:lnTo>
                    <a:pt x="56" y="82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4" y="6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44" y="38"/>
                  </a:lnTo>
                  <a:lnTo>
                    <a:pt x="54" y="30"/>
                  </a:lnTo>
                  <a:lnTo>
                    <a:pt x="68" y="22"/>
                  </a:lnTo>
                  <a:lnTo>
                    <a:pt x="68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" name="Freeform 99">
              <a:extLst>
                <a:ext uri="{FF2B5EF4-FFF2-40B4-BE49-F238E27FC236}">
                  <a16:creationId xmlns:a16="http://schemas.microsoft.com/office/drawing/2014/main" id="{07E1AE81-1EF6-4BDE-ADE7-4A4FFF232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008" y="4983166"/>
              <a:ext cx="136525" cy="13652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58" y="2"/>
                </a:cxn>
                <a:cxn ang="0">
                  <a:pos x="50" y="4"/>
                </a:cxn>
                <a:cxn ang="0">
                  <a:pos x="34" y="14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6" y="46"/>
                </a:cxn>
                <a:cxn ang="0">
                  <a:pos x="0" y="56"/>
                </a:cxn>
                <a:cxn ang="0">
                  <a:pos x="0" y="66"/>
                </a:cxn>
                <a:cxn ang="0">
                  <a:pos x="2" y="74"/>
                </a:cxn>
                <a:cxn ang="0">
                  <a:pos x="8" y="80"/>
                </a:cxn>
                <a:cxn ang="0">
                  <a:pos x="14" y="84"/>
                </a:cxn>
                <a:cxn ang="0">
                  <a:pos x="24" y="86"/>
                </a:cxn>
                <a:cxn ang="0">
                  <a:pos x="34" y="84"/>
                </a:cxn>
                <a:cxn ang="0">
                  <a:pos x="34" y="84"/>
                </a:cxn>
                <a:cxn ang="0">
                  <a:pos x="50" y="80"/>
                </a:cxn>
                <a:cxn ang="0">
                  <a:pos x="64" y="78"/>
                </a:cxn>
                <a:cxn ang="0">
                  <a:pos x="68" y="74"/>
                </a:cxn>
                <a:cxn ang="0">
                  <a:pos x="74" y="70"/>
                </a:cxn>
                <a:cxn ang="0">
                  <a:pos x="84" y="56"/>
                </a:cxn>
                <a:cxn ang="0">
                  <a:pos x="84" y="56"/>
                </a:cxn>
                <a:cxn ang="0">
                  <a:pos x="86" y="48"/>
                </a:cxn>
                <a:cxn ang="0">
                  <a:pos x="86" y="38"/>
                </a:cxn>
                <a:cxn ang="0">
                  <a:pos x="82" y="28"/>
                </a:cxn>
                <a:cxn ang="0">
                  <a:pos x="78" y="20"/>
                </a:cxn>
                <a:cxn ang="0">
                  <a:pos x="66" y="6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1" name="Freeform 101">
              <a:extLst>
                <a:ext uri="{FF2B5EF4-FFF2-40B4-BE49-F238E27FC236}">
                  <a16:creationId xmlns:a16="http://schemas.microsoft.com/office/drawing/2014/main" id="{2EFDFF24-E347-4481-8010-D3EC9606E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708" y="4783141"/>
              <a:ext cx="193675" cy="333375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0" y="106"/>
                </a:cxn>
                <a:cxn ang="0">
                  <a:pos x="2" y="128"/>
                </a:cxn>
                <a:cxn ang="0">
                  <a:pos x="8" y="148"/>
                </a:cxn>
                <a:cxn ang="0">
                  <a:pos x="14" y="164"/>
                </a:cxn>
                <a:cxn ang="0">
                  <a:pos x="22" y="180"/>
                </a:cxn>
                <a:cxn ang="0">
                  <a:pos x="32" y="192"/>
                </a:cxn>
                <a:cxn ang="0">
                  <a:pos x="44" y="202"/>
                </a:cxn>
                <a:cxn ang="0">
                  <a:pos x="56" y="208"/>
                </a:cxn>
                <a:cxn ang="0">
                  <a:pos x="68" y="210"/>
                </a:cxn>
                <a:cxn ang="0">
                  <a:pos x="68" y="210"/>
                </a:cxn>
                <a:cxn ang="0">
                  <a:pos x="80" y="206"/>
                </a:cxn>
                <a:cxn ang="0">
                  <a:pos x="90" y="200"/>
                </a:cxn>
                <a:cxn ang="0">
                  <a:pos x="100" y="190"/>
                </a:cxn>
                <a:cxn ang="0">
                  <a:pos x="108" y="176"/>
                </a:cxn>
                <a:cxn ang="0">
                  <a:pos x="114" y="162"/>
                </a:cxn>
                <a:cxn ang="0">
                  <a:pos x="120" y="144"/>
                </a:cxn>
                <a:cxn ang="0">
                  <a:pos x="122" y="124"/>
                </a:cxn>
                <a:cxn ang="0">
                  <a:pos x="122" y="102"/>
                </a:cxn>
                <a:cxn ang="0">
                  <a:pos x="122" y="102"/>
                </a:cxn>
                <a:cxn ang="0">
                  <a:pos x="118" y="82"/>
                </a:cxn>
                <a:cxn ang="0">
                  <a:pos x="114" y="62"/>
                </a:cxn>
                <a:cxn ang="0">
                  <a:pos x="106" y="44"/>
                </a:cxn>
                <a:cxn ang="0">
                  <a:pos x="98" y="30"/>
                </a:cxn>
                <a:cxn ang="0">
                  <a:pos x="88" y="16"/>
                </a:cxn>
                <a:cxn ang="0">
                  <a:pos x="78" y="8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2" y="2"/>
                </a:cxn>
                <a:cxn ang="0">
                  <a:pos x="30" y="10"/>
                </a:cxn>
                <a:cxn ang="0">
                  <a:pos x="20" y="20"/>
                </a:cxn>
                <a:cxn ang="0">
                  <a:pos x="12" y="32"/>
                </a:cxn>
                <a:cxn ang="0">
                  <a:pos x="6" y="48"/>
                </a:cxn>
                <a:cxn ang="0">
                  <a:pos x="2" y="66"/>
                </a:cxn>
                <a:cxn ang="0">
                  <a:pos x="0" y="86"/>
                </a:cxn>
                <a:cxn ang="0">
                  <a:pos x="0" y="106"/>
                </a:cxn>
                <a:cxn ang="0">
                  <a:pos x="0" y="106"/>
                </a:cxn>
              </a:cxnLst>
              <a:rect l="0" t="0" r="r" b="b"/>
              <a:pathLst>
                <a:path w="122" h="210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4" y="164"/>
                  </a:lnTo>
                  <a:lnTo>
                    <a:pt x="22" y="180"/>
                  </a:lnTo>
                  <a:lnTo>
                    <a:pt x="32" y="192"/>
                  </a:lnTo>
                  <a:lnTo>
                    <a:pt x="44" y="202"/>
                  </a:lnTo>
                  <a:lnTo>
                    <a:pt x="56" y="208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80" y="206"/>
                  </a:lnTo>
                  <a:lnTo>
                    <a:pt x="90" y="200"/>
                  </a:lnTo>
                  <a:lnTo>
                    <a:pt x="100" y="190"/>
                  </a:lnTo>
                  <a:lnTo>
                    <a:pt x="108" y="176"/>
                  </a:lnTo>
                  <a:lnTo>
                    <a:pt x="114" y="162"/>
                  </a:lnTo>
                  <a:lnTo>
                    <a:pt x="120" y="144"/>
                  </a:lnTo>
                  <a:lnTo>
                    <a:pt x="122" y="124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18" y="82"/>
                  </a:lnTo>
                  <a:lnTo>
                    <a:pt x="114" y="62"/>
                  </a:lnTo>
                  <a:lnTo>
                    <a:pt x="106" y="44"/>
                  </a:lnTo>
                  <a:lnTo>
                    <a:pt x="98" y="30"/>
                  </a:lnTo>
                  <a:lnTo>
                    <a:pt x="88" y="16"/>
                  </a:lnTo>
                  <a:lnTo>
                    <a:pt x="78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2" y="32"/>
                  </a:lnTo>
                  <a:lnTo>
                    <a:pt x="6" y="48"/>
                  </a:lnTo>
                  <a:lnTo>
                    <a:pt x="2" y="66"/>
                  </a:lnTo>
                  <a:lnTo>
                    <a:pt x="0" y="8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2" name="Freeform 102">
              <a:extLst>
                <a:ext uri="{FF2B5EF4-FFF2-40B4-BE49-F238E27FC236}">
                  <a16:creationId xmlns:a16="http://schemas.microsoft.com/office/drawing/2014/main" id="{CE62D279-B7FF-4C6E-8D8E-DF4F6D603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58" y="4808541"/>
              <a:ext cx="165100" cy="282575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2" y="108"/>
                </a:cxn>
                <a:cxn ang="0">
                  <a:pos x="6" y="126"/>
                </a:cxn>
                <a:cxn ang="0">
                  <a:pos x="12" y="140"/>
                </a:cxn>
                <a:cxn ang="0">
                  <a:pos x="20" y="154"/>
                </a:cxn>
                <a:cxn ang="0">
                  <a:pos x="28" y="164"/>
                </a:cxn>
                <a:cxn ang="0">
                  <a:pos x="36" y="172"/>
                </a:cxn>
                <a:cxn ang="0">
                  <a:pos x="46" y="176"/>
                </a:cxn>
                <a:cxn ang="0">
                  <a:pos x="58" y="178"/>
                </a:cxn>
                <a:cxn ang="0">
                  <a:pos x="58" y="178"/>
                </a:cxn>
                <a:cxn ang="0">
                  <a:pos x="68" y="176"/>
                </a:cxn>
                <a:cxn ang="0">
                  <a:pos x="76" y="170"/>
                </a:cxn>
                <a:cxn ang="0">
                  <a:pos x="86" y="162"/>
                </a:cxn>
                <a:cxn ang="0">
                  <a:pos x="92" y="150"/>
                </a:cxn>
                <a:cxn ang="0">
                  <a:pos x="98" y="138"/>
                </a:cxn>
                <a:cxn ang="0">
                  <a:pos x="102" y="122"/>
                </a:cxn>
                <a:cxn ang="0">
                  <a:pos x="104" y="104"/>
                </a:cxn>
                <a:cxn ang="0">
                  <a:pos x="104" y="86"/>
                </a:cxn>
                <a:cxn ang="0">
                  <a:pos x="104" y="86"/>
                </a:cxn>
                <a:cxn ang="0">
                  <a:pos x="102" y="68"/>
                </a:cxn>
                <a:cxn ang="0">
                  <a:pos x="96" y="52"/>
                </a:cxn>
                <a:cxn ang="0">
                  <a:pos x="92" y="38"/>
                </a:cxn>
                <a:cxn ang="0">
                  <a:pos x="84" y="24"/>
                </a:cxn>
                <a:cxn ang="0">
                  <a:pos x="76" y="14"/>
                </a:cxn>
                <a:cxn ang="0">
                  <a:pos x="66" y="6"/>
                </a:cxn>
                <a:cxn ang="0">
                  <a:pos x="56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6" y="8"/>
                </a:cxn>
                <a:cxn ang="0">
                  <a:pos x="18" y="16"/>
                </a:cxn>
                <a:cxn ang="0">
                  <a:pos x="12" y="28"/>
                </a:cxn>
                <a:cxn ang="0">
                  <a:pos x="6" y="40"/>
                </a:cxn>
                <a:cxn ang="0">
                  <a:pos x="2" y="56"/>
                </a:cxn>
                <a:cxn ang="0">
                  <a:pos x="0" y="72"/>
                </a:cxn>
                <a:cxn ang="0">
                  <a:pos x="0" y="90"/>
                </a:cxn>
                <a:cxn ang="0">
                  <a:pos x="0" y="90"/>
                </a:cxn>
              </a:cxnLst>
              <a:rect l="0" t="0" r="r" b="b"/>
              <a:pathLst>
                <a:path w="104" h="178">
                  <a:moveTo>
                    <a:pt x="0" y="90"/>
                  </a:moveTo>
                  <a:lnTo>
                    <a:pt x="0" y="90"/>
                  </a:lnTo>
                  <a:lnTo>
                    <a:pt x="2" y="108"/>
                  </a:lnTo>
                  <a:lnTo>
                    <a:pt x="6" y="126"/>
                  </a:lnTo>
                  <a:lnTo>
                    <a:pt x="12" y="140"/>
                  </a:lnTo>
                  <a:lnTo>
                    <a:pt x="20" y="154"/>
                  </a:lnTo>
                  <a:lnTo>
                    <a:pt x="28" y="164"/>
                  </a:lnTo>
                  <a:lnTo>
                    <a:pt x="36" y="172"/>
                  </a:lnTo>
                  <a:lnTo>
                    <a:pt x="46" y="176"/>
                  </a:lnTo>
                  <a:lnTo>
                    <a:pt x="58" y="178"/>
                  </a:lnTo>
                  <a:lnTo>
                    <a:pt x="58" y="178"/>
                  </a:lnTo>
                  <a:lnTo>
                    <a:pt x="68" y="176"/>
                  </a:lnTo>
                  <a:lnTo>
                    <a:pt x="76" y="170"/>
                  </a:lnTo>
                  <a:lnTo>
                    <a:pt x="86" y="162"/>
                  </a:lnTo>
                  <a:lnTo>
                    <a:pt x="92" y="150"/>
                  </a:lnTo>
                  <a:lnTo>
                    <a:pt x="98" y="138"/>
                  </a:lnTo>
                  <a:lnTo>
                    <a:pt x="102" y="122"/>
                  </a:lnTo>
                  <a:lnTo>
                    <a:pt x="104" y="104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2" y="68"/>
                  </a:lnTo>
                  <a:lnTo>
                    <a:pt x="96" y="52"/>
                  </a:lnTo>
                  <a:lnTo>
                    <a:pt x="92" y="38"/>
                  </a:lnTo>
                  <a:lnTo>
                    <a:pt x="84" y="24"/>
                  </a:lnTo>
                  <a:lnTo>
                    <a:pt x="76" y="14"/>
                  </a:lnTo>
                  <a:lnTo>
                    <a:pt x="66" y="6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6" y="8"/>
                  </a:lnTo>
                  <a:lnTo>
                    <a:pt x="18" y="16"/>
                  </a:lnTo>
                  <a:lnTo>
                    <a:pt x="12" y="28"/>
                  </a:lnTo>
                  <a:lnTo>
                    <a:pt x="6" y="40"/>
                  </a:lnTo>
                  <a:lnTo>
                    <a:pt x="2" y="56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3" name="Freeform 103">
              <a:extLst>
                <a:ext uri="{FF2B5EF4-FFF2-40B4-BE49-F238E27FC236}">
                  <a16:creationId xmlns:a16="http://schemas.microsoft.com/office/drawing/2014/main" id="{45BA8B48-66C7-4D0B-94C9-DDF4062A3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3" y="5011741"/>
              <a:ext cx="133350" cy="7937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46" y="4"/>
                </a:cxn>
                <a:cxn ang="0">
                  <a:pos x="58" y="8"/>
                </a:cxn>
                <a:cxn ang="0">
                  <a:pos x="70" y="14"/>
                </a:cxn>
                <a:cxn ang="0">
                  <a:pos x="84" y="18"/>
                </a:cxn>
                <a:cxn ang="0">
                  <a:pos x="84" y="18"/>
                </a:cxn>
                <a:cxn ang="0">
                  <a:pos x="76" y="32"/>
                </a:cxn>
                <a:cxn ang="0">
                  <a:pos x="68" y="42"/>
                </a:cxn>
                <a:cxn ang="0">
                  <a:pos x="58" y="48"/>
                </a:cxn>
                <a:cxn ang="0">
                  <a:pos x="48" y="50"/>
                </a:cxn>
                <a:cxn ang="0">
                  <a:pos x="48" y="50"/>
                </a:cxn>
                <a:cxn ang="0">
                  <a:pos x="40" y="50"/>
                </a:cxn>
                <a:cxn ang="0">
                  <a:pos x="34" y="48"/>
                </a:cxn>
                <a:cxn ang="0">
                  <a:pos x="26" y="44"/>
                </a:cxn>
                <a:cxn ang="0">
                  <a:pos x="20" y="38"/>
                </a:cxn>
                <a:cxn ang="0">
                  <a:pos x="8" y="2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6" y="2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84" h="50">
                  <a:moveTo>
                    <a:pt x="34" y="0"/>
                  </a:moveTo>
                  <a:lnTo>
                    <a:pt x="34" y="0"/>
                  </a:lnTo>
                  <a:lnTo>
                    <a:pt x="46" y="4"/>
                  </a:lnTo>
                  <a:lnTo>
                    <a:pt x="58" y="8"/>
                  </a:lnTo>
                  <a:lnTo>
                    <a:pt x="70" y="14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6" y="32"/>
                  </a:lnTo>
                  <a:lnTo>
                    <a:pt x="68" y="42"/>
                  </a:lnTo>
                  <a:lnTo>
                    <a:pt x="58" y="48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0" y="50"/>
                  </a:lnTo>
                  <a:lnTo>
                    <a:pt x="34" y="48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8" y="2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4" name="Freeform 104">
              <a:extLst>
                <a:ext uri="{FF2B5EF4-FFF2-40B4-BE49-F238E27FC236}">
                  <a16:creationId xmlns:a16="http://schemas.microsoft.com/office/drawing/2014/main" id="{43081EBA-AB66-40F9-B8C8-4CFF9416F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08" y="4757741"/>
              <a:ext cx="838200" cy="419100"/>
            </a:xfrm>
            <a:custGeom>
              <a:avLst/>
              <a:gdLst/>
              <a:ahLst/>
              <a:cxnLst>
                <a:cxn ang="0">
                  <a:pos x="230" y="6"/>
                </a:cxn>
                <a:cxn ang="0">
                  <a:pos x="106" y="6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6" y="8"/>
                </a:cxn>
                <a:cxn ang="0">
                  <a:pos x="0" y="28"/>
                </a:cxn>
                <a:cxn ang="0">
                  <a:pos x="8" y="44"/>
                </a:cxn>
                <a:cxn ang="0">
                  <a:pos x="18" y="52"/>
                </a:cxn>
                <a:cxn ang="0">
                  <a:pos x="32" y="58"/>
                </a:cxn>
                <a:cxn ang="0">
                  <a:pos x="42" y="58"/>
                </a:cxn>
                <a:cxn ang="0">
                  <a:pos x="110" y="60"/>
                </a:cxn>
                <a:cxn ang="0">
                  <a:pos x="130" y="68"/>
                </a:cxn>
                <a:cxn ang="0">
                  <a:pos x="168" y="78"/>
                </a:cxn>
                <a:cxn ang="0">
                  <a:pos x="196" y="84"/>
                </a:cxn>
                <a:cxn ang="0">
                  <a:pos x="194" y="88"/>
                </a:cxn>
                <a:cxn ang="0">
                  <a:pos x="184" y="110"/>
                </a:cxn>
                <a:cxn ang="0">
                  <a:pos x="180" y="130"/>
                </a:cxn>
                <a:cxn ang="0">
                  <a:pos x="182" y="154"/>
                </a:cxn>
                <a:cxn ang="0">
                  <a:pos x="190" y="180"/>
                </a:cxn>
                <a:cxn ang="0">
                  <a:pos x="202" y="202"/>
                </a:cxn>
                <a:cxn ang="0">
                  <a:pos x="214" y="212"/>
                </a:cxn>
                <a:cxn ang="0">
                  <a:pos x="224" y="214"/>
                </a:cxn>
                <a:cxn ang="0">
                  <a:pos x="234" y="214"/>
                </a:cxn>
                <a:cxn ang="0">
                  <a:pos x="236" y="216"/>
                </a:cxn>
                <a:cxn ang="0">
                  <a:pos x="254" y="232"/>
                </a:cxn>
                <a:cxn ang="0">
                  <a:pos x="270" y="238"/>
                </a:cxn>
                <a:cxn ang="0">
                  <a:pos x="288" y="240"/>
                </a:cxn>
                <a:cxn ang="0">
                  <a:pos x="292" y="238"/>
                </a:cxn>
                <a:cxn ang="0">
                  <a:pos x="312" y="254"/>
                </a:cxn>
                <a:cxn ang="0">
                  <a:pos x="326" y="258"/>
                </a:cxn>
                <a:cxn ang="0">
                  <a:pos x="344" y="262"/>
                </a:cxn>
                <a:cxn ang="0">
                  <a:pos x="372" y="264"/>
                </a:cxn>
                <a:cxn ang="0">
                  <a:pos x="388" y="260"/>
                </a:cxn>
                <a:cxn ang="0">
                  <a:pos x="394" y="254"/>
                </a:cxn>
                <a:cxn ang="0">
                  <a:pos x="396" y="240"/>
                </a:cxn>
                <a:cxn ang="0">
                  <a:pos x="390" y="228"/>
                </a:cxn>
                <a:cxn ang="0">
                  <a:pos x="378" y="220"/>
                </a:cxn>
                <a:cxn ang="0">
                  <a:pos x="386" y="220"/>
                </a:cxn>
                <a:cxn ang="0">
                  <a:pos x="432" y="220"/>
                </a:cxn>
                <a:cxn ang="0">
                  <a:pos x="462" y="214"/>
                </a:cxn>
                <a:cxn ang="0">
                  <a:pos x="476" y="208"/>
                </a:cxn>
                <a:cxn ang="0">
                  <a:pos x="498" y="196"/>
                </a:cxn>
                <a:cxn ang="0">
                  <a:pos x="514" y="182"/>
                </a:cxn>
                <a:cxn ang="0">
                  <a:pos x="522" y="164"/>
                </a:cxn>
                <a:cxn ang="0">
                  <a:pos x="526" y="152"/>
                </a:cxn>
                <a:cxn ang="0">
                  <a:pos x="528" y="126"/>
                </a:cxn>
                <a:cxn ang="0">
                  <a:pos x="526" y="104"/>
                </a:cxn>
                <a:cxn ang="0">
                  <a:pos x="518" y="84"/>
                </a:cxn>
                <a:cxn ang="0">
                  <a:pos x="504" y="66"/>
                </a:cxn>
                <a:cxn ang="0">
                  <a:pos x="468" y="40"/>
                </a:cxn>
                <a:cxn ang="0">
                  <a:pos x="422" y="22"/>
                </a:cxn>
                <a:cxn ang="0">
                  <a:pos x="370" y="10"/>
                </a:cxn>
                <a:cxn ang="0">
                  <a:pos x="318" y="6"/>
                </a:cxn>
                <a:cxn ang="0">
                  <a:pos x="230" y="6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5" name="Freeform 105">
              <a:extLst>
                <a:ext uri="{FF2B5EF4-FFF2-40B4-BE49-F238E27FC236}">
                  <a16:creationId xmlns:a16="http://schemas.microsoft.com/office/drawing/2014/main" id="{3E53AE6B-8DBF-4762-8BE9-FF8653DCA0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9058" y="4738691"/>
              <a:ext cx="876300" cy="457200"/>
            </a:xfrm>
            <a:custGeom>
              <a:avLst/>
              <a:gdLst/>
              <a:ahLst/>
              <a:cxnLst>
                <a:cxn ang="0">
                  <a:pos x="16" y="68"/>
                </a:cxn>
                <a:cxn ang="0">
                  <a:pos x="42" y="80"/>
                </a:cxn>
                <a:cxn ang="0">
                  <a:pos x="118" y="84"/>
                </a:cxn>
                <a:cxn ang="0">
                  <a:pos x="176" y="102"/>
                </a:cxn>
                <a:cxn ang="0">
                  <a:pos x="180" y="140"/>
                </a:cxn>
                <a:cxn ang="0">
                  <a:pos x="184" y="182"/>
                </a:cxn>
                <a:cxn ang="0">
                  <a:pos x="212" y="228"/>
                </a:cxn>
                <a:cxn ang="0">
                  <a:pos x="222" y="236"/>
                </a:cxn>
                <a:cxn ang="0">
                  <a:pos x="252" y="248"/>
                </a:cxn>
                <a:cxn ang="0">
                  <a:pos x="280" y="262"/>
                </a:cxn>
                <a:cxn ang="0">
                  <a:pos x="308" y="270"/>
                </a:cxn>
                <a:cxn ang="0">
                  <a:pos x="348" y="284"/>
                </a:cxn>
                <a:cxn ang="0">
                  <a:pos x="394" y="288"/>
                </a:cxn>
                <a:cxn ang="0">
                  <a:pos x="416" y="272"/>
                </a:cxn>
                <a:cxn ang="0">
                  <a:pos x="420" y="246"/>
                </a:cxn>
                <a:cxn ang="0">
                  <a:pos x="446" y="244"/>
                </a:cxn>
                <a:cxn ang="0">
                  <a:pos x="492" y="232"/>
                </a:cxn>
                <a:cxn ang="0">
                  <a:pos x="534" y="202"/>
                </a:cxn>
                <a:cxn ang="0">
                  <a:pos x="550" y="168"/>
                </a:cxn>
                <a:cxn ang="0">
                  <a:pos x="550" y="114"/>
                </a:cxn>
                <a:cxn ang="0">
                  <a:pos x="528" y="72"/>
                </a:cxn>
                <a:cxn ang="0">
                  <a:pos x="480" y="38"/>
                </a:cxn>
                <a:cxn ang="0">
                  <a:pos x="378" y="10"/>
                </a:cxn>
                <a:cxn ang="0">
                  <a:pos x="240" y="6"/>
                </a:cxn>
                <a:cxn ang="0">
                  <a:pos x="92" y="4"/>
                </a:cxn>
                <a:cxn ang="0">
                  <a:pos x="28" y="0"/>
                </a:cxn>
                <a:cxn ang="0">
                  <a:pos x="6" y="14"/>
                </a:cxn>
                <a:cxn ang="0">
                  <a:pos x="6" y="56"/>
                </a:cxn>
                <a:cxn ang="0">
                  <a:pos x="456" y="218"/>
                </a:cxn>
                <a:cxn ang="0">
                  <a:pos x="392" y="220"/>
                </a:cxn>
                <a:cxn ang="0">
                  <a:pos x="394" y="250"/>
                </a:cxn>
                <a:cxn ang="0">
                  <a:pos x="396" y="258"/>
                </a:cxn>
                <a:cxn ang="0">
                  <a:pos x="380" y="264"/>
                </a:cxn>
                <a:cxn ang="0">
                  <a:pos x="340" y="258"/>
                </a:cxn>
                <a:cxn ang="0">
                  <a:pos x="314" y="244"/>
                </a:cxn>
                <a:cxn ang="0">
                  <a:pos x="294" y="240"/>
                </a:cxn>
                <a:cxn ang="0">
                  <a:pos x="278" y="236"/>
                </a:cxn>
                <a:cxn ang="0">
                  <a:pos x="250" y="210"/>
                </a:cxn>
                <a:cxn ang="0">
                  <a:pos x="240" y="214"/>
                </a:cxn>
                <a:cxn ang="0">
                  <a:pos x="222" y="204"/>
                </a:cxn>
                <a:cxn ang="0">
                  <a:pos x="204" y="144"/>
                </a:cxn>
                <a:cxn ang="0">
                  <a:pos x="218" y="104"/>
                </a:cxn>
                <a:cxn ang="0">
                  <a:pos x="202" y="84"/>
                </a:cxn>
                <a:cxn ang="0">
                  <a:pos x="126" y="62"/>
                </a:cxn>
                <a:cxn ang="0">
                  <a:pos x="108" y="60"/>
                </a:cxn>
                <a:cxn ang="0">
                  <a:pos x="38" y="54"/>
                </a:cxn>
                <a:cxn ang="0">
                  <a:pos x="24" y="40"/>
                </a:cxn>
                <a:cxn ang="0">
                  <a:pos x="30" y="24"/>
                </a:cxn>
                <a:cxn ang="0">
                  <a:pos x="90" y="28"/>
                </a:cxn>
                <a:cxn ang="0">
                  <a:pos x="242" y="30"/>
                </a:cxn>
                <a:cxn ang="0">
                  <a:pos x="408" y="40"/>
                </a:cxn>
                <a:cxn ang="0">
                  <a:pos x="482" y="66"/>
                </a:cxn>
                <a:cxn ang="0">
                  <a:pos x="520" y="104"/>
                </a:cxn>
                <a:cxn ang="0">
                  <a:pos x="526" y="162"/>
                </a:cxn>
                <a:cxn ang="0">
                  <a:pos x="510" y="192"/>
                </a:cxn>
                <a:cxn ang="0">
                  <a:pos x="470" y="214"/>
                </a:cxn>
              </a:cxnLst>
              <a:rect l="0" t="0" r="r" b="b"/>
              <a:pathLst>
                <a:path w="552" h="288">
                  <a:moveTo>
                    <a:pt x="6" y="56"/>
                  </a:moveTo>
                  <a:lnTo>
                    <a:pt x="6" y="56"/>
                  </a:lnTo>
                  <a:lnTo>
                    <a:pt x="10" y="62"/>
                  </a:lnTo>
                  <a:lnTo>
                    <a:pt x="16" y="68"/>
                  </a:lnTo>
                  <a:lnTo>
                    <a:pt x="22" y="74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42" y="80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102" y="84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42" y="92"/>
                  </a:lnTo>
                  <a:lnTo>
                    <a:pt x="176" y="102"/>
                  </a:lnTo>
                  <a:lnTo>
                    <a:pt x="176" y="102"/>
                  </a:lnTo>
                  <a:lnTo>
                    <a:pt x="188" y="106"/>
                  </a:lnTo>
                  <a:lnTo>
                    <a:pt x="188" y="106"/>
                  </a:lnTo>
                  <a:lnTo>
                    <a:pt x="182" y="12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54"/>
                  </a:lnTo>
                  <a:lnTo>
                    <a:pt x="182" y="168"/>
                  </a:lnTo>
                  <a:lnTo>
                    <a:pt x="184" y="182"/>
                  </a:lnTo>
                  <a:lnTo>
                    <a:pt x="190" y="196"/>
                  </a:lnTo>
                  <a:lnTo>
                    <a:pt x="196" y="208"/>
                  </a:lnTo>
                  <a:lnTo>
                    <a:pt x="204" y="220"/>
                  </a:lnTo>
                  <a:lnTo>
                    <a:pt x="212" y="228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22" y="236"/>
                  </a:lnTo>
                  <a:lnTo>
                    <a:pt x="222" y="236"/>
                  </a:lnTo>
                  <a:lnTo>
                    <a:pt x="232" y="238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52" y="248"/>
                  </a:lnTo>
                  <a:lnTo>
                    <a:pt x="260" y="254"/>
                  </a:lnTo>
                  <a:lnTo>
                    <a:pt x="268" y="258"/>
                  </a:lnTo>
                  <a:lnTo>
                    <a:pt x="268" y="258"/>
                  </a:lnTo>
                  <a:lnTo>
                    <a:pt x="280" y="262"/>
                  </a:lnTo>
                  <a:lnTo>
                    <a:pt x="280" y="262"/>
                  </a:lnTo>
                  <a:lnTo>
                    <a:pt x="298" y="264"/>
                  </a:lnTo>
                  <a:lnTo>
                    <a:pt x="298" y="264"/>
                  </a:lnTo>
                  <a:lnTo>
                    <a:pt x="308" y="270"/>
                  </a:lnTo>
                  <a:lnTo>
                    <a:pt x="322" y="278"/>
                  </a:lnTo>
                  <a:lnTo>
                    <a:pt x="322" y="278"/>
                  </a:lnTo>
                  <a:lnTo>
                    <a:pt x="336" y="282"/>
                  </a:lnTo>
                  <a:lnTo>
                    <a:pt x="348" y="284"/>
                  </a:lnTo>
                  <a:lnTo>
                    <a:pt x="348" y="284"/>
                  </a:lnTo>
                  <a:lnTo>
                    <a:pt x="366" y="288"/>
                  </a:lnTo>
                  <a:lnTo>
                    <a:pt x="384" y="288"/>
                  </a:lnTo>
                  <a:lnTo>
                    <a:pt x="394" y="288"/>
                  </a:lnTo>
                  <a:lnTo>
                    <a:pt x="402" y="284"/>
                  </a:lnTo>
                  <a:lnTo>
                    <a:pt x="410" y="280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20" y="264"/>
                  </a:lnTo>
                  <a:lnTo>
                    <a:pt x="422" y="258"/>
                  </a:lnTo>
                  <a:lnTo>
                    <a:pt x="422" y="252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46" y="244"/>
                  </a:lnTo>
                  <a:lnTo>
                    <a:pt x="462" y="242"/>
                  </a:lnTo>
                  <a:lnTo>
                    <a:pt x="478" y="238"/>
                  </a:lnTo>
                  <a:lnTo>
                    <a:pt x="478" y="238"/>
                  </a:lnTo>
                  <a:lnTo>
                    <a:pt x="492" y="232"/>
                  </a:lnTo>
                  <a:lnTo>
                    <a:pt x="506" y="226"/>
                  </a:lnTo>
                  <a:lnTo>
                    <a:pt x="516" y="220"/>
                  </a:lnTo>
                  <a:lnTo>
                    <a:pt x="526" y="212"/>
                  </a:lnTo>
                  <a:lnTo>
                    <a:pt x="534" y="202"/>
                  </a:lnTo>
                  <a:lnTo>
                    <a:pt x="542" y="192"/>
                  </a:lnTo>
                  <a:lnTo>
                    <a:pt x="546" y="180"/>
                  </a:lnTo>
                  <a:lnTo>
                    <a:pt x="550" y="168"/>
                  </a:lnTo>
                  <a:lnTo>
                    <a:pt x="550" y="168"/>
                  </a:lnTo>
                  <a:lnTo>
                    <a:pt x="552" y="154"/>
                  </a:lnTo>
                  <a:lnTo>
                    <a:pt x="552" y="140"/>
                  </a:lnTo>
                  <a:lnTo>
                    <a:pt x="552" y="128"/>
                  </a:lnTo>
                  <a:lnTo>
                    <a:pt x="550" y="114"/>
                  </a:lnTo>
                  <a:lnTo>
                    <a:pt x="546" y="104"/>
                  </a:lnTo>
                  <a:lnTo>
                    <a:pt x="542" y="92"/>
                  </a:lnTo>
                  <a:lnTo>
                    <a:pt x="534" y="82"/>
                  </a:lnTo>
                  <a:lnTo>
                    <a:pt x="528" y="72"/>
                  </a:lnTo>
                  <a:lnTo>
                    <a:pt x="528" y="72"/>
                  </a:lnTo>
                  <a:lnTo>
                    <a:pt x="514" y="58"/>
                  </a:lnTo>
                  <a:lnTo>
                    <a:pt x="498" y="48"/>
                  </a:lnTo>
                  <a:lnTo>
                    <a:pt x="480" y="38"/>
                  </a:lnTo>
                  <a:lnTo>
                    <a:pt x="462" y="30"/>
                  </a:lnTo>
                  <a:lnTo>
                    <a:pt x="442" y="24"/>
                  </a:lnTo>
                  <a:lnTo>
                    <a:pt x="420" y="18"/>
                  </a:lnTo>
                  <a:lnTo>
                    <a:pt x="378" y="10"/>
                  </a:lnTo>
                  <a:lnTo>
                    <a:pt x="336" y="6"/>
                  </a:lnTo>
                  <a:lnTo>
                    <a:pt x="298" y="4"/>
                  </a:lnTo>
                  <a:lnTo>
                    <a:pt x="264" y="4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186" y="8"/>
                  </a:lnTo>
                  <a:lnTo>
                    <a:pt x="134" y="6"/>
                  </a:lnTo>
                  <a:lnTo>
                    <a:pt x="92" y="4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6"/>
                  </a:lnTo>
                  <a:close/>
                  <a:moveTo>
                    <a:pt x="470" y="214"/>
                  </a:moveTo>
                  <a:lnTo>
                    <a:pt x="470" y="214"/>
                  </a:lnTo>
                  <a:lnTo>
                    <a:pt x="456" y="218"/>
                  </a:lnTo>
                  <a:lnTo>
                    <a:pt x="442" y="220"/>
                  </a:lnTo>
                  <a:lnTo>
                    <a:pt x="418" y="222"/>
                  </a:lnTo>
                  <a:lnTo>
                    <a:pt x="400" y="220"/>
                  </a:lnTo>
                  <a:lnTo>
                    <a:pt x="392" y="220"/>
                  </a:lnTo>
                  <a:lnTo>
                    <a:pt x="384" y="242"/>
                  </a:lnTo>
                  <a:lnTo>
                    <a:pt x="384" y="242"/>
                  </a:lnTo>
                  <a:lnTo>
                    <a:pt x="392" y="246"/>
                  </a:lnTo>
                  <a:lnTo>
                    <a:pt x="394" y="250"/>
                  </a:lnTo>
                  <a:lnTo>
                    <a:pt x="396" y="254"/>
                  </a:lnTo>
                  <a:lnTo>
                    <a:pt x="396" y="254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6" y="258"/>
                  </a:lnTo>
                  <a:lnTo>
                    <a:pt x="392" y="262"/>
                  </a:lnTo>
                  <a:lnTo>
                    <a:pt x="390" y="264"/>
                  </a:lnTo>
                  <a:lnTo>
                    <a:pt x="380" y="264"/>
                  </a:lnTo>
                  <a:lnTo>
                    <a:pt x="368" y="264"/>
                  </a:lnTo>
                  <a:lnTo>
                    <a:pt x="354" y="262"/>
                  </a:lnTo>
                  <a:lnTo>
                    <a:pt x="354" y="262"/>
                  </a:lnTo>
                  <a:lnTo>
                    <a:pt x="340" y="258"/>
                  </a:lnTo>
                  <a:lnTo>
                    <a:pt x="340" y="258"/>
                  </a:lnTo>
                  <a:lnTo>
                    <a:pt x="328" y="256"/>
                  </a:lnTo>
                  <a:lnTo>
                    <a:pt x="320" y="250"/>
                  </a:lnTo>
                  <a:lnTo>
                    <a:pt x="314" y="244"/>
                  </a:lnTo>
                  <a:lnTo>
                    <a:pt x="300" y="226"/>
                  </a:lnTo>
                  <a:lnTo>
                    <a:pt x="300" y="226"/>
                  </a:lnTo>
                  <a:lnTo>
                    <a:pt x="294" y="240"/>
                  </a:lnTo>
                  <a:lnTo>
                    <a:pt x="294" y="240"/>
                  </a:lnTo>
                  <a:lnTo>
                    <a:pt x="284" y="238"/>
                  </a:lnTo>
                  <a:lnTo>
                    <a:pt x="284" y="238"/>
                  </a:lnTo>
                  <a:lnTo>
                    <a:pt x="278" y="236"/>
                  </a:lnTo>
                  <a:lnTo>
                    <a:pt x="278" y="236"/>
                  </a:lnTo>
                  <a:lnTo>
                    <a:pt x="270" y="232"/>
                  </a:lnTo>
                  <a:lnTo>
                    <a:pt x="264" y="228"/>
                  </a:lnTo>
                  <a:lnTo>
                    <a:pt x="256" y="218"/>
                  </a:lnTo>
                  <a:lnTo>
                    <a:pt x="250" y="210"/>
                  </a:lnTo>
                  <a:lnTo>
                    <a:pt x="250" y="210"/>
                  </a:lnTo>
                  <a:lnTo>
                    <a:pt x="242" y="214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0" y="212"/>
                  </a:lnTo>
                  <a:lnTo>
                    <a:pt x="230" y="212"/>
                  </a:lnTo>
                  <a:lnTo>
                    <a:pt x="226" y="210"/>
                  </a:lnTo>
                  <a:lnTo>
                    <a:pt x="222" y="204"/>
                  </a:lnTo>
                  <a:lnTo>
                    <a:pt x="212" y="186"/>
                  </a:lnTo>
                  <a:lnTo>
                    <a:pt x="206" y="164"/>
                  </a:lnTo>
                  <a:lnTo>
                    <a:pt x="204" y="15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6" y="126"/>
                  </a:lnTo>
                  <a:lnTo>
                    <a:pt x="212" y="114"/>
                  </a:lnTo>
                  <a:lnTo>
                    <a:pt x="218" y="104"/>
                  </a:lnTo>
                  <a:lnTo>
                    <a:pt x="234" y="86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202" y="84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46" y="68"/>
                  </a:lnTo>
                  <a:lnTo>
                    <a:pt x="126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08" y="60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46" y="58"/>
                  </a:lnTo>
                  <a:lnTo>
                    <a:pt x="38" y="54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90" y="28"/>
                  </a:lnTo>
                  <a:lnTo>
                    <a:pt x="134" y="30"/>
                  </a:lnTo>
                  <a:lnTo>
                    <a:pt x="186" y="32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90" y="28"/>
                  </a:lnTo>
                  <a:lnTo>
                    <a:pt x="326" y="30"/>
                  </a:lnTo>
                  <a:lnTo>
                    <a:pt x="366" y="32"/>
                  </a:lnTo>
                  <a:lnTo>
                    <a:pt x="408" y="40"/>
                  </a:lnTo>
                  <a:lnTo>
                    <a:pt x="428" y="44"/>
                  </a:lnTo>
                  <a:lnTo>
                    <a:pt x="446" y="50"/>
                  </a:lnTo>
                  <a:lnTo>
                    <a:pt x="464" y="58"/>
                  </a:lnTo>
                  <a:lnTo>
                    <a:pt x="482" y="66"/>
                  </a:lnTo>
                  <a:lnTo>
                    <a:pt x="496" y="76"/>
                  </a:lnTo>
                  <a:lnTo>
                    <a:pt x="508" y="88"/>
                  </a:lnTo>
                  <a:lnTo>
                    <a:pt x="508" y="88"/>
                  </a:lnTo>
                  <a:lnTo>
                    <a:pt x="520" y="104"/>
                  </a:lnTo>
                  <a:lnTo>
                    <a:pt x="524" y="112"/>
                  </a:lnTo>
                  <a:lnTo>
                    <a:pt x="526" y="122"/>
                  </a:lnTo>
                  <a:lnTo>
                    <a:pt x="528" y="140"/>
                  </a:lnTo>
                  <a:lnTo>
                    <a:pt x="526" y="162"/>
                  </a:lnTo>
                  <a:lnTo>
                    <a:pt x="526" y="162"/>
                  </a:lnTo>
                  <a:lnTo>
                    <a:pt x="520" y="178"/>
                  </a:lnTo>
                  <a:lnTo>
                    <a:pt x="516" y="186"/>
                  </a:lnTo>
                  <a:lnTo>
                    <a:pt x="510" y="192"/>
                  </a:lnTo>
                  <a:lnTo>
                    <a:pt x="504" y="198"/>
                  </a:lnTo>
                  <a:lnTo>
                    <a:pt x="494" y="204"/>
                  </a:lnTo>
                  <a:lnTo>
                    <a:pt x="484" y="210"/>
                  </a:lnTo>
                  <a:lnTo>
                    <a:pt x="470" y="214"/>
                  </a:lnTo>
                  <a:lnTo>
                    <a:pt x="470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61C71BB6-24FA-479F-81C8-A19A40D46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08" y="4757741"/>
              <a:ext cx="838200" cy="419100"/>
            </a:xfrm>
            <a:custGeom>
              <a:avLst/>
              <a:gdLst/>
              <a:ahLst/>
              <a:cxnLst>
                <a:cxn ang="0">
                  <a:pos x="230" y="6"/>
                </a:cxn>
                <a:cxn ang="0">
                  <a:pos x="106" y="6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6" y="8"/>
                </a:cxn>
                <a:cxn ang="0">
                  <a:pos x="0" y="28"/>
                </a:cxn>
                <a:cxn ang="0">
                  <a:pos x="8" y="44"/>
                </a:cxn>
                <a:cxn ang="0">
                  <a:pos x="18" y="52"/>
                </a:cxn>
                <a:cxn ang="0">
                  <a:pos x="32" y="58"/>
                </a:cxn>
                <a:cxn ang="0">
                  <a:pos x="42" y="58"/>
                </a:cxn>
                <a:cxn ang="0">
                  <a:pos x="110" y="60"/>
                </a:cxn>
                <a:cxn ang="0">
                  <a:pos x="130" y="68"/>
                </a:cxn>
                <a:cxn ang="0">
                  <a:pos x="168" y="78"/>
                </a:cxn>
                <a:cxn ang="0">
                  <a:pos x="196" y="84"/>
                </a:cxn>
                <a:cxn ang="0">
                  <a:pos x="194" y="88"/>
                </a:cxn>
                <a:cxn ang="0">
                  <a:pos x="184" y="110"/>
                </a:cxn>
                <a:cxn ang="0">
                  <a:pos x="180" y="130"/>
                </a:cxn>
                <a:cxn ang="0">
                  <a:pos x="182" y="154"/>
                </a:cxn>
                <a:cxn ang="0">
                  <a:pos x="190" y="180"/>
                </a:cxn>
                <a:cxn ang="0">
                  <a:pos x="202" y="202"/>
                </a:cxn>
                <a:cxn ang="0">
                  <a:pos x="214" y="212"/>
                </a:cxn>
                <a:cxn ang="0">
                  <a:pos x="224" y="214"/>
                </a:cxn>
                <a:cxn ang="0">
                  <a:pos x="234" y="214"/>
                </a:cxn>
                <a:cxn ang="0">
                  <a:pos x="236" y="216"/>
                </a:cxn>
                <a:cxn ang="0">
                  <a:pos x="254" y="232"/>
                </a:cxn>
                <a:cxn ang="0">
                  <a:pos x="270" y="238"/>
                </a:cxn>
                <a:cxn ang="0">
                  <a:pos x="288" y="240"/>
                </a:cxn>
                <a:cxn ang="0">
                  <a:pos x="292" y="238"/>
                </a:cxn>
                <a:cxn ang="0">
                  <a:pos x="312" y="254"/>
                </a:cxn>
                <a:cxn ang="0">
                  <a:pos x="326" y="258"/>
                </a:cxn>
                <a:cxn ang="0">
                  <a:pos x="344" y="262"/>
                </a:cxn>
                <a:cxn ang="0">
                  <a:pos x="372" y="264"/>
                </a:cxn>
                <a:cxn ang="0">
                  <a:pos x="388" y="260"/>
                </a:cxn>
                <a:cxn ang="0">
                  <a:pos x="394" y="254"/>
                </a:cxn>
                <a:cxn ang="0">
                  <a:pos x="396" y="240"/>
                </a:cxn>
                <a:cxn ang="0">
                  <a:pos x="390" y="228"/>
                </a:cxn>
                <a:cxn ang="0">
                  <a:pos x="378" y="220"/>
                </a:cxn>
                <a:cxn ang="0">
                  <a:pos x="386" y="220"/>
                </a:cxn>
                <a:cxn ang="0">
                  <a:pos x="432" y="220"/>
                </a:cxn>
                <a:cxn ang="0">
                  <a:pos x="462" y="214"/>
                </a:cxn>
                <a:cxn ang="0">
                  <a:pos x="476" y="208"/>
                </a:cxn>
                <a:cxn ang="0">
                  <a:pos x="498" y="196"/>
                </a:cxn>
                <a:cxn ang="0">
                  <a:pos x="514" y="182"/>
                </a:cxn>
                <a:cxn ang="0">
                  <a:pos x="522" y="164"/>
                </a:cxn>
                <a:cxn ang="0">
                  <a:pos x="526" y="152"/>
                </a:cxn>
                <a:cxn ang="0">
                  <a:pos x="528" y="126"/>
                </a:cxn>
                <a:cxn ang="0">
                  <a:pos x="526" y="104"/>
                </a:cxn>
                <a:cxn ang="0">
                  <a:pos x="518" y="84"/>
                </a:cxn>
                <a:cxn ang="0">
                  <a:pos x="504" y="66"/>
                </a:cxn>
                <a:cxn ang="0">
                  <a:pos x="468" y="40"/>
                </a:cxn>
                <a:cxn ang="0">
                  <a:pos x="422" y="22"/>
                </a:cxn>
                <a:cxn ang="0">
                  <a:pos x="370" y="10"/>
                </a:cxn>
                <a:cxn ang="0">
                  <a:pos x="318" y="6"/>
                </a:cxn>
                <a:cxn ang="0">
                  <a:pos x="230" y="6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7" name="Freeform 107">
              <a:extLst>
                <a:ext uri="{FF2B5EF4-FFF2-40B4-BE49-F238E27FC236}">
                  <a16:creationId xmlns:a16="http://schemas.microsoft.com/office/drawing/2014/main" id="{176D75BC-33BE-4C97-BD01-6C17E2575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58" y="4964116"/>
              <a:ext cx="542925" cy="212725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62" y="60"/>
                </a:cxn>
                <a:cxn ang="0">
                  <a:pos x="66" y="68"/>
                </a:cxn>
                <a:cxn ang="0">
                  <a:pos x="78" y="74"/>
                </a:cxn>
                <a:cxn ang="0">
                  <a:pos x="102" y="74"/>
                </a:cxn>
                <a:cxn ang="0">
                  <a:pos x="114" y="70"/>
                </a:cxn>
                <a:cxn ang="0">
                  <a:pos x="122" y="84"/>
                </a:cxn>
                <a:cxn ang="0">
                  <a:pos x="136" y="94"/>
                </a:cxn>
                <a:cxn ang="0">
                  <a:pos x="150" y="96"/>
                </a:cxn>
                <a:cxn ang="0">
                  <a:pos x="166" y="90"/>
                </a:cxn>
                <a:cxn ang="0">
                  <a:pos x="172" y="84"/>
                </a:cxn>
                <a:cxn ang="0">
                  <a:pos x="178" y="72"/>
                </a:cxn>
                <a:cxn ang="0">
                  <a:pos x="186" y="68"/>
                </a:cxn>
                <a:cxn ang="0">
                  <a:pos x="210" y="64"/>
                </a:cxn>
                <a:cxn ang="0">
                  <a:pos x="232" y="60"/>
                </a:cxn>
                <a:cxn ang="0">
                  <a:pos x="282" y="42"/>
                </a:cxn>
                <a:cxn ang="0">
                  <a:pos x="320" y="30"/>
                </a:cxn>
                <a:cxn ang="0">
                  <a:pos x="332" y="30"/>
                </a:cxn>
                <a:cxn ang="0">
                  <a:pos x="342" y="34"/>
                </a:cxn>
                <a:cxn ang="0">
                  <a:pos x="330" y="56"/>
                </a:cxn>
                <a:cxn ang="0">
                  <a:pos x="316" y="70"/>
                </a:cxn>
                <a:cxn ang="0">
                  <a:pos x="282" y="84"/>
                </a:cxn>
                <a:cxn ang="0">
                  <a:pos x="266" y="88"/>
                </a:cxn>
                <a:cxn ang="0">
                  <a:pos x="224" y="92"/>
                </a:cxn>
                <a:cxn ang="0">
                  <a:pos x="198" y="90"/>
                </a:cxn>
                <a:cxn ang="0">
                  <a:pos x="202" y="92"/>
                </a:cxn>
                <a:cxn ang="0">
                  <a:pos x="214" y="104"/>
                </a:cxn>
                <a:cxn ang="0">
                  <a:pos x="216" y="116"/>
                </a:cxn>
                <a:cxn ang="0">
                  <a:pos x="214" y="124"/>
                </a:cxn>
                <a:cxn ang="0">
                  <a:pos x="200" y="134"/>
                </a:cxn>
                <a:cxn ang="0">
                  <a:pos x="182" y="134"/>
                </a:cxn>
                <a:cxn ang="0">
                  <a:pos x="146" y="128"/>
                </a:cxn>
                <a:cxn ang="0">
                  <a:pos x="138" y="126"/>
                </a:cxn>
                <a:cxn ang="0">
                  <a:pos x="120" y="118"/>
                </a:cxn>
                <a:cxn ang="0">
                  <a:pos x="112" y="108"/>
                </a:cxn>
                <a:cxn ang="0">
                  <a:pos x="90" y="108"/>
                </a:cxn>
                <a:cxn ang="0">
                  <a:pos x="82" y="106"/>
                </a:cxn>
                <a:cxn ang="0">
                  <a:pos x="64" y="94"/>
                </a:cxn>
                <a:cxn ang="0">
                  <a:pos x="54" y="84"/>
                </a:cxn>
                <a:cxn ang="0">
                  <a:pos x="50" y="84"/>
                </a:cxn>
                <a:cxn ang="0">
                  <a:pos x="34" y="82"/>
                </a:cxn>
                <a:cxn ang="0">
                  <a:pos x="28" y="78"/>
                </a:cxn>
                <a:cxn ang="0">
                  <a:pos x="16" y="62"/>
                </a:cxn>
                <a:cxn ang="0">
                  <a:pos x="6" y="38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16"/>
                </a:cxn>
                <a:cxn ang="0">
                  <a:pos x="12" y="22"/>
                </a:cxn>
                <a:cxn ang="0">
                  <a:pos x="34" y="30"/>
                </a:cxn>
                <a:cxn ang="0">
                  <a:pos x="58" y="30"/>
                </a:cxn>
              </a:cxnLst>
              <a:rect l="0" t="0" r="r" b="b"/>
              <a:pathLst>
                <a:path w="342" h="134">
                  <a:moveTo>
                    <a:pt x="58" y="30"/>
                  </a:moveTo>
                  <a:lnTo>
                    <a:pt x="58" y="30"/>
                  </a:lnTo>
                  <a:lnTo>
                    <a:pt x="58" y="50"/>
                  </a:lnTo>
                  <a:lnTo>
                    <a:pt x="62" y="60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72" y="72"/>
                  </a:lnTo>
                  <a:lnTo>
                    <a:pt x="78" y="74"/>
                  </a:lnTo>
                  <a:lnTo>
                    <a:pt x="90" y="76"/>
                  </a:lnTo>
                  <a:lnTo>
                    <a:pt x="102" y="74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8" y="78"/>
                  </a:lnTo>
                  <a:lnTo>
                    <a:pt x="122" y="84"/>
                  </a:lnTo>
                  <a:lnTo>
                    <a:pt x="128" y="90"/>
                  </a:lnTo>
                  <a:lnTo>
                    <a:pt x="136" y="94"/>
                  </a:lnTo>
                  <a:lnTo>
                    <a:pt x="142" y="96"/>
                  </a:lnTo>
                  <a:lnTo>
                    <a:pt x="150" y="96"/>
                  </a:lnTo>
                  <a:lnTo>
                    <a:pt x="158" y="94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72" y="84"/>
                  </a:lnTo>
                  <a:lnTo>
                    <a:pt x="174" y="78"/>
                  </a:lnTo>
                  <a:lnTo>
                    <a:pt x="178" y="7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98" y="66"/>
                  </a:lnTo>
                  <a:lnTo>
                    <a:pt x="210" y="64"/>
                  </a:lnTo>
                  <a:lnTo>
                    <a:pt x="232" y="60"/>
                  </a:lnTo>
                  <a:lnTo>
                    <a:pt x="232" y="60"/>
                  </a:lnTo>
                  <a:lnTo>
                    <a:pt x="256" y="52"/>
                  </a:lnTo>
                  <a:lnTo>
                    <a:pt x="282" y="42"/>
                  </a:lnTo>
                  <a:lnTo>
                    <a:pt x="308" y="32"/>
                  </a:lnTo>
                  <a:lnTo>
                    <a:pt x="320" y="30"/>
                  </a:lnTo>
                  <a:lnTo>
                    <a:pt x="332" y="30"/>
                  </a:lnTo>
                  <a:lnTo>
                    <a:pt x="332" y="30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36" y="50"/>
                  </a:lnTo>
                  <a:lnTo>
                    <a:pt x="330" y="56"/>
                  </a:lnTo>
                  <a:lnTo>
                    <a:pt x="324" y="64"/>
                  </a:lnTo>
                  <a:lnTo>
                    <a:pt x="316" y="70"/>
                  </a:lnTo>
                  <a:lnTo>
                    <a:pt x="306" y="74"/>
                  </a:lnTo>
                  <a:lnTo>
                    <a:pt x="282" y="84"/>
                  </a:lnTo>
                  <a:lnTo>
                    <a:pt x="282" y="84"/>
                  </a:lnTo>
                  <a:lnTo>
                    <a:pt x="266" y="88"/>
                  </a:lnTo>
                  <a:lnTo>
                    <a:pt x="252" y="90"/>
                  </a:lnTo>
                  <a:lnTo>
                    <a:pt x="224" y="92"/>
                  </a:lnTo>
                  <a:lnTo>
                    <a:pt x="206" y="90"/>
                  </a:lnTo>
                  <a:lnTo>
                    <a:pt x="198" y="90"/>
                  </a:lnTo>
                  <a:lnTo>
                    <a:pt x="198" y="90"/>
                  </a:lnTo>
                  <a:lnTo>
                    <a:pt x="202" y="92"/>
                  </a:lnTo>
                  <a:lnTo>
                    <a:pt x="210" y="98"/>
                  </a:lnTo>
                  <a:lnTo>
                    <a:pt x="214" y="104"/>
                  </a:lnTo>
                  <a:lnTo>
                    <a:pt x="216" y="110"/>
                  </a:lnTo>
                  <a:lnTo>
                    <a:pt x="216" y="116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08" y="130"/>
                  </a:lnTo>
                  <a:lnTo>
                    <a:pt x="200" y="134"/>
                  </a:lnTo>
                  <a:lnTo>
                    <a:pt x="192" y="134"/>
                  </a:lnTo>
                  <a:lnTo>
                    <a:pt x="182" y="134"/>
                  </a:lnTo>
                  <a:lnTo>
                    <a:pt x="164" y="132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38" y="126"/>
                  </a:lnTo>
                  <a:lnTo>
                    <a:pt x="132" y="124"/>
                  </a:lnTo>
                  <a:lnTo>
                    <a:pt x="120" y="118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08" y="110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6"/>
                  </a:lnTo>
                  <a:lnTo>
                    <a:pt x="74" y="102"/>
                  </a:lnTo>
                  <a:lnTo>
                    <a:pt x="64" y="94"/>
                  </a:lnTo>
                  <a:lnTo>
                    <a:pt x="56" y="86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0" y="84"/>
                  </a:lnTo>
                  <a:lnTo>
                    <a:pt x="44" y="8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78"/>
                  </a:lnTo>
                  <a:lnTo>
                    <a:pt x="22" y="72"/>
                  </a:lnTo>
                  <a:lnTo>
                    <a:pt x="16" y="62"/>
                  </a:lnTo>
                  <a:lnTo>
                    <a:pt x="10" y="50"/>
                  </a:lnTo>
                  <a:lnTo>
                    <a:pt x="6" y="38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8" y="1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24" y="26"/>
                  </a:lnTo>
                  <a:lnTo>
                    <a:pt x="34" y="30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8" name="Freeform 108">
              <a:extLst>
                <a:ext uri="{FF2B5EF4-FFF2-40B4-BE49-F238E27FC236}">
                  <a16:creationId xmlns:a16="http://schemas.microsoft.com/office/drawing/2014/main" id="{3DA8FB84-A0BF-4935-BB73-21466283B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058" y="4919666"/>
              <a:ext cx="63500" cy="18415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34" y="6"/>
                </a:cxn>
                <a:cxn ang="0">
                  <a:pos x="20" y="22"/>
                </a:cxn>
                <a:cxn ang="0">
                  <a:pos x="14" y="32"/>
                </a:cxn>
                <a:cxn ang="0">
                  <a:pos x="6" y="44"/>
                </a:cxn>
                <a:cxn ang="0">
                  <a:pos x="2" y="54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96"/>
                </a:cxn>
                <a:cxn ang="0">
                  <a:pos x="0" y="106"/>
                </a:cxn>
                <a:cxn ang="0">
                  <a:pos x="2" y="110"/>
                </a:cxn>
                <a:cxn ang="0">
                  <a:pos x="2" y="110"/>
                </a:cxn>
                <a:cxn ang="0">
                  <a:pos x="8" y="116"/>
                </a:cxn>
                <a:cxn ang="0">
                  <a:pos x="8" y="116"/>
                </a:cxn>
                <a:cxn ang="0">
                  <a:pos x="8" y="116"/>
                </a:cxn>
                <a:cxn ang="0">
                  <a:pos x="6" y="90"/>
                </a:cxn>
                <a:cxn ang="0">
                  <a:pos x="6" y="70"/>
                </a:cxn>
                <a:cxn ang="0">
                  <a:pos x="6" y="60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16" y="38"/>
                </a:cxn>
                <a:cxn ang="0">
                  <a:pos x="26" y="20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40" h="116">
                  <a:moveTo>
                    <a:pt x="40" y="0"/>
                  </a:moveTo>
                  <a:lnTo>
                    <a:pt x="40" y="0"/>
                  </a:lnTo>
                  <a:lnTo>
                    <a:pt x="34" y="6"/>
                  </a:lnTo>
                  <a:lnTo>
                    <a:pt x="20" y="22"/>
                  </a:lnTo>
                  <a:lnTo>
                    <a:pt x="14" y="32"/>
                  </a:lnTo>
                  <a:lnTo>
                    <a:pt x="6" y="44"/>
                  </a:lnTo>
                  <a:lnTo>
                    <a:pt x="2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6" y="90"/>
                  </a:lnTo>
                  <a:lnTo>
                    <a:pt x="6" y="70"/>
                  </a:lnTo>
                  <a:lnTo>
                    <a:pt x="6" y="6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6" y="38"/>
                  </a:lnTo>
                  <a:lnTo>
                    <a:pt x="26" y="2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9" name="Freeform 109">
              <a:extLst>
                <a:ext uri="{FF2B5EF4-FFF2-40B4-BE49-F238E27FC236}">
                  <a16:creationId xmlns:a16="http://schemas.microsoft.com/office/drawing/2014/main" id="{57B905F6-3F75-4EBF-B3BB-D87AC895E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608" y="5005391"/>
              <a:ext cx="66675" cy="1365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24" y="18"/>
                </a:cxn>
                <a:cxn ang="0">
                  <a:pos x="10" y="36"/>
                </a:cxn>
                <a:cxn ang="0">
                  <a:pos x="4" y="44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0" y="58"/>
                </a:cxn>
                <a:cxn ang="0">
                  <a:pos x="0" y="66"/>
                </a:cxn>
                <a:cxn ang="0">
                  <a:pos x="4" y="78"/>
                </a:cxn>
                <a:cxn ang="0">
                  <a:pos x="8" y="86"/>
                </a:cxn>
                <a:cxn ang="0">
                  <a:pos x="10" y="86"/>
                </a:cxn>
                <a:cxn ang="0">
                  <a:pos x="12" y="86"/>
                </a:cxn>
                <a:cxn ang="0">
                  <a:pos x="12" y="86"/>
                </a:cxn>
                <a:cxn ang="0">
                  <a:pos x="14" y="84"/>
                </a:cxn>
                <a:cxn ang="0">
                  <a:pos x="14" y="80"/>
                </a:cxn>
                <a:cxn ang="0">
                  <a:pos x="12" y="72"/>
                </a:cxn>
                <a:cxn ang="0">
                  <a:pos x="10" y="60"/>
                </a:cxn>
                <a:cxn ang="0">
                  <a:pos x="12" y="52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22" y="28"/>
                </a:cxn>
                <a:cxn ang="0">
                  <a:pos x="32" y="14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86">
                  <a:moveTo>
                    <a:pt x="42" y="0"/>
                  </a:moveTo>
                  <a:lnTo>
                    <a:pt x="42" y="0"/>
                  </a:lnTo>
                  <a:lnTo>
                    <a:pt x="24" y="18"/>
                  </a:lnTo>
                  <a:lnTo>
                    <a:pt x="10" y="36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4" y="7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0"/>
                  </a:lnTo>
                  <a:lnTo>
                    <a:pt x="12" y="72"/>
                  </a:lnTo>
                  <a:lnTo>
                    <a:pt x="10" y="60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2" y="28"/>
                  </a:lnTo>
                  <a:lnTo>
                    <a:pt x="32" y="14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" name="Freeform 110">
              <a:extLst>
                <a:ext uri="{FF2B5EF4-FFF2-40B4-BE49-F238E27FC236}">
                  <a16:creationId xmlns:a16="http://schemas.microsoft.com/office/drawing/2014/main" id="{3CCAAA7A-5DC6-46E1-AA2F-78012932C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58" y="4818066"/>
              <a:ext cx="342900" cy="76200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0"/>
                </a:cxn>
                <a:cxn ang="0">
                  <a:pos x="128" y="2"/>
                </a:cxn>
                <a:cxn ang="0">
                  <a:pos x="142" y="6"/>
                </a:cxn>
                <a:cxn ang="0">
                  <a:pos x="166" y="12"/>
                </a:cxn>
                <a:cxn ang="0">
                  <a:pos x="166" y="12"/>
                </a:cxn>
                <a:cxn ang="0">
                  <a:pos x="178" y="14"/>
                </a:cxn>
                <a:cxn ang="0">
                  <a:pos x="192" y="16"/>
                </a:cxn>
                <a:cxn ang="0">
                  <a:pos x="206" y="18"/>
                </a:cxn>
                <a:cxn ang="0">
                  <a:pos x="212" y="20"/>
                </a:cxn>
                <a:cxn ang="0">
                  <a:pos x="216" y="22"/>
                </a:cxn>
                <a:cxn ang="0">
                  <a:pos x="216" y="22"/>
                </a:cxn>
                <a:cxn ang="0">
                  <a:pos x="212" y="30"/>
                </a:cxn>
                <a:cxn ang="0">
                  <a:pos x="206" y="36"/>
                </a:cxn>
                <a:cxn ang="0">
                  <a:pos x="192" y="48"/>
                </a:cxn>
                <a:cxn ang="0">
                  <a:pos x="192" y="48"/>
                </a:cxn>
                <a:cxn ang="0">
                  <a:pos x="192" y="46"/>
                </a:cxn>
                <a:cxn ang="0">
                  <a:pos x="192" y="46"/>
                </a:cxn>
                <a:cxn ang="0">
                  <a:pos x="186" y="46"/>
                </a:cxn>
                <a:cxn ang="0">
                  <a:pos x="164" y="40"/>
                </a:cxn>
                <a:cxn ang="0">
                  <a:pos x="164" y="40"/>
                </a:cxn>
                <a:cxn ang="0">
                  <a:pos x="126" y="30"/>
                </a:cxn>
                <a:cxn ang="0">
                  <a:pos x="106" y="22"/>
                </a:cxn>
                <a:cxn ang="0">
                  <a:pos x="106" y="22"/>
                </a:cxn>
                <a:cxn ang="0">
                  <a:pos x="92" y="22"/>
                </a:cxn>
                <a:cxn ang="0">
                  <a:pos x="38" y="20"/>
                </a:cxn>
                <a:cxn ang="0">
                  <a:pos x="38" y="20"/>
                </a:cxn>
                <a:cxn ang="0">
                  <a:pos x="24" y="18"/>
                </a:cxn>
                <a:cxn ang="0">
                  <a:pos x="14" y="14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40" y="4"/>
                </a:cxn>
                <a:cxn ang="0">
                  <a:pos x="66" y="2"/>
                </a:cxn>
                <a:cxn ang="0">
                  <a:pos x="90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216" h="48">
                  <a:moveTo>
                    <a:pt x="116" y="0"/>
                  </a:moveTo>
                  <a:lnTo>
                    <a:pt x="116" y="0"/>
                  </a:lnTo>
                  <a:lnTo>
                    <a:pt x="128" y="2"/>
                  </a:lnTo>
                  <a:lnTo>
                    <a:pt x="142" y="6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78" y="14"/>
                  </a:lnTo>
                  <a:lnTo>
                    <a:pt x="192" y="16"/>
                  </a:lnTo>
                  <a:lnTo>
                    <a:pt x="206" y="18"/>
                  </a:lnTo>
                  <a:lnTo>
                    <a:pt x="212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2" y="30"/>
                  </a:lnTo>
                  <a:lnTo>
                    <a:pt x="206" y="36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86" y="46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26" y="30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9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4" y="18"/>
                  </a:lnTo>
                  <a:lnTo>
                    <a:pt x="14" y="14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40" y="4"/>
                  </a:lnTo>
                  <a:lnTo>
                    <a:pt x="66" y="2"/>
                  </a:lnTo>
                  <a:lnTo>
                    <a:pt x="9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pic>
        <p:nvPicPr>
          <p:cNvPr id="74" name="図 73" descr="アイコン&#10;&#10;自動的に生成された説明">
            <a:extLst>
              <a:ext uri="{FF2B5EF4-FFF2-40B4-BE49-F238E27FC236}">
                <a16:creationId xmlns:a16="http://schemas.microsoft.com/office/drawing/2014/main" id="{237A40E8-811E-4044-978B-4614BAC19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181" y="2186242"/>
            <a:ext cx="3724105" cy="372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7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F303C7-5EC0-4824-925B-CDC1A9A3F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807"/>
          <a:stretch/>
        </p:blipFill>
        <p:spPr>
          <a:xfrm>
            <a:off x="1569627" y="883667"/>
            <a:ext cx="6004745" cy="129018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2173722-2D05-489A-BB4A-881AE7652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8991"/>
            <a:ext cx="91440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35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5258F80-7DFF-44BF-A3EE-90254A38A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67"/>
            <a:ext cx="9144000" cy="470458"/>
          </a:xfrm>
          <a:prstGeom prst="rect">
            <a:avLst/>
          </a:prstGeom>
        </p:spPr>
      </p:pic>
      <p:pic>
        <p:nvPicPr>
          <p:cNvPr id="4" name="図 3" descr="ロゴ&#10;&#10;自動的に生成された説明">
            <a:extLst>
              <a:ext uri="{FF2B5EF4-FFF2-40B4-BE49-F238E27FC236}">
                <a16:creationId xmlns:a16="http://schemas.microsoft.com/office/drawing/2014/main" id="{DC4F3142-9277-4534-89B2-5E6E37B1E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0" y="3591560"/>
            <a:ext cx="2966720" cy="29667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5449567-883E-4DD2-8519-1A43BA119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" y="898952"/>
            <a:ext cx="2346960" cy="234696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3759107-2B7B-4ADD-A875-8958684BD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063" y="2157799"/>
            <a:ext cx="1709891" cy="2176225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6DA916C-8A04-4EF1-B38C-4D6D7AB8DADD}"/>
              </a:ext>
            </a:extLst>
          </p:cNvPr>
          <p:cNvSpPr txBox="1"/>
          <p:nvPr/>
        </p:nvSpPr>
        <p:spPr>
          <a:xfrm>
            <a:off x="4984954" y="1349306"/>
            <a:ext cx="3465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big</a:t>
            </a:r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gesture</a:t>
            </a:r>
          </a:p>
          <a:p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kumimoji="1"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big, large</a:t>
            </a:r>
            <a:endParaRPr kumimoji="1" lang="ja-JP" altLang="en-US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89715567-D1AB-4F94-AE12-3C38BA10DA3A}"/>
              </a:ext>
            </a:extLst>
          </p:cNvPr>
          <p:cNvSpPr/>
          <p:nvPr/>
        </p:nvSpPr>
        <p:spPr>
          <a:xfrm rot="2292789">
            <a:off x="2551950" y="2287866"/>
            <a:ext cx="589935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19089956-8299-4EB9-9C1B-BE5A886097B1}"/>
              </a:ext>
            </a:extLst>
          </p:cNvPr>
          <p:cNvSpPr/>
          <p:nvPr/>
        </p:nvSpPr>
        <p:spPr>
          <a:xfrm rot="2292789">
            <a:off x="5226929" y="4140505"/>
            <a:ext cx="589935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687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F726A60-C939-4E7B-B9E0-0B16A9F2D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92"/>
            <a:ext cx="9144000" cy="470458"/>
          </a:xfrm>
          <a:prstGeom prst="rect">
            <a:avLst/>
          </a:prstGeom>
        </p:spPr>
      </p:pic>
      <p:sp>
        <p:nvSpPr>
          <p:cNvPr id="4" name="矢印: 右 3">
            <a:extLst>
              <a:ext uri="{FF2B5EF4-FFF2-40B4-BE49-F238E27FC236}">
                <a16:creationId xmlns:a16="http://schemas.microsoft.com/office/drawing/2014/main" id="{B142015D-7C24-430F-AF38-EDDD09763437}"/>
              </a:ext>
            </a:extLst>
          </p:cNvPr>
          <p:cNvSpPr/>
          <p:nvPr/>
        </p:nvSpPr>
        <p:spPr>
          <a:xfrm rot="2292789">
            <a:off x="2386853" y="2760568"/>
            <a:ext cx="589935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43BCD477-E85B-4648-B90A-6E59E5B153D5}"/>
              </a:ext>
            </a:extLst>
          </p:cNvPr>
          <p:cNvSpPr/>
          <p:nvPr/>
        </p:nvSpPr>
        <p:spPr>
          <a:xfrm rot="2292789">
            <a:off x="5415617" y="4505247"/>
            <a:ext cx="589935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ロゴ, アイコン&#10;&#10;自動的に生成された説明">
            <a:extLst>
              <a:ext uri="{FF2B5EF4-FFF2-40B4-BE49-F238E27FC236}">
                <a16:creationId xmlns:a16="http://schemas.microsoft.com/office/drawing/2014/main" id="{9320ECF4-E9CC-4C5D-846B-0964F11B3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15" y="3768212"/>
            <a:ext cx="2912807" cy="2912807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93EDF9CB-B012-4BF4-B6FE-671574FB3D32}"/>
              </a:ext>
            </a:extLst>
          </p:cNvPr>
          <p:cNvCxnSpPr>
            <a:cxnSpLocks/>
          </p:cNvCxnSpPr>
          <p:nvPr/>
        </p:nvCxnSpPr>
        <p:spPr>
          <a:xfrm flipH="1" flipV="1">
            <a:off x="1218168" y="1068771"/>
            <a:ext cx="1032" cy="1460445"/>
          </a:xfrm>
          <a:prstGeom prst="straightConnector1">
            <a:avLst/>
          </a:prstGeom>
          <a:ln w="1397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3D2DEE-FEF8-48E9-850B-958A83263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5" y="1576809"/>
            <a:ext cx="1398246" cy="139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588ED9EB-56E5-477D-BBD6-253F559F21F6}"/>
              </a:ext>
            </a:extLst>
          </p:cNvPr>
          <p:cNvGrpSpPr/>
          <p:nvPr/>
        </p:nvGrpSpPr>
        <p:grpSpPr>
          <a:xfrm>
            <a:off x="968235" y="2227086"/>
            <a:ext cx="499866" cy="1252395"/>
            <a:chOff x="1666459" y="3318387"/>
            <a:chExt cx="499866" cy="1252395"/>
          </a:xfrm>
        </p:grpSpPr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F8EE945B-6713-4372-A8F9-20609CEA271E}"/>
                </a:ext>
              </a:extLst>
            </p:cNvPr>
            <p:cNvCxnSpPr/>
            <p:nvPr/>
          </p:nvCxnSpPr>
          <p:spPr>
            <a:xfrm flipV="1">
              <a:off x="1917291" y="3318387"/>
              <a:ext cx="0" cy="1122530"/>
            </a:xfrm>
            <a:prstGeom prst="line">
              <a:avLst/>
            </a:prstGeom>
            <a:ln w="139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平行四辺形 13">
              <a:extLst>
                <a:ext uri="{FF2B5EF4-FFF2-40B4-BE49-F238E27FC236}">
                  <a16:creationId xmlns:a16="http://schemas.microsoft.com/office/drawing/2014/main" id="{7409462D-AEDE-4CB9-ADB7-0A141FD5831B}"/>
                </a:ext>
              </a:extLst>
            </p:cNvPr>
            <p:cNvSpPr/>
            <p:nvPr/>
          </p:nvSpPr>
          <p:spPr>
            <a:xfrm rot="5400000">
              <a:off x="1866443" y="4262283"/>
              <a:ext cx="433232" cy="166532"/>
            </a:xfrm>
            <a:prstGeom prst="parallelogram">
              <a:avLst>
                <a:gd name="adj" fmla="val 73276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平行四辺形 15">
              <a:extLst>
                <a:ext uri="{FF2B5EF4-FFF2-40B4-BE49-F238E27FC236}">
                  <a16:creationId xmlns:a16="http://schemas.microsoft.com/office/drawing/2014/main" id="{A633F716-63FB-448A-86F3-C3B58A2E18C2}"/>
                </a:ext>
              </a:extLst>
            </p:cNvPr>
            <p:cNvSpPr/>
            <p:nvPr/>
          </p:nvSpPr>
          <p:spPr>
            <a:xfrm rot="16200000" flipH="1">
              <a:off x="1533109" y="4270900"/>
              <a:ext cx="433232" cy="166532"/>
            </a:xfrm>
            <a:prstGeom prst="parallelogram">
              <a:avLst>
                <a:gd name="adj" fmla="val 73276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D1F8DEA-2A40-4A91-A878-D4B6CF5E91F4}"/>
              </a:ext>
            </a:extLst>
          </p:cNvPr>
          <p:cNvSpPr txBox="1"/>
          <p:nvPr/>
        </p:nvSpPr>
        <p:spPr>
          <a:xfrm>
            <a:off x="2264229" y="702281"/>
            <a:ext cx="66732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to hit a target in the </a:t>
            </a:r>
            <a:r>
              <a:rPr kumimoji="1"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middle</a:t>
            </a:r>
          </a:p>
          <a:p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kumimoji="1"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middle, center</a:t>
            </a:r>
            <a:endParaRPr kumimoji="1" lang="ja-JP" altLang="en-US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3EDAC3D-B0E7-448E-8867-8B8B4504CD57}"/>
              </a:ext>
            </a:extLst>
          </p:cNvPr>
          <p:cNvSpPr/>
          <p:nvPr/>
        </p:nvSpPr>
        <p:spPr>
          <a:xfrm>
            <a:off x="3417768" y="2971800"/>
            <a:ext cx="1371945" cy="914400"/>
          </a:xfrm>
          <a:prstGeom prst="roundRect">
            <a:avLst>
              <a:gd name="adj" fmla="val 48413"/>
            </a:avLst>
          </a:prstGeom>
          <a:noFill/>
          <a:ln w="149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09C83A7-660E-43A0-84AC-7562DB73355F}"/>
              </a:ext>
            </a:extLst>
          </p:cNvPr>
          <p:cNvSpPr/>
          <p:nvPr/>
        </p:nvSpPr>
        <p:spPr>
          <a:xfrm>
            <a:off x="3986287" y="2612094"/>
            <a:ext cx="208863" cy="2351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1A8818C2-8290-4190-82D8-E66E73250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00" y="585244"/>
            <a:ext cx="18288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07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57F3BC0-8FB1-4839-8505-C9A9DA5F3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15"/>
            <a:ext cx="9144000" cy="47045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658C689-4DE3-4E3A-B584-A6377D5BF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8" y="760139"/>
            <a:ext cx="2313432" cy="2487561"/>
          </a:xfrm>
          <a:prstGeom prst="rect">
            <a:avLst/>
          </a:prstGeom>
        </p:spPr>
      </p:pic>
      <p:sp>
        <p:nvSpPr>
          <p:cNvPr id="4" name="矢印: 右 3">
            <a:extLst>
              <a:ext uri="{FF2B5EF4-FFF2-40B4-BE49-F238E27FC236}">
                <a16:creationId xmlns:a16="http://schemas.microsoft.com/office/drawing/2014/main" id="{B5FA0C74-97D1-4ABD-8099-AEC2674724EC}"/>
              </a:ext>
            </a:extLst>
          </p:cNvPr>
          <p:cNvSpPr/>
          <p:nvPr/>
        </p:nvSpPr>
        <p:spPr>
          <a:xfrm rot="2292789">
            <a:off x="2430354" y="2621069"/>
            <a:ext cx="589935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AFFFD030-B544-4187-8250-888610B3521D}"/>
              </a:ext>
            </a:extLst>
          </p:cNvPr>
          <p:cNvSpPr/>
          <p:nvPr/>
        </p:nvSpPr>
        <p:spPr>
          <a:xfrm rot="2292789">
            <a:off x="5214233" y="4276959"/>
            <a:ext cx="589935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DDAC4C2-07C6-49A0-AE6B-D18E5E8C72C1}"/>
              </a:ext>
            </a:extLst>
          </p:cNvPr>
          <p:cNvSpPr txBox="1"/>
          <p:nvPr/>
        </p:nvSpPr>
        <p:spPr>
          <a:xfrm>
            <a:off x="3599544" y="941439"/>
            <a:ext cx="3863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baby</a:t>
            </a:r>
          </a:p>
          <a:p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kumimoji="1"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little, small</a:t>
            </a:r>
            <a:endParaRPr kumimoji="1" lang="ja-JP" altLang="en-US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6D3B6F0F-1825-4A0E-954C-EEA636E9B4C8}"/>
              </a:ext>
            </a:extLst>
          </p:cNvPr>
          <p:cNvSpPr/>
          <p:nvPr/>
        </p:nvSpPr>
        <p:spPr>
          <a:xfrm>
            <a:off x="3736815" y="2642478"/>
            <a:ext cx="835185" cy="9367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95C2C21-6476-4864-9726-F507CB1A554B}"/>
              </a:ext>
            </a:extLst>
          </p:cNvPr>
          <p:cNvSpPr/>
          <p:nvPr/>
        </p:nvSpPr>
        <p:spPr>
          <a:xfrm>
            <a:off x="3735592" y="3306794"/>
            <a:ext cx="835185" cy="1542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アーチ 8">
            <a:extLst>
              <a:ext uri="{FF2B5EF4-FFF2-40B4-BE49-F238E27FC236}">
                <a16:creationId xmlns:a16="http://schemas.microsoft.com/office/drawing/2014/main" id="{A2C1C1B6-328A-472A-B9A5-A88D82D60D5A}"/>
              </a:ext>
            </a:extLst>
          </p:cNvPr>
          <p:cNvSpPr/>
          <p:nvPr/>
        </p:nvSpPr>
        <p:spPr>
          <a:xfrm rot="17289312">
            <a:off x="3142345" y="3574674"/>
            <a:ext cx="914400" cy="914400"/>
          </a:xfrm>
          <a:prstGeom prst="blockArc">
            <a:avLst>
              <a:gd name="adj1" fmla="val 11634300"/>
              <a:gd name="adj2" fmla="val 20749186"/>
              <a:gd name="adj3" fmla="val 3618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9">
            <a:extLst>
              <a:ext uri="{FF2B5EF4-FFF2-40B4-BE49-F238E27FC236}">
                <a16:creationId xmlns:a16="http://schemas.microsoft.com/office/drawing/2014/main" id="{743566F4-F55B-4D3F-9747-DEEF6915A971}"/>
              </a:ext>
            </a:extLst>
          </p:cNvPr>
          <p:cNvSpPr/>
          <p:nvPr/>
        </p:nvSpPr>
        <p:spPr>
          <a:xfrm rot="4310688" flipH="1">
            <a:off x="4175304" y="3542705"/>
            <a:ext cx="914400" cy="914400"/>
          </a:xfrm>
          <a:prstGeom prst="blockArc">
            <a:avLst>
              <a:gd name="adj1" fmla="val 11634300"/>
              <a:gd name="adj2" fmla="val 20749186"/>
              <a:gd name="adj3" fmla="val 3618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2" name="図 11" descr="ロゴ&#10;&#10;自動的に生成された説明">
            <a:extLst>
              <a:ext uri="{FF2B5EF4-FFF2-40B4-BE49-F238E27FC236}">
                <a16:creationId xmlns:a16="http://schemas.microsoft.com/office/drawing/2014/main" id="{ADA6D121-1E11-42D8-9082-2BC7912BF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92" y="3717485"/>
            <a:ext cx="30734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00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5487AE6-487D-4095-8F20-D401908CF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15"/>
            <a:ext cx="9144000" cy="470458"/>
          </a:xfrm>
          <a:prstGeom prst="rect">
            <a:avLst/>
          </a:prstGeom>
        </p:spPr>
      </p:pic>
      <p:pic>
        <p:nvPicPr>
          <p:cNvPr id="4" name="Picture 8" descr="木の根のイラスト（地面なし）">
            <a:extLst>
              <a:ext uri="{FF2B5EF4-FFF2-40B4-BE49-F238E27FC236}">
                <a16:creationId xmlns:a16="http://schemas.microsoft.com/office/drawing/2014/main" id="{9AAAAA4B-2A3C-4380-933F-F5FBBEEC7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87" y="601568"/>
            <a:ext cx="2148114" cy="250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2A35694-DF46-493C-BC0B-D9FBD18BA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843" y="553817"/>
            <a:ext cx="1770742" cy="215396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672F3A4-910C-4053-B0D3-0B63E50D9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479" y="690523"/>
            <a:ext cx="769256" cy="21092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6F69635-C597-4F9A-BF9F-AE8F06F941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39" y="826684"/>
            <a:ext cx="1239588" cy="126884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CC0A607-F841-47BA-9FAE-BF1257E97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47233">
            <a:off x="1888921" y="848991"/>
            <a:ext cx="954061" cy="1497769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7FE066AF-0391-4E92-BEF2-4687F34827C4}"/>
              </a:ext>
            </a:extLst>
          </p:cNvPr>
          <p:cNvSpPr/>
          <p:nvPr/>
        </p:nvSpPr>
        <p:spPr>
          <a:xfrm rot="743348">
            <a:off x="1316121" y="1023169"/>
            <a:ext cx="589935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155BE6D2-2911-4228-A6FF-684BB5ABD87F}"/>
              </a:ext>
            </a:extLst>
          </p:cNvPr>
          <p:cNvSpPr/>
          <p:nvPr/>
        </p:nvSpPr>
        <p:spPr>
          <a:xfrm rot="10617513">
            <a:off x="6666810" y="1318434"/>
            <a:ext cx="589935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06301AC-0E93-4D18-B081-EA099A87CADE}"/>
              </a:ext>
            </a:extLst>
          </p:cNvPr>
          <p:cNvSpPr txBox="1"/>
          <p:nvPr/>
        </p:nvSpPr>
        <p:spPr>
          <a:xfrm>
            <a:off x="89647" y="1814812"/>
            <a:ext cx="2008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person</a:t>
            </a: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BD903396-AABC-42B1-91C6-B03394F47FEE}"/>
              </a:ext>
            </a:extLst>
          </p:cNvPr>
          <p:cNvSpPr/>
          <p:nvPr/>
        </p:nvSpPr>
        <p:spPr>
          <a:xfrm>
            <a:off x="386113" y="2591514"/>
            <a:ext cx="3080352" cy="1084519"/>
          </a:xfrm>
          <a:prstGeom prst="wedgeRectCallout">
            <a:avLst>
              <a:gd name="adj1" fmla="val 58459"/>
              <a:gd name="adj2" fmla="val -454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a variant form of “person” kanji</a:t>
            </a:r>
            <a:endParaRPr kumimoji="1" lang="ja-JP" altLang="en-US" sz="32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1716BB28-67E3-456A-9193-75810C7DE73C}"/>
              </a:ext>
            </a:extLst>
          </p:cNvPr>
          <p:cNvSpPr/>
          <p:nvPr/>
        </p:nvSpPr>
        <p:spPr>
          <a:xfrm rot="743348">
            <a:off x="2827582" y="1318434"/>
            <a:ext cx="589935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CF434A6-D82A-44FA-A960-D9C744C19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8479" y="2863768"/>
            <a:ext cx="3143250" cy="215265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313A083-0FED-4362-8810-7CCDC08EDB71}"/>
              </a:ext>
            </a:extLst>
          </p:cNvPr>
          <p:cNvSpPr txBox="1"/>
          <p:nvPr/>
        </p:nvSpPr>
        <p:spPr>
          <a:xfrm>
            <a:off x="6642304" y="2639753"/>
            <a:ext cx="1427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tree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4A24259-21A6-4280-A2AB-891F29F9826A}"/>
              </a:ext>
            </a:extLst>
          </p:cNvPr>
          <p:cNvSpPr txBox="1"/>
          <p:nvPr/>
        </p:nvSpPr>
        <p:spPr>
          <a:xfrm>
            <a:off x="1425676" y="4806443"/>
            <a:ext cx="73844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to rest in the shade of a  tree</a:t>
            </a:r>
          </a:p>
          <a:p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kumimoji="1" lang="en-US" altLang="ja-JP" sz="5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to rest, day off</a:t>
            </a:r>
            <a:endParaRPr kumimoji="1" lang="ja-JP" altLang="en-US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2291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F303C7-5EC0-4824-925B-CDC1A9A3F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59" b="59253"/>
          <a:stretch/>
        </p:blipFill>
        <p:spPr>
          <a:xfrm>
            <a:off x="1177720" y="1535503"/>
            <a:ext cx="6004745" cy="125945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FA45BD6-5040-4E2D-B4C8-BEAF9E28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0205"/>
            <a:ext cx="90582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83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9C6F00D-30C9-4C2A-AA74-822119670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80" y="3263427"/>
            <a:ext cx="3162477" cy="353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木の根のイラスト">
            <a:extLst>
              <a:ext uri="{FF2B5EF4-FFF2-40B4-BE49-F238E27FC236}">
                <a16:creationId xmlns:a16="http://schemas.microsoft.com/office/drawing/2014/main" id="{3B331B08-ABD7-4508-9935-9EDE82372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1"/>
          <a:stretch/>
        </p:blipFill>
        <p:spPr bwMode="auto">
          <a:xfrm>
            <a:off x="8403" y="778693"/>
            <a:ext cx="3356016" cy="268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C2A3465-BD6C-4F60-AD18-81AB3300D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03" y="31792"/>
            <a:ext cx="9144000" cy="53033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418EE5B-5904-4CDE-AD06-D716230F2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734"/>
            <a:ext cx="9144000" cy="471782"/>
          </a:xfrm>
          <a:prstGeom prst="rect">
            <a:avLst/>
          </a:prstGeom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68934011-C65B-423E-87B3-D5F164C8E734}"/>
              </a:ext>
            </a:extLst>
          </p:cNvPr>
          <p:cNvCxnSpPr>
            <a:cxnSpLocks/>
          </p:cNvCxnSpPr>
          <p:nvPr/>
        </p:nvCxnSpPr>
        <p:spPr>
          <a:xfrm>
            <a:off x="1438092" y="2649861"/>
            <a:ext cx="561332" cy="0"/>
          </a:xfrm>
          <a:prstGeom prst="line">
            <a:avLst/>
          </a:prstGeom>
          <a:ln w="165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FA64DF80-051B-4B18-B4ED-9237464A4B3D}"/>
              </a:ext>
            </a:extLst>
          </p:cNvPr>
          <p:cNvSpPr/>
          <p:nvPr/>
        </p:nvSpPr>
        <p:spPr>
          <a:xfrm>
            <a:off x="1931265" y="1575753"/>
            <a:ext cx="1159747" cy="666705"/>
          </a:xfrm>
          <a:prstGeom prst="wedgeRectCallout">
            <a:avLst>
              <a:gd name="adj1" fmla="val -66601"/>
              <a:gd name="adj2" fmla="val 1056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root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04C5879-2DF9-4809-A581-EAA0FD3A6073}"/>
              </a:ext>
            </a:extLst>
          </p:cNvPr>
          <p:cNvSpPr txBox="1"/>
          <p:nvPr/>
        </p:nvSpPr>
        <p:spPr>
          <a:xfrm>
            <a:off x="80543" y="5925157"/>
            <a:ext cx="59256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Gmk35298, CC BY-SA 4.0 &lt;https://creativecommons.org/licenses/by-sa/4.0&gt;, via Wikimedia Commons</a:t>
            </a:r>
          </a:p>
          <a:p>
            <a:r>
              <a:rPr lang="ja-JP" altLang="en-US" sz="1600" dirty="0">
                <a:hlinkClick r:id="rId6"/>
              </a:rPr>
              <a:t>https://commons.wikimedia.org/wiki/File:Creation-of-bagua.png</a:t>
            </a:r>
            <a:endParaRPr lang="ja-JP" altLang="en-US" sz="16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C7368B-A6F3-447D-8F9E-86967A0137C2}"/>
              </a:ext>
            </a:extLst>
          </p:cNvPr>
          <p:cNvSpPr txBox="1"/>
          <p:nvPr/>
        </p:nvSpPr>
        <p:spPr>
          <a:xfrm>
            <a:off x="150656" y="3771678"/>
            <a:ext cx="5785454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 eight trigrams (</a:t>
            </a:r>
            <a:r>
              <a:rPr lang="en-US" altLang="ja-JP" sz="3200" dirty="0">
                <a:highlight>
                  <a:srgbClr val="00FF00"/>
                </a:highlight>
                <a:latin typeface="MS UI Gothic" panose="020B0600070205080204" pitchFamily="50" charset="-128"/>
                <a:ea typeface="MS UI Gothic" panose="020B0600070205080204" pitchFamily="50" charset="-128"/>
              </a:rPr>
              <a:t>tree</a:t>
            </a: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diagram) used in Daoist cosmology.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The research and record </a:t>
            </a:r>
            <a:r>
              <a:rPr lang="en-US" altLang="ja-JP" sz="32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book</a:t>
            </a: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on Cosmology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a </a:t>
            </a:r>
            <a:r>
              <a:rPr lang="en-US" altLang="ja-JP" sz="40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book</a:t>
            </a:r>
            <a:endParaRPr lang="en-US" altLang="ja-JP" sz="32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CA7ADD4C-65C8-4BBE-AB02-EB9AA92D8FF1}"/>
              </a:ext>
            </a:extLst>
          </p:cNvPr>
          <p:cNvSpPr/>
          <p:nvPr/>
        </p:nvSpPr>
        <p:spPr>
          <a:xfrm rot="10617513">
            <a:off x="5947580" y="3788898"/>
            <a:ext cx="449578" cy="44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4E70EB08-883C-45C2-A2A4-DC35D53EBA59}"/>
              </a:ext>
            </a:extLst>
          </p:cNvPr>
          <p:cNvSpPr/>
          <p:nvPr/>
        </p:nvSpPr>
        <p:spPr>
          <a:xfrm rot="17215497">
            <a:off x="3790179" y="3083963"/>
            <a:ext cx="632656" cy="474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ロゴ, アイコン&#10;&#10;自動的に生成された説明">
            <a:extLst>
              <a:ext uri="{FF2B5EF4-FFF2-40B4-BE49-F238E27FC236}">
                <a16:creationId xmlns:a16="http://schemas.microsoft.com/office/drawing/2014/main" id="{47496434-BC39-4307-9EE8-87167F946C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56" y="1104760"/>
            <a:ext cx="2128270" cy="212827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1144B54-3678-4DDA-BB45-F80F05440DC6}"/>
              </a:ext>
            </a:extLst>
          </p:cNvPr>
          <p:cNvSpPr txBox="1"/>
          <p:nvPr/>
        </p:nvSpPr>
        <p:spPr>
          <a:xfrm>
            <a:off x="3205873" y="877267"/>
            <a:ext cx="42863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root</a:t>
            </a:r>
          </a:p>
          <a:p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32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basis, foundation</a:t>
            </a:r>
            <a:endParaRPr lang="en-US" altLang="ja-JP" sz="32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basis of information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a book</a:t>
            </a:r>
            <a:endParaRPr lang="en-US" altLang="ja-JP" sz="32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3970B0CD-255D-4AA1-B43A-42166AF54AF3}"/>
              </a:ext>
            </a:extLst>
          </p:cNvPr>
          <p:cNvSpPr/>
          <p:nvPr/>
        </p:nvSpPr>
        <p:spPr>
          <a:xfrm>
            <a:off x="5644840" y="2775762"/>
            <a:ext cx="1159747" cy="666705"/>
          </a:xfrm>
          <a:prstGeom prst="wedgeRectCallout">
            <a:avLst>
              <a:gd name="adj1" fmla="val 75828"/>
              <a:gd name="adj2" fmla="val 458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root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03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32AE30F-1AD5-4F22-98D0-06233EB47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92"/>
            <a:ext cx="9144000" cy="47045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6BE0A7A-F5E1-4C12-953A-46A6762C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479" y="1179975"/>
            <a:ext cx="590750" cy="161979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64A3C3C-0A02-45FD-9A11-653069544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4" y="734133"/>
            <a:ext cx="1239588" cy="126884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DFDA865-D8AF-4EB7-9F25-418479342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61916">
            <a:off x="1897860" y="864367"/>
            <a:ext cx="954061" cy="1487482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8399D395-7469-4F3B-BBEE-EF32CB684469}"/>
              </a:ext>
            </a:extLst>
          </p:cNvPr>
          <p:cNvSpPr/>
          <p:nvPr/>
        </p:nvSpPr>
        <p:spPr>
          <a:xfrm rot="743348">
            <a:off x="1316121" y="1023169"/>
            <a:ext cx="589935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4EBBFC7-0FBB-41D9-867A-D5FA93BE6127}"/>
              </a:ext>
            </a:extLst>
          </p:cNvPr>
          <p:cNvSpPr txBox="1"/>
          <p:nvPr/>
        </p:nvSpPr>
        <p:spPr>
          <a:xfrm>
            <a:off x="89647" y="1814812"/>
            <a:ext cx="2008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person</a:t>
            </a: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CB81E492-0094-43FB-B989-D8AEEE06994D}"/>
              </a:ext>
            </a:extLst>
          </p:cNvPr>
          <p:cNvSpPr/>
          <p:nvPr/>
        </p:nvSpPr>
        <p:spPr>
          <a:xfrm>
            <a:off x="386113" y="2591514"/>
            <a:ext cx="3080352" cy="1084519"/>
          </a:xfrm>
          <a:prstGeom prst="wedgeRectCallout">
            <a:avLst>
              <a:gd name="adj1" fmla="val 58459"/>
              <a:gd name="adj2" fmla="val -454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a variant form of “person” kanji</a:t>
            </a:r>
            <a:endParaRPr kumimoji="1" lang="ja-JP" altLang="en-US" sz="32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9C6BA09C-C289-4949-8717-4A44A251CD14}"/>
              </a:ext>
            </a:extLst>
          </p:cNvPr>
          <p:cNvSpPr/>
          <p:nvPr/>
        </p:nvSpPr>
        <p:spPr>
          <a:xfrm rot="743348">
            <a:off x="2827582" y="1318434"/>
            <a:ext cx="589935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6" descr="木の根のイラスト">
            <a:extLst>
              <a:ext uri="{FF2B5EF4-FFF2-40B4-BE49-F238E27FC236}">
                <a16:creationId xmlns:a16="http://schemas.microsoft.com/office/drawing/2014/main" id="{664ED963-50D4-405B-AFA8-7B8EA1CC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37" y="355010"/>
            <a:ext cx="3356016" cy="291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302A4EF-34BB-4364-B9F0-4E1E82F0DEC6}"/>
              </a:ext>
            </a:extLst>
          </p:cNvPr>
          <p:cNvCxnSpPr>
            <a:cxnSpLocks/>
          </p:cNvCxnSpPr>
          <p:nvPr/>
        </p:nvCxnSpPr>
        <p:spPr>
          <a:xfrm>
            <a:off x="7114076" y="2363847"/>
            <a:ext cx="496637" cy="45077"/>
          </a:xfrm>
          <a:prstGeom prst="line">
            <a:avLst/>
          </a:prstGeom>
          <a:ln w="165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193C5EE2-C71D-427B-8ADB-3EAE6475E727}"/>
              </a:ext>
            </a:extLst>
          </p:cNvPr>
          <p:cNvSpPr/>
          <p:nvPr/>
        </p:nvSpPr>
        <p:spPr>
          <a:xfrm>
            <a:off x="7855377" y="838454"/>
            <a:ext cx="1159747" cy="763241"/>
          </a:xfrm>
          <a:prstGeom prst="wedgeRectCallout">
            <a:avLst>
              <a:gd name="adj1" fmla="val -84405"/>
              <a:gd name="adj2" fmla="val 14427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root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F5BEF93-5B86-4DCD-9E12-A1379104A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453" y="1293583"/>
            <a:ext cx="1568242" cy="1506189"/>
          </a:xfrm>
          <a:prstGeom prst="rect">
            <a:avLst/>
          </a:prstGeom>
        </p:spPr>
      </p:pic>
      <p:sp>
        <p:nvSpPr>
          <p:cNvPr id="15" name="矢印: 右 14">
            <a:extLst>
              <a:ext uri="{FF2B5EF4-FFF2-40B4-BE49-F238E27FC236}">
                <a16:creationId xmlns:a16="http://schemas.microsoft.com/office/drawing/2014/main" id="{C11685B6-0914-4F67-B996-8479443928DB}"/>
              </a:ext>
            </a:extLst>
          </p:cNvPr>
          <p:cNvSpPr/>
          <p:nvPr/>
        </p:nvSpPr>
        <p:spPr>
          <a:xfrm rot="3513049">
            <a:off x="3836816" y="3320749"/>
            <a:ext cx="790846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F29E9DF7-3F1C-4E65-A35F-87F841877CC3}"/>
              </a:ext>
            </a:extLst>
          </p:cNvPr>
          <p:cNvSpPr/>
          <p:nvPr/>
        </p:nvSpPr>
        <p:spPr>
          <a:xfrm rot="7197235">
            <a:off x="4681805" y="3339580"/>
            <a:ext cx="790846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62BB210-1B1C-4AED-A60E-7D246BDB7679}"/>
              </a:ext>
            </a:extLst>
          </p:cNvPr>
          <p:cNvSpPr txBox="1"/>
          <p:nvPr/>
        </p:nvSpPr>
        <p:spPr>
          <a:xfrm>
            <a:off x="1709454" y="4132594"/>
            <a:ext cx="50455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 basis of human</a:t>
            </a:r>
          </a:p>
          <a:p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kumimoji="1" lang="en-US" altLang="ja-JP" sz="5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the body</a:t>
            </a:r>
            <a:endParaRPr kumimoji="1" lang="ja-JP" altLang="en-US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0B923D1-411E-414E-8F4B-46E2AF8EBA29}"/>
              </a:ext>
            </a:extLst>
          </p:cNvPr>
          <p:cNvSpPr txBox="1"/>
          <p:nvPr/>
        </p:nvSpPr>
        <p:spPr>
          <a:xfrm>
            <a:off x="4962001" y="2553750"/>
            <a:ext cx="4188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basis, foundation</a:t>
            </a:r>
          </a:p>
        </p:txBody>
      </p:sp>
      <p:pic>
        <p:nvPicPr>
          <p:cNvPr id="19" name="図 18" descr="ロゴ&#10;&#10;自動的に生成された説明">
            <a:extLst>
              <a:ext uri="{FF2B5EF4-FFF2-40B4-BE49-F238E27FC236}">
                <a16:creationId xmlns:a16="http://schemas.microsoft.com/office/drawing/2014/main" id="{4D21274E-8463-459A-A703-2B19E239C3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40" y="3429000"/>
            <a:ext cx="2873384" cy="287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1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 descr="アイコン&#10;&#10;自動的に生成された説明">
            <a:extLst>
              <a:ext uri="{FF2B5EF4-FFF2-40B4-BE49-F238E27FC236}">
                <a16:creationId xmlns:a16="http://schemas.microsoft.com/office/drawing/2014/main" id="{30AC5798-1C3D-40D3-9F57-B5E4C9631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52" y="2991946"/>
            <a:ext cx="3621859" cy="362185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2BB1940-702E-4296-916D-DD652C5A4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20"/>
            <a:ext cx="9144000" cy="470458"/>
          </a:xfrm>
          <a:prstGeom prst="rect">
            <a:avLst/>
          </a:prstGeom>
        </p:spPr>
      </p:pic>
      <p:sp>
        <p:nvSpPr>
          <p:cNvPr id="4" name="テキスト ボックス 10">
            <a:extLst>
              <a:ext uri="{FF2B5EF4-FFF2-40B4-BE49-F238E27FC236}">
                <a16:creationId xmlns:a16="http://schemas.microsoft.com/office/drawing/2014/main" id="{F0AD848C-D289-477A-A5B0-278BA6CB7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8387" y="1071263"/>
            <a:ext cx="5715738" cy="25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40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 best timing for throwing a cast net.</a:t>
            </a:r>
          </a:p>
          <a:p>
            <a:pPr marL="571500" indent="-5715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en-US" altLang="ja-JP" sz="40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now</a:t>
            </a:r>
            <a:r>
              <a:rPr lang="en-US" altLang="ja-JP" sz="40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-or-never chance</a:t>
            </a:r>
          </a:p>
          <a:p>
            <a:pPr marL="571500" indent="-5715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en-US" altLang="ja-JP" sz="40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5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now</a:t>
            </a:r>
            <a:endParaRPr lang="en-US" altLang="ja-JP" sz="40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6" name="図 5" descr="水, 屋外, 男, 湖 が含まれている画像&#10;&#10;自動的に生成された説明">
            <a:extLst>
              <a:ext uri="{FF2B5EF4-FFF2-40B4-BE49-F238E27FC236}">
                <a16:creationId xmlns:a16="http://schemas.microsoft.com/office/drawing/2014/main" id="{887DB458-6825-43A7-9718-B47DFA713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6" y="962105"/>
            <a:ext cx="2869298" cy="302031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B3D02A-3D99-443F-9700-91DD677F8FA1}"/>
              </a:ext>
            </a:extLst>
          </p:cNvPr>
          <p:cNvSpPr txBox="1"/>
          <p:nvPr/>
        </p:nvSpPr>
        <p:spPr>
          <a:xfrm>
            <a:off x="109875" y="500704"/>
            <a:ext cx="8694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مراد الداغستاني (Murad al-Daghistani), Public domain, via Wikimedia Commons</a:t>
            </a:r>
            <a:endParaRPr lang="en-US" altLang="ja-JP" dirty="0"/>
          </a:p>
          <a:p>
            <a:r>
              <a:rPr lang="ja-JP" altLang="en-US" dirty="0"/>
              <a:t>https://commons.wikimedia.org/wiki/File:Murad-Net_Casting.jpg</a:t>
            </a:r>
          </a:p>
        </p:txBody>
      </p:sp>
      <p:pic>
        <p:nvPicPr>
          <p:cNvPr id="10" name="図 9" descr="ぼやけた背景&#10;&#10;自動的に生成された説明">
            <a:extLst>
              <a:ext uri="{FF2B5EF4-FFF2-40B4-BE49-F238E27FC236}">
                <a16:creationId xmlns:a16="http://schemas.microsoft.com/office/drawing/2014/main" id="{850FFEAD-55A9-4975-8966-1130A5914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4077">
            <a:off x="1439184" y="5363494"/>
            <a:ext cx="449543" cy="1119643"/>
          </a:xfrm>
          <a:prstGeom prst="rect">
            <a:avLst/>
          </a:prstGeom>
        </p:spPr>
      </p:pic>
      <p:pic>
        <p:nvPicPr>
          <p:cNvPr id="12" name="図 11" descr="暗い, 水, ラケット, ボール が含まれている画像&#10;&#10;自動的に生成された説明">
            <a:extLst>
              <a:ext uri="{FF2B5EF4-FFF2-40B4-BE49-F238E27FC236}">
                <a16:creationId xmlns:a16="http://schemas.microsoft.com/office/drawing/2014/main" id="{2BBF740E-A39B-4764-ACDB-D9DFBC4A3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1007">
            <a:off x="1793384" y="5992167"/>
            <a:ext cx="393343" cy="900846"/>
          </a:xfrm>
          <a:prstGeom prst="rect">
            <a:avLst/>
          </a:prstGeom>
        </p:spPr>
      </p:pic>
      <p:pic>
        <p:nvPicPr>
          <p:cNvPr id="14" name="図 13" descr="男性の顔の絵&#10;&#10;低い精度で自動的に生成された説明">
            <a:extLst>
              <a:ext uri="{FF2B5EF4-FFF2-40B4-BE49-F238E27FC236}">
                <a16:creationId xmlns:a16="http://schemas.microsoft.com/office/drawing/2014/main" id="{B4D63DC3-7AA2-4CA1-BFB9-0AD2E5B2DE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7" y="3593496"/>
            <a:ext cx="2384494" cy="2135447"/>
          </a:xfrm>
          <a:prstGeom prst="rect">
            <a:avLst/>
          </a:prstGeom>
        </p:spPr>
      </p:pic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943C870-3944-4290-9047-8100B81364C7}"/>
              </a:ext>
            </a:extLst>
          </p:cNvPr>
          <p:cNvCxnSpPr/>
          <p:nvPr/>
        </p:nvCxnSpPr>
        <p:spPr>
          <a:xfrm>
            <a:off x="3442979" y="5640484"/>
            <a:ext cx="78166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CDF4F784-F1EA-4DBB-BFE5-647A9ADC5983}"/>
              </a:ext>
            </a:extLst>
          </p:cNvPr>
          <p:cNvCxnSpPr>
            <a:cxnSpLocks/>
          </p:cNvCxnSpPr>
          <p:nvPr/>
        </p:nvCxnSpPr>
        <p:spPr>
          <a:xfrm flipV="1">
            <a:off x="3735319" y="5730780"/>
            <a:ext cx="596451" cy="504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矢印: 右 32">
            <a:extLst>
              <a:ext uri="{FF2B5EF4-FFF2-40B4-BE49-F238E27FC236}">
                <a16:creationId xmlns:a16="http://schemas.microsoft.com/office/drawing/2014/main" id="{23362419-8607-434D-8E19-DFEF1A5749F2}"/>
              </a:ext>
            </a:extLst>
          </p:cNvPr>
          <p:cNvSpPr/>
          <p:nvPr/>
        </p:nvSpPr>
        <p:spPr>
          <a:xfrm rot="20847769">
            <a:off x="2572432" y="5385980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66C3BEF9-7BE1-4E3C-93B7-29176F02BE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9869" y="4445293"/>
            <a:ext cx="1476375" cy="1095375"/>
          </a:xfrm>
          <a:prstGeom prst="rect">
            <a:avLst/>
          </a:prstGeom>
        </p:spPr>
      </p:pic>
      <p:sp>
        <p:nvSpPr>
          <p:cNvPr id="38" name="矢印: 右 37">
            <a:extLst>
              <a:ext uri="{FF2B5EF4-FFF2-40B4-BE49-F238E27FC236}">
                <a16:creationId xmlns:a16="http://schemas.microsoft.com/office/drawing/2014/main" id="{DBC39E8A-483A-4B9D-8A7C-2ECEE96BC8D5}"/>
              </a:ext>
            </a:extLst>
          </p:cNvPr>
          <p:cNvSpPr/>
          <p:nvPr/>
        </p:nvSpPr>
        <p:spPr>
          <a:xfrm rot="20847769">
            <a:off x="4789606" y="4859209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262AFC1-E5C0-4A0C-A2CB-4D0CEB741734}"/>
              </a:ext>
            </a:extLst>
          </p:cNvPr>
          <p:cNvSpPr txBox="1"/>
          <p:nvPr/>
        </p:nvSpPr>
        <p:spPr>
          <a:xfrm>
            <a:off x="2460116" y="5965492"/>
            <a:ext cx="117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fish</a:t>
            </a:r>
            <a:endParaRPr lang="en-US" altLang="ja-JP" sz="36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632BB80-2E2B-417A-B3C6-260CA2E6D35E}"/>
              </a:ext>
            </a:extLst>
          </p:cNvPr>
          <p:cNvSpPr txBox="1"/>
          <p:nvPr/>
        </p:nvSpPr>
        <p:spPr>
          <a:xfrm>
            <a:off x="2342190" y="3886184"/>
            <a:ext cx="169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cast net</a:t>
            </a:r>
            <a:endParaRPr lang="en-US" altLang="ja-JP" sz="36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8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ロゴ&#10;&#10;自動的に生成された説明">
            <a:extLst>
              <a:ext uri="{FF2B5EF4-FFF2-40B4-BE49-F238E27FC236}">
                <a16:creationId xmlns:a16="http://schemas.microsoft.com/office/drawing/2014/main" id="{AF58B2DB-053A-4190-8A98-FBF7B21E0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92" y="4231836"/>
            <a:ext cx="2434435" cy="243443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A6D1CC0-022C-41FF-8853-EF3469D84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647" y="3322859"/>
            <a:ext cx="1771650" cy="177165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4F8F486-9B9E-458E-A433-EF035960A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114"/>
            <a:ext cx="9144000" cy="47045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DF6EBD0-A67C-4E16-9137-4C8CF7C3C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48" y="626478"/>
            <a:ext cx="2001687" cy="160677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200A68F-536E-45DA-BB47-32534752FC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9435" y="1807479"/>
            <a:ext cx="1813902" cy="102936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58777EE-1B42-4DD0-9142-C33636DDD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0615" y="2905605"/>
            <a:ext cx="261257" cy="80338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37E201D-1B01-470A-9694-E390C94457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347" y="2890128"/>
            <a:ext cx="261257" cy="80338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E74BBD9-E478-4124-99B6-B5384608D7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3995" y="2861099"/>
            <a:ext cx="261257" cy="80338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9CD0B05-C72F-40C3-AFF6-DEF88C913C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8841" y="2856790"/>
            <a:ext cx="439422" cy="87884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66C5903-547C-4650-8EA2-5F889E1C3B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493" y="2883437"/>
            <a:ext cx="439422" cy="878844"/>
          </a:xfrm>
          <a:prstGeom prst="rect">
            <a:avLst/>
          </a:prstGeom>
        </p:spPr>
      </p:pic>
      <p:sp>
        <p:nvSpPr>
          <p:cNvPr id="31" name="矢印: 右 30">
            <a:extLst>
              <a:ext uri="{FF2B5EF4-FFF2-40B4-BE49-F238E27FC236}">
                <a16:creationId xmlns:a16="http://schemas.microsoft.com/office/drawing/2014/main" id="{875A143A-F7DA-4D62-A95C-2A8A1F286671}"/>
              </a:ext>
            </a:extLst>
          </p:cNvPr>
          <p:cNvSpPr/>
          <p:nvPr/>
        </p:nvSpPr>
        <p:spPr>
          <a:xfrm rot="2624970">
            <a:off x="1859793" y="1580627"/>
            <a:ext cx="589935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37FE4C96-A018-42B1-AB9E-93B1AE0C85C7}"/>
              </a:ext>
            </a:extLst>
          </p:cNvPr>
          <p:cNvSpPr/>
          <p:nvPr/>
        </p:nvSpPr>
        <p:spPr>
          <a:xfrm rot="2624970">
            <a:off x="3961177" y="3178323"/>
            <a:ext cx="589935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3951C482-273E-42DB-BE78-4708193149CA}"/>
              </a:ext>
            </a:extLst>
          </p:cNvPr>
          <p:cNvSpPr/>
          <p:nvPr/>
        </p:nvSpPr>
        <p:spPr>
          <a:xfrm rot="2624970">
            <a:off x="6208040" y="4613875"/>
            <a:ext cx="589935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D39D510-0C85-4B0E-B569-9D7E8FE9CEB3}"/>
              </a:ext>
            </a:extLst>
          </p:cNvPr>
          <p:cNvSpPr txBox="1"/>
          <p:nvPr/>
        </p:nvSpPr>
        <p:spPr>
          <a:xfrm>
            <a:off x="2361243" y="881619"/>
            <a:ext cx="6521499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kumimoji="1"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Rain</a:t>
            </a:r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falling from the cloud</a:t>
            </a:r>
          </a:p>
        </p:txBody>
      </p:sp>
    </p:spTree>
    <p:extLst>
      <p:ext uri="{BB962C8B-B14F-4D97-AF65-F5344CB8AC3E}">
        <p14:creationId xmlns:p14="http://schemas.microsoft.com/office/powerpoint/2010/main" val="2491694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61ADD9C-DF19-49EB-AEB2-98A39D0C1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33"/>
            <a:ext cx="9144000" cy="53033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AC057C6-2166-4044-AC45-33E8344A0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2768"/>
            <a:ext cx="9144000" cy="5464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0658C2F-34F9-4AE3-AA96-2DF44AACF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34348">
            <a:off x="2398335" y="1629523"/>
            <a:ext cx="1504950" cy="9715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1DA0BFE-E50C-4FCF-94FB-D738EF864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2362" y="3271680"/>
            <a:ext cx="1360237" cy="255585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72639DC-6F3C-478F-81BD-A78C251C8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34">
            <a:off x="294508" y="1661920"/>
            <a:ext cx="1495426" cy="87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25613F3-2FFF-4C60-80EE-98E2E2832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04372">
            <a:off x="4244106" y="1613289"/>
            <a:ext cx="1504950" cy="971550"/>
          </a:xfrm>
          <a:prstGeom prst="rect">
            <a:avLst/>
          </a:prstGeom>
        </p:spPr>
      </p:pic>
      <p:sp>
        <p:nvSpPr>
          <p:cNvPr id="12" name="矢印: 右 11">
            <a:extLst>
              <a:ext uri="{FF2B5EF4-FFF2-40B4-BE49-F238E27FC236}">
                <a16:creationId xmlns:a16="http://schemas.microsoft.com/office/drawing/2014/main" id="{D0DB91BD-5FB6-4F92-BBAF-F0773B3B40BF}"/>
              </a:ext>
            </a:extLst>
          </p:cNvPr>
          <p:cNvSpPr/>
          <p:nvPr/>
        </p:nvSpPr>
        <p:spPr>
          <a:xfrm>
            <a:off x="1808400" y="1798652"/>
            <a:ext cx="589935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BFA27AFC-C9D3-4377-9132-94ED0D55C091}"/>
              </a:ext>
            </a:extLst>
          </p:cNvPr>
          <p:cNvSpPr/>
          <p:nvPr/>
        </p:nvSpPr>
        <p:spPr>
          <a:xfrm>
            <a:off x="4070742" y="1798652"/>
            <a:ext cx="589935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環状 8">
            <a:extLst>
              <a:ext uri="{FF2B5EF4-FFF2-40B4-BE49-F238E27FC236}">
                <a16:creationId xmlns:a16="http://schemas.microsoft.com/office/drawing/2014/main" id="{308FDD4D-AD7B-443D-BD35-A03F62AB4D98}"/>
              </a:ext>
            </a:extLst>
          </p:cNvPr>
          <p:cNvSpPr/>
          <p:nvPr/>
        </p:nvSpPr>
        <p:spPr>
          <a:xfrm rot="4372201">
            <a:off x="3293804" y="1392368"/>
            <a:ext cx="817513" cy="71014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7951471"/>
              <a:gd name="adj5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矢印: 環状 15">
            <a:extLst>
              <a:ext uri="{FF2B5EF4-FFF2-40B4-BE49-F238E27FC236}">
                <a16:creationId xmlns:a16="http://schemas.microsoft.com/office/drawing/2014/main" id="{76777D64-D403-444A-B00F-91CFB300671F}"/>
              </a:ext>
            </a:extLst>
          </p:cNvPr>
          <p:cNvSpPr/>
          <p:nvPr/>
        </p:nvSpPr>
        <p:spPr>
          <a:xfrm rot="4239979" flipH="1" flipV="1">
            <a:off x="2233382" y="2134190"/>
            <a:ext cx="817513" cy="71014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7951471"/>
              <a:gd name="adj5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8C0DF875-DB3D-4C0D-B1B2-3D6F182869C1}"/>
              </a:ext>
            </a:extLst>
          </p:cNvPr>
          <p:cNvSpPr/>
          <p:nvPr/>
        </p:nvSpPr>
        <p:spPr>
          <a:xfrm>
            <a:off x="5714761" y="1814886"/>
            <a:ext cx="589935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7DB989C-EE79-47D9-8DC7-85A7AFD60E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161" y="1315198"/>
            <a:ext cx="1200150" cy="1600200"/>
          </a:xfrm>
          <a:prstGeom prst="rect">
            <a:avLst/>
          </a:prstGeom>
        </p:spPr>
      </p:pic>
      <p:pic>
        <p:nvPicPr>
          <p:cNvPr id="1030" name="Picture 6" descr="遠くを見ている人のイラスト（男性）">
            <a:extLst>
              <a:ext uri="{FF2B5EF4-FFF2-40B4-BE49-F238E27FC236}">
                <a16:creationId xmlns:a16="http://schemas.microsoft.com/office/drawing/2014/main" id="{0036A94E-8D09-452B-81E7-56E651DDD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3907" y="3323810"/>
            <a:ext cx="1826835" cy="214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7DD0064-E30E-4364-9AB3-AD19969919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679" y="5203904"/>
            <a:ext cx="935403" cy="957477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50CFC28-26A5-4BC3-8DA3-9C79B0F16E6C}"/>
              </a:ext>
            </a:extLst>
          </p:cNvPr>
          <p:cNvSpPr txBox="1"/>
          <p:nvPr/>
        </p:nvSpPr>
        <p:spPr>
          <a:xfrm>
            <a:off x="198654" y="5977825"/>
            <a:ext cx="2008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person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0320F52F-9866-4E1C-AF8E-7A8D7F567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34">
            <a:off x="315296" y="3642924"/>
            <a:ext cx="1495426" cy="87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670F6B-10AE-4391-B7DD-F08CBE25CC2E}"/>
              </a:ext>
            </a:extLst>
          </p:cNvPr>
          <p:cNvSpPr txBox="1"/>
          <p:nvPr/>
        </p:nvSpPr>
        <p:spPr>
          <a:xfrm>
            <a:off x="524103" y="2242645"/>
            <a:ext cx="1140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eye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AE74442-8598-4047-A803-CE61C78BC827}"/>
              </a:ext>
            </a:extLst>
          </p:cNvPr>
          <p:cNvSpPr txBox="1"/>
          <p:nvPr/>
        </p:nvSpPr>
        <p:spPr>
          <a:xfrm>
            <a:off x="532006" y="4241837"/>
            <a:ext cx="1140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eye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C185AE97-FD21-4769-A31D-A60C61B00942}"/>
              </a:ext>
            </a:extLst>
          </p:cNvPr>
          <p:cNvSpPr/>
          <p:nvPr/>
        </p:nvSpPr>
        <p:spPr>
          <a:xfrm>
            <a:off x="1738413" y="4731134"/>
            <a:ext cx="589935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D0EFC7D1-DDCE-4CB9-BC06-C4DD7DA85C2B}"/>
              </a:ext>
            </a:extLst>
          </p:cNvPr>
          <p:cNvSpPr/>
          <p:nvPr/>
        </p:nvSpPr>
        <p:spPr>
          <a:xfrm>
            <a:off x="5608244" y="4649787"/>
            <a:ext cx="589935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773C401-FC14-4E3C-AC6F-FEEF8ED76923}"/>
              </a:ext>
            </a:extLst>
          </p:cNvPr>
          <p:cNvSpPr txBox="1"/>
          <p:nvPr/>
        </p:nvSpPr>
        <p:spPr>
          <a:xfrm>
            <a:off x="2271607" y="5818891"/>
            <a:ext cx="382150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kumimoji="1"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a person looking at something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C5C51AF-E383-4CC2-9F7D-FFC99B5D8587}"/>
              </a:ext>
            </a:extLst>
          </p:cNvPr>
          <p:cNvSpPr txBox="1"/>
          <p:nvPr/>
        </p:nvSpPr>
        <p:spPr>
          <a:xfrm>
            <a:off x="6372161" y="5542802"/>
            <a:ext cx="24950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to look at</a:t>
            </a:r>
          </a:p>
          <a:p>
            <a:pPr>
              <a:lnSpc>
                <a:spcPct val="80000"/>
              </a:lnSpc>
            </a:pPr>
            <a:r>
              <a:rPr kumimoji="1"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to watch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189DFC46-F9B1-4DC7-892A-CB547ACAB93C}"/>
              </a:ext>
            </a:extLst>
          </p:cNvPr>
          <p:cNvCxnSpPr/>
          <p:nvPr/>
        </p:nvCxnSpPr>
        <p:spPr>
          <a:xfrm>
            <a:off x="276041" y="3120571"/>
            <a:ext cx="8374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 descr="テキスト, アイコン&#10;&#10;自動的に生成された説明">
            <a:extLst>
              <a:ext uri="{FF2B5EF4-FFF2-40B4-BE49-F238E27FC236}">
                <a16:creationId xmlns:a16="http://schemas.microsoft.com/office/drawing/2014/main" id="{857E183F-D4D7-4BAC-B5C6-8EB468C023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78" y="3268644"/>
            <a:ext cx="2274153" cy="227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78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F303C7-5EC0-4824-925B-CDC1A9A3F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613" b="29213"/>
          <a:stretch/>
        </p:blipFill>
        <p:spPr>
          <a:xfrm>
            <a:off x="1569627" y="651296"/>
            <a:ext cx="6004745" cy="189781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E3EB87E-5F05-4A8B-82DC-48FDF2957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1053"/>
            <a:ext cx="9144000" cy="280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48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アイコン&#10;&#10;自動的に生成された説明">
            <a:extLst>
              <a:ext uri="{FF2B5EF4-FFF2-40B4-BE49-F238E27FC236}">
                <a16:creationId xmlns:a16="http://schemas.microsoft.com/office/drawing/2014/main" id="{8D3B9539-84B6-4AFD-8F92-B0A52CD57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9" y="3962264"/>
            <a:ext cx="1973915" cy="197391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7A680C4-BB11-4EF6-BDE0-60F33A593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50"/>
            <a:ext cx="9144000" cy="530335"/>
          </a:xfrm>
          <a:prstGeom prst="rect">
            <a:avLst/>
          </a:prstGeom>
        </p:spPr>
      </p:pic>
      <p:pic>
        <p:nvPicPr>
          <p:cNvPr id="3074" name="Picture 2" descr="塊肉のイラスト（脂身あり） | かわいいフリー素材集 いらすとや">
            <a:extLst>
              <a:ext uri="{FF2B5EF4-FFF2-40B4-BE49-F238E27FC236}">
                <a16:creationId xmlns:a16="http://schemas.microsoft.com/office/drawing/2014/main" id="{E0CF3597-0745-4A03-9ADB-D71301FFD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" y="1766124"/>
            <a:ext cx="2016382" cy="189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C3D35F-19E9-4CEB-B6A4-D7F33027736A}"/>
              </a:ext>
            </a:extLst>
          </p:cNvPr>
          <p:cNvSpPr txBox="1"/>
          <p:nvPr/>
        </p:nvSpPr>
        <p:spPr>
          <a:xfrm>
            <a:off x="451323" y="3189421"/>
            <a:ext cx="1638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meat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3BB1CF7-35B5-4ACD-A6DA-3055CD823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7055"/>
            <a:ext cx="9144000" cy="47856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362DFAB-FF04-418E-A71E-31D789D5B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25619"/>
            <a:ext cx="9144000" cy="478118"/>
          </a:xfrm>
          <a:prstGeom prst="rect">
            <a:avLst/>
          </a:prstGeom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id="{A68742AF-0CAE-4C80-8E38-2CBF0AFC3B3F}"/>
              </a:ext>
            </a:extLst>
          </p:cNvPr>
          <p:cNvSpPr/>
          <p:nvPr/>
        </p:nvSpPr>
        <p:spPr>
          <a:xfrm>
            <a:off x="2148100" y="2417310"/>
            <a:ext cx="789928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D67D436-9240-4906-AAB3-A6AC6EECA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4005" y="2081240"/>
            <a:ext cx="1009650" cy="13716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8BA5389-1237-4331-9AF9-2B19B83EFB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6595" y="2182102"/>
            <a:ext cx="1019175" cy="134302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C64194-98E8-4624-8F5C-027A5374A680}"/>
              </a:ext>
            </a:extLst>
          </p:cNvPr>
          <p:cNvSpPr txBox="1"/>
          <p:nvPr/>
        </p:nvSpPr>
        <p:spPr>
          <a:xfrm>
            <a:off x="4038228" y="3569455"/>
            <a:ext cx="431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about BCE 100(2100 years ago)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81F4ACF-14AD-451C-BE0B-8AEEA238DAB2}"/>
              </a:ext>
            </a:extLst>
          </p:cNvPr>
          <p:cNvSpPr txBox="1"/>
          <p:nvPr/>
        </p:nvSpPr>
        <p:spPr>
          <a:xfrm>
            <a:off x="4234147" y="3347478"/>
            <a:ext cx="4265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hlinkClick r:id="rId9"/>
              </a:rPr>
              <a:t>https://en.wikipedia.org/wiki/Seal_script</a:t>
            </a:r>
            <a:endParaRPr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7E3825D-6B3E-4D83-85C1-0DE804FC9898}"/>
              </a:ext>
            </a:extLst>
          </p:cNvPr>
          <p:cNvSpPr txBox="1"/>
          <p:nvPr/>
        </p:nvSpPr>
        <p:spPr>
          <a:xfrm>
            <a:off x="1410672" y="1499400"/>
            <a:ext cx="5932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10"/>
              </a:rPr>
              <a:t>https://en.wikipedia.org/wiki/Chinese_bronze_inscriptions</a:t>
            </a:r>
            <a:endParaRPr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371B4B6-90C6-4DA0-AC29-492B510CCCA5}"/>
              </a:ext>
            </a:extLst>
          </p:cNvPr>
          <p:cNvSpPr txBox="1"/>
          <p:nvPr/>
        </p:nvSpPr>
        <p:spPr>
          <a:xfrm>
            <a:off x="2018970" y="1725714"/>
            <a:ext cx="471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about BCE 1000(3000 years ago)</a:t>
            </a: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5211DABB-81A7-4A9B-AA92-035F7A27F81A}"/>
              </a:ext>
            </a:extLst>
          </p:cNvPr>
          <p:cNvSpPr/>
          <p:nvPr/>
        </p:nvSpPr>
        <p:spPr>
          <a:xfrm>
            <a:off x="4262404" y="2410891"/>
            <a:ext cx="789928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0AED19B2-DD1D-41BC-BFC6-17053C58F888}"/>
              </a:ext>
            </a:extLst>
          </p:cNvPr>
          <p:cNvSpPr/>
          <p:nvPr/>
        </p:nvSpPr>
        <p:spPr>
          <a:xfrm>
            <a:off x="6416704" y="2405890"/>
            <a:ext cx="789928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E24E3349-BFE9-4E38-AA14-753C55E761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6072" y="1729426"/>
            <a:ext cx="1300803" cy="1387001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A2C547B-C663-4CCB-B65C-7D85828CCC10}"/>
              </a:ext>
            </a:extLst>
          </p:cNvPr>
          <p:cNvSpPr txBox="1"/>
          <p:nvPr/>
        </p:nvSpPr>
        <p:spPr>
          <a:xfrm>
            <a:off x="7267850" y="2747860"/>
            <a:ext cx="1638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meat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902B4AD-4FD5-434B-A524-3FF3D837A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0" y="5160984"/>
            <a:ext cx="1451402" cy="131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矢印: 右 27">
            <a:extLst>
              <a:ext uri="{FF2B5EF4-FFF2-40B4-BE49-F238E27FC236}">
                <a16:creationId xmlns:a16="http://schemas.microsoft.com/office/drawing/2014/main" id="{6FA3C59F-8E04-40A1-BE1F-4A3699D04136}"/>
              </a:ext>
            </a:extLst>
          </p:cNvPr>
          <p:cNvSpPr/>
          <p:nvPr/>
        </p:nvSpPr>
        <p:spPr>
          <a:xfrm>
            <a:off x="1603079" y="5538300"/>
            <a:ext cx="685344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5F4EBAC-2D70-4741-ACE9-8EBED5A9B4EF}"/>
              </a:ext>
            </a:extLst>
          </p:cNvPr>
          <p:cNvSpPr txBox="1"/>
          <p:nvPr/>
        </p:nvSpPr>
        <p:spPr>
          <a:xfrm>
            <a:off x="159229" y="6121031"/>
            <a:ext cx="1638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mouth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0BCFE2A6-0D8D-454C-B5FC-AA27618D30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2252" y="5381856"/>
            <a:ext cx="1055373" cy="1094461"/>
          </a:xfrm>
          <a:prstGeom prst="rect">
            <a:avLst/>
          </a:prstGeom>
        </p:spPr>
      </p:pic>
      <p:sp>
        <p:nvSpPr>
          <p:cNvPr id="33" name="矢印: 右 32">
            <a:extLst>
              <a:ext uri="{FF2B5EF4-FFF2-40B4-BE49-F238E27FC236}">
                <a16:creationId xmlns:a16="http://schemas.microsoft.com/office/drawing/2014/main" id="{093A8A8D-FFF2-4623-AFC5-3B4FA044A571}"/>
              </a:ext>
            </a:extLst>
          </p:cNvPr>
          <p:cNvSpPr/>
          <p:nvPr/>
        </p:nvSpPr>
        <p:spPr>
          <a:xfrm rot="19655786">
            <a:off x="3399423" y="5283241"/>
            <a:ext cx="591276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2FD8A24F-AE81-4DD4-A585-ECCC3B3E4B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90720" y="3452840"/>
            <a:ext cx="759826" cy="1052067"/>
          </a:xfrm>
          <a:prstGeom prst="rect">
            <a:avLst/>
          </a:prstGeom>
        </p:spPr>
      </p:pic>
      <p:pic>
        <p:nvPicPr>
          <p:cNvPr id="3078" name="Picture 6" descr="生まれたての赤ちゃんのイラスト | かわいいフリー素材集 いらすとや">
            <a:extLst>
              <a:ext uri="{FF2B5EF4-FFF2-40B4-BE49-F238E27FC236}">
                <a16:creationId xmlns:a16="http://schemas.microsoft.com/office/drawing/2014/main" id="{0BCCCCED-1B13-4821-B8EC-27BFA9D06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84" y="4878523"/>
            <a:ext cx="1248771" cy="14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矢印: 右 31">
            <a:extLst>
              <a:ext uri="{FF2B5EF4-FFF2-40B4-BE49-F238E27FC236}">
                <a16:creationId xmlns:a16="http://schemas.microsoft.com/office/drawing/2014/main" id="{CBE99A51-CEDB-4552-A8DF-C71F0190FFBD}"/>
              </a:ext>
            </a:extLst>
          </p:cNvPr>
          <p:cNvSpPr/>
          <p:nvPr/>
        </p:nvSpPr>
        <p:spPr>
          <a:xfrm rot="1447317">
            <a:off x="2197853" y="3277418"/>
            <a:ext cx="742391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2BDBD30-7F49-422C-A3DF-405E2ECE6C7C}"/>
              </a:ext>
            </a:extLst>
          </p:cNvPr>
          <p:cNvSpPr txBox="1"/>
          <p:nvPr/>
        </p:nvSpPr>
        <p:spPr>
          <a:xfrm>
            <a:off x="3239592" y="5586145"/>
            <a:ext cx="1638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crying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4A12750-09EE-4F5E-A6AF-D47DA214AB00}"/>
              </a:ext>
            </a:extLst>
          </p:cNvPr>
          <p:cNvSpPr txBox="1"/>
          <p:nvPr/>
        </p:nvSpPr>
        <p:spPr>
          <a:xfrm>
            <a:off x="5773551" y="4174809"/>
            <a:ext cx="3207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kumimoji="1" lang="en-US" altLang="ja-JP" sz="40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(crying) newborn baby</a:t>
            </a:r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91BE377E-86B4-4F20-A59D-C9CDB638D23B}"/>
              </a:ext>
            </a:extLst>
          </p:cNvPr>
          <p:cNvSpPr/>
          <p:nvPr/>
        </p:nvSpPr>
        <p:spPr>
          <a:xfrm rot="5400000">
            <a:off x="7419599" y="5044805"/>
            <a:ext cx="437587" cy="598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DFF3F13-3FD1-4672-A067-7AC7C369C820}"/>
              </a:ext>
            </a:extLst>
          </p:cNvPr>
          <p:cNvSpPr txBox="1"/>
          <p:nvPr/>
        </p:nvSpPr>
        <p:spPr>
          <a:xfrm>
            <a:off x="6330714" y="5633852"/>
            <a:ext cx="2628376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highlight>
                  <a:srgbClr val="FFFF00"/>
                </a:highlight>
                <a:latin typeface="MS UI Gothic" panose="020B0600070205080204" pitchFamily="50" charset="-128"/>
                <a:ea typeface="MS UI Gothic" panose="020B0600070205080204" pitchFamily="50" charset="-128"/>
              </a:rPr>
              <a:t>Naming </a:t>
            </a:r>
            <a:r>
              <a:rPr kumimoji="1" lang="en-US" altLang="ja-JP" sz="4400" dirty="0">
                <a:highlight>
                  <a:srgbClr val="FFFF00"/>
                </a:highlight>
                <a:latin typeface="MS UI Gothic" panose="020B0600070205080204" pitchFamily="50" charset="-128"/>
                <a:ea typeface="MS UI Gothic" panose="020B0600070205080204" pitchFamily="50" charset="-128"/>
              </a:rPr>
              <a:t>ceremony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681E854-01AA-4781-BDB0-6F56D95DD674}"/>
              </a:ext>
            </a:extLst>
          </p:cNvPr>
          <p:cNvSpPr txBox="1"/>
          <p:nvPr/>
        </p:nvSpPr>
        <p:spPr>
          <a:xfrm>
            <a:off x="614677" y="4259465"/>
            <a:ext cx="306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unborn baby(fetus)</a:t>
            </a:r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3FF90F9F-6878-41BB-BE27-B5F88A3D75F0}"/>
              </a:ext>
            </a:extLst>
          </p:cNvPr>
          <p:cNvSpPr/>
          <p:nvPr/>
        </p:nvSpPr>
        <p:spPr>
          <a:xfrm rot="2706755">
            <a:off x="3563370" y="4005009"/>
            <a:ext cx="591276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0540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ロゴ&#10;&#10;自動的に生成された説明">
            <a:extLst>
              <a:ext uri="{FF2B5EF4-FFF2-40B4-BE49-F238E27FC236}">
                <a16:creationId xmlns:a16="http://schemas.microsoft.com/office/drawing/2014/main" id="{F8FE512B-3653-4894-9440-C32707459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022" y="2434658"/>
            <a:ext cx="2280551" cy="228055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871FCAF-8B2E-4CC6-8EDC-6659EAFD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71"/>
            <a:ext cx="9144000" cy="47001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CB2AF60-D1F1-4E56-B2D7-9AB2E8B6F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915" y="2537011"/>
            <a:ext cx="1444560" cy="2022385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FF20F24-18E4-457A-9055-114EB77F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57" y="538118"/>
            <a:ext cx="1696357" cy="334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3BD0A115-F8CC-41A2-80E0-DB94253BAFC2}"/>
              </a:ext>
            </a:extLst>
          </p:cNvPr>
          <p:cNvSpPr/>
          <p:nvPr/>
        </p:nvSpPr>
        <p:spPr>
          <a:xfrm>
            <a:off x="653141" y="3443517"/>
            <a:ext cx="856343" cy="48812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30A26495-7C13-4F62-BC76-4A36D159D756}"/>
              </a:ext>
            </a:extLst>
          </p:cNvPr>
          <p:cNvSpPr/>
          <p:nvPr/>
        </p:nvSpPr>
        <p:spPr>
          <a:xfrm>
            <a:off x="1675684" y="3290907"/>
            <a:ext cx="789928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A356161-E814-4AB3-8143-0E94AE0ADA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7768" y="2534402"/>
            <a:ext cx="1487611" cy="2038578"/>
          </a:xfrm>
          <a:prstGeom prst="rect">
            <a:avLst/>
          </a:prstGeom>
        </p:spPr>
      </p:pic>
      <p:sp>
        <p:nvSpPr>
          <p:cNvPr id="12" name="矢印: 右 11">
            <a:extLst>
              <a:ext uri="{FF2B5EF4-FFF2-40B4-BE49-F238E27FC236}">
                <a16:creationId xmlns:a16="http://schemas.microsoft.com/office/drawing/2014/main" id="{D651562D-0D4D-435A-B87A-92DCE7082D34}"/>
              </a:ext>
            </a:extLst>
          </p:cNvPr>
          <p:cNvSpPr/>
          <p:nvPr/>
        </p:nvSpPr>
        <p:spPr>
          <a:xfrm>
            <a:off x="5993359" y="3272254"/>
            <a:ext cx="789928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9510121-718E-446B-AC10-D7110C476029}"/>
              </a:ext>
            </a:extLst>
          </p:cNvPr>
          <p:cNvSpPr txBox="1"/>
          <p:nvPr/>
        </p:nvSpPr>
        <p:spPr>
          <a:xfrm>
            <a:off x="401183" y="4263459"/>
            <a:ext cx="8341633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foot bone</a:t>
            </a:r>
          </a:p>
          <a:p>
            <a:pPr>
              <a:lnSpc>
                <a:spcPct val="80000"/>
              </a:lnSpc>
            </a:pPr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movement by the feet</a:t>
            </a:r>
            <a:endParaRPr kumimoji="1" lang="en-US" altLang="ja-JP" sz="4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685800" indent="-685800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kumimoji="1" lang="en-US" altLang="ja-JP" sz="5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to exit, to leave</a:t>
            </a:r>
          </a:p>
          <a:p>
            <a:pPr marL="1485900" lvl="2" indent="-571500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kumimoji="1"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(money leaves)  to pay</a:t>
            </a:r>
            <a:endParaRPr kumimoji="1" lang="ja-JP" altLang="en-US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F3778A47-3442-4AE2-B033-8BAD8351B21D}"/>
              </a:ext>
            </a:extLst>
          </p:cNvPr>
          <p:cNvSpPr/>
          <p:nvPr/>
        </p:nvSpPr>
        <p:spPr>
          <a:xfrm>
            <a:off x="3758475" y="3280480"/>
            <a:ext cx="789928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970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ロゴ&#10;&#10;自動的に生成された説明">
            <a:extLst>
              <a:ext uri="{FF2B5EF4-FFF2-40B4-BE49-F238E27FC236}">
                <a16:creationId xmlns:a16="http://schemas.microsoft.com/office/drawing/2014/main" id="{4A78A0AD-3778-47ED-AE58-C773AE55D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88" y="4530008"/>
            <a:ext cx="2327992" cy="232799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5338886-ACA7-4EDA-8C74-5170B332E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67"/>
            <a:ext cx="9144000" cy="470458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7E73CCF-BF3B-42D5-8A21-95702731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26" y="2121469"/>
            <a:ext cx="1171475" cy="28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AA419D-0A81-46C1-A5B2-9D711FD9CA1E}"/>
              </a:ext>
            </a:extLst>
          </p:cNvPr>
          <p:cNvSpPr txBox="1"/>
          <p:nvPr/>
        </p:nvSpPr>
        <p:spPr>
          <a:xfrm>
            <a:off x="2451213" y="1458298"/>
            <a:ext cx="6039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Iainf 03:12, 8 July 2006 (UTC), Public domain, via Wikimedia Commons</a:t>
            </a:r>
            <a:endParaRPr lang="en-US" altLang="ja-JP" sz="1600" dirty="0"/>
          </a:p>
          <a:p>
            <a:r>
              <a:rPr lang="en-US" altLang="ja-JP" sz="1600" dirty="0">
                <a:hlinkClick r:id="rId5"/>
              </a:rPr>
              <a:t>https://commons.wikimedia.org/wiki/File:Wedge-diagram.svg</a:t>
            </a:r>
            <a:endParaRPr lang="ja-JP" altLang="en-US" sz="16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9FE13E2-3094-439C-90E4-51D7D85CD18D}"/>
              </a:ext>
            </a:extLst>
          </p:cNvPr>
          <p:cNvSpPr txBox="1"/>
          <p:nvPr/>
        </p:nvSpPr>
        <p:spPr>
          <a:xfrm>
            <a:off x="2318653" y="479593"/>
            <a:ext cx="5867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/>
              <a:t>Wedge (Wikipedia)</a:t>
            </a:r>
          </a:p>
          <a:p>
            <a:r>
              <a:rPr lang="ja-JP" altLang="en-US" sz="2800" dirty="0">
                <a:hlinkClick r:id="rId6"/>
              </a:rPr>
              <a:t>https://en.wikipedia.org/wiki/Wedge</a:t>
            </a:r>
            <a:endParaRPr lang="ja-JP" altLang="en-US" sz="2800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76CD6089-63E2-4CE7-B697-FDD1E7AF7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0" y="2121469"/>
            <a:ext cx="2358303" cy="176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D4DDB7C-1128-48B0-956E-1BD16E376BEE}"/>
              </a:ext>
            </a:extLst>
          </p:cNvPr>
          <p:cNvSpPr txBox="1"/>
          <p:nvPr/>
        </p:nvSpPr>
        <p:spPr>
          <a:xfrm>
            <a:off x="77872" y="3968592"/>
            <a:ext cx="416741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Chmee2, CC BY-SA 3.0 &lt;http://creativecommons.org/licenses/by-sa/3.0/&gt;, via Wikimedia Commons</a:t>
            </a:r>
          </a:p>
          <a:p>
            <a:r>
              <a:rPr lang="ja-JP" altLang="en-US" sz="1400" dirty="0">
                <a:hlinkClick r:id="rId8"/>
              </a:rPr>
              <a:t>https://commons.wikimedia.org/wiki/File:%C5%A0palek_na_%C5%A1t%C3%ADp%C3%A1n%C3%AD.jpg</a:t>
            </a:r>
            <a:endParaRPr lang="ja-JP" altLang="en-US" sz="14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4628322-B4E5-48DE-8C65-6945F5CF7C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7394" y="2191720"/>
            <a:ext cx="958751" cy="1628224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44F35018-1F3C-4FEC-AD12-F06C967205CC}"/>
              </a:ext>
            </a:extLst>
          </p:cNvPr>
          <p:cNvSpPr/>
          <p:nvPr/>
        </p:nvSpPr>
        <p:spPr>
          <a:xfrm rot="151781">
            <a:off x="5981314" y="2774222"/>
            <a:ext cx="555551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9C21F906-063E-4A68-804D-C60D9FB76EDA}"/>
              </a:ext>
            </a:extLst>
          </p:cNvPr>
          <p:cNvSpPr/>
          <p:nvPr/>
        </p:nvSpPr>
        <p:spPr>
          <a:xfrm rot="5400000">
            <a:off x="6892536" y="3909362"/>
            <a:ext cx="528465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E9A61F2-3D77-4781-A73F-34A42AE45486}"/>
              </a:ext>
            </a:extLst>
          </p:cNvPr>
          <p:cNvSpPr txBox="1"/>
          <p:nvPr/>
        </p:nvSpPr>
        <p:spPr>
          <a:xfrm>
            <a:off x="251510" y="5386746"/>
            <a:ext cx="5911248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to wedge the wood</a:t>
            </a:r>
          </a:p>
          <a:p>
            <a:pPr>
              <a:lnSpc>
                <a:spcPct val="80000"/>
              </a:lnSpc>
            </a:pPr>
            <a:r>
              <a:rPr kumimoji="1"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</a:t>
            </a:r>
            <a:r>
              <a:rPr kumimoji="1" lang="en-US" altLang="ja-JP" sz="5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to enter, to insert</a:t>
            </a:r>
            <a:endParaRPr kumimoji="1" lang="ja-JP" altLang="en-US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2152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468D5C2-D102-408F-8F33-AF6515346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66"/>
            <a:ext cx="9144000" cy="47045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4D10150-2CEA-4379-9676-C8C68FA9F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208" y="1617551"/>
            <a:ext cx="1753508" cy="157815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F61983-A159-4010-9216-7AA9B6FD4369}"/>
              </a:ext>
            </a:extLst>
          </p:cNvPr>
          <p:cNvSpPr txBox="1"/>
          <p:nvPr/>
        </p:nvSpPr>
        <p:spPr>
          <a:xfrm>
            <a:off x="4696092" y="1929827"/>
            <a:ext cx="431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about BCE 100(2100 years ago)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7EB106-5128-4B82-AF3B-ECB33E4A1636}"/>
              </a:ext>
            </a:extLst>
          </p:cNvPr>
          <p:cNvSpPr txBox="1"/>
          <p:nvPr/>
        </p:nvSpPr>
        <p:spPr>
          <a:xfrm>
            <a:off x="4326005" y="1186915"/>
            <a:ext cx="45422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/>
              <a:t>Seal script</a:t>
            </a:r>
          </a:p>
          <a:p>
            <a:r>
              <a:rPr lang="ja-JP" altLang="en-US" sz="2000" dirty="0">
                <a:hlinkClick r:id="rId4"/>
              </a:rPr>
              <a:t>https://en.wikipedia.org/wiki/Seal_script</a:t>
            </a:r>
            <a:endParaRPr lang="ja-JP" altLang="en-US" sz="2000" dirty="0"/>
          </a:p>
        </p:txBody>
      </p:sp>
      <p:pic>
        <p:nvPicPr>
          <p:cNvPr id="6146" name="Picture 2" descr="おにぎりを食べる人のイラスト（女性）">
            <a:extLst>
              <a:ext uri="{FF2B5EF4-FFF2-40B4-BE49-F238E27FC236}">
                <a16:creationId xmlns:a16="http://schemas.microsoft.com/office/drawing/2014/main" id="{13A8C8D2-C288-4E2D-BF25-07D879804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87" y="3534661"/>
            <a:ext cx="1778123" cy="192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56B635E4-C413-49AA-8088-3908D395C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3" y="2160025"/>
            <a:ext cx="1204044" cy="109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383829F5-74DE-4F53-96EA-6CD56724D858}"/>
              </a:ext>
            </a:extLst>
          </p:cNvPr>
          <p:cNvSpPr/>
          <p:nvPr/>
        </p:nvSpPr>
        <p:spPr>
          <a:xfrm rot="151781">
            <a:off x="2193502" y="2202649"/>
            <a:ext cx="789928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3558B3A-10CE-4EFE-9CCD-04481E0B5E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383" y="1163111"/>
            <a:ext cx="2160592" cy="830997"/>
          </a:xfrm>
          <a:prstGeom prst="rect">
            <a:avLst/>
          </a:prstGeom>
        </p:spPr>
      </p:pic>
      <p:sp>
        <p:nvSpPr>
          <p:cNvPr id="17" name="矢印: 右 16">
            <a:extLst>
              <a:ext uri="{FF2B5EF4-FFF2-40B4-BE49-F238E27FC236}">
                <a16:creationId xmlns:a16="http://schemas.microsoft.com/office/drawing/2014/main" id="{3F2BC70B-A056-4B4B-9CF0-52F40116668F}"/>
              </a:ext>
            </a:extLst>
          </p:cNvPr>
          <p:cNvSpPr/>
          <p:nvPr/>
        </p:nvSpPr>
        <p:spPr>
          <a:xfrm rot="2088020">
            <a:off x="5035665" y="3235092"/>
            <a:ext cx="789928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EE103A5-D4DE-4B6B-B119-9D5A445CEF45}"/>
              </a:ext>
            </a:extLst>
          </p:cNvPr>
          <p:cNvSpPr txBox="1"/>
          <p:nvPr/>
        </p:nvSpPr>
        <p:spPr>
          <a:xfrm>
            <a:off x="378835" y="5501300"/>
            <a:ext cx="8427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Many people grab food to eat with </a:t>
            </a:r>
            <a:r>
              <a:rPr kumimoji="1" lang="en-US" altLang="ja-JP" sz="32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right</a:t>
            </a:r>
            <a:r>
              <a:rPr kumimoji="1"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hand.</a:t>
            </a:r>
          </a:p>
          <a:p>
            <a:pPr>
              <a:lnSpc>
                <a:spcPct val="80000"/>
              </a:lnSpc>
            </a:pPr>
            <a:r>
              <a:rPr kumimoji="1"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</a:t>
            </a:r>
            <a:r>
              <a:rPr kumimoji="1" lang="en-US" altLang="ja-JP" sz="40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r>
              <a:rPr kumimoji="1" lang="en-US" altLang="ja-JP" sz="48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right (-hand side)</a:t>
            </a:r>
            <a:endParaRPr kumimoji="1" lang="ja-JP" altLang="en-US" sz="32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0B788B9-34FD-402F-95A9-E09B831F0C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6" y="572080"/>
            <a:ext cx="9144000" cy="478564"/>
          </a:xfrm>
          <a:prstGeom prst="rect">
            <a:avLst/>
          </a:prstGeom>
        </p:spPr>
      </p:pic>
      <p:pic>
        <p:nvPicPr>
          <p:cNvPr id="5" name="図 4" descr="ロゴ, アイコン&#10;&#10;自動的に生成された説明">
            <a:extLst>
              <a:ext uri="{FF2B5EF4-FFF2-40B4-BE49-F238E27FC236}">
                <a16:creationId xmlns:a16="http://schemas.microsoft.com/office/drawing/2014/main" id="{A1EB0C7B-3E49-41C8-A21A-9351370AA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88" y="2491830"/>
            <a:ext cx="3031540" cy="303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16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E6A7666-C5E9-4D8B-8AA7-D6ED4DDF5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889" y="2755497"/>
            <a:ext cx="1504143" cy="1467004"/>
          </a:xfrm>
          <a:prstGeom prst="rect">
            <a:avLst/>
          </a:prstGeom>
        </p:spPr>
      </p:pic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43025A11-BF86-463A-964E-7132F829C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77" y="2669814"/>
            <a:ext cx="2905075" cy="29050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F4E7482-E437-421F-B478-19B5C7C05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116"/>
            <a:ext cx="9144000" cy="47045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CC574F6-794A-4568-BA3A-F0EBB9113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7574"/>
            <a:ext cx="9144000" cy="53838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CD07F7-2326-440A-BE0F-587AD84CD204}"/>
              </a:ext>
            </a:extLst>
          </p:cNvPr>
          <p:cNvSpPr txBox="1"/>
          <p:nvPr/>
        </p:nvSpPr>
        <p:spPr>
          <a:xfrm>
            <a:off x="246364" y="5192190"/>
            <a:ext cx="6803365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When hammering, many people hold the board and nail with the left hand.</a:t>
            </a:r>
          </a:p>
          <a:p>
            <a:pPr>
              <a:lnSpc>
                <a:spcPct val="80000"/>
              </a:lnSpc>
            </a:pPr>
            <a:r>
              <a:rPr kumimoji="1"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</a:t>
            </a:r>
            <a:r>
              <a:rPr kumimoji="1" lang="en-US" altLang="ja-JP" sz="40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r>
              <a:rPr kumimoji="1" lang="en-US" altLang="ja-JP" sz="48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left (-hand side)</a:t>
            </a:r>
            <a:endParaRPr kumimoji="1" lang="ja-JP" altLang="en-US" sz="48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AEAFD7A-3FA8-4281-BDC5-22DB8900DC1B}"/>
              </a:ext>
            </a:extLst>
          </p:cNvPr>
          <p:cNvSpPr/>
          <p:nvPr/>
        </p:nvSpPr>
        <p:spPr>
          <a:xfrm rot="2088020">
            <a:off x="5184694" y="3698451"/>
            <a:ext cx="789928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758ADE-51F9-479D-A4B9-C429D9FC9777}"/>
              </a:ext>
            </a:extLst>
          </p:cNvPr>
          <p:cNvSpPr txBox="1"/>
          <p:nvPr/>
        </p:nvSpPr>
        <p:spPr>
          <a:xfrm>
            <a:off x="4580430" y="2361928"/>
            <a:ext cx="431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about BCE 100(2100 years ago)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23FE8AB-D0B4-494F-8669-F3C9CA005E68}"/>
              </a:ext>
            </a:extLst>
          </p:cNvPr>
          <p:cNvSpPr txBox="1"/>
          <p:nvPr/>
        </p:nvSpPr>
        <p:spPr>
          <a:xfrm>
            <a:off x="4459877" y="1645613"/>
            <a:ext cx="45422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/>
              <a:t>Seal script</a:t>
            </a:r>
          </a:p>
          <a:p>
            <a:r>
              <a:rPr lang="ja-JP" altLang="en-US" sz="2000" dirty="0">
                <a:hlinkClick r:id="rId6"/>
              </a:rPr>
              <a:t>https://en.wikipedia.org/wiki/Seal_script</a:t>
            </a:r>
            <a:endParaRPr lang="ja-JP" altLang="en-US" sz="2000" dirty="0"/>
          </a:p>
        </p:txBody>
      </p:sp>
      <p:pic>
        <p:nvPicPr>
          <p:cNvPr id="7172" name="Picture 4" descr="日曜大工のイラスト">
            <a:extLst>
              <a:ext uri="{FF2B5EF4-FFF2-40B4-BE49-F238E27FC236}">
                <a16:creationId xmlns:a16="http://schemas.microsoft.com/office/drawing/2014/main" id="{46DCF319-EFAC-4233-8D87-9EFD4DE9A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2" y="2737799"/>
            <a:ext cx="2065332" cy="22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4D06D0A-5869-4996-9562-D79F2543A3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51" y="1218883"/>
            <a:ext cx="3664546" cy="160471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CE991F6-F0F5-4328-AA40-48A10E13D6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0971" y="1595826"/>
            <a:ext cx="877835" cy="707382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1AEDDD79-E08A-4AF4-B7D1-B8B8E5976CD5}"/>
              </a:ext>
            </a:extLst>
          </p:cNvPr>
          <p:cNvSpPr/>
          <p:nvPr/>
        </p:nvSpPr>
        <p:spPr>
          <a:xfrm rot="2559537">
            <a:off x="3330397" y="2566603"/>
            <a:ext cx="789928" cy="60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782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F35D7BF-CD2D-4159-BE2F-41FA2ABFE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15"/>
            <a:ext cx="9144000" cy="470458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08546CD-9FC2-44C7-9D4F-282789E5ABE6}"/>
              </a:ext>
            </a:extLst>
          </p:cNvPr>
          <p:cNvGrpSpPr/>
          <p:nvPr/>
        </p:nvGrpSpPr>
        <p:grpSpPr>
          <a:xfrm>
            <a:off x="24153" y="660047"/>
            <a:ext cx="1577409" cy="1754326"/>
            <a:chOff x="769938" y="1654629"/>
            <a:chExt cx="1523319" cy="17743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99D24D-169C-4400-8493-3221873F49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938" y="1905681"/>
              <a:ext cx="1523319" cy="1523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13572F51-817A-4C90-9F73-04BC0866CDFE}"/>
                </a:ext>
              </a:extLst>
            </p:cNvPr>
            <p:cNvSpPr/>
            <p:nvPr/>
          </p:nvSpPr>
          <p:spPr>
            <a:xfrm>
              <a:off x="1392787" y="1654629"/>
              <a:ext cx="248879" cy="348342"/>
            </a:xfrm>
            <a:custGeom>
              <a:avLst/>
              <a:gdLst>
                <a:gd name="connsiteX0" fmla="*/ 29613 w 248879"/>
                <a:gd name="connsiteY0" fmla="*/ 348342 h 348342"/>
                <a:gd name="connsiteX1" fmla="*/ 584 w 248879"/>
                <a:gd name="connsiteY1" fmla="*/ 275771 h 348342"/>
                <a:gd name="connsiteX2" fmla="*/ 44127 w 248879"/>
                <a:gd name="connsiteY2" fmla="*/ 101600 h 348342"/>
                <a:gd name="connsiteX3" fmla="*/ 87670 w 248879"/>
                <a:gd name="connsiteY3" fmla="*/ 72571 h 348342"/>
                <a:gd name="connsiteX4" fmla="*/ 218299 w 248879"/>
                <a:gd name="connsiteY4" fmla="*/ 101600 h 348342"/>
                <a:gd name="connsiteX5" fmla="*/ 247327 w 248879"/>
                <a:gd name="connsiteY5" fmla="*/ 159657 h 348342"/>
                <a:gd name="connsiteX6" fmla="*/ 189270 w 248879"/>
                <a:gd name="connsiteY6" fmla="*/ 188685 h 348342"/>
                <a:gd name="connsiteX7" fmla="*/ 102184 w 248879"/>
                <a:gd name="connsiteY7" fmla="*/ 159657 h 348342"/>
                <a:gd name="connsiteX8" fmla="*/ 131213 w 248879"/>
                <a:gd name="connsiteY8" fmla="*/ 14514 h 348342"/>
                <a:gd name="connsiteX9" fmla="*/ 174756 w 248879"/>
                <a:gd name="connsiteY9" fmla="*/ 0 h 3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879" h="348342">
                  <a:moveTo>
                    <a:pt x="29613" y="348342"/>
                  </a:moveTo>
                  <a:cubicBezTo>
                    <a:pt x="19937" y="324152"/>
                    <a:pt x="2582" y="301748"/>
                    <a:pt x="584" y="275771"/>
                  </a:cubicBezTo>
                  <a:cubicBezTo>
                    <a:pt x="-2931" y="230070"/>
                    <a:pt x="9145" y="143578"/>
                    <a:pt x="44127" y="101600"/>
                  </a:cubicBezTo>
                  <a:cubicBezTo>
                    <a:pt x="55294" y="88199"/>
                    <a:pt x="73156" y="82247"/>
                    <a:pt x="87670" y="72571"/>
                  </a:cubicBezTo>
                  <a:cubicBezTo>
                    <a:pt x="131213" y="82247"/>
                    <a:pt x="179140" y="80241"/>
                    <a:pt x="218299" y="101600"/>
                  </a:cubicBezTo>
                  <a:cubicBezTo>
                    <a:pt x="237294" y="111961"/>
                    <a:pt x="254169" y="139131"/>
                    <a:pt x="247327" y="159657"/>
                  </a:cubicBezTo>
                  <a:cubicBezTo>
                    <a:pt x="240485" y="180183"/>
                    <a:pt x="208622" y="179009"/>
                    <a:pt x="189270" y="188685"/>
                  </a:cubicBezTo>
                  <a:cubicBezTo>
                    <a:pt x="160241" y="179009"/>
                    <a:pt x="111860" y="188686"/>
                    <a:pt x="102184" y="159657"/>
                  </a:cubicBezTo>
                  <a:cubicBezTo>
                    <a:pt x="86582" y="112850"/>
                    <a:pt x="110796" y="59431"/>
                    <a:pt x="131213" y="14514"/>
                  </a:cubicBezTo>
                  <a:cubicBezTo>
                    <a:pt x="137544" y="586"/>
                    <a:pt x="174756" y="0"/>
                    <a:pt x="174756" y="0"/>
                  </a:cubicBezTo>
                </a:path>
              </a:pathLst>
            </a:cu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DAA8B0-F903-4B84-8C1D-6E99664E6ACF}"/>
              </a:ext>
            </a:extLst>
          </p:cNvPr>
          <p:cNvSpPr txBox="1"/>
          <p:nvPr/>
        </p:nvSpPr>
        <p:spPr>
          <a:xfrm>
            <a:off x="1516630" y="4748172"/>
            <a:ext cx="4849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skull</a:t>
            </a:r>
          </a:p>
          <a:p>
            <a:r>
              <a:rPr lang="en-US" altLang="ja-JP" sz="5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5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white</a:t>
            </a:r>
            <a:r>
              <a:rPr lang="en-US" altLang="ja-JP" sz="5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color</a:t>
            </a:r>
            <a:endParaRPr lang="en-US" altLang="ja-JP" sz="5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8" name="図 7" descr="ロゴ, アイコン&#10;&#10;自動的に生成された説明">
            <a:extLst>
              <a:ext uri="{FF2B5EF4-FFF2-40B4-BE49-F238E27FC236}">
                <a16:creationId xmlns:a16="http://schemas.microsoft.com/office/drawing/2014/main" id="{72B0CC05-634C-46DF-9885-1727D60D1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77" y="3067693"/>
            <a:ext cx="3144723" cy="3144723"/>
          </a:xfrm>
          <a:prstGeom prst="rect">
            <a:avLst/>
          </a:prstGeom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id="{82B92F5F-5B90-41FA-A906-B268A02C4F12}"/>
              </a:ext>
            </a:extLst>
          </p:cNvPr>
          <p:cNvSpPr/>
          <p:nvPr/>
        </p:nvSpPr>
        <p:spPr>
          <a:xfrm rot="2286179">
            <a:off x="5527938" y="4088622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C3676095-C49E-4F51-A27C-1A0F2BA79E29}"/>
              </a:ext>
            </a:extLst>
          </p:cNvPr>
          <p:cNvSpPr/>
          <p:nvPr/>
        </p:nvSpPr>
        <p:spPr>
          <a:xfrm rot="1876188">
            <a:off x="1615911" y="2012399"/>
            <a:ext cx="796506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A83B2E6-0265-4CB3-BE89-781FB737E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232" y="3089743"/>
            <a:ext cx="1204254" cy="134733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C029665-80A0-4CE1-8D7D-4E42501A65B4}"/>
              </a:ext>
            </a:extLst>
          </p:cNvPr>
          <p:cNvSpPr txBox="1"/>
          <p:nvPr/>
        </p:nvSpPr>
        <p:spPr>
          <a:xfrm>
            <a:off x="3399530" y="1826540"/>
            <a:ext cx="593271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Chinese bronze inscriptions</a:t>
            </a:r>
            <a:endParaRPr lang="en-US" altLang="ja-JP" sz="3200" dirty="0">
              <a:hlinkClick r:id="rId6"/>
            </a:endParaRPr>
          </a:p>
          <a:p>
            <a:r>
              <a:rPr lang="ja-JP" altLang="en-US" dirty="0">
                <a:hlinkClick r:id="rId6"/>
              </a:rPr>
              <a:t>https://en.wikipedia.org/wiki/Chinese_bronze_inscriptions</a:t>
            </a:r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EF8199A-3072-4D73-9797-388876E9A7A1}"/>
              </a:ext>
            </a:extLst>
          </p:cNvPr>
          <p:cNvSpPr txBox="1"/>
          <p:nvPr/>
        </p:nvSpPr>
        <p:spPr>
          <a:xfrm>
            <a:off x="3770091" y="2571347"/>
            <a:ext cx="471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about BCE 1000(3000 years ago)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D352134-9A1F-45DB-B608-BE92766124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799" y="3162831"/>
            <a:ext cx="1474104" cy="134737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564E74-FD89-4B76-8C87-CD7CC2AE9BA5}"/>
              </a:ext>
            </a:extLst>
          </p:cNvPr>
          <p:cNvSpPr txBox="1"/>
          <p:nvPr/>
        </p:nvSpPr>
        <p:spPr>
          <a:xfrm>
            <a:off x="443042" y="2275847"/>
            <a:ext cx="8305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000" dirty="0"/>
              <a:t>or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269190C1-9BD2-4A2F-821C-2C2AA33BEEE6}"/>
              </a:ext>
            </a:extLst>
          </p:cNvPr>
          <p:cNvSpPr/>
          <p:nvPr/>
        </p:nvSpPr>
        <p:spPr>
          <a:xfrm rot="20421594">
            <a:off x="1622041" y="2971194"/>
            <a:ext cx="798052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E2155CF3-0B94-48B1-BC55-C1C0D972A25C}"/>
              </a:ext>
            </a:extLst>
          </p:cNvPr>
          <p:cNvSpPr/>
          <p:nvPr/>
        </p:nvSpPr>
        <p:spPr>
          <a:xfrm rot="2286179">
            <a:off x="3512779" y="3034940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E8D7874-63F3-447F-9C2D-2D509C9986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3809" y="2178019"/>
            <a:ext cx="1228725" cy="131445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9C76568-BD73-4F9F-BBD6-D0D92A8AC4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613532" y="691797"/>
            <a:ext cx="1228725" cy="1314450"/>
          </a:xfrm>
          <a:prstGeom prst="rect">
            <a:avLst/>
          </a:prstGeom>
        </p:spPr>
      </p:pic>
      <p:sp>
        <p:nvSpPr>
          <p:cNvPr id="22" name="矢印: 環状 21">
            <a:extLst>
              <a:ext uri="{FF2B5EF4-FFF2-40B4-BE49-F238E27FC236}">
                <a16:creationId xmlns:a16="http://schemas.microsoft.com/office/drawing/2014/main" id="{787EDAE4-58AA-4F1F-9D26-C004A268E41C}"/>
              </a:ext>
            </a:extLst>
          </p:cNvPr>
          <p:cNvSpPr/>
          <p:nvPr/>
        </p:nvSpPr>
        <p:spPr>
          <a:xfrm rot="6234786">
            <a:off x="2299636" y="590996"/>
            <a:ext cx="1051282" cy="101457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7951471"/>
              <a:gd name="adj5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矢印: 環状 22">
            <a:extLst>
              <a:ext uri="{FF2B5EF4-FFF2-40B4-BE49-F238E27FC236}">
                <a16:creationId xmlns:a16="http://schemas.microsoft.com/office/drawing/2014/main" id="{7F2D4BB6-20E6-45ED-997D-BF232BA1BC96}"/>
              </a:ext>
            </a:extLst>
          </p:cNvPr>
          <p:cNvSpPr/>
          <p:nvPr/>
        </p:nvSpPr>
        <p:spPr>
          <a:xfrm rot="16429853">
            <a:off x="1069626" y="1094761"/>
            <a:ext cx="1051282" cy="101457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7951471"/>
              <a:gd name="adj5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2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C4424D9B-EEFE-4A90-8939-8ED372D3A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2" y="3446311"/>
            <a:ext cx="3038481" cy="303848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16FE902-4C9A-45CC-88CB-6992DAFB6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24"/>
            <a:ext cx="9144000" cy="47045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C830509-D5B3-4256-BEF3-8FC2ABDC9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2701"/>
            <a:ext cx="9144000" cy="46190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5563F9A-D1B8-42C1-99AD-AEB054D8F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21355"/>
            <a:ext cx="9144000" cy="47045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3F73F8E-F293-4B30-8B4D-07537AC209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422" y="2704705"/>
            <a:ext cx="1190625" cy="119062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933D610-3268-48EE-A169-9F5BBB5AA1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3971" y="2617320"/>
            <a:ext cx="1370108" cy="1370108"/>
          </a:xfrm>
          <a:prstGeom prst="rect">
            <a:avLst/>
          </a:prstGeom>
        </p:spPr>
      </p:pic>
      <p:sp>
        <p:nvSpPr>
          <p:cNvPr id="15" name="矢印: 右 14">
            <a:extLst>
              <a:ext uri="{FF2B5EF4-FFF2-40B4-BE49-F238E27FC236}">
                <a16:creationId xmlns:a16="http://schemas.microsoft.com/office/drawing/2014/main" id="{B4882C41-3422-4461-839A-7B0047480BD8}"/>
              </a:ext>
            </a:extLst>
          </p:cNvPr>
          <p:cNvSpPr/>
          <p:nvPr/>
        </p:nvSpPr>
        <p:spPr>
          <a:xfrm>
            <a:off x="1384326" y="3156492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5CE30170-313A-46B3-AE37-45C22861AAF3}"/>
              </a:ext>
            </a:extLst>
          </p:cNvPr>
          <p:cNvSpPr/>
          <p:nvPr/>
        </p:nvSpPr>
        <p:spPr>
          <a:xfrm>
            <a:off x="3822440" y="3156491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8AEB3F5-8745-4290-9E2C-2754B37B18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3852" y="1927749"/>
            <a:ext cx="1178939" cy="61542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42E7A53-86BB-4470-8A1C-E75F2F2C29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3677" y="2843314"/>
            <a:ext cx="1387931" cy="1159984"/>
          </a:xfrm>
          <a:prstGeom prst="rect">
            <a:avLst/>
          </a:prstGeom>
        </p:spPr>
      </p:pic>
      <p:pic>
        <p:nvPicPr>
          <p:cNvPr id="22" name="図 21" descr="黒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4AD6A7A9-2B0E-4B5A-B3B7-76954A36DA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888" y="3806755"/>
            <a:ext cx="883683" cy="1182184"/>
          </a:xfrm>
          <a:prstGeom prst="rect">
            <a:avLst/>
          </a:prstGeom>
        </p:spPr>
      </p:pic>
      <p:pic>
        <p:nvPicPr>
          <p:cNvPr id="24" name="図 23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6BAC5E18-3FEC-40D2-9672-8C5D904F35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93" y="3838590"/>
            <a:ext cx="839755" cy="1150349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1B8B2D3-EE19-4D4A-A503-6D03BB3B8F28}"/>
              </a:ext>
            </a:extLst>
          </p:cNvPr>
          <p:cNvSpPr txBox="1"/>
          <p:nvPr/>
        </p:nvSpPr>
        <p:spPr>
          <a:xfrm>
            <a:off x="24256" y="1943690"/>
            <a:ext cx="1691354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3600" dirty="0"/>
              <a:t>woman, female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8F320C8-DEEE-427C-91B1-A98A9C2B7420}"/>
              </a:ext>
            </a:extLst>
          </p:cNvPr>
          <p:cNvSpPr txBox="1"/>
          <p:nvPr/>
        </p:nvSpPr>
        <p:spPr>
          <a:xfrm>
            <a:off x="1892671" y="2372981"/>
            <a:ext cx="1691354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3600" dirty="0"/>
              <a:t>mother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148023E-6E6A-4B2B-A6E4-461613B62FCA}"/>
              </a:ext>
            </a:extLst>
          </p:cNvPr>
          <p:cNvSpPr txBox="1"/>
          <p:nvPr/>
        </p:nvSpPr>
        <p:spPr>
          <a:xfrm>
            <a:off x="3608076" y="2730877"/>
            <a:ext cx="1691354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3600" dirty="0"/>
              <a:t>mother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4B57D4B-3434-4E56-B3D5-7A5EBC155AC8}"/>
              </a:ext>
            </a:extLst>
          </p:cNvPr>
          <p:cNvSpPr txBox="1"/>
          <p:nvPr/>
        </p:nvSpPr>
        <p:spPr>
          <a:xfrm>
            <a:off x="5220951" y="2231855"/>
            <a:ext cx="1691354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3600" dirty="0"/>
              <a:t>hairpin</a:t>
            </a:r>
          </a:p>
        </p:txBody>
      </p:sp>
      <p:pic>
        <p:nvPicPr>
          <p:cNvPr id="32" name="図 31" descr="木の枝&#10;&#10;中程度の精度で自動的に生成された説明">
            <a:extLst>
              <a:ext uri="{FF2B5EF4-FFF2-40B4-BE49-F238E27FC236}">
                <a16:creationId xmlns:a16="http://schemas.microsoft.com/office/drawing/2014/main" id="{02A5DAA9-8047-4017-BAD5-50E6C944F6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9" y="1997574"/>
            <a:ext cx="2249905" cy="1501812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83914C3-C8ED-4A7C-A955-38E98A432D3F}"/>
              </a:ext>
            </a:extLst>
          </p:cNvPr>
          <p:cNvSpPr txBox="1"/>
          <p:nvPr/>
        </p:nvSpPr>
        <p:spPr>
          <a:xfrm>
            <a:off x="4731870" y="1597979"/>
            <a:ext cx="4314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/>
              <a:t>https://en.wikipedia.org/wiki/File:凤首金顶银簪03564.jpg</a:t>
            </a:r>
          </a:p>
          <a:p>
            <a:r>
              <a:rPr lang="ja-JP" altLang="en-US" sz="1200" dirty="0"/>
              <a:t>Augusthaiho </a:t>
            </a:r>
            <a:r>
              <a:rPr lang="en-US" altLang="ja-JP" sz="1200" dirty="0"/>
              <a:t>,  CC BY-SA </a:t>
            </a:r>
            <a:r>
              <a:rPr lang="ja-JP" altLang="en-US" sz="1200" dirty="0"/>
              <a:t>4.0</a:t>
            </a:r>
          </a:p>
        </p:txBody>
      </p:sp>
      <p:sp>
        <p:nvSpPr>
          <p:cNvPr id="37" name="テキスト ボックス 10">
            <a:extLst>
              <a:ext uri="{FF2B5EF4-FFF2-40B4-BE49-F238E27FC236}">
                <a16:creationId xmlns:a16="http://schemas.microsoft.com/office/drawing/2014/main" id="{D7E9CA85-3ECA-4A42-A17E-4FD9C5C38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67" y="5159063"/>
            <a:ext cx="68144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Hairpins were used as </a:t>
            </a:r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every day </a:t>
            </a:r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hair ornaments in ancient China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48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every</a:t>
            </a:r>
            <a:endParaRPr lang="en-US" altLang="ja-JP" sz="36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6E80367-01C7-463D-BE69-75EF27B3D376}"/>
              </a:ext>
            </a:extLst>
          </p:cNvPr>
          <p:cNvSpPr txBox="1"/>
          <p:nvPr/>
        </p:nvSpPr>
        <p:spPr>
          <a:xfrm>
            <a:off x="4382622" y="1300561"/>
            <a:ext cx="4712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13"/>
              </a:rPr>
              <a:t>https://en.wikipedia.org/wiki/Chinese_hairpin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21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8770D12-C8AF-4051-841B-19FE711B7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2"/>
            <a:ext cx="9144000" cy="470458"/>
          </a:xfrm>
          <a:prstGeom prst="rect">
            <a:avLst/>
          </a:prstGeom>
        </p:spPr>
      </p:pic>
      <p:pic>
        <p:nvPicPr>
          <p:cNvPr id="4" name="図 3" descr="テキスト, ロゴ&#10;&#10;自動的に生成された説明">
            <a:extLst>
              <a:ext uri="{FF2B5EF4-FFF2-40B4-BE49-F238E27FC236}">
                <a16:creationId xmlns:a16="http://schemas.microsoft.com/office/drawing/2014/main" id="{9806E5E8-2616-49A9-965E-9FAA79FA0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45" y="3429000"/>
            <a:ext cx="3216542" cy="321654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972D2C8-802C-4299-8DE9-88800E0AE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6" y="962421"/>
            <a:ext cx="3295240" cy="1294082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6F887850-AC9E-43A6-B0B9-AF8CE361E1B7}"/>
              </a:ext>
            </a:extLst>
          </p:cNvPr>
          <p:cNvSpPr/>
          <p:nvPr/>
        </p:nvSpPr>
        <p:spPr>
          <a:xfrm rot="2892692">
            <a:off x="3352261" y="2425693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6197F60-8A22-4D38-9FCB-89AF5ACF3D47}"/>
              </a:ext>
            </a:extLst>
          </p:cNvPr>
          <p:cNvSpPr txBox="1"/>
          <p:nvPr/>
        </p:nvSpPr>
        <p:spPr>
          <a:xfrm>
            <a:off x="3559016" y="1791864"/>
            <a:ext cx="5644847" cy="58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4000" dirty="0"/>
              <a:t>pictograph of ‘</a:t>
            </a:r>
            <a:r>
              <a:rPr lang="en-US" altLang="ja-JP" sz="4000" dirty="0">
                <a:solidFill>
                  <a:srgbClr val="FF0000"/>
                </a:solidFill>
              </a:rPr>
              <a:t>mountain</a:t>
            </a:r>
            <a:r>
              <a:rPr lang="en-US" altLang="ja-JP" sz="4000" dirty="0"/>
              <a:t>’</a:t>
            </a:r>
            <a:endParaRPr lang="en-US" altLang="ja-JP" sz="40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D47B8004-109D-4061-A959-50FBF5946293}"/>
              </a:ext>
            </a:extLst>
          </p:cNvPr>
          <p:cNvSpPr/>
          <p:nvPr/>
        </p:nvSpPr>
        <p:spPr>
          <a:xfrm>
            <a:off x="3949918" y="2551433"/>
            <a:ext cx="833735" cy="160549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98EB782C-E0AF-4BA5-B89D-F37BF4A2F816}"/>
              </a:ext>
            </a:extLst>
          </p:cNvPr>
          <p:cNvSpPr/>
          <p:nvPr/>
        </p:nvSpPr>
        <p:spPr>
          <a:xfrm>
            <a:off x="3363895" y="3163128"/>
            <a:ext cx="833735" cy="97508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8985AE1D-C999-4D3D-AF62-A8AD12F517B7}"/>
              </a:ext>
            </a:extLst>
          </p:cNvPr>
          <p:cNvSpPr/>
          <p:nvPr/>
        </p:nvSpPr>
        <p:spPr>
          <a:xfrm>
            <a:off x="4522836" y="3163127"/>
            <a:ext cx="833735" cy="97508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97C6F6DC-B852-40F4-AE47-502D75F911A7}"/>
              </a:ext>
            </a:extLst>
          </p:cNvPr>
          <p:cNvSpPr/>
          <p:nvPr/>
        </p:nvSpPr>
        <p:spPr>
          <a:xfrm rot="2892692">
            <a:off x="5276034" y="4186603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2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361F7E5-D993-457F-A925-07F2AF509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66"/>
            <a:ext cx="9144000" cy="470458"/>
          </a:xfrm>
          <a:prstGeom prst="rect">
            <a:avLst/>
          </a:prstGeom>
        </p:spPr>
      </p:pic>
      <p:sp>
        <p:nvSpPr>
          <p:cNvPr id="4" name="矢印: 右 3">
            <a:extLst>
              <a:ext uri="{FF2B5EF4-FFF2-40B4-BE49-F238E27FC236}">
                <a16:creationId xmlns:a16="http://schemas.microsoft.com/office/drawing/2014/main" id="{0A4402E9-79F9-493C-899C-800C54AFE761}"/>
              </a:ext>
            </a:extLst>
          </p:cNvPr>
          <p:cNvSpPr/>
          <p:nvPr/>
        </p:nvSpPr>
        <p:spPr>
          <a:xfrm rot="2157614">
            <a:off x="5416744" y="3811625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文字と絵が描かれた絵&#10;&#10;低い精度で自動的に生成された説明">
            <a:extLst>
              <a:ext uri="{FF2B5EF4-FFF2-40B4-BE49-F238E27FC236}">
                <a16:creationId xmlns:a16="http://schemas.microsoft.com/office/drawing/2014/main" id="{F219E4B3-A0B8-4224-B04D-215763591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1" y="573696"/>
            <a:ext cx="3025539" cy="2798624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2B29E4B7-CA12-4D19-920A-398EFDF5326B}"/>
              </a:ext>
            </a:extLst>
          </p:cNvPr>
          <p:cNvSpPr/>
          <p:nvPr/>
        </p:nvSpPr>
        <p:spPr>
          <a:xfrm rot="2157614">
            <a:off x="3256867" y="2520224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335148C7-9D3B-4F32-B457-C5377622B6D3}"/>
              </a:ext>
            </a:extLst>
          </p:cNvPr>
          <p:cNvSpPr/>
          <p:nvPr/>
        </p:nvSpPr>
        <p:spPr>
          <a:xfrm rot="215446">
            <a:off x="4226589" y="2400708"/>
            <a:ext cx="552309" cy="2622430"/>
          </a:xfrm>
          <a:custGeom>
            <a:avLst/>
            <a:gdLst>
              <a:gd name="connsiteX0" fmla="*/ 552309 w 552309"/>
              <a:gd name="connsiteY0" fmla="*/ 0 h 2622430"/>
              <a:gd name="connsiteX1" fmla="*/ 535056 w 552309"/>
              <a:gd name="connsiteY1" fmla="*/ 86264 h 2622430"/>
              <a:gd name="connsiteX2" fmla="*/ 466044 w 552309"/>
              <a:gd name="connsiteY2" fmla="*/ 189781 h 2622430"/>
              <a:gd name="connsiteX3" fmla="*/ 414286 w 552309"/>
              <a:gd name="connsiteY3" fmla="*/ 327803 h 2622430"/>
              <a:gd name="connsiteX4" fmla="*/ 397033 w 552309"/>
              <a:gd name="connsiteY4" fmla="*/ 379562 h 2622430"/>
              <a:gd name="connsiteX5" fmla="*/ 345275 w 552309"/>
              <a:gd name="connsiteY5" fmla="*/ 448573 h 2622430"/>
              <a:gd name="connsiteX6" fmla="*/ 328022 w 552309"/>
              <a:gd name="connsiteY6" fmla="*/ 569343 h 2622430"/>
              <a:gd name="connsiteX7" fmla="*/ 310769 w 552309"/>
              <a:gd name="connsiteY7" fmla="*/ 655607 h 2622430"/>
              <a:gd name="connsiteX8" fmla="*/ 293516 w 552309"/>
              <a:gd name="connsiteY8" fmla="*/ 759124 h 2622430"/>
              <a:gd name="connsiteX9" fmla="*/ 293516 w 552309"/>
              <a:gd name="connsiteY9" fmla="*/ 1897811 h 2622430"/>
              <a:gd name="connsiteX10" fmla="*/ 259011 w 552309"/>
              <a:gd name="connsiteY10" fmla="*/ 2018581 h 2622430"/>
              <a:gd name="connsiteX11" fmla="*/ 189999 w 552309"/>
              <a:gd name="connsiteY11" fmla="*/ 2191109 h 2622430"/>
              <a:gd name="connsiteX12" fmla="*/ 155494 w 552309"/>
              <a:gd name="connsiteY12" fmla="*/ 2242868 h 2622430"/>
              <a:gd name="connsiteX13" fmla="*/ 138241 w 552309"/>
              <a:gd name="connsiteY13" fmla="*/ 2294626 h 2622430"/>
              <a:gd name="connsiteX14" fmla="*/ 103735 w 552309"/>
              <a:gd name="connsiteY14" fmla="*/ 2380890 h 2622430"/>
              <a:gd name="connsiteX15" fmla="*/ 69229 w 552309"/>
              <a:gd name="connsiteY15" fmla="*/ 2432649 h 2622430"/>
              <a:gd name="connsiteX16" fmla="*/ 34724 w 552309"/>
              <a:gd name="connsiteY16" fmla="*/ 2518913 h 2622430"/>
              <a:gd name="connsiteX17" fmla="*/ 218 w 552309"/>
              <a:gd name="connsiteY17" fmla="*/ 2622430 h 262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2309" h="2622430">
                <a:moveTo>
                  <a:pt x="552309" y="0"/>
                </a:moveTo>
                <a:cubicBezTo>
                  <a:pt x="546558" y="28755"/>
                  <a:pt x="547191" y="59568"/>
                  <a:pt x="535056" y="86264"/>
                </a:cubicBezTo>
                <a:cubicBezTo>
                  <a:pt x="517895" y="124018"/>
                  <a:pt x="466044" y="189781"/>
                  <a:pt x="466044" y="189781"/>
                </a:cubicBezTo>
                <a:cubicBezTo>
                  <a:pt x="426889" y="307251"/>
                  <a:pt x="476169" y="162783"/>
                  <a:pt x="414286" y="327803"/>
                </a:cubicBezTo>
                <a:cubicBezTo>
                  <a:pt x="407900" y="344831"/>
                  <a:pt x="406056" y="363772"/>
                  <a:pt x="397033" y="379562"/>
                </a:cubicBezTo>
                <a:cubicBezTo>
                  <a:pt x="382767" y="404528"/>
                  <a:pt x="362528" y="425569"/>
                  <a:pt x="345275" y="448573"/>
                </a:cubicBezTo>
                <a:cubicBezTo>
                  <a:pt x="339524" y="488830"/>
                  <a:pt x="334707" y="529231"/>
                  <a:pt x="328022" y="569343"/>
                </a:cubicBezTo>
                <a:cubicBezTo>
                  <a:pt x="323201" y="598268"/>
                  <a:pt x="316015" y="626756"/>
                  <a:pt x="310769" y="655607"/>
                </a:cubicBezTo>
                <a:cubicBezTo>
                  <a:pt x="304511" y="690024"/>
                  <a:pt x="299267" y="724618"/>
                  <a:pt x="293516" y="759124"/>
                </a:cubicBezTo>
                <a:cubicBezTo>
                  <a:pt x="302705" y="1126698"/>
                  <a:pt x="327288" y="1526311"/>
                  <a:pt x="293516" y="1897811"/>
                </a:cubicBezTo>
                <a:cubicBezTo>
                  <a:pt x="289726" y="1939507"/>
                  <a:pt x="271324" y="1978565"/>
                  <a:pt x="259011" y="2018581"/>
                </a:cubicBezTo>
                <a:cubicBezTo>
                  <a:pt x="235445" y="2095171"/>
                  <a:pt x="227285" y="2125859"/>
                  <a:pt x="189999" y="2191109"/>
                </a:cubicBezTo>
                <a:cubicBezTo>
                  <a:pt x="179711" y="2209112"/>
                  <a:pt x="164767" y="2224322"/>
                  <a:pt x="155494" y="2242868"/>
                </a:cubicBezTo>
                <a:cubicBezTo>
                  <a:pt x="147361" y="2259134"/>
                  <a:pt x="144627" y="2277598"/>
                  <a:pt x="138241" y="2294626"/>
                </a:cubicBezTo>
                <a:cubicBezTo>
                  <a:pt x="127367" y="2323624"/>
                  <a:pt x="117585" y="2353190"/>
                  <a:pt x="103735" y="2380890"/>
                </a:cubicBezTo>
                <a:cubicBezTo>
                  <a:pt x="94462" y="2399436"/>
                  <a:pt x="78502" y="2414103"/>
                  <a:pt x="69229" y="2432649"/>
                </a:cubicBezTo>
                <a:cubicBezTo>
                  <a:pt x="55379" y="2460349"/>
                  <a:pt x="47302" y="2490613"/>
                  <a:pt x="34724" y="2518913"/>
                </a:cubicBezTo>
                <a:cubicBezTo>
                  <a:pt x="-4926" y="2608125"/>
                  <a:pt x="218" y="2557771"/>
                  <a:pt x="218" y="2622430"/>
                </a:cubicBezTo>
              </a:path>
            </a:pathLst>
          </a:cu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41EEFF20-86CF-43B2-9445-0193C9C64A86}"/>
              </a:ext>
            </a:extLst>
          </p:cNvPr>
          <p:cNvSpPr/>
          <p:nvPr/>
        </p:nvSpPr>
        <p:spPr>
          <a:xfrm rot="20122484">
            <a:off x="3978897" y="2644069"/>
            <a:ext cx="301467" cy="613729"/>
          </a:xfrm>
          <a:custGeom>
            <a:avLst/>
            <a:gdLst>
              <a:gd name="connsiteX0" fmla="*/ 552309 w 552309"/>
              <a:gd name="connsiteY0" fmla="*/ 0 h 2622430"/>
              <a:gd name="connsiteX1" fmla="*/ 535056 w 552309"/>
              <a:gd name="connsiteY1" fmla="*/ 86264 h 2622430"/>
              <a:gd name="connsiteX2" fmla="*/ 466044 w 552309"/>
              <a:gd name="connsiteY2" fmla="*/ 189781 h 2622430"/>
              <a:gd name="connsiteX3" fmla="*/ 414286 w 552309"/>
              <a:gd name="connsiteY3" fmla="*/ 327803 h 2622430"/>
              <a:gd name="connsiteX4" fmla="*/ 397033 w 552309"/>
              <a:gd name="connsiteY4" fmla="*/ 379562 h 2622430"/>
              <a:gd name="connsiteX5" fmla="*/ 345275 w 552309"/>
              <a:gd name="connsiteY5" fmla="*/ 448573 h 2622430"/>
              <a:gd name="connsiteX6" fmla="*/ 328022 w 552309"/>
              <a:gd name="connsiteY6" fmla="*/ 569343 h 2622430"/>
              <a:gd name="connsiteX7" fmla="*/ 310769 w 552309"/>
              <a:gd name="connsiteY7" fmla="*/ 655607 h 2622430"/>
              <a:gd name="connsiteX8" fmla="*/ 293516 w 552309"/>
              <a:gd name="connsiteY8" fmla="*/ 759124 h 2622430"/>
              <a:gd name="connsiteX9" fmla="*/ 293516 w 552309"/>
              <a:gd name="connsiteY9" fmla="*/ 1897811 h 2622430"/>
              <a:gd name="connsiteX10" fmla="*/ 259011 w 552309"/>
              <a:gd name="connsiteY10" fmla="*/ 2018581 h 2622430"/>
              <a:gd name="connsiteX11" fmla="*/ 189999 w 552309"/>
              <a:gd name="connsiteY11" fmla="*/ 2191109 h 2622430"/>
              <a:gd name="connsiteX12" fmla="*/ 155494 w 552309"/>
              <a:gd name="connsiteY12" fmla="*/ 2242868 h 2622430"/>
              <a:gd name="connsiteX13" fmla="*/ 138241 w 552309"/>
              <a:gd name="connsiteY13" fmla="*/ 2294626 h 2622430"/>
              <a:gd name="connsiteX14" fmla="*/ 103735 w 552309"/>
              <a:gd name="connsiteY14" fmla="*/ 2380890 h 2622430"/>
              <a:gd name="connsiteX15" fmla="*/ 69229 w 552309"/>
              <a:gd name="connsiteY15" fmla="*/ 2432649 h 2622430"/>
              <a:gd name="connsiteX16" fmla="*/ 34724 w 552309"/>
              <a:gd name="connsiteY16" fmla="*/ 2518913 h 2622430"/>
              <a:gd name="connsiteX17" fmla="*/ 218 w 552309"/>
              <a:gd name="connsiteY17" fmla="*/ 2622430 h 262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2309" h="2622430">
                <a:moveTo>
                  <a:pt x="552309" y="0"/>
                </a:moveTo>
                <a:cubicBezTo>
                  <a:pt x="546558" y="28755"/>
                  <a:pt x="547191" y="59568"/>
                  <a:pt x="535056" y="86264"/>
                </a:cubicBezTo>
                <a:cubicBezTo>
                  <a:pt x="517895" y="124018"/>
                  <a:pt x="466044" y="189781"/>
                  <a:pt x="466044" y="189781"/>
                </a:cubicBezTo>
                <a:cubicBezTo>
                  <a:pt x="426889" y="307251"/>
                  <a:pt x="476169" y="162783"/>
                  <a:pt x="414286" y="327803"/>
                </a:cubicBezTo>
                <a:cubicBezTo>
                  <a:pt x="407900" y="344831"/>
                  <a:pt x="406056" y="363772"/>
                  <a:pt x="397033" y="379562"/>
                </a:cubicBezTo>
                <a:cubicBezTo>
                  <a:pt x="382767" y="404528"/>
                  <a:pt x="362528" y="425569"/>
                  <a:pt x="345275" y="448573"/>
                </a:cubicBezTo>
                <a:cubicBezTo>
                  <a:pt x="339524" y="488830"/>
                  <a:pt x="334707" y="529231"/>
                  <a:pt x="328022" y="569343"/>
                </a:cubicBezTo>
                <a:cubicBezTo>
                  <a:pt x="323201" y="598268"/>
                  <a:pt x="316015" y="626756"/>
                  <a:pt x="310769" y="655607"/>
                </a:cubicBezTo>
                <a:cubicBezTo>
                  <a:pt x="304511" y="690024"/>
                  <a:pt x="299267" y="724618"/>
                  <a:pt x="293516" y="759124"/>
                </a:cubicBezTo>
                <a:cubicBezTo>
                  <a:pt x="302705" y="1126698"/>
                  <a:pt x="327288" y="1526311"/>
                  <a:pt x="293516" y="1897811"/>
                </a:cubicBezTo>
                <a:cubicBezTo>
                  <a:pt x="289726" y="1939507"/>
                  <a:pt x="271324" y="1978565"/>
                  <a:pt x="259011" y="2018581"/>
                </a:cubicBezTo>
                <a:cubicBezTo>
                  <a:pt x="235445" y="2095171"/>
                  <a:pt x="227285" y="2125859"/>
                  <a:pt x="189999" y="2191109"/>
                </a:cubicBezTo>
                <a:cubicBezTo>
                  <a:pt x="179711" y="2209112"/>
                  <a:pt x="164767" y="2224322"/>
                  <a:pt x="155494" y="2242868"/>
                </a:cubicBezTo>
                <a:cubicBezTo>
                  <a:pt x="147361" y="2259134"/>
                  <a:pt x="144627" y="2277598"/>
                  <a:pt x="138241" y="2294626"/>
                </a:cubicBezTo>
                <a:cubicBezTo>
                  <a:pt x="127367" y="2323624"/>
                  <a:pt x="117585" y="2353190"/>
                  <a:pt x="103735" y="2380890"/>
                </a:cubicBezTo>
                <a:cubicBezTo>
                  <a:pt x="94462" y="2399436"/>
                  <a:pt x="78502" y="2414103"/>
                  <a:pt x="69229" y="2432649"/>
                </a:cubicBezTo>
                <a:cubicBezTo>
                  <a:pt x="55379" y="2460349"/>
                  <a:pt x="47302" y="2490613"/>
                  <a:pt x="34724" y="2518913"/>
                </a:cubicBezTo>
                <a:cubicBezTo>
                  <a:pt x="-4926" y="2608125"/>
                  <a:pt x="218" y="2557771"/>
                  <a:pt x="218" y="2622430"/>
                </a:cubicBezTo>
              </a:path>
            </a:pathLst>
          </a:cu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88D6153-49B1-4387-9CEB-C05DEA2E050A}"/>
              </a:ext>
            </a:extLst>
          </p:cNvPr>
          <p:cNvSpPr/>
          <p:nvPr/>
        </p:nvSpPr>
        <p:spPr>
          <a:xfrm rot="20744421">
            <a:off x="3546947" y="4072147"/>
            <a:ext cx="692612" cy="635656"/>
          </a:xfrm>
          <a:custGeom>
            <a:avLst/>
            <a:gdLst>
              <a:gd name="connsiteX0" fmla="*/ 552309 w 552309"/>
              <a:gd name="connsiteY0" fmla="*/ 0 h 2622430"/>
              <a:gd name="connsiteX1" fmla="*/ 535056 w 552309"/>
              <a:gd name="connsiteY1" fmla="*/ 86264 h 2622430"/>
              <a:gd name="connsiteX2" fmla="*/ 466044 w 552309"/>
              <a:gd name="connsiteY2" fmla="*/ 189781 h 2622430"/>
              <a:gd name="connsiteX3" fmla="*/ 414286 w 552309"/>
              <a:gd name="connsiteY3" fmla="*/ 327803 h 2622430"/>
              <a:gd name="connsiteX4" fmla="*/ 397033 w 552309"/>
              <a:gd name="connsiteY4" fmla="*/ 379562 h 2622430"/>
              <a:gd name="connsiteX5" fmla="*/ 345275 w 552309"/>
              <a:gd name="connsiteY5" fmla="*/ 448573 h 2622430"/>
              <a:gd name="connsiteX6" fmla="*/ 328022 w 552309"/>
              <a:gd name="connsiteY6" fmla="*/ 569343 h 2622430"/>
              <a:gd name="connsiteX7" fmla="*/ 310769 w 552309"/>
              <a:gd name="connsiteY7" fmla="*/ 655607 h 2622430"/>
              <a:gd name="connsiteX8" fmla="*/ 293516 w 552309"/>
              <a:gd name="connsiteY8" fmla="*/ 759124 h 2622430"/>
              <a:gd name="connsiteX9" fmla="*/ 293516 w 552309"/>
              <a:gd name="connsiteY9" fmla="*/ 1897811 h 2622430"/>
              <a:gd name="connsiteX10" fmla="*/ 259011 w 552309"/>
              <a:gd name="connsiteY10" fmla="*/ 2018581 h 2622430"/>
              <a:gd name="connsiteX11" fmla="*/ 189999 w 552309"/>
              <a:gd name="connsiteY11" fmla="*/ 2191109 h 2622430"/>
              <a:gd name="connsiteX12" fmla="*/ 155494 w 552309"/>
              <a:gd name="connsiteY12" fmla="*/ 2242868 h 2622430"/>
              <a:gd name="connsiteX13" fmla="*/ 138241 w 552309"/>
              <a:gd name="connsiteY13" fmla="*/ 2294626 h 2622430"/>
              <a:gd name="connsiteX14" fmla="*/ 103735 w 552309"/>
              <a:gd name="connsiteY14" fmla="*/ 2380890 h 2622430"/>
              <a:gd name="connsiteX15" fmla="*/ 69229 w 552309"/>
              <a:gd name="connsiteY15" fmla="*/ 2432649 h 2622430"/>
              <a:gd name="connsiteX16" fmla="*/ 34724 w 552309"/>
              <a:gd name="connsiteY16" fmla="*/ 2518913 h 2622430"/>
              <a:gd name="connsiteX17" fmla="*/ 218 w 552309"/>
              <a:gd name="connsiteY17" fmla="*/ 2622430 h 262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2309" h="2622430">
                <a:moveTo>
                  <a:pt x="552309" y="0"/>
                </a:moveTo>
                <a:cubicBezTo>
                  <a:pt x="546558" y="28755"/>
                  <a:pt x="547191" y="59568"/>
                  <a:pt x="535056" y="86264"/>
                </a:cubicBezTo>
                <a:cubicBezTo>
                  <a:pt x="517895" y="124018"/>
                  <a:pt x="466044" y="189781"/>
                  <a:pt x="466044" y="189781"/>
                </a:cubicBezTo>
                <a:cubicBezTo>
                  <a:pt x="426889" y="307251"/>
                  <a:pt x="476169" y="162783"/>
                  <a:pt x="414286" y="327803"/>
                </a:cubicBezTo>
                <a:cubicBezTo>
                  <a:pt x="407900" y="344831"/>
                  <a:pt x="406056" y="363772"/>
                  <a:pt x="397033" y="379562"/>
                </a:cubicBezTo>
                <a:cubicBezTo>
                  <a:pt x="382767" y="404528"/>
                  <a:pt x="362528" y="425569"/>
                  <a:pt x="345275" y="448573"/>
                </a:cubicBezTo>
                <a:cubicBezTo>
                  <a:pt x="339524" y="488830"/>
                  <a:pt x="334707" y="529231"/>
                  <a:pt x="328022" y="569343"/>
                </a:cubicBezTo>
                <a:cubicBezTo>
                  <a:pt x="323201" y="598268"/>
                  <a:pt x="316015" y="626756"/>
                  <a:pt x="310769" y="655607"/>
                </a:cubicBezTo>
                <a:cubicBezTo>
                  <a:pt x="304511" y="690024"/>
                  <a:pt x="299267" y="724618"/>
                  <a:pt x="293516" y="759124"/>
                </a:cubicBezTo>
                <a:cubicBezTo>
                  <a:pt x="302705" y="1126698"/>
                  <a:pt x="327288" y="1526311"/>
                  <a:pt x="293516" y="1897811"/>
                </a:cubicBezTo>
                <a:cubicBezTo>
                  <a:pt x="289726" y="1939507"/>
                  <a:pt x="271324" y="1978565"/>
                  <a:pt x="259011" y="2018581"/>
                </a:cubicBezTo>
                <a:cubicBezTo>
                  <a:pt x="235445" y="2095171"/>
                  <a:pt x="227285" y="2125859"/>
                  <a:pt x="189999" y="2191109"/>
                </a:cubicBezTo>
                <a:cubicBezTo>
                  <a:pt x="179711" y="2209112"/>
                  <a:pt x="164767" y="2224322"/>
                  <a:pt x="155494" y="2242868"/>
                </a:cubicBezTo>
                <a:cubicBezTo>
                  <a:pt x="147361" y="2259134"/>
                  <a:pt x="144627" y="2277598"/>
                  <a:pt x="138241" y="2294626"/>
                </a:cubicBezTo>
                <a:cubicBezTo>
                  <a:pt x="127367" y="2323624"/>
                  <a:pt x="117585" y="2353190"/>
                  <a:pt x="103735" y="2380890"/>
                </a:cubicBezTo>
                <a:cubicBezTo>
                  <a:pt x="94462" y="2399436"/>
                  <a:pt x="78502" y="2414103"/>
                  <a:pt x="69229" y="2432649"/>
                </a:cubicBezTo>
                <a:cubicBezTo>
                  <a:pt x="55379" y="2460349"/>
                  <a:pt x="47302" y="2490613"/>
                  <a:pt x="34724" y="2518913"/>
                </a:cubicBezTo>
                <a:cubicBezTo>
                  <a:pt x="-4926" y="2608125"/>
                  <a:pt x="218" y="2557771"/>
                  <a:pt x="218" y="2622430"/>
                </a:cubicBezTo>
              </a:path>
            </a:pathLst>
          </a:cu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DF33F45C-3E6E-416F-A8BB-AAEB325E4DE8}"/>
              </a:ext>
            </a:extLst>
          </p:cNvPr>
          <p:cNvSpPr/>
          <p:nvPr/>
        </p:nvSpPr>
        <p:spPr>
          <a:xfrm rot="20615232">
            <a:off x="4783838" y="2590254"/>
            <a:ext cx="692612" cy="868061"/>
          </a:xfrm>
          <a:custGeom>
            <a:avLst/>
            <a:gdLst>
              <a:gd name="connsiteX0" fmla="*/ 552309 w 552309"/>
              <a:gd name="connsiteY0" fmla="*/ 0 h 2622430"/>
              <a:gd name="connsiteX1" fmla="*/ 535056 w 552309"/>
              <a:gd name="connsiteY1" fmla="*/ 86264 h 2622430"/>
              <a:gd name="connsiteX2" fmla="*/ 466044 w 552309"/>
              <a:gd name="connsiteY2" fmla="*/ 189781 h 2622430"/>
              <a:gd name="connsiteX3" fmla="*/ 414286 w 552309"/>
              <a:gd name="connsiteY3" fmla="*/ 327803 h 2622430"/>
              <a:gd name="connsiteX4" fmla="*/ 397033 w 552309"/>
              <a:gd name="connsiteY4" fmla="*/ 379562 h 2622430"/>
              <a:gd name="connsiteX5" fmla="*/ 345275 w 552309"/>
              <a:gd name="connsiteY5" fmla="*/ 448573 h 2622430"/>
              <a:gd name="connsiteX6" fmla="*/ 328022 w 552309"/>
              <a:gd name="connsiteY6" fmla="*/ 569343 h 2622430"/>
              <a:gd name="connsiteX7" fmla="*/ 310769 w 552309"/>
              <a:gd name="connsiteY7" fmla="*/ 655607 h 2622430"/>
              <a:gd name="connsiteX8" fmla="*/ 293516 w 552309"/>
              <a:gd name="connsiteY8" fmla="*/ 759124 h 2622430"/>
              <a:gd name="connsiteX9" fmla="*/ 293516 w 552309"/>
              <a:gd name="connsiteY9" fmla="*/ 1897811 h 2622430"/>
              <a:gd name="connsiteX10" fmla="*/ 259011 w 552309"/>
              <a:gd name="connsiteY10" fmla="*/ 2018581 h 2622430"/>
              <a:gd name="connsiteX11" fmla="*/ 189999 w 552309"/>
              <a:gd name="connsiteY11" fmla="*/ 2191109 h 2622430"/>
              <a:gd name="connsiteX12" fmla="*/ 155494 w 552309"/>
              <a:gd name="connsiteY12" fmla="*/ 2242868 h 2622430"/>
              <a:gd name="connsiteX13" fmla="*/ 138241 w 552309"/>
              <a:gd name="connsiteY13" fmla="*/ 2294626 h 2622430"/>
              <a:gd name="connsiteX14" fmla="*/ 103735 w 552309"/>
              <a:gd name="connsiteY14" fmla="*/ 2380890 h 2622430"/>
              <a:gd name="connsiteX15" fmla="*/ 69229 w 552309"/>
              <a:gd name="connsiteY15" fmla="*/ 2432649 h 2622430"/>
              <a:gd name="connsiteX16" fmla="*/ 34724 w 552309"/>
              <a:gd name="connsiteY16" fmla="*/ 2518913 h 2622430"/>
              <a:gd name="connsiteX17" fmla="*/ 218 w 552309"/>
              <a:gd name="connsiteY17" fmla="*/ 2622430 h 262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2309" h="2622430">
                <a:moveTo>
                  <a:pt x="552309" y="0"/>
                </a:moveTo>
                <a:cubicBezTo>
                  <a:pt x="546558" y="28755"/>
                  <a:pt x="547191" y="59568"/>
                  <a:pt x="535056" y="86264"/>
                </a:cubicBezTo>
                <a:cubicBezTo>
                  <a:pt x="517895" y="124018"/>
                  <a:pt x="466044" y="189781"/>
                  <a:pt x="466044" y="189781"/>
                </a:cubicBezTo>
                <a:cubicBezTo>
                  <a:pt x="426889" y="307251"/>
                  <a:pt x="476169" y="162783"/>
                  <a:pt x="414286" y="327803"/>
                </a:cubicBezTo>
                <a:cubicBezTo>
                  <a:pt x="407900" y="344831"/>
                  <a:pt x="406056" y="363772"/>
                  <a:pt x="397033" y="379562"/>
                </a:cubicBezTo>
                <a:cubicBezTo>
                  <a:pt x="382767" y="404528"/>
                  <a:pt x="362528" y="425569"/>
                  <a:pt x="345275" y="448573"/>
                </a:cubicBezTo>
                <a:cubicBezTo>
                  <a:pt x="339524" y="488830"/>
                  <a:pt x="334707" y="529231"/>
                  <a:pt x="328022" y="569343"/>
                </a:cubicBezTo>
                <a:cubicBezTo>
                  <a:pt x="323201" y="598268"/>
                  <a:pt x="316015" y="626756"/>
                  <a:pt x="310769" y="655607"/>
                </a:cubicBezTo>
                <a:cubicBezTo>
                  <a:pt x="304511" y="690024"/>
                  <a:pt x="299267" y="724618"/>
                  <a:pt x="293516" y="759124"/>
                </a:cubicBezTo>
                <a:cubicBezTo>
                  <a:pt x="302705" y="1126698"/>
                  <a:pt x="327288" y="1526311"/>
                  <a:pt x="293516" y="1897811"/>
                </a:cubicBezTo>
                <a:cubicBezTo>
                  <a:pt x="289726" y="1939507"/>
                  <a:pt x="271324" y="1978565"/>
                  <a:pt x="259011" y="2018581"/>
                </a:cubicBezTo>
                <a:cubicBezTo>
                  <a:pt x="235445" y="2095171"/>
                  <a:pt x="227285" y="2125859"/>
                  <a:pt x="189999" y="2191109"/>
                </a:cubicBezTo>
                <a:cubicBezTo>
                  <a:pt x="179711" y="2209112"/>
                  <a:pt x="164767" y="2224322"/>
                  <a:pt x="155494" y="2242868"/>
                </a:cubicBezTo>
                <a:cubicBezTo>
                  <a:pt x="147361" y="2259134"/>
                  <a:pt x="144627" y="2277598"/>
                  <a:pt x="138241" y="2294626"/>
                </a:cubicBezTo>
                <a:cubicBezTo>
                  <a:pt x="127367" y="2323624"/>
                  <a:pt x="117585" y="2353190"/>
                  <a:pt x="103735" y="2380890"/>
                </a:cubicBezTo>
                <a:cubicBezTo>
                  <a:pt x="94462" y="2399436"/>
                  <a:pt x="78502" y="2414103"/>
                  <a:pt x="69229" y="2432649"/>
                </a:cubicBezTo>
                <a:cubicBezTo>
                  <a:pt x="55379" y="2460349"/>
                  <a:pt x="47302" y="2490613"/>
                  <a:pt x="34724" y="2518913"/>
                </a:cubicBezTo>
                <a:cubicBezTo>
                  <a:pt x="-4926" y="2608125"/>
                  <a:pt x="218" y="2557771"/>
                  <a:pt x="218" y="2622430"/>
                </a:cubicBezTo>
              </a:path>
            </a:pathLst>
          </a:cu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9F463718-8E94-4B4D-B6BB-3D67CE698AD7}"/>
              </a:ext>
            </a:extLst>
          </p:cNvPr>
          <p:cNvSpPr/>
          <p:nvPr/>
        </p:nvSpPr>
        <p:spPr>
          <a:xfrm rot="18253327">
            <a:off x="4602288" y="4198088"/>
            <a:ext cx="692612" cy="635656"/>
          </a:xfrm>
          <a:custGeom>
            <a:avLst/>
            <a:gdLst>
              <a:gd name="connsiteX0" fmla="*/ 552309 w 552309"/>
              <a:gd name="connsiteY0" fmla="*/ 0 h 2622430"/>
              <a:gd name="connsiteX1" fmla="*/ 535056 w 552309"/>
              <a:gd name="connsiteY1" fmla="*/ 86264 h 2622430"/>
              <a:gd name="connsiteX2" fmla="*/ 466044 w 552309"/>
              <a:gd name="connsiteY2" fmla="*/ 189781 h 2622430"/>
              <a:gd name="connsiteX3" fmla="*/ 414286 w 552309"/>
              <a:gd name="connsiteY3" fmla="*/ 327803 h 2622430"/>
              <a:gd name="connsiteX4" fmla="*/ 397033 w 552309"/>
              <a:gd name="connsiteY4" fmla="*/ 379562 h 2622430"/>
              <a:gd name="connsiteX5" fmla="*/ 345275 w 552309"/>
              <a:gd name="connsiteY5" fmla="*/ 448573 h 2622430"/>
              <a:gd name="connsiteX6" fmla="*/ 328022 w 552309"/>
              <a:gd name="connsiteY6" fmla="*/ 569343 h 2622430"/>
              <a:gd name="connsiteX7" fmla="*/ 310769 w 552309"/>
              <a:gd name="connsiteY7" fmla="*/ 655607 h 2622430"/>
              <a:gd name="connsiteX8" fmla="*/ 293516 w 552309"/>
              <a:gd name="connsiteY8" fmla="*/ 759124 h 2622430"/>
              <a:gd name="connsiteX9" fmla="*/ 293516 w 552309"/>
              <a:gd name="connsiteY9" fmla="*/ 1897811 h 2622430"/>
              <a:gd name="connsiteX10" fmla="*/ 259011 w 552309"/>
              <a:gd name="connsiteY10" fmla="*/ 2018581 h 2622430"/>
              <a:gd name="connsiteX11" fmla="*/ 189999 w 552309"/>
              <a:gd name="connsiteY11" fmla="*/ 2191109 h 2622430"/>
              <a:gd name="connsiteX12" fmla="*/ 155494 w 552309"/>
              <a:gd name="connsiteY12" fmla="*/ 2242868 h 2622430"/>
              <a:gd name="connsiteX13" fmla="*/ 138241 w 552309"/>
              <a:gd name="connsiteY13" fmla="*/ 2294626 h 2622430"/>
              <a:gd name="connsiteX14" fmla="*/ 103735 w 552309"/>
              <a:gd name="connsiteY14" fmla="*/ 2380890 h 2622430"/>
              <a:gd name="connsiteX15" fmla="*/ 69229 w 552309"/>
              <a:gd name="connsiteY15" fmla="*/ 2432649 h 2622430"/>
              <a:gd name="connsiteX16" fmla="*/ 34724 w 552309"/>
              <a:gd name="connsiteY16" fmla="*/ 2518913 h 2622430"/>
              <a:gd name="connsiteX17" fmla="*/ 218 w 552309"/>
              <a:gd name="connsiteY17" fmla="*/ 2622430 h 262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2309" h="2622430">
                <a:moveTo>
                  <a:pt x="552309" y="0"/>
                </a:moveTo>
                <a:cubicBezTo>
                  <a:pt x="546558" y="28755"/>
                  <a:pt x="547191" y="59568"/>
                  <a:pt x="535056" y="86264"/>
                </a:cubicBezTo>
                <a:cubicBezTo>
                  <a:pt x="517895" y="124018"/>
                  <a:pt x="466044" y="189781"/>
                  <a:pt x="466044" y="189781"/>
                </a:cubicBezTo>
                <a:cubicBezTo>
                  <a:pt x="426889" y="307251"/>
                  <a:pt x="476169" y="162783"/>
                  <a:pt x="414286" y="327803"/>
                </a:cubicBezTo>
                <a:cubicBezTo>
                  <a:pt x="407900" y="344831"/>
                  <a:pt x="406056" y="363772"/>
                  <a:pt x="397033" y="379562"/>
                </a:cubicBezTo>
                <a:cubicBezTo>
                  <a:pt x="382767" y="404528"/>
                  <a:pt x="362528" y="425569"/>
                  <a:pt x="345275" y="448573"/>
                </a:cubicBezTo>
                <a:cubicBezTo>
                  <a:pt x="339524" y="488830"/>
                  <a:pt x="334707" y="529231"/>
                  <a:pt x="328022" y="569343"/>
                </a:cubicBezTo>
                <a:cubicBezTo>
                  <a:pt x="323201" y="598268"/>
                  <a:pt x="316015" y="626756"/>
                  <a:pt x="310769" y="655607"/>
                </a:cubicBezTo>
                <a:cubicBezTo>
                  <a:pt x="304511" y="690024"/>
                  <a:pt x="299267" y="724618"/>
                  <a:pt x="293516" y="759124"/>
                </a:cubicBezTo>
                <a:cubicBezTo>
                  <a:pt x="302705" y="1126698"/>
                  <a:pt x="327288" y="1526311"/>
                  <a:pt x="293516" y="1897811"/>
                </a:cubicBezTo>
                <a:cubicBezTo>
                  <a:pt x="289726" y="1939507"/>
                  <a:pt x="271324" y="1978565"/>
                  <a:pt x="259011" y="2018581"/>
                </a:cubicBezTo>
                <a:cubicBezTo>
                  <a:pt x="235445" y="2095171"/>
                  <a:pt x="227285" y="2125859"/>
                  <a:pt x="189999" y="2191109"/>
                </a:cubicBezTo>
                <a:cubicBezTo>
                  <a:pt x="179711" y="2209112"/>
                  <a:pt x="164767" y="2224322"/>
                  <a:pt x="155494" y="2242868"/>
                </a:cubicBezTo>
                <a:cubicBezTo>
                  <a:pt x="147361" y="2259134"/>
                  <a:pt x="144627" y="2277598"/>
                  <a:pt x="138241" y="2294626"/>
                </a:cubicBezTo>
                <a:cubicBezTo>
                  <a:pt x="127367" y="2323624"/>
                  <a:pt x="117585" y="2353190"/>
                  <a:pt x="103735" y="2380890"/>
                </a:cubicBezTo>
                <a:cubicBezTo>
                  <a:pt x="94462" y="2399436"/>
                  <a:pt x="78502" y="2414103"/>
                  <a:pt x="69229" y="2432649"/>
                </a:cubicBezTo>
                <a:cubicBezTo>
                  <a:pt x="55379" y="2460349"/>
                  <a:pt x="47302" y="2490613"/>
                  <a:pt x="34724" y="2518913"/>
                </a:cubicBezTo>
                <a:cubicBezTo>
                  <a:pt x="-4926" y="2608125"/>
                  <a:pt x="218" y="2557771"/>
                  <a:pt x="218" y="2622430"/>
                </a:cubicBezTo>
              </a:path>
            </a:pathLst>
          </a:cu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3CFCB5D-C8E7-4D97-9131-98E8639426C9}"/>
              </a:ext>
            </a:extLst>
          </p:cNvPr>
          <p:cNvSpPr txBox="1"/>
          <p:nvPr/>
        </p:nvSpPr>
        <p:spPr>
          <a:xfrm>
            <a:off x="4129630" y="1427499"/>
            <a:ext cx="4440960" cy="58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4000" dirty="0"/>
              <a:t>pictograph of ‘</a:t>
            </a:r>
            <a:r>
              <a:rPr lang="en-US" altLang="ja-JP" sz="4000" dirty="0">
                <a:solidFill>
                  <a:srgbClr val="FF0000"/>
                </a:solidFill>
              </a:rPr>
              <a:t>river</a:t>
            </a:r>
            <a:r>
              <a:rPr lang="en-US" altLang="ja-JP" sz="4000" dirty="0"/>
              <a:t>’</a:t>
            </a:r>
            <a:endParaRPr lang="en-US" altLang="ja-JP" sz="40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15" name="図 14" descr="ロゴ&#10;&#10;自動的に生成された説明">
            <a:extLst>
              <a:ext uri="{FF2B5EF4-FFF2-40B4-BE49-F238E27FC236}">
                <a16:creationId xmlns:a16="http://schemas.microsoft.com/office/drawing/2014/main" id="{FB00A4B2-D723-46EB-AB38-D86BAF110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04" y="3856701"/>
            <a:ext cx="2797357" cy="27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6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432590CE-430B-46B3-977D-1642F78A6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282" y="2242598"/>
            <a:ext cx="2019300" cy="237280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527E9E0-7C1B-4914-B3A8-6A8AEACC8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64"/>
            <a:ext cx="9144000" cy="470458"/>
          </a:xfrm>
          <a:prstGeom prst="rect">
            <a:avLst/>
          </a:prstGeom>
        </p:spPr>
      </p:pic>
      <p:pic>
        <p:nvPicPr>
          <p:cNvPr id="5" name="図 4" descr="屋内, 建物, 古い, 座る が含まれている画像&#10;&#10;自動的に生成された説明">
            <a:extLst>
              <a:ext uri="{FF2B5EF4-FFF2-40B4-BE49-F238E27FC236}">
                <a16:creationId xmlns:a16="http://schemas.microsoft.com/office/drawing/2014/main" id="{6F50B035-F541-498F-AD0B-1EB2D4C4B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6" y="1161778"/>
            <a:ext cx="3402958" cy="226722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2DD3003-6C35-46C6-9D49-9A480797A132}"/>
              </a:ext>
            </a:extLst>
          </p:cNvPr>
          <p:cNvSpPr txBox="1"/>
          <p:nvPr/>
        </p:nvSpPr>
        <p:spPr>
          <a:xfrm>
            <a:off x="0" y="515448"/>
            <a:ext cx="7300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https://commons.wikimedia.org/wiki/File:Cart.jpg by Deps~commonswiki</a:t>
            </a:r>
          </a:p>
          <a:p>
            <a:r>
              <a:rPr lang="ja-JP" altLang="en-US" dirty="0"/>
              <a:t>Deps~commonswiki, Public domain, via Wikimedia Commons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F46B0D2A-C6DC-4D98-B897-2A52370D4E5A}"/>
              </a:ext>
            </a:extLst>
          </p:cNvPr>
          <p:cNvSpPr/>
          <p:nvPr/>
        </p:nvSpPr>
        <p:spPr>
          <a:xfrm rot="2157614">
            <a:off x="3724260" y="2136765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10FBB39C-5035-4263-86DF-E9D88E147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06" y="4104578"/>
            <a:ext cx="2662083" cy="2662083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98AA4DF6-CD17-4BF2-A241-31F7107ABA59}"/>
              </a:ext>
            </a:extLst>
          </p:cNvPr>
          <p:cNvSpPr/>
          <p:nvPr/>
        </p:nvSpPr>
        <p:spPr>
          <a:xfrm rot="2157614">
            <a:off x="6177408" y="3926236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B426064-68F1-47B0-A79D-93A3961E7E95}"/>
              </a:ext>
            </a:extLst>
          </p:cNvPr>
          <p:cNvSpPr txBox="1"/>
          <p:nvPr/>
        </p:nvSpPr>
        <p:spPr>
          <a:xfrm>
            <a:off x="206476" y="5047056"/>
            <a:ext cx="6135330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4000" dirty="0"/>
              <a:t>pictograph of ‘cart/wagon’</a:t>
            </a:r>
          </a:p>
          <a:p>
            <a:pPr>
              <a:lnSpc>
                <a:spcPct val="80000"/>
              </a:lnSpc>
            </a:pPr>
            <a:r>
              <a:rPr lang="en-US" altLang="ja-JP" sz="40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5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car, wheel</a:t>
            </a:r>
            <a:endParaRPr lang="en-US" altLang="ja-JP" sz="40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676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5CE08B7-6DF9-4276-A4CE-C9AD3BFB9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76" b="43639"/>
          <a:stretch/>
        </p:blipFill>
        <p:spPr>
          <a:xfrm>
            <a:off x="1123950" y="810887"/>
            <a:ext cx="6480176" cy="139747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029819A-7A60-4FB2-8360-0BF12C822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0199"/>
            <a:ext cx="9144000" cy="181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9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D2877FC-55F4-4A60-AF79-F54ECD9F8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23"/>
            <a:ext cx="9144000" cy="47045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2029FE1-6454-4736-B80B-BC8DFAC22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7" y="1053542"/>
            <a:ext cx="2313432" cy="248756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8D7404-108C-40CB-A6F5-CE7AB2DF6FE4}"/>
              </a:ext>
            </a:extLst>
          </p:cNvPr>
          <p:cNvSpPr txBox="1"/>
          <p:nvPr/>
        </p:nvSpPr>
        <p:spPr>
          <a:xfrm>
            <a:off x="2798284" y="1053542"/>
            <a:ext cx="492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4000" dirty="0"/>
              <a:t>pictograph of ‘baby’</a:t>
            </a:r>
          </a:p>
          <a:p>
            <a:pPr>
              <a:lnSpc>
                <a:spcPct val="80000"/>
              </a:lnSpc>
            </a:pPr>
            <a:r>
              <a:rPr lang="en-US" altLang="ja-JP" sz="40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60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child</a:t>
            </a:r>
            <a:endParaRPr lang="en-US" altLang="ja-JP" sz="40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8C942DA9-A684-40A2-A356-36EF3C39EA36}"/>
              </a:ext>
            </a:extLst>
          </p:cNvPr>
          <p:cNvSpPr/>
          <p:nvPr/>
        </p:nvSpPr>
        <p:spPr>
          <a:xfrm rot="2157614">
            <a:off x="2662376" y="2697703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BDC3C049-F027-4A43-BA3F-31E4C647CE6E}"/>
              </a:ext>
            </a:extLst>
          </p:cNvPr>
          <p:cNvSpPr/>
          <p:nvPr/>
        </p:nvSpPr>
        <p:spPr>
          <a:xfrm rot="2157614">
            <a:off x="5014676" y="4074220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テーブル, 椅子 が含まれている画像&#10;&#10;自動的に生成された説明">
            <a:extLst>
              <a:ext uri="{FF2B5EF4-FFF2-40B4-BE49-F238E27FC236}">
                <a16:creationId xmlns:a16="http://schemas.microsoft.com/office/drawing/2014/main" id="{FC9A29B2-10DC-4964-A2EF-025D77DB3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09" y="3499285"/>
            <a:ext cx="2979174" cy="2979174"/>
          </a:xfrm>
          <a:prstGeom prst="rect">
            <a:avLst/>
          </a:prstGeom>
        </p:spPr>
      </p:pic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566207CF-33E6-4000-96A4-496D0B42A9EA}"/>
              </a:ext>
            </a:extLst>
          </p:cNvPr>
          <p:cNvSpPr/>
          <p:nvPr/>
        </p:nvSpPr>
        <p:spPr>
          <a:xfrm>
            <a:off x="3682566" y="2816942"/>
            <a:ext cx="697705" cy="2320880"/>
          </a:xfrm>
          <a:custGeom>
            <a:avLst/>
            <a:gdLst>
              <a:gd name="connsiteX0" fmla="*/ 107769 w 697705"/>
              <a:gd name="connsiteY0" fmla="*/ 339213 h 2320880"/>
              <a:gd name="connsiteX1" fmla="*/ 34028 w 697705"/>
              <a:gd name="connsiteY1" fmla="*/ 324464 h 2320880"/>
              <a:gd name="connsiteX2" fmla="*/ 19279 w 697705"/>
              <a:gd name="connsiteY2" fmla="*/ 117987 h 2320880"/>
              <a:gd name="connsiteX3" fmla="*/ 63524 w 697705"/>
              <a:gd name="connsiteY3" fmla="*/ 88490 h 2320880"/>
              <a:gd name="connsiteX4" fmla="*/ 137266 w 697705"/>
              <a:gd name="connsiteY4" fmla="*/ 44245 h 2320880"/>
              <a:gd name="connsiteX5" fmla="*/ 181511 w 697705"/>
              <a:gd name="connsiteY5" fmla="*/ 14748 h 2320880"/>
              <a:gd name="connsiteX6" fmla="*/ 328995 w 697705"/>
              <a:gd name="connsiteY6" fmla="*/ 0 h 2320880"/>
              <a:gd name="connsiteX7" fmla="*/ 491228 w 697705"/>
              <a:gd name="connsiteY7" fmla="*/ 29497 h 2320880"/>
              <a:gd name="connsiteX8" fmla="*/ 550221 w 697705"/>
              <a:gd name="connsiteY8" fmla="*/ 73742 h 2320880"/>
              <a:gd name="connsiteX9" fmla="*/ 594466 w 697705"/>
              <a:gd name="connsiteY9" fmla="*/ 103239 h 2320880"/>
              <a:gd name="connsiteX10" fmla="*/ 668208 w 697705"/>
              <a:gd name="connsiteY10" fmla="*/ 191729 h 2320880"/>
              <a:gd name="connsiteX11" fmla="*/ 697705 w 697705"/>
              <a:gd name="connsiteY11" fmla="*/ 324464 h 2320880"/>
              <a:gd name="connsiteX12" fmla="*/ 682957 w 697705"/>
              <a:gd name="connsiteY12" fmla="*/ 501445 h 2320880"/>
              <a:gd name="connsiteX13" fmla="*/ 564969 w 697705"/>
              <a:gd name="connsiteY13" fmla="*/ 619432 h 2320880"/>
              <a:gd name="connsiteX14" fmla="*/ 505976 w 697705"/>
              <a:gd name="connsiteY14" fmla="*/ 678426 h 2320880"/>
              <a:gd name="connsiteX15" fmla="*/ 358492 w 697705"/>
              <a:gd name="connsiteY15" fmla="*/ 781664 h 2320880"/>
              <a:gd name="connsiteX16" fmla="*/ 284750 w 697705"/>
              <a:gd name="connsiteY16" fmla="*/ 870155 h 2320880"/>
              <a:gd name="connsiteX17" fmla="*/ 196260 w 697705"/>
              <a:gd name="connsiteY17" fmla="*/ 988142 h 2320880"/>
              <a:gd name="connsiteX18" fmla="*/ 166763 w 697705"/>
              <a:gd name="connsiteY18" fmla="*/ 1106129 h 2320880"/>
              <a:gd name="connsiteX19" fmla="*/ 152015 w 697705"/>
              <a:gd name="connsiteY19" fmla="*/ 1150374 h 2320880"/>
              <a:gd name="connsiteX20" fmla="*/ 137266 w 697705"/>
              <a:gd name="connsiteY20" fmla="*/ 1224116 h 2320880"/>
              <a:gd name="connsiteX21" fmla="*/ 122518 w 697705"/>
              <a:gd name="connsiteY21" fmla="*/ 2094271 h 2320880"/>
              <a:gd name="connsiteX22" fmla="*/ 107769 w 697705"/>
              <a:gd name="connsiteY22" fmla="*/ 2197510 h 232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97705" h="2320880">
                <a:moveTo>
                  <a:pt x="107769" y="339213"/>
                </a:moveTo>
                <a:cubicBezTo>
                  <a:pt x="83189" y="334297"/>
                  <a:pt x="55792" y="336901"/>
                  <a:pt x="34028" y="324464"/>
                </a:cubicBezTo>
                <a:cubicBezTo>
                  <a:pt x="-29250" y="288305"/>
                  <a:pt x="14138" y="134694"/>
                  <a:pt x="19279" y="117987"/>
                </a:cubicBezTo>
                <a:cubicBezTo>
                  <a:pt x="24492" y="101045"/>
                  <a:pt x="48493" y="97884"/>
                  <a:pt x="63524" y="88490"/>
                </a:cubicBezTo>
                <a:cubicBezTo>
                  <a:pt x="87832" y="73297"/>
                  <a:pt x="112958" y="59438"/>
                  <a:pt x="137266" y="44245"/>
                </a:cubicBezTo>
                <a:cubicBezTo>
                  <a:pt x="152297" y="34851"/>
                  <a:pt x="164240" y="18734"/>
                  <a:pt x="181511" y="14748"/>
                </a:cubicBezTo>
                <a:cubicBezTo>
                  <a:pt x="229652" y="3639"/>
                  <a:pt x="279834" y="4916"/>
                  <a:pt x="328995" y="0"/>
                </a:cubicBezTo>
                <a:cubicBezTo>
                  <a:pt x="383073" y="9832"/>
                  <a:pt x="439084" y="12116"/>
                  <a:pt x="491228" y="29497"/>
                </a:cubicBezTo>
                <a:cubicBezTo>
                  <a:pt x="514547" y="37270"/>
                  <a:pt x="530219" y="59455"/>
                  <a:pt x="550221" y="73742"/>
                </a:cubicBezTo>
                <a:cubicBezTo>
                  <a:pt x="564645" y="84045"/>
                  <a:pt x="580849" y="91891"/>
                  <a:pt x="594466" y="103239"/>
                </a:cubicBezTo>
                <a:cubicBezTo>
                  <a:pt x="637050" y="138726"/>
                  <a:pt x="639205" y="148224"/>
                  <a:pt x="668208" y="191729"/>
                </a:cubicBezTo>
                <a:cubicBezTo>
                  <a:pt x="673897" y="214483"/>
                  <a:pt x="697705" y="305737"/>
                  <a:pt x="697705" y="324464"/>
                </a:cubicBezTo>
                <a:cubicBezTo>
                  <a:pt x="697705" y="383662"/>
                  <a:pt x="697315" y="444014"/>
                  <a:pt x="682957" y="501445"/>
                </a:cubicBezTo>
                <a:cubicBezTo>
                  <a:pt x="671865" y="545815"/>
                  <a:pt x="591262" y="596060"/>
                  <a:pt x="564969" y="619432"/>
                </a:cubicBezTo>
                <a:cubicBezTo>
                  <a:pt x="544184" y="637908"/>
                  <a:pt x="527928" y="661352"/>
                  <a:pt x="505976" y="678426"/>
                </a:cubicBezTo>
                <a:cubicBezTo>
                  <a:pt x="288569" y="847521"/>
                  <a:pt x="582739" y="585447"/>
                  <a:pt x="358492" y="781664"/>
                </a:cubicBezTo>
                <a:cubicBezTo>
                  <a:pt x="303831" y="829493"/>
                  <a:pt x="324017" y="816163"/>
                  <a:pt x="284750" y="870155"/>
                </a:cubicBezTo>
                <a:cubicBezTo>
                  <a:pt x="255835" y="909913"/>
                  <a:pt x="196260" y="988142"/>
                  <a:pt x="196260" y="988142"/>
                </a:cubicBezTo>
                <a:cubicBezTo>
                  <a:pt x="186428" y="1027471"/>
                  <a:pt x="179582" y="1067670"/>
                  <a:pt x="166763" y="1106129"/>
                </a:cubicBezTo>
                <a:cubicBezTo>
                  <a:pt x="161847" y="1120877"/>
                  <a:pt x="155786" y="1135292"/>
                  <a:pt x="152015" y="1150374"/>
                </a:cubicBezTo>
                <a:cubicBezTo>
                  <a:pt x="145935" y="1174693"/>
                  <a:pt x="142182" y="1199535"/>
                  <a:pt x="137266" y="1224116"/>
                </a:cubicBezTo>
                <a:cubicBezTo>
                  <a:pt x="132350" y="1514168"/>
                  <a:pt x="131440" y="1804315"/>
                  <a:pt x="122518" y="2094271"/>
                </a:cubicBezTo>
                <a:cubicBezTo>
                  <a:pt x="106961" y="2599879"/>
                  <a:pt x="107769" y="2085078"/>
                  <a:pt x="107769" y="2197510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34B42E03-BE08-41E6-B5C3-606AF877E9B8}"/>
              </a:ext>
            </a:extLst>
          </p:cNvPr>
          <p:cNvSpPr/>
          <p:nvPr/>
        </p:nvSpPr>
        <p:spPr>
          <a:xfrm>
            <a:off x="2979174" y="3908323"/>
            <a:ext cx="1755058" cy="206477"/>
          </a:xfrm>
          <a:custGeom>
            <a:avLst/>
            <a:gdLst>
              <a:gd name="connsiteX0" fmla="*/ 0 w 1755058"/>
              <a:gd name="connsiteY0" fmla="*/ 132735 h 206477"/>
              <a:gd name="connsiteX1" fmla="*/ 88491 w 1755058"/>
              <a:gd name="connsiteY1" fmla="*/ 73742 h 206477"/>
              <a:gd name="connsiteX2" fmla="*/ 943897 w 1755058"/>
              <a:gd name="connsiteY2" fmla="*/ 0 h 206477"/>
              <a:gd name="connsiteX3" fmla="*/ 1533832 w 1755058"/>
              <a:gd name="connsiteY3" fmla="*/ 44245 h 206477"/>
              <a:gd name="connsiteX4" fmla="*/ 1622323 w 1755058"/>
              <a:gd name="connsiteY4" fmla="*/ 103238 h 206477"/>
              <a:gd name="connsiteX5" fmla="*/ 1710813 w 1755058"/>
              <a:gd name="connsiteY5" fmla="*/ 132735 h 206477"/>
              <a:gd name="connsiteX6" fmla="*/ 1755058 w 1755058"/>
              <a:gd name="connsiteY6" fmla="*/ 206477 h 20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5058" h="206477">
                <a:moveTo>
                  <a:pt x="0" y="132735"/>
                </a:moveTo>
                <a:cubicBezTo>
                  <a:pt x="29497" y="113071"/>
                  <a:pt x="54237" y="82876"/>
                  <a:pt x="88491" y="73742"/>
                </a:cubicBezTo>
                <a:cubicBezTo>
                  <a:pt x="388689" y="-6311"/>
                  <a:pt x="628642" y="9272"/>
                  <a:pt x="943897" y="0"/>
                </a:cubicBezTo>
                <a:cubicBezTo>
                  <a:pt x="1140542" y="14748"/>
                  <a:pt x="1338879" y="14578"/>
                  <a:pt x="1533832" y="44245"/>
                </a:cubicBezTo>
                <a:cubicBezTo>
                  <a:pt x="1568879" y="49578"/>
                  <a:pt x="1588691" y="92027"/>
                  <a:pt x="1622323" y="103238"/>
                </a:cubicBezTo>
                <a:lnTo>
                  <a:pt x="1710813" y="132735"/>
                </a:lnTo>
                <a:lnTo>
                  <a:pt x="1755058" y="206477"/>
                </a:ln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35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7">
      <a:majorFont>
        <a:latin typeface="MS UI Gothic"/>
        <a:ea typeface="MS UI Gothic"/>
        <a:cs typeface=""/>
      </a:majorFont>
      <a:minorFont>
        <a:latin typeface="MS UI Gothic"/>
        <a:ea typeface="MS UI Gothic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30435</TotalTime>
  <Words>866</Words>
  <Application>Microsoft Office PowerPoint</Application>
  <PresentationFormat>画面に合わせる (4:3)</PresentationFormat>
  <Paragraphs>147</Paragraphs>
  <Slides>38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3" baseType="lpstr">
      <vt:lpstr>MS UI Gothic</vt:lpstr>
      <vt:lpstr>游ゴシック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新城　直樹</dc:creator>
  <cp:lastModifiedBy>新城　直樹</cp:lastModifiedBy>
  <cp:revision>381</cp:revision>
  <dcterms:created xsi:type="dcterms:W3CDTF">2022-02-04T14:29:48Z</dcterms:created>
  <dcterms:modified xsi:type="dcterms:W3CDTF">2022-04-05T09:44:13Z</dcterms:modified>
</cp:coreProperties>
</file>