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491" r:id="rId5"/>
    <p:sldId id="492" r:id="rId6"/>
    <p:sldId id="493" r:id="rId7"/>
    <p:sldId id="64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77" d="100"/>
          <a:sy n="77" d="100"/>
        </p:scale>
        <p:origin x="8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gif"/><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kanji0237-0239</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57490D-AFD9-4472-9CD0-A51E5B74C9DB}"/>
              </a:ext>
            </a:extLst>
          </p:cNvPr>
          <p:cNvPicPr>
            <a:picLocks noChangeAspect="1"/>
          </p:cNvPicPr>
          <p:nvPr/>
        </p:nvPicPr>
        <p:blipFill>
          <a:blip r:embed="rId2"/>
          <a:stretch>
            <a:fillRect/>
          </a:stretch>
        </p:blipFill>
        <p:spPr>
          <a:xfrm>
            <a:off x="1977677" y="1044357"/>
            <a:ext cx="5519758" cy="1110119"/>
          </a:xfrm>
          <a:prstGeom prst="rect">
            <a:avLst/>
          </a:prstGeom>
        </p:spPr>
      </p:pic>
      <p:pic>
        <p:nvPicPr>
          <p:cNvPr id="5" name="図 4">
            <a:extLst>
              <a:ext uri="{FF2B5EF4-FFF2-40B4-BE49-F238E27FC236}">
                <a16:creationId xmlns:a16="http://schemas.microsoft.com/office/drawing/2014/main" id="{0EB00CA4-553F-4722-B182-F5ADCD7F99C1}"/>
              </a:ext>
            </a:extLst>
          </p:cNvPr>
          <p:cNvPicPr>
            <a:picLocks noChangeAspect="1"/>
          </p:cNvPicPr>
          <p:nvPr/>
        </p:nvPicPr>
        <p:blipFill>
          <a:blip r:embed="rId3"/>
          <a:stretch>
            <a:fillRect/>
          </a:stretch>
        </p:blipFill>
        <p:spPr>
          <a:xfrm>
            <a:off x="0" y="2679072"/>
            <a:ext cx="9144000" cy="149985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75616EBB-4CF4-4F43-BF39-128A10376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947" y="1691901"/>
            <a:ext cx="2489953" cy="1867465"/>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23BD8C7A-79DE-4FFF-A7D3-A3EE5D4F3A1A}"/>
              </a:ext>
            </a:extLst>
          </p:cNvPr>
          <p:cNvPicPr>
            <a:picLocks noChangeAspect="1"/>
          </p:cNvPicPr>
          <p:nvPr/>
        </p:nvPicPr>
        <p:blipFill>
          <a:blip r:embed="rId3"/>
          <a:stretch>
            <a:fillRect/>
          </a:stretch>
        </p:blipFill>
        <p:spPr>
          <a:xfrm>
            <a:off x="0" y="-34765"/>
            <a:ext cx="9144000" cy="470458"/>
          </a:xfrm>
          <a:prstGeom prst="rect">
            <a:avLst/>
          </a:prstGeom>
        </p:spPr>
      </p:pic>
      <p:pic>
        <p:nvPicPr>
          <p:cNvPr id="4" name="図 3">
            <a:extLst>
              <a:ext uri="{FF2B5EF4-FFF2-40B4-BE49-F238E27FC236}">
                <a16:creationId xmlns:a16="http://schemas.microsoft.com/office/drawing/2014/main" id="{520BDBCB-6CD7-4CE5-BBDE-BFBC8451111A}"/>
              </a:ext>
            </a:extLst>
          </p:cNvPr>
          <p:cNvPicPr>
            <a:picLocks noChangeAspect="1"/>
          </p:cNvPicPr>
          <p:nvPr/>
        </p:nvPicPr>
        <p:blipFill>
          <a:blip r:embed="rId4"/>
          <a:stretch>
            <a:fillRect/>
          </a:stretch>
        </p:blipFill>
        <p:spPr>
          <a:xfrm>
            <a:off x="-14514" y="437263"/>
            <a:ext cx="9144000" cy="478118"/>
          </a:xfrm>
          <a:prstGeom prst="rect">
            <a:avLst/>
          </a:prstGeom>
        </p:spPr>
      </p:pic>
      <p:pic>
        <p:nvPicPr>
          <p:cNvPr id="5" name="図 4">
            <a:extLst>
              <a:ext uri="{FF2B5EF4-FFF2-40B4-BE49-F238E27FC236}">
                <a16:creationId xmlns:a16="http://schemas.microsoft.com/office/drawing/2014/main" id="{759540AE-D3F4-4B19-979F-4835B3AD23AF}"/>
              </a:ext>
            </a:extLst>
          </p:cNvPr>
          <p:cNvPicPr>
            <a:picLocks noChangeAspect="1"/>
          </p:cNvPicPr>
          <p:nvPr/>
        </p:nvPicPr>
        <p:blipFill>
          <a:blip r:embed="rId5"/>
          <a:stretch>
            <a:fillRect/>
          </a:stretch>
        </p:blipFill>
        <p:spPr>
          <a:xfrm>
            <a:off x="203231" y="5363624"/>
            <a:ext cx="798949" cy="1016845"/>
          </a:xfrm>
          <a:prstGeom prst="rect">
            <a:avLst/>
          </a:prstGeom>
        </p:spPr>
      </p:pic>
      <p:pic>
        <p:nvPicPr>
          <p:cNvPr id="6" name="図 5">
            <a:extLst>
              <a:ext uri="{FF2B5EF4-FFF2-40B4-BE49-F238E27FC236}">
                <a16:creationId xmlns:a16="http://schemas.microsoft.com/office/drawing/2014/main" id="{62981232-2B63-4C79-9017-79C7C508453B}"/>
              </a:ext>
            </a:extLst>
          </p:cNvPr>
          <p:cNvPicPr>
            <a:picLocks noChangeAspect="1"/>
          </p:cNvPicPr>
          <p:nvPr/>
        </p:nvPicPr>
        <p:blipFill>
          <a:blip r:embed="rId6"/>
          <a:stretch>
            <a:fillRect/>
          </a:stretch>
        </p:blipFill>
        <p:spPr>
          <a:xfrm>
            <a:off x="1026537" y="5370352"/>
            <a:ext cx="932261" cy="1058242"/>
          </a:xfrm>
          <a:prstGeom prst="rect">
            <a:avLst/>
          </a:prstGeom>
        </p:spPr>
      </p:pic>
      <p:pic>
        <p:nvPicPr>
          <p:cNvPr id="7" name="図 6">
            <a:extLst>
              <a:ext uri="{FF2B5EF4-FFF2-40B4-BE49-F238E27FC236}">
                <a16:creationId xmlns:a16="http://schemas.microsoft.com/office/drawing/2014/main" id="{EE21763E-458C-49C2-9D05-44AA00085756}"/>
              </a:ext>
            </a:extLst>
          </p:cNvPr>
          <p:cNvPicPr>
            <a:picLocks noChangeAspect="1"/>
          </p:cNvPicPr>
          <p:nvPr/>
        </p:nvPicPr>
        <p:blipFill>
          <a:blip r:embed="rId7"/>
          <a:stretch>
            <a:fillRect/>
          </a:stretch>
        </p:blipFill>
        <p:spPr>
          <a:xfrm>
            <a:off x="2551521" y="4859420"/>
            <a:ext cx="1186032" cy="1200208"/>
          </a:xfrm>
          <a:prstGeom prst="rect">
            <a:avLst/>
          </a:prstGeom>
        </p:spPr>
      </p:pic>
      <p:pic>
        <p:nvPicPr>
          <p:cNvPr id="8" name="Picture 2">
            <a:extLst>
              <a:ext uri="{FF2B5EF4-FFF2-40B4-BE49-F238E27FC236}">
                <a16:creationId xmlns:a16="http://schemas.microsoft.com/office/drawing/2014/main" id="{97492E4F-45D6-4709-A18B-E190E39946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7852" y="3992710"/>
            <a:ext cx="1652917" cy="225474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902C8F01-3419-415E-B9C3-BF5B46B5BD38}"/>
              </a:ext>
            </a:extLst>
          </p:cNvPr>
          <p:cNvPicPr>
            <a:picLocks noChangeAspect="1"/>
          </p:cNvPicPr>
          <p:nvPr/>
        </p:nvPicPr>
        <p:blipFill>
          <a:blip r:embed="rId9"/>
          <a:stretch>
            <a:fillRect/>
          </a:stretch>
        </p:blipFill>
        <p:spPr>
          <a:xfrm>
            <a:off x="-1528" y="875198"/>
            <a:ext cx="9144000" cy="470458"/>
          </a:xfrm>
          <a:prstGeom prst="rect">
            <a:avLst/>
          </a:prstGeom>
        </p:spPr>
      </p:pic>
      <p:pic>
        <p:nvPicPr>
          <p:cNvPr id="10" name="図 9">
            <a:extLst>
              <a:ext uri="{FF2B5EF4-FFF2-40B4-BE49-F238E27FC236}">
                <a16:creationId xmlns:a16="http://schemas.microsoft.com/office/drawing/2014/main" id="{5215FDE7-E749-4B19-84AE-DE7D7E7AA3CB}"/>
              </a:ext>
            </a:extLst>
          </p:cNvPr>
          <p:cNvPicPr>
            <a:picLocks noChangeAspect="1"/>
          </p:cNvPicPr>
          <p:nvPr/>
        </p:nvPicPr>
        <p:blipFill>
          <a:blip r:embed="rId10"/>
          <a:stretch>
            <a:fillRect/>
          </a:stretch>
        </p:blipFill>
        <p:spPr>
          <a:xfrm>
            <a:off x="4222132" y="4380431"/>
            <a:ext cx="1498761" cy="1508187"/>
          </a:xfrm>
          <a:prstGeom prst="rect">
            <a:avLst/>
          </a:prstGeom>
        </p:spPr>
      </p:pic>
      <p:pic>
        <p:nvPicPr>
          <p:cNvPr id="11" name="図 10">
            <a:extLst>
              <a:ext uri="{FF2B5EF4-FFF2-40B4-BE49-F238E27FC236}">
                <a16:creationId xmlns:a16="http://schemas.microsoft.com/office/drawing/2014/main" id="{1B70E7B4-4123-4CAE-8BDD-88A5C2FB9401}"/>
              </a:ext>
            </a:extLst>
          </p:cNvPr>
          <p:cNvPicPr>
            <a:picLocks noChangeAspect="1"/>
          </p:cNvPicPr>
          <p:nvPr/>
        </p:nvPicPr>
        <p:blipFill>
          <a:blip r:embed="rId11"/>
          <a:stretch>
            <a:fillRect/>
          </a:stretch>
        </p:blipFill>
        <p:spPr>
          <a:xfrm>
            <a:off x="6031324" y="4350682"/>
            <a:ext cx="1038225" cy="466725"/>
          </a:xfrm>
          <a:prstGeom prst="rect">
            <a:avLst/>
          </a:prstGeom>
        </p:spPr>
      </p:pic>
      <p:sp>
        <p:nvSpPr>
          <p:cNvPr id="15" name="矢印: 右 14">
            <a:extLst>
              <a:ext uri="{FF2B5EF4-FFF2-40B4-BE49-F238E27FC236}">
                <a16:creationId xmlns:a16="http://schemas.microsoft.com/office/drawing/2014/main" id="{404C964B-B548-4651-B8B5-379A4D4119FF}"/>
              </a:ext>
            </a:extLst>
          </p:cNvPr>
          <p:cNvSpPr/>
          <p:nvPr/>
        </p:nvSpPr>
        <p:spPr>
          <a:xfrm rot="9167985">
            <a:off x="5457038" y="4548366"/>
            <a:ext cx="509840"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F76C270-05FE-4BAF-BD01-6ECE6AC13786}"/>
              </a:ext>
            </a:extLst>
          </p:cNvPr>
          <p:cNvSpPr txBox="1"/>
          <p:nvPr/>
        </p:nvSpPr>
        <p:spPr>
          <a:xfrm>
            <a:off x="525021" y="6285006"/>
            <a:ext cx="1389593" cy="535531"/>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large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17" name="テキスト ボックス 16">
            <a:extLst>
              <a:ext uri="{FF2B5EF4-FFF2-40B4-BE49-F238E27FC236}">
                <a16:creationId xmlns:a16="http://schemas.microsoft.com/office/drawing/2014/main" id="{51CE3356-59F4-43AD-9A92-85A5711ED61B}"/>
              </a:ext>
            </a:extLst>
          </p:cNvPr>
          <p:cNvSpPr txBox="1"/>
          <p:nvPr/>
        </p:nvSpPr>
        <p:spPr>
          <a:xfrm>
            <a:off x="2072452" y="5978399"/>
            <a:ext cx="2123883" cy="781752"/>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male, husband</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18" name="吹き出し: 四角形 17">
            <a:extLst>
              <a:ext uri="{FF2B5EF4-FFF2-40B4-BE49-F238E27FC236}">
                <a16:creationId xmlns:a16="http://schemas.microsoft.com/office/drawing/2014/main" id="{B8F857A5-118F-4020-A302-ABE0142A8E12}"/>
              </a:ext>
            </a:extLst>
          </p:cNvPr>
          <p:cNvSpPr/>
          <p:nvPr/>
        </p:nvSpPr>
        <p:spPr>
          <a:xfrm>
            <a:off x="5077172" y="3666875"/>
            <a:ext cx="1676999" cy="535531"/>
          </a:xfrm>
          <a:prstGeom prst="wedgeRectCallout">
            <a:avLst>
              <a:gd name="adj1" fmla="val 30225"/>
              <a:gd name="adj2" fmla="val 932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4000" b="1" dirty="0">
                <a:solidFill>
                  <a:schemeClr val="tx1"/>
                </a:solidFill>
                <a:latin typeface="MS UI Gothic" panose="020B0600070205080204" pitchFamily="50" charset="-128"/>
                <a:ea typeface="MS UI Gothic" panose="020B0600070205080204" pitchFamily="50" charset="-128"/>
              </a:rPr>
              <a:t>crown</a:t>
            </a:r>
          </a:p>
        </p:txBody>
      </p:sp>
      <p:sp>
        <p:nvSpPr>
          <p:cNvPr id="19" name="吹き出し: 四角形 18">
            <a:extLst>
              <a:ext uri="{FF2B5EF4-FFF2-40B4-BE49-F238E27FC236}">
                <a16:creationId xmlns:a16="http://schemas.microsoft.com/office/drawing/2014/main" id="{A29D3414-5DA1-4A18-A583-91307807F212}"/>
              </a:ext>
            </a:extLst>
          </p:cNvPr>
          <p:cNvSpPr/>
          <p:nvPr/>
        </p:nvSpPr>
        <p:spPr>
          <a:xfrm>
            <a:off x="733930" y="4757270"/>
            <a:ext cx="1676999" cy="535531"/>
          </a:xfrm>
          <a:prstGeom prst="wedgeRectCallout">
            <a:avLst>
              <a:gd name="adj1" fmla="val 66576"/>
              <a:gd name="adj2" fmla="val 243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4000" b="1" dirty="0">
                <a:solidFill>
                  <a:schemeClr val="tx1"/>
                </a:solidFill>
                <a:latin typeface="MS UI Gothic" panose="020B0600070205080204" pitchFamily="50" charset="-128"/>
                <a:ea typeface="MS UI Gothic" panose="020B0600070205080204" pitchFamily="50" charset="-128"/>
              </a:rPr>
              <a:t>hairpin</a:t>
            </a:r>
          </a:p>
        </p:txBody>
      </p:sp>
      <p:sp>
        <p:nvSpPr>
          <p:cNvPr id="20" name="テキスト ボックス 19">
            <a:extLst>
              <a:ext uri="{FF2B5EF4-FFF2-40B4-BE49-F238E27FC236}">
                <a16:creationId xmlns:a16="http://schemas.microsoft.com/office/drawing/2014/main" id="{75517BBD-852A-4374-AC24-915BC12B7578}"/>
              </a:ext>
            </a:extLst>
          </p:cNvPr>
          <p:cNvSpPr txBox="1"/>
          <p:nvPr/>
        </p:nvSpPr>
        <p:spPr>
          <a:xfrm>
            <a:off x="3829563" y="5885040"/>
            <a:ext cx="5251798" cy="871329"/>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king / emperor</a:t>
            </a:r>
          </a:p>
          <a:p>
            <a:pPr>
              <a:lnSpc>
                <a:spcPct val="70000"/>
              </a:lnSpc>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center</a:t>
            </a: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(of the kingdom)</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21" name="矢印: 右 20">
            <a:extLst>
              <a:ext uri="{FF2B5EF4-FFF2-40B4-BE49-F238E27FC236}">
                <a16:creationId xmlns:a16="http://schemas.microsoft.com/office/drawing/2014/main" id="{7BFC1C70-31B2-43A5-ADBF-DBDEA28A8A05}"/>
              </a:ext>
            </a:extLst>
          </p:cNvPr>
          <p:cNvSpPr/>
          <p:nvPr/>
        </p:nvSpPr>
        <p:spPr>
          <a:xfrm rot="10975528">
            <a:off x="7101858" y="4291855"/>
            <a:ext cx="509840"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FF364711-9779-48C8-9A39-43409E06930E}"/>
              </a:ext>
            </a:extLst>
          </p:cNvPr>
          <p:cNvSpPr/>
          <p:nvPr/>
        </p:nvSpPr>
        <p:spPr>
          <a:xfrm rot="20650716">
            <a:off x="2094436" y="5429696"/>
            <a:ext cx="509840"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843E5EF0-C44C-476C-A75C-46A7549C8E88}"/>
              </a:ext>
            </a:extLst>
          </p:cNvPr>
          <p:cNvSpPr/>
          <p:nvPr/>
        </p:nvSpPr>
        <p:spPr>
          <a:xfrm>
            <a:off x="3779628" y="5205939"/>
            <a:ext cx="509840"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082643F3-5F01-4412-A868-0AFF2F041CC7}"/>
              </a:ext>
            </a:extLst>
          </p:cNvPr>
          <p:cNvPicPr>
            <a:picLocks noChangeAspect="1"/>
          </p:cNvPicPr>
          <p:nvPr/>
        </p:nvPicPr>
        <p:blipFill>
          <a:blip r:embed="rId12"/>
          <a:stretch>
            <a:fillRect/>
          </a:stretch>
        </p:blipFill>
        <p:spPr>
          <a:xfrm>
            <a:off x="2314746" y="1706935"/>
            <a:ext cx="1376626" cy="542542"/>
          </a:xfrm>
          <a:prstGeom prst="rect">
            <a:avLst/>
          </a:prstGeom>
        </p:spPr>
      </p:pic>
      <p:sp>
        <p:nvSpPr>
          <p:cNvPr id="25" name="テキスト ボックス 24">
            <a:extLst>
              <a:ext uri="{FF2B5EF4-FFF2-40B4-BE49-F238E27FC236}">
                <a16:creationId xmlns:a16="http://schemas.microsoft.com/office/drawing/2014/main" id="{75E6FA06-5B45-4980-9F69-2403F4281015}"/>
              </a:ext>
            </a:extLst>
          </p:cNvPr>
          <p:cNvSpPr txBox="1"/>
          <p:nvPr/>
        </p:nvSpPr>
        <p:spPr>
          <a:xfrm>
            <a:off x="855645" y="1257551"/>
            <a:ext cx="2346671" cy="486287"/>
          </a:xfrm>
          <a:prstGeom prst="rect">
            <a:avLst/>
          </a:prstGeom>
          <a:noFill/>
        </p:spPr>
        <p:txBody>
          <a:bodyPr wrap="square" rtlCol="0">
            <a:spAutoFit/>
          </a:bodyPr>
          <a:lstStyle/>
          <a:p>
            <a:pPr>
              <a:lnSpc>
                <a:spcPct val="80000"/>
              </a:lnSpc>
            </a:pPr>
            <a:r>
              <a:rPr lang="en-US" altLang="ja-JP" sz="3200" b="1" dirty="0">
                <a:latin typeface="MS UI Gothic" panose="020B0600070205080204" pitchFamily="50" charset="-128"/>
                <a:ea typeface="MS UI Gothic" panose="020B0600070205080204" pitchFamily="50" charset="-128"/>
              </a:rPr>
              <a:t>grass/plant</a:t>
            </a:r>
            <a:endParaRPr lang="en-US" altLang="ja-JP" sz="3200" dirty="0">
              <a:latin typeface="MS UI Gothic" panose="020B0600070205080204" pitchFamily="50" charset="-128"/>
              <a:ea typeface="MS UI Gothic" panose="020B0600070205080204" pitchFamily="50" charset="-128"/>
            </a:endParaRPr>
          </a:p>
        </p:txBody>
      </p:sp>
      <p:pic>
        <p:nvPicPr>
          <p:cNvPr id="26" name="Picture 2">
            <a:extLst>
              <a:ext uri="{FF2B5EF4-FFF2-40B4-BE49-F238E27FC236}">
                <a16:creationId xmlns:a16="http://schemas.microsoft.com/office/drawing/2014/main" id="{99475FCA-3551-45A7-A57C-2DBBB7F3AE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453" y="1645652"/>
            <a:ext cx="743453" cy="849091"/>
          </a:xfrm>
          <a:prstGeom prst="rect">
            <a:avLst/>
          </a:prstGeom>
          <a:noFill/>
          <a:extLst>
            <a:ext uri="{909E8E84-426E-40DD-AFC4-6F175D3DCCD1}">
              <a14:hiddenFill xmlns:a14="http://schemas.microsoft.com/office/drawing/2010/main">
                <a:solidFill>
                  <a:srgbClr val="FFFFFF"/>
                </a:solidFill>
              </a14:hiddenFill>
            </a:ext>
          </a:extLst>
        </p:spPr>
      </p:pic>
      <p:sp>
        <p:nvSpPr>
          <p:cNvPr id="27" name="矢印: 右 26">
            <a:extLst>
              <a:ext uri="{FF2B5EF4-FFF2-40B4-BE49-F238E27FC236}">
                <a16:creationId xmlns:a16="http://schemas.microsoft.com/office/drawing/2014/main" id="{A90F3B91-69F2-4E18-B552-9E5B2AA30BB3}"/>
              </a:ext>
            </a:extLst>
          </p:cNvPr>
          <p:cNvSpPr/>
          <p:nvPr/>
        </p:nvSpPr>
        <p:spPr>
          <a:xfrm>
            <a:off x="1486281" y="1756069"/>
            <a:ext cx="7434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2">
            <a:extLst>
              <a:ext uri="{FF2B5EF4-FFF2-40B4-BE49-F238E27FC236}">
                <a16:creationId xmlns:a16="http://schemas.microsoft.com/office/drawing/2014/main" id="{A24671D2-AC81-4936-9DD5-9BEF89E9E7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58" y="1590506"/>
            <a:ext cx="743453" cy="849091"/>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6E9082A0-4ADE-469B-9286-CCC4B8D0401B}"/>
              </a:ext>
            </a:extLst>
          </p:cNvPr>
          <p:cNvPicPr>
            <a:picLocks noChangeAspect="1"/>
          </p:cNvPicPr>
          <p:nvPr/>
        </p:nvPicPr>
        <p:blipFill>
          <a:blip r:embed="rId14"/>
          <a:stretch>
            <a:fillRect/>
          </a:stretch>
        </p:blipFill>
        <p:spPr>
          <a:xfrm>
            <a:off x="6852631" y="1677698"/>
            <a:ext cx="2094532" cy="2197966"/>
          </a:xfrm>
          <a:prstGeom prst="rect">
            <a:avLst/>
          </a:prstGeom>
        </p:spPr>
      </p:pic>
      <p:sp>
        <p:nvSpPr>
          <p:cNvPr id="31" name="テキスト ボックス 30">
            <a:extLst>
              <a:ext uri="{FF2B5EF4-FFF2-40B4-BE49-F238E27FC236}">
                <a16:creationId xmlns:a16="http://schemas.microsoft.com/office/drawing/2014/main" id="{4FA8A141-0EB4-4F3B-9643-0C015D5C42A7}"/>
              </a:ext>
            </a:extLst>
          </p:cNvPr>
          <p:cNvSpPr txBox="1"/>
          <p:nvPr/>
        </p:nvSpPr>
        <p:spPr>
          <a:xfrm>
            <a:off x="819514" y="2608767"/>
            <a:ext cx="3479192" cy="566309"/>
          </a:xfrm>
          <a:prstGeom prst="rect">
            <a:avLst/>
          </a:prstGeom>
          <a:noFill/>
        </p:spPr>
        <p:txBody>
          <a:bodyPr wrap="square" rtlCol="0">
            <a:spAutoFit/>
          </a:bodyPr>
          <a:lstStyle/>
          <a:p>
            <a:pPr>
              <a:lnSpc>
                <a:spcPct val="70000"/>
              </a:lnSpc>
            </a:pPr>
            <a:r>
              <a:rPr lang="en-US" altLang="ja-JP" sz="4400" b="1" dirty="0">
                <a:highlight>
                  <a:srgbClr val="FFFF00"/>
                </a:highlight>
                <a:latin typeface="MS UI Gothic" panose="020B0600070205080204" pitchFamily="50" charset="-128"/>
                <a:ea typeface="MS UI Gothic" panose="020B0600070205080204" pitchFamily="50" charset="-128"/>
              </a:rPr>
              <a:t>flower cluster</a:t>
            </a:r>
          </a:p>
        </p:txBody>
      </p:sp>
      <p:sp>
        <p:nvSpPr>
          <p:cNvPr id="32" name="矢印: 右 31">
            <a:extLst>
              <a:ext uri="{FF2B5EF4-FFF2-40B4-BE49-F238E27FC236}">
                <a16:creationId xmlns:a16="http://schemas.microsoft.com/office/drawing/2014/main" id="{D20FDB66-9851-4BA0-8DF2-8EF2AAE4636C}"/>
              </a:ext>
            </a:extLst>
          </p:cNvPr>
          <p:cNvSpPr/>
          <p:nvPr/>
        </p:nvSpPr>
        <p:spPr>
          <a:xfrm rot="12907062">
            <a:off x="3986899" y="3165204"/>
            <a:ext cx="990348"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A42C6D8-5D69-4BD4-BFF9-C750331A8C9D}"/>
              </a:ext>
            </a:extLst>
          </p:cNvPr>
          <p:cNvSpPr txBox="1"/>
          <p:nvPr/>
        </p:nvSpPr>
        <p:spPr>
          <a:xfrm>
            <a:off x="3704358" y="1278479"/>
            <a:ext cx="497958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https://commons.wikimedia.org/wiki/File:Chinese_Imperial_Mian,_Dingling.jpg</a:t>
            </a:r>
          </a:p>
          <a:p>
            <a:r>
              <a:rPr lang="ja-JP" altLang="en-US" sz="1200" dirty="0">
                <a:latin typeface="MS UI Gothic" panose="020B0600070205080204" pitchFamily="50" charset="-128"/>
                <a:ea typeface="MS UI Gothic" panose="020B0600070205080204" pitchFamily="50" charset="-128"/>
              </a:rPr>
              <a:t>Deadkid dk, CC BY-SA 3.0, via Wikimedia Commons</a:t>
            </a:r>
          </a:p>
        </p:txBody>
      </p:sp>
      <p:sp>
        <p:nvSpPr>
          <p:cNvPr id="38" name="テキスト ボックス 37">
            <a:extLst>
              <a:ext uri="{FF2B5EF4-FFF2-40B4-BE49-F238E27FC236}">
                <a16:creationId xmlns:a16="http://schemas.microsoft.com/office/drawing/2014/main" id="{2CDB695B-A6C2-4A7E-927F-16739986A126}"/>
              </a:ext>
            </a:extLst>
          </p:cNvPr>
          <p:cNvSpPr txBox="1"/>
          <p:nvPr/>
        </p:nvSpPr>
        <p:spPr>
          <a:xfrm>
            <a:off x="225906" y="3035751"/>
            <a:ext cx="4556877" cy="1668149"/>
          </a:xfrm>
          <a:prstGeom prst="rect">
            <a:avLst/>
          </a:prstGeom>
          <a:noFill/>
        </p:spPr>
        <p:txBody>
          <a:bodyPr wrap="square">
            <a:spAutoFit/>
          </a:bodyPr>
          <a:lstStyle/>
          <a:p>
            <a:pPr>
              <a:lnSpc>
                <a:spcPct val="80000"/>
              </a:lnSpc>
            </a:pPr>
            <a:r>
              <a:rPr lang="ja-JP" altLang="en-US" sz="3200" b="1" dirty="0">
                <a:latin typeface="MS UI Gothic" panose="020B0600070205080204" pitchFamily="50" charset="-128"/>
                <a:ea typeface="MS UI Gothic" panose="020B0600070205080204" pitchFamily="50" charset="-128"/>
              </a:rPr>
              <a:t>About 200 years ago, England was written as “</a:t>
            </a:r>
            <a:r>
              <a:rPr lang="ja-JP" altLang="en-US" sz="3200" b="1" dirty="0">
                <a:highlight>
                  <a:srgbClr val="FFFF00"/>
                </a:highlight>
                <a:latin typeface="MS UI Gothic" panose="020B0600070205080204" pitchFamily="50" charset="-128"/>
                <a:ea typeface="MS UI Gothic" panose="020B0600070205080204" pitchFamily="50" charset="-128"/>
              </a:rPr>
              <a:t>英吉利</a:t>
            </a:r>
            <a:r>
              <a:rPr lang="ja-JP" altLang="en-US" sz="3200" b="1" dirty="0">
                <a:latin typeface="MS UI Gothic" panose="020B0600070205080204" pitchFamily="50" charset="-128"/>
                <a:ea typeface="MS UI Gothic" panose="020B0600070205080204" pitchFamily="50" charset="-128"/>
              </a:rPr>
              <a:t>,” and “</a:t>
            </a:r>
            <a:r>
              <a:rPr lang="ja-JP" altLang="en-US" sz="3200" b="1" dirty="0">
                <a:highlight>
                  <a:srgbClr val="FFFF00"/>
                </a:highlight>
                <a:latin typeface="MS UI Gothic" panose="020B0600070205080204" pitchFamily="50" charset="-128"/>
                <a:ea typeface="MS UI Gothic" panose="020B0600070205080204" pitchFamily="50" charset="-128"/>
              </a:rPr>
              <a:t>英</a:t>
            </a:r>
            <a:r>
              <a:rPr lang="ja-JP" altLang="en-US" sz="3200" b="1" dirty="0">
                <a:latin typeface="MS UI Gothic" panose="020B0600070205080204" pitchFamily="50" charset="-128"/>
                <a:ea typeface="MS UI Gothic" panose="020B0600070205080204" pitchFamily="50" charset="-128"/>
              </a:rPr>
              <a:t>”　became to mean England.</a:t>
            </a:r>
          </a:p>
        </p:txBody>
      </p:sp>
      <p:sp>
        <p:nvSpPr>
          <p:cNvPr id="30" name="矢印: 右 29">
            <a:extLst>
              <a:ext uri="{FF2B5EF4-FFF2-40B4-BE49-F238E27FC236}">
                <a16:creationId xmlns:a16="http://schemas.microsoft.com/office/drawing/2014/main" id="{99B90559-887F-440E-9E7B-EC67A4E8D76C}"/>
              </a:ext>
            </a:extLst>
          </p:cNvPr>
          <p:cNvSpPr/>
          <p:nvPr/>
        </p:nvSpPr>
        <p:spPr>
          <a:xfrm rot="5590017">
            <a:off x="2156009" y="2156613"/>
            <a:ext cx="509840" cy="536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700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0DBAE9-C016-4DF1-B79C-104C1FAEEC2A}"/>
              </a:ext>
            </a:extLst>
          </p:cNvPr>
          <p:cNvPicPr>
            <a:picLocks noChangeAspect="1"/>
          </p:cNvPicPr>
          <p:nvPr/>
        </p:nvPicPr>
        <p:blipFill>
          <a:blip r:embed="rId2"/>
          <a:stretch>
            <a:fillRect/>
          </a:stretch>
        </p:blipFill>
        <p:spPr>
          <a:xfrm>
            <a:off x="0" y="-4963"/>
            <a:ext cx="9144000" cy="530335"/>
          </a:xfrm>
          <a:prstGeom prst="rect">
            <a:avLst/>
          </a:prstGeom>
        </p:spPr>
      </p:pic>
      <p:pic>
        <p:nvPicPr>
          <p:cNvPr id="6" name="図 5">
            <a:extLst>
              <a:ext uri="{FF2B5EF4-FFF2-40B4-BE49-F238E27FC236}">
                <a16:creationId xmlns:a16="http://schemas.microsoft.com/office/drawing/2014/main" id="{F6A0167F-41EC-4857-80C5-6A9377F3BAC2}"/>
              </a:ext>
            </a:extLst>
          </p:cNvPr>
          <p:cNvPicPr>
            <a:picLocks noChangeAspect="1"/>
          </p:cNvPicPr>
          <p:nvPr/>
        </p:nvPicPr>
        <p:blipFill>
          <a:blip r:embed="rId3"/>
          <a:stretch>
            <a:fillRect/>
          </a:stretch>
        </p:blipFill>
        <p:spPr>
          <a:xfrm>
            <a:off x="6000294" y="3796707"/>
            <a:ext cx="2959965" cy="2924936"/>
          </a:xfrm>
          <a:prstGeom prst="rect">
            <a:avLst/>
          </a:prstGeom>
        </p:spPr>
      </p:pic>
      <p:pic>
        <p:nvPicPr>
          <p:cNvPr id="10" name="図 9">
            <a:extLst>
              <a:ext uri="{FF2B5EF4-FFF2-40B4-BE49-F238E27FC236}">
                <a16:creationId xmlns:a16="http://schemas.microsoft.com/office/drawing/2014/main" id="{835F459B-8E4F-457E-B259-7954AC1AFE34}"/>
              </a:ext>
            </a:extLst>
          </p:cNvPr>
          <p:cNvPicPr>
            <a:picLocks noChangeAspect="1"/>
          </p:cNvPicPr>
          <p:nvPr/>
        </p:nvPicPr>
        <p:blipFill>
          <a:blip r:embed="rId4"/>
          <a:stretch>
            <a:fillRect/>
          </a:stretch>
        </p:blipFill>
        <p:spPr>
          <a:xfrm>
            <a:off x="2078466" y="633887"/>
            <a:ext cx="1038225" cy="2019300"/>
          </a:xfrm>
          <a:prstGeom prst="rect">
            <a:avLst/>
          </a:prstGeom>
        </p:spPr>
      </p:pic>
      <p:pic>
        <p:nvPicPr>
          <p:cNvPr id="12" name="図 11">
            <a:extLst>
              <a:ext uri="{FF2B5EF4-FFF2-40B4-BE49-F238E27FC236}">
                <a16:creationId xmlns:a16="http://schemas.microsoft.com/office/drawing/2014/main" id="{42FA88D5-C69A-445B-9015-6D67A50EF1A9}"/>
              </a:ext>
            </a:extLst>
          </p:cNvPr>
          <p:cNvPicPr>
            <a:picLocks noChangeAspect="1"/>
          </p:cNvPicPr>
          <p:nvPr/>
        </p:nvPicPr>
        <p:blipFill>
          <a:blip r:embed="rId5"/>
          <a:stretch>
            <a:fillRect/>
          </a:stretch>
        </p:blipFill>
        <p:spPr>
          <a:xfrm>
            <a:off x="3663519" y="548750"/>
            <a:ext cx="1064722" cy="2019300"/>
          </a:xfrm>
          <a:prstGeom prst="rect">
            <a:avLst/>
          </a:prstGeom>
        </p:spPr>
      </p:pic>
      <p:sp>
        <p:nvSpPr>
          <p:cNvPr id="13" name="矢印: 右 12">
            <a:extLst>
              <a:ext uri="{FF2B5EF4-FFF2-40B4-BE49-F238E27FC236}">
                <a16:creationId xmlns:a16="http://schemas.microsoft.com/office/drawing/2014/main" id="{A4961B7B-8382-4F6A-8F76-BC2DF604B8C9}"/>
              </a:ext>
            </a:extLst>
          </p:cNvPr>
          <p:cNvSpPr/>
          <p:nvPr/>
        </p:nvSpPr>
        <p:spPr>
          <a:xfrm>
            <a:off x="3194733" y="1028066"/>
            <a:ext cx="607385"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9C4411-31BB-46A8-9038-FA85A5C7554C}"/>
              </a:ext>
            </a:extLst>
          </p:cNvPr>
          <p:cNvSpPr txBox="1"/>
          <p:nvPr/>
        </p:nvSpPr>
        <p:spPr>
          <a:xfrm>
            <a:off x="213502" y="2247936"/>
            <a:ext cx="1714966" cy="830997"/>
          </a:xfrm>
          <a:prstGeom prst="rect">
            <a:avLst/>
          </a:prstGeom>
          <a:noFill/>
        </p:spPr>
        <p:txBody>
          <a:bodyPr wrap="square" rtlCol="0">
            <a:spAutoFit/>
          </a:bodyPr>
          <a:lstStyle/>
          <a:p>
            <a:pPr algn="ctr">
              <a:lnSpc>
                <a:spcPct val="80000"/>
              </a:lnSpc>
            </a:pPr>
            <a:r>
              <a:rPr lang="en-US" altLang="ja-JP" sz="6000" b="1" dirty="0">
                <a:latin typeface="MS UI Gothic" panose="020B0600070205080204" pitchFamily="50" charset="-128"/>
                <a:ea typeface="MS UI Gothic" panose="020B0600070205080204" pitchFamily="50" charset="-128"/>
              </a:rPr>
              <a:t>altar</a:t>
            </a:r>
            <a:endParaRPr lang="en-US" altLang="ja-JP" sz="6000" dirty="0">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D2B23408-62D3-4AEB-872F-621215FE4B84}"/>
              </a:ext>
            </a:extLst>
          </p:cNvPr>
          <p:cNvSpPr txBox="1"/>
          <p:nvPr/>
        </p:nvSpPr>
        <p:spPr>
          <a:xfrm>
            <a:off x="2117547" y="2449398"/>
            <a:ext cx="3401026"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radical “</a:t>
            </a:r>
            <a:r>
              <a:rPr lang="en-US" altLang="ja-JP" sz="4000" b="1" dirty="0">
                <a:solidFill>
                  <a:srgbClr val="FF0000"/>
                </a:solidFill>
                <a:latin typeface="MS UI Gothic" panose="020B0600070205080204" pitchFamily="50" charset="-128"/>
                <a:ea typeface="MS UI Gothic" panose="020B0600070205080204" pitchFamily="50" charset="-128"/>
              </a:rPr>
              <a:t>altar</a:t>
            </a:r>
            <a:r>
              <a:rPr lang="en-US" altLang="ja-JP" sz="4000" b="1" dirty="0">
                <a:latin typeface="MS UI Gothic" panose="020B0600070205080204" pitchFamily="50" charset="-128"/>
                <a:ea typeface="MS UI Gothic" panose="020B0600070205080204" pitchFamily="50" charset="-128"/>
              </a:rPr>
              <a:t>”</a:t>
            </a:r>
            <a:endParaRPr lang="en-US" altLang="ja-JP" sz="4000" dirty="0">
              <a:latin typeface="MS UI Gothic" panose="020B0600070205080204" pitchFamily="50" charset="-128"/>
              <a:ea typeface="MS UI Gothic" panose="020B0600070205080204" pitchFamily="50" charset="-128"/>
            </a:endParaRPr>
          </a:p>
        </p:txBody>
      </p:sp>
      <p:pic>
        <p:nvPicPr>
          <p:cNvPr id="5124" name="Picture 4" descr="仏壇のイラスト">
            <a:extLst>
              <a:ext uri="{FF2B5EF4-FFF2-40B4-BE49-F238E27FC236}">
                <a16:creationId xmlns:a16="http://schemas.microsoft.com/office/drawing/2014/main" id="{6E04656B-5FD1-4B19-838D-5558976E6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4" y="2984070"/>
            <a:ext cx="2061241" cy="206124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a:extLst>
              <a:ext uri="{FF2B5EF4-FFF2-40B4-BE49-F238E27FC236}">
                <a16:creationId xmlns:a16="http://schemas.microsoft.com/office/drawing/2014/main" id="{9E28CA52-5599-4780-98CC-A192318E1FC4}"/>
              </a:ext>
            </a:extLst>
          </p:cNvPr>
          <p:cNvCxnSpPr/>
          <p:nvPr/>
        </p:nvCxnSpPr>
        <p:spPr>
          <a:xfrm>
            <a:off x="887329" y="1302821"/>
            <a:ext cx="0" cy="94511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0C39F39-2DAF-482F-BB6A-C25266608FFE}"/>
              </a:ext>
            </a:extLst>
          </p:cNvPr>
          <p:cNvCxnSpPr>
            <a:cxnSpLocks/>
          </p:cNvCxnSpPr>
          <p:nvPr/>
        </p:nvCxnSpPr>
        <p:spPr>
          <a:xfrm flipH="1">
            <a:off x="525379" y="1302821"/>
            <a:ext cx="95250" cy="94511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C7B2EE3-BA21-42B7-BD0C-6CAFDDE40892}"/>
              </a:ext>
            </a:extLst>
          </p:cNvPr>
          <p:cNvCxnSpPr>
            <a:cxnSpLocks/>
          </p:cNvCxnSpPr>
          <p:nvPr/>
        </p:nvCxnSpPr>
        <p:spPr>
          <a:xfrm flipH="1">
            <a:off x="620629" y="1127360"/>
            <a:ext cx="533400"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389CD2DC-3FBD-4FBA-9B1E-3E529D2FDDF4}"/>
              </a:ext>
            </a:extLst>
          </p:cNvPr>
          <p:cNvSpPr/>
          <p:nvPr/>
        </p:nvSpPr>
        <p:spPr>
          <a:xfrm>
            <a:off x="589435" y="645768"/>
            <a:ext cx="636288" cy="327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1FCCD3D0-EF4B-4B35-98B5-50CF346E2813}"/>
              </a:ext>
            </a:extLst>
          </p:cNvPr>
          <p:cNvCxnSpPr>
            <a:cxnSpLocks/>
          </p:cNvCxnSpPr>
          <p:nvPr/>
        </p:nvCxnSpPr>
        <p:spPr>
          <a:xfrm>
            <a:off x="1172121" y="1302821"/>
            <a:ext cx="95250" cy="94511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2F32262-26E9-46B2-9BC1-B22545C8B923}"/>
              </a:ext>
            </a:extLst>
          </p:cNvPr>
          <p:cNvPicPr>
            <a:picLocks noChangeAspect="1"/>
          </p:cNvPicPr>
          <p:nvPr/>
        </p:nvPicPr>
        <p:blipFill>
          <a:blip r:embed="rId7"/>
          <a:stretch>
            <a:fillRect/>
          </a:stretch>
        </p:blipFill>
        <p:spPr>
          <a:xfrm>
            <a:off x="2515166" y="4689793"/>
            <a:ext cx="1657129" cy="1194188"/>
          </a:xfrm>
          <a:prstGeom prst="rect">
            <a:avLst/>
          </a:prstGeom>
        </p:spPr>
      </p:pic>
      <p:pic>
        <p:nvPicPr>
          <p:cNvPr id="30" name="図 29">
            <a:extLst>
              <a:ext uri="{FF2B5EF4-FFF2-40B4-BE49-F238E27FC236}">
                <a16:creationId xmlns:a16="http://schemas.microsoft.com/office/drawing/2014/main" id="{1ACB3A7E-DC36-4D24-906C-E251CAD295F0}"/>
              </a:ext>
            </a:extLst>
          </p:cNvPr>
          <p:cNvPicPr>
            <a:picLocks noChangeAspect="1"/>
          </p:cNvPicPr>
          <p:nvPr/>
        </p:nvPicPr>
        <p:blipFill>
          <a:blip r:embed="rId8"/>
          <a:stretch>
            <a:fillRect/>
          </a:stretch>
        </p:blipFill>
        <p:spPr>
          <a:xfrm>
            <a:off x="4366801" y="4185038"/>
            <a:ext cx="1428345" cy="1004524"/>
          </a:xfrm>
          <a:prstGeom prst="rect">
            <a:avLst/>
          </a:prstGeom>
        </p:spPr>
      </p:pic>
      <p:sp>
        <p:nvSpPr>
          <p:cNvPr id="31" name="テキスト ボックス 30">
            <a:extLst>
              <a:ext uri="{FF2B5EF4-FFF2-40B4-BE49-F238E27FC236}">
                <a16:creationId xmlns:a16="http://schemas.microsoft.com/office/drawing/2014/main" id="{1C5A1CEC-9780-4B05-93D8-5A20FB952801}"/>
              </a:ext>
            </a:extLst>
          </p:cNvPr>
          <p:cNvSpPr txBox="1"/>
          <p:nvPr/>
        </p:nvSpPr>
        <p:spPr>
          <a:xfrm>
            <a:off x="2101605" y="5711384"/>
            <a:ext cx="3282209"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earth mound</a:t>
            </a:r>
          </a:p>
        </p:txBody>
      </p:sp>
      <p:pic>
        <p:nvPicPr>
          <p:cNvPr id="32" name="図 31" descr="半分に切られたサンドイッチ&#10;&#10;中程度の精度で自動的に生成された説明">
            <a:extLst>
              <a:ext uri="{FF2B5EF4-FFF2-40B4-BE49-F238E27FC236}">
                <a16:creationId xmlns:a16="http://schemas.microsoft.com/office/drawing/2014/main" id="{857C387A-9E84-4C2B-82C6-E1EFC20C6C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568" y="5452085"/>
            <a:ext cx="2061241" cy="1243932"/>
          </a:xfrm>
          <a:prstGeom prst="rect">
            <a:avLst/>
          </a:prstGeom>
        </p:spPr>
      </p:pic>
      <p:sp>
        <p:nvSpPr>
          <p:cNvPr id="35" name="矢印: 右 34">
            <a:extLst>
              <a:ext uri="{FF2B5EF4-FFF2-40B4-BE49-F238E27FC236}">
                <a16:creationId xmlns:a16="http://schemas.microsoft.com/office/drawing/2014/main" id="{1FE3D46C-04BE-465F-80C5-31F7894D5B81}"/>
              </a:ext>
            </a:extLst>
          </p:cNvPr>
          <p:cNvSpPr/>
          <p:nvPr/>
        </p:nvSpPr>
        <p:spPr>
          <a:xfrm>
            <a:off x="1417479" y="1028066"/>
            <a:ext cx="607385"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B7186E63-1486-4390-8375-6F07C7A19BA7}"/>
              </a:ext>
            </a:extLst>
          </p:cNvPr>
          <p:cNvSpPr/>
          <p:nvPr/>
        </p:nvSpPr>
        <p:spPr>
          <a:xfrm rot="20297897">
            <a:off x="1935452" y="5305541"/>
            <a:ext cx="607385"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45E319D1-F269-4DD8-AE14-EDBE20431D12}"/>
              </a:ext>
            </a:extLst>
          </p:cNvPr>
          <p:cNvSpPr/>
          <p:nvPr/>
        </p:nvSpPr>
        <p:spPr>
          <a:xfrm rot="20297897">
            <a:off x="3868602" y="4528941"/>
            <a:ext cx="607385"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84634552-291B-4C71-9655-508DA8E7E5DB}"/>
              </a:ext>
            </a:extLst>
          </p:cNvPr>
          <p:cNvSpPr/>
          <p:nvPr/>
        </p:nvSpPr>
        <p:spPr>
          <a:xfrm rot="17742801">
            <a:off x="5125313" y="3125250"/>
            <a:ext cx="646503"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58DD5281-BE37-4DA3-9C2C-580CC35FD822}"/>
              </a:ext>
            </a:extLst>
          </p:cNvPr>
          <p:cNvSpPr/>
          <p:nvPr/>
        </p:nvSpPr>
        <p:spPr>
          <a:xfrm>
            <a:off x="4728241" y="1059979"/>
            <a:ext cx="598971" cy="53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D16351FC-1BA2-4151-A76D-57B55BE289ED}"/>
              </a:ext>
            </a:extLst>
          </p:cNvPr>
          <p:cNvSpPr txBox="1"/>
          <p:nvPr/>
        </p:nvSpPr>
        <p:spPr>
          <a:xfrm>
            <a:off x="5350694" y="769499"/>
            <a:ext cx="3685189" cy="2850011"/>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god enshrined to protect a certain area of land</a:t>
            </a:r>
          </a:p>
          <a:p>
            <a:pPr marL="571500" indent="-571500">
              <a:lnSpc>
                <a:spcPct val="70000"/>
              </a:lnSpc>
              <a:buFont typeface="Wingdings" panose="05000000000000000000" pitchFamily="2" charset="2"/>
              <a:buChar char="à"/>
            </a:pPr>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shrine</a:t>
            </a:r>
          </a:p>
          <a:p>
            <a:pPr marL="1028700" lvl="1" indent="-571500">
              <a:lnSpc>
                <a:spcPct val="70000"/>
              </a:lnSpc>
              <a:buFont typeface="Wingdings" panose="05000000000000000000" pitchFamily="2" charset="2"/>
              <a:buChar char="à"/>
            </a:pPr>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company</a:t>
            </a:r>
          </a:p>
        </p:txBody>
      </p:sp>
      <p:sp>
        <p:nvSpPr>
          <p:cNvPr id="42" name="テキスト ボックス 41">
            <a:extLst>
              <a:ext uri="{FF2B5EF4-FFF2-40B4-BE49-F238E27FC236}">
                <a16:creationId xmlns:a16="http://schemas.microsoft.com/office/drawing/2014/main" id="{31A0CD1E-99B5-465F-AEC4-033DE8CE9790}"/>
              </a:ext>
            </a:extLst>
          </p:cNvPr>
          <p:cNvSpPr txBox="1"/>
          <p:nvPr/>
        </p:nvSpPr>
        <p:spPr>
          <a:xfrm>
            <a:off x="4406696" y="3390432"/>
            <a:ext cx="1428345" cy="923330"/>
          </a:xfrm>
          <a:prstGeom prst="rect">
            <a:avLst/>
          </a:prstGeom>
          <a:noFill/>
        </p:spPr>
        <p:txBody>
          <a:bodyPr wrap="square" rtlCol="0">
            <a:spAutoFit/>
          </a:bodyPr>
          <a:lstStyle/>
          <a:p>
            <a:r>
              <a:rPr kumimoji="1" lang="en-US" altLang="ja-JP" sz="5400" b="1" dirty="0">
                <a:latin typeface="MS UI Gothic" panose="020B0600070205080204" pitchFamily="50" charset="-128"/>
                <a:ea typeface="MS UI Gothic" panose="020B0600070205080204" pitchFamily="50" charset="-128"/>
              </a:rPr>
              <a:t>land</a:t>
            </a:r>
          </a:p>
        </p:txBody>
      </p:sp>
    </p:spTree>
    <p:extLst>
      <p:ext uri="{BB962C8B-B14F-4D97-AF65-F5344CB8AC3E}">
        <p14:creationId xmlns:p14="http://schemas.microsoft.com/office/powerpoint/2010/main" val="210797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0FAFB0-E735-4770-B4F3-0C630F2347CD}"/>
              </a:ext>
            </a:extLst>
          </p:cNvPr>
          <p:cNvPicPr>
            <a:picLocks noChangeAspect="1"/>
          </p:cNvPicPr>
          <p:nvPr/>
        </p:nvPicPr>
        <p:blipFill>
          <a:blip r:embed="rId2"/>
          <a:stretch>
            <a:fillRect/>
          </a:stretch>
        </p:blipFill>
        <p:spPr>
          <a:xfrm>
            <a:off x="0" y="-8752"/>
            <a:ext cx="9144000" cy="538385"/>
          </a:xfrm>
          <a:prstGeom prst="rect">
            <a:avLst/>
          </a:prstGeom>
        </p:spPr>
      </p:pic>
      <p:pic>
        <p:nvPicPr>
          <p:cNvPr id="4" name="図 3">
            <a:extLst>
              <a:ext uri="{FF2B5EF4-FFF2-40B4-BE49-F238E27FC236}">
                <a16:creationId xmlns:a16="http://schemas.microsoft.com/office/drawing/2014/main" id="{89055805-4C0E-47C3-8298-01F355D8CEF5}"/>
              </a:ext>
            </a:extLst>
          </p:cNvPr>
          <p:cNvPicPr>
            <a:picLocks noChangeAspect="1"/>
          </p:cNvPicPr>
          <p:nvPr/>
        </p:nvPicPr>
        <p:blipFill>
          <a:blip r:embed="rId3"/>
          <a:stretch>
            <a:fillRect/>
          </a:stretch>
        </p:blipFill>
        <p:spPr>
          <a:xfrm>
            <a:off x="365150" y="5588413"/>
            <a:ext cx="1586844" cy="1125216"/>
          </a:xfrm>
          <a:prstGeom prst="rect">
            <a:avLst/>
          </a:prstGeom>
        </p:spPr>
      </p:pic>
      <p:pic>
        <p:nvPicPr>
          <p:cNvPr id="5" name="図 4">
            <a:extLst>
              <a:ext uri="{FF2B5EF4-FFF2-40B4-BE49-F238E27FC236}">
                <a16:creationId xmlns:a16="http://schemas.microsoft.com/office/drawing/2014/main" id="{E8531F59-3076-4D6B-8DD0-EB0CD8D2CB22}"/>
              </a:ext>
            </a:extLst>
          </p:cNvPr>
          <p:cNvPicPr>
            <a:picLocks noChangeAspect="1"/>
          </p:cNvPicPr>
          <p:nvPr/>
        </p:nvPicPr>
        <p:blipFill>
          <a:blip r:embed="rId4"/>
          <a:stretch>
            <a:fillRect/>
          </a:stretch>
        </p:blipFill>
        <p:spPr>
          <a:xfrm>
            <a:off x="2878252" y="5197170"/>
            <a:ext cx="2073809" cy="1327677"/>
          </a:xfrm>
          <a:prstGeom prst="rect">
            <a:avLst/>
          </a:prstGeom>
        </p:spPr>
      </p:pic>
      <p:pic>
        <p:nvPicPr>
          <p:cNvPr id="6" name="図 5">
            <a:extLst>
              <a:ext uri="{FF2B5EF4-FFF2-40B4-BE49-F238E27FC236}">
                <a16:creationId xmlns:a16="http://schemas.microsoft.com/office/drawing/2014/main" id="{AE1BC43F-ADB4-4615-90BE-851A2FCC0B0D}"/>
              </a:ext>
            </a:extLst>
          </p:cNvPr>
          <p:cNvPicPr>
            <a:picLocks noChangeAspect="1"/>
          </p:cNvPicPr>
          <p:nvPr/>
        </p:nvPicPr>
        <p:blipFill>
          <a:blip r:embed="rId5"/>
          <a:stretch>
            <a:fillRect/>
          </a:stretch>
        </p:blipFill>
        <p:spPr>
          <a:xfrm>
            <a:off x="365150" y="3940441"/>
            <a:ext cx="1718759" cy="989821"/>
          </a:xfrm>
          <a:prstGeom prst="rect">
            <a:avLst/>
          </a:prstGeom>
        </p:spPr>
      </p:pic>
      <p:sp>
        <p:nvSpPr>
          <p:cNvPr id="7" name="テキスト ボックス 6">
            <a:extLst>
              <a:ext uri="{FF2B5EF4-FFF2-40B4-BE49-F238E27FC236}">
                <a16:creationId xmlns:a16="http://schemas.microsoft.com/office/drawing/2014/main" id="{7EC3694E-EC8E-4B26-90EA-1FD0501FF7EF}"/>
              </a:ext>
            </a:extLst>
          </p:cNvPr>
          <p:cNvSpPr txBox="1"/>
          <p:nvPr/>
        </p:nvSpPr>
        <p:spPr>
          <a:xfrm>
            <a:off x="792191" y="4838151"/>
            <a:ext cx="1340582" cy="923330"/>
          </a:xfrm>
          <a:prstGeom prst="rect">
            <a:avLst/>
          </a:prstGeom>
          <a:noFill/>
        </p:spPr>
        <p:txBody>
          <a:bodyPr wrap="square" rtlCol="0">
            <a:spAutoFit/>
          </a:bodyPr>
          <a:lstStyle/>
          <a:p>
            <a:r>
              <a:rPr kumimoji="1" lang="en-US" altLang="ja-JP" sz="5400" b="1" dirty="0">
                <a:latin typeface="MS UI Gothic" panose="020B0600070205080204" pitchFamily="50" charset="-128"/>
                <a:ea typeface="MS UI Gothic" panose="020B0600070205080204" pitchFamily="50" charset="-128"/>
              </a:rPr>
              <a:t>hoe</a:t>
            </a:r>
          </a:p>
        </p:txBody>
      </p:sp>
      <p:sp>
        <p:nvSpPr>
          <p:cNvPr id="8" name="矢印: 右 7">
            <a:extLst>
              <a:ext uri="{FF2B5EF4-FFF2-40B4-BE49-F238E27FC236}">
                <a16:creationId xmlns:a16="http://schemas.microsoft.com/office/drawing/2014/main" id="{1BC1B545-B797-4003-A71A-46A51FD7EA4B}"/>
              </a:ext>
            </a:extLst>
          </p:cNvPr>
          <p:cNvSpPr/>
          <p:nvPr/>
        </p:nvSpPr>
        <p:spPr>
          <a:xfrm rot="1532283">
            <a:off x="2057052" y="4671028"/>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4E9BFDF-45AF-4302-A36D-49F14565AD82}"/>
              </a:ext>
            </a:extLst>
          </p:cNvPr>
          <p:cNvSpPr/>
          <p:nvPr/>
        </p:nvSpPr>
        <p:spPr>
          <a:xfrm rot="20081155">
            <a:off x="1943712" y="5785195"/>
            <a:ext cx="793414"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31CE180F-1B4B-4542-9197-0A469199C6AA}"/>
              </a:ext>
            </a:extLst>
          </p:cNvPr>
          <p:cNvSpPr/>
          <p:nvPr/>
        </p:nvSpPr>
        <p:spPr>
          <a:xfrm rot="16786779">
            <a:off x="3434105" y="4714326"/>
            <a:ext cx="776669" cy="694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釜飯の釜のイラスト">
            <a:extLst>
              <a:ext uri="{FF2B5EF4-FFF2-40B4-BE49-F238E27FC236}">
                <a16:creationId xmlns:a16="http://schemas.microsoft.com/office/drawing/2014/main" id="{E9872C7B-6A32-4D59-977C-5B5382A22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65" y="1669185"/>
            <a:ext cx="1635959" cy="14805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釜飯の蓋のイラスト">
            <a:extLst>
              <a:ext uri="{FF2B5EF4-FFF2-40B4-BE49-F238E27FC236}">
                <a16:creationId xmlns:a16="http://schemas.microsoft.com/office/drawing/2014/main" id="{65CAA197-49AD-4EF5-ACE7-2AB85123F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12" y="590897"/>
            <a:ext cx="1635959" cy="10960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DB13A165-6A6C-4B38-9EAA-FB08BB325A8C}"/>
              </a:ext>
            </a:extLst>
          </p:cNvPr>
          <p:cNvCxnSpPr>
            <a:cxnSpLocks/>
          </p:cNvCxnSpPr>
          <p:nvPr/>
        </p:nvCxnSpPr>
        <p:spPr>
          <a:xfrm flipH="1">
            <a:off x="1940585" y="792639"/>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47C99FB-8AE0-44A8-83FF-15F9B2A7CC0D}"/>
              </a:ext>
            </a:extLst>
          </p:cNvPr>
          <p:cNvCxnSpPr>
            <a:cxnSpLocks/>
          </p:cNvCxnSpPr>
          <p:nvPr/>
        </p:nvCxnSpPr>
        <p:spPr>
          <a:xfrm>
            <a:off x="2630908" y="780017"/>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3802ED61-F8F0-4F5F-BCBD-412AD1DD54D8}"/>
              </a:ext>
            </a:extLst>
          </p:cNvPr>
          <p:cNvSpPr/>
          <p:nvPr/>
        </p:nvSpPr>
        <p:spPr>
          <a:xfrm>
            <a:off x="2033493" y="1758214"/>
            <a:ext cx="1194829" cy="96169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E2DABDA5-F93F-42F4-BEDF-612E2E0DD3D2}"/>
              </a:ext>
            </a:extLst>
          </p:cNvPr>
          <p:cNvSpPr/>
          <p:nvPr/>
        </p:nvSpPr>
        <p:spPr>
          <a:xfrm rot="1773514">
            <a:off x="3421559" y="1209468"/>
            <a:ext cx="61374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7005656C-3D03-4E0B-A511-8B93F5E7FCF8}"/>
              </a:ext>
            </a:extLst>
          </p:cNvPr>
          <p:cNvSpPr/>
          <p:nvPr/>
        </p:nvSpPr>
        <p:spPr>
          <a:xfrm rot="19858419">
            <a:off x="3293480" y="1926332"/>
            <a:ext cx="598808"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6433FEB3-D648-4A6A-A2E9-F581B8F20A9B}"/>
              </a:ext>
            </a:extLst>
          </p:cNvPr>
          <p:cNvCxnSpPr>
            <a:cxnSpLocks/>
          </p:cNvCxnSpPr>
          <p:nvPr/>
        </p:nvCxnSpPr>
        <p:spPr>
          <a:xfrm flipH="1">
            <a:off x="3937038" y="1248651"/>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6E27C78-871A-4659-8135-E403381C303A}"/>
              </a:ext>
            </a:extLst>
          </p:cNvPr>
          <p:cNvCxnSpPr>
            <a:cxnSpLocks/>
          </p:cNvCxnSpPr>
          <p:nvPr/>
        </p:nvCxnSpPr>
        <p:spPr>
          <a:xfrm>
            <a:off x="4627361" y="1236029"/>
            <a:ext cx="660529" cy="6135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C4BC92C9-6297-471E-BB02-23BE1F5B81E6}"/>
              </a:ext>
            </a:extLst>
          </p:cNvPr>
          <p:cNvSpPr/>
          <p:nvPr/>
        </p:nvSpPr>
        <p:spPr>
          <a:xfrm>
            <a:off x="4016194" y="1932621"/>
            <a:ext cx="1194829" cy="2542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E1784484-95DA-4C7D-BEB5-9477700E07D3}"/>
              </a:ext>
            </a:extLst>
          </p:cNvPr>
          <p:cNvPicPr>
            <a:picLocks noChangeAspect="1"/>
          </p:cNvPicPr>
          <p:nvPr/>
        </p:nvPicPr>
        <p:blipFill>
          <a:blip r:embed="rId8"/>
          <a:stretch>
            <a:fillRect/>
          </a:stretch>
        </p:blipFill>
        <p:spPr>
          <a:xfrm>
            <a:off x="6323391" y="4213195"/>
            <a:ext cx="2594858" cy="2488011"/>
          </a:xfrm>
          <a:prstGeom prst="rect">
            <a:avLst/>
          </a:prstGeom>
        </p:spPr>
      </p:pic>
      <p:cxnSp>
        <p:nvCxnSpPr>
          <p:cNvPr id="26" name="直線コネクタ 25">
            <a:extLst>
              <a:ext uri="{FF2B5EF4-FFF2-40B4-BE49-F238E27FC236}">
                <a16:creationId xmlns:a16="http://schemas.microsoft.com/office/drawing/2014/main" id="{FBA8311E-6D2F-42F5-B326-C3D4A101F60D}"/>
              </a:ext>
            </a:extLst>
          </p:cNvPr>
          <p:cNvCxnSpPr>
            <a:cxnSpLocks/>
          </p:cNvCxnSpPr>
          <p:nvPr/>
        </p:nvCxnSpPr>
        <p:spPr>
          <a:xfrm>
            <a:off x="2158555" y="1411301"/>
            <a:ext cx="908787" cy="713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DEE5C5B-2D1F-4C93-8AE7-2FD143F9EEC5}"/>
              </a:ext>
            </a:extLst>
          </p:cNvPr>
          <p:cNvSpPr txBox="1"/>
          <p:nvPr/>
        </p:nvSpPr>
        <p:spPr>
          <a:xfrm>
            <a:off x="5103659" y="434177"/>
            <a:ext cx="3928046" cy="1865126"/>
          </a:xfrm>
          <a:prstGeom prst="rect">
            <a:avLst/>
          </a:prstGeom>
          <a:noFill/>
        </p:spPr>
        <p:txBody>
          <a:bodyPr wrap="square" rtlCol="0">
            <a:spAutoFit/>
          </a:bodyPr>
          <a:lstStyle/>
          <a:p>
            <a:pPr>
              <a:lnSpc>
                <a:spcPct val="80000"/>
              </a:lnSpc>
            </a:pPr>
            <a:r>
              <a:rPr kumimoji="1" lang="en-US" altLang="ja-JP" sz="3600" b="1" dirty="0">
                <a:latin typeface="MS UI Gothic" panose="020B0600070205080204" pitchFamily="50" charset="-128"/>
                <a:ea typeface="MS UI Gothic" panose="020B0600070205080204" pitchFamily="50" charset="-128"/>
              </a:rPr>
              <a:t>the lid and the pot that fit perfectly</a:t>
            </a:r>
          </a:p>
          <a:p>
            <a:pPr marL="571500" indent="-571500">
              <a:lnSpc>
                <a:spcPct val="8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fit, to suit</a:t>
            </a:r>
          </a:p>
          <a:p>
            <a:pPr marL="1028700" lvl="1" indent="-571500">
              <a:lnSpc>
                <a:spcPct val="8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3600" b="1"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to join forces</a:t>
            </a:r>
          </a:p>
        </p:txBody>
      </p:sp>
      <p:sp>
        <p:nvSpPr>
          <p:cNvPr id="31" name="矢印: 右 30">
            <a:extLst>
              <a:ext uri="{FF2B5EF4-FFF2-40B4-BE49-F238E27FC236}">
                <a16:creationId xmlns:a16="http://schemas.microsoft.com/office/drawing/2014/main" id="{1D932A29-8B12-4CBD-9EDC-A8AB873AC03E}"/>
              </a:ext>
            </a:extLst>
          </p:cNvPr>
          <p:cNvSpPr/>
          <p:nvPr/>
        </p:nvSpPr>
        <p:spPr>
          <a:xfrm rot="8464457">
            <a:off x="5638339" y="2354194"/>
            <a:ext cx="500611"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1042D2A-A5FB-4F06-BA9F-C5EADFB9500D}"/>
              </a:ext>
            </a:extLst>
          </p:cNvPr>
          <p:cNvSpPr txBox="1"/>
          <p:nvPr/>
        </p:nvSpPr>
        <p:spPr>
          <a:xfrm>
            <a:off x="2293193" y="2742714"/>
            <a:ext cx="6497880" cy="2095958"/>
          </a:xfrm>
          <a:prstGeom prst="rect">
            <a:avLst/>
          </a:prstGeom>
          <a:noFill/>
        </p:spPr>
        <p:txBody>
          <a:bodyPr wrap="square" rtlCol="0">
            <a:spAutoFit/>
          </a:bodyPr>
          <a:lstStyle/>
          <a:p>
            <a:pPr>
              <a:lnSpc>
                <a:spcPct val="70000"/>
              </a:lnSpc>
            </a:pPr>
            <a:r>
              <a:rPr kumimoji="1" lang="en-US" altLang="ja-JP" sz="4400" b="1" dirty="0">
                <a:latin typeface="MS UI Gothic" panose="020B0600070205080204" pitchFamily="50" charset="-128"/>
                <a:ea typeface="MS UI Gothic" panose="020B0600070205080204" pitchFamily="50" charset="-128"/>
              </a:rPr>
              <a:t>they </a:t>
            </a:r>
            <a:r>
              <a:rPr kumimoji="1" lang="en-US" altLang="ja-JP" sz="4400" b="1" dirty="0">
                <a:highlight>
                  <a:srgbClr val="FFFF00"/>
                </a:highlight>
                <a:latin typeface="MS UI Gothic" panose="020B0600070205080204" pitchFamily="50" charset="-128"/>
                <a:ea typeface="MS UI Gothic" panose="020B0600070205080204" pitchFamily="50" charset="-128"/>
              </a:rPr>
              <a:t>meet</a:t>
            </a:r>
            <a:r>
              <a:rPr kumimoji="1" lang="en-US" altLang="ja-JP" sz="4400" b="1" dirty="0">
                <a:latin typeface="MS UI Gothic" panose="020B0600070205080204" pitchFamily="50" charset="-128"/>
                <a:ea typeface="MS UI Gothic" panose="020B0600070205080204" pitchFamily="50" charset="-128"/>
              </a:rPr>
              <a:t> at the meeting point and </a:t>
            </a:r>
            <a:r>
              <a:rPr kumimoji="1" lang="en-US" altLang="ja-JP" sz="4400" b="1" dirty="0">
                <a:highlight>
                  <a:srgbClr val="FFFF00"/>
                </a:highlight>
                <a:latin typeface="MS UI Gothic" panose="020B0600070205080204" pitchFamily="50" charset="-128"/>
                <a:ea typeface="MS UI Gothic" panose="020B0600070205080204" pitchFamily="50" charset="-128"/>
              </a:rPr>
              <a:t>join</a:t>
            </a:r>
            <a:r>
              <a:rPr kumimoji="1" lang="en-US" altLang="ja-JP" sz="4400" b="1" dirty="0">
                <a:latin typeface="MS UI Gothic" panose="020B0600070205080204" pitchFamily="50" charset="-128"/>
                <a:ea typeface="MS UI Gothic" panose="020B0600070205080204" pitchFamily="50" charset="-128"/>
              </a:rPr>
              <a:t> the farm work with hoes.</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meet</a:t>
            </a:r>
          </a:p>
        </p:txBody>
      </p:sp>
    </p:spTree>
    <p:extLst>
      <p:ext uri="{BB962C8B-B14F-4D97-AF65-F5344CB8AC3E}">
        <p14:creationId xmlns:p14="http://schemas.microsoft.com/office/powerpoint/2010/main" val="230214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descr="アイコン&#10;&#10;自動的に生成された説明">
            <a:extLst>
              <a:ext uri="{FF2B5EF4-FFF2-40B4-BE49-F238E27FC236}">
                <a16:creationId xmlns:a16="http://schemas.microsoft.com/office/drawing/2014/main" id="{30AC5798-1C3D-40D3-9F57-B5E4C963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952" y="2991946"/>
            <a:ext cx="3621859" cy="3621859"/>
          </a:xfrm>
          <a:prstGeom prst="rect">
            <a:avLst/>
          </a:prstGeom>
        </p:spPr>
      </p:pic>
      <p:pic>
        <p:nvPicPr>
          <p:cNvPr id="3" name="図 2">
            <a:extLst>
              <a:ext uri="{FF2B5EF4-FFF2-40B4-BE49-F238E27FC236}">
                <a16:creationId xmlns:a16="http://schemas.microsoft.com/office/drawing/2014/main" id="{42BB1940-702E-4296-916D-DD652C5A4CC8}"/>
              </a:ext>
            </a:extLst>
          </p:cNvPr>
          <p:cNvPicPr>
            <a:picLocks noChangeAspect="1"/>
          </p:cNvPicPr>
          <p:nvPr/>
        </p:nvPicPr>
        <p:blipFill>
          <a:blip r:embed="rId3"/>
          <a:stretch>
            <a:fillRect/>
          </a:stretch>
        </p:blipFill>
        <p:spPr>
          <a:xfrm>
            <a:off x="0" y="37620"/>
            <a:ext cx="9144000" cy="470458"/>
          </a:xfrm>
          <a:prstGeom prst="rect">
            <a:avLst/>
          </a:prstGeom>
        </p:spPr>
      </p:pic>
      <p:sp>
        <p:nvSpPr>
          <p:cNvPr id="4" name="テキスト ボックス 10">
            <a:extLst>
              <a:ext uri="{FF2B5EF4-FFF2-40B4-BE49-F238E27FC236}">
                <a16:creationId xmlns:a16="http://schemas.microsoft.com/office/drawing/2014/main" id="{F0AD848C-D289-477A-A5B0-278BA6CB78AE}"/>
              </a:ext>
            </a:extLst>
          </p:cNvPr>
          <p:cNvSpPr txBox="1">
            <a:spLocks noChangeArrowheads="1"/>
          </p:cNvSpPr>
          <p:nvPr/>
        </p:nvSpPr>
        <p:spPr bwMode="auto">
          <a:xfrm>
            <a:off x="3318387" y="1071263"/>
            <a:ext cx="5715738"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FontTx/>
              <a:buNone/>
            </a:pPr>
            <a:r>
              <a:rPr lang="en-US" altLang="ja-JP" sz="4000" dirty="0">
                <a:latin typeface="MS UI Gothic" panose="020B0600070205080204" pitchFamily="50" charset="-128"/>
                <a:ea typeface="MS UI Gothic" panose="020B0600070205080204" pitchFamily="50" charset="-128"/>
              </a:rPr>
              <a:t>the best timing for throwing a cast net.</a:t>
            </a:r>
          </a:p>
          <a:p>
            <a:pPr marL="571500" indent="-571500" eaLnBrk="1" hangingPunct="1">
              <a:lnSpc>
                <a:spcPct val="90000"/>
              </a:lnSpc>
              <a:spcBef>
                <a:spcPct val="0"/>
              </a:spcBef>
              <a:buFont typeface="Wingdings" panose="05000000000000000000" pitchFamily="2" charset="2"/>
              <a:buChar char="à"/>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now</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-or-never chance</a:t>
            </a:r>
          </a:p>
          <a:p>
            <a:pPr marL="571500" indent="-571500" eaLnBrk="1" hangingPunct="1">
              <a:lnSpc>
                <a:spcPct val="90000"/>
              </a:lnSpc>
              <a:spcBef>
                <a:spcPct val="0"/>
              </a:spcBef>
              <a:buFont typeface="Wingdings" panose="05000000000000000000" pitchFamily="2" charset="2"/>
              <a:buChar char="à"/>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now</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6" name="図 5" descr="水, 屋外, 男, 湖 が含まれている画像&#10;&#10;自動的に生成された説明">
            <a:extLst>
              <a:ext uri="{FF2B5EF4-FFF2-40B4-BE49-F238E27FC236}">
                <a16:creationId xmlns:a16="http://schemas.microsoft.com/office/drawing/2014/main" id="{887DB458-6825-43A7-9718-B47DFA713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6" y="962105"/>
            <a:ext cx="2869298" cy="3020313"/>
          </a:xfrm>
          <a:prstGeom prst="rect">
            <a:avLst/>
          </a:prstGeom>
        </p:spPr>
      </p:pic>
      <p:sp>
        <p:nvSpPr>
          <p:cNvPr id="8" name="テキスト ボックス 7">
            <a:extLst>
              <a:ext uri="{FF2B5EF4-FFF2-40B4-BE49-F238E27FC236}">
                <a16:creationId xmlns:a16="http://schemas.microsoft.com/office/drawing/2014/main" id="{BAB3D02A-3D99-443F-9700-91DD677F8FA1}"/>
              </a:ext>
            </a:extLst>
          </p:cNvPr>
          <p:cNvSpPr txBox="1"/>
          <p:nvPr/>
        </p:nvSpPr>
        <p:spPr>
          <a:xfrm>
            <a:off x="109875" y="500704"/>
            <a:ext cx="8694911" cy="646331"/>
          </a:xfrm>
          <a:prstGeom prst="rect">
            <a:avLst/>
          </a:prstGeom>
          <a:noFill/>
        </p:spPr>
        <p:txBody>
          <a:bodyPr wrap="square">
            <a:spAutoFit/>
          </a:bodyPr>
          <a:lstStyle/>
          <a:p>
            <a:r>
              <a:rPr lang="ja-JP" altLang="en-US" dirty="0"/>
              <a:t>مراد الداغستاني (Murad al-Daghistani), Public domain, via Wikimedia Commons</a:t>
            </a:r>
            <a:endParaRPr lang="en-US" altLang="ja-JP" dirty="0"/>
          </a:p>
          <a:p>
            <a:r>
              <a:rPr lang="ja-JP" altLang="en-US" dirty="0"/>
              <a:t>https://commons.wikimedia.org/wiki/File:Murad-Net_Casting.jpg</a:t>
            </a:r>
          </a:p>
        </p:txBody>
      </p:sp>
      <p:pic>
        <p:nvPicPr>
          <p:cNvPr id="10" name="図 9" descr="ぼやけた背景&#10;&#10;自動的に生成された説明">
            <a:extLst>
              <a:ext uri="{FF2B5EF4-FFF2-40B4-BE49-F238E27FC236}">
                <a16:creationId xmlns:a16="http://schemas.microsoft.com/office/drawing/2014/main" id="{850FFEAD-55A9-4975-8966-1130A5914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74077">
            <a:off x="1439184" y="5363494"/>
            <a:ext cx="449543" cy="1119643"/>
          </a:xfrm>
          <a:prstGeom prst="rect">
            <a:avLst/>
          </a:prstGeom>
        </p:spPr>
      </p:pic>
      <p:pic>
        <p:nvPicPr>
          <p:cNvPr id="12" name="図 11" descr="暗い, 水, ラケット, ボール が含まれている画像&#10;&#10;自動的に生成された説明">
            <a:extLst>
              <a:ext uri="{FF2B5EF4-FFF2-40B4-BE49-F238E27FC236}">
                <a16:creationId xmlns:a16="http://schemas.microsoft.com/office/drawing/2014/main" id="{2BBF740E-A39B-4764-ACDB-D9DFBC4A34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61007">
            <a:off x="1793384" y="5992167"/>
            <a:ext cx="393343" cy="900846"/>
          </a:xfrm>
          <a:prstGeom prst="rect">
            <a:avLst/>
          </a:prstGeom>
        </p:spPr>
      </p:pic>
      <p:pic>
        <p:nvPicPr>
          <p:cNvPr id="14" name="図 13" descr="男性の顔の絵&#10;&#10;低い精度で自動的に生成された説明">
            <a:extLst>
              <a:ext uri="{FF2B5EF4-FFF2-40B4-BE49-F238E27FC236}">
                <a16:creationId xmlns:a16="http://schemas.microsoft.com/office/drawing/2014/main" id="{B4D63DC3-7AA2-4CA1-BFB9-0AD2E5B2DE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747" y="3593496"/>
            <a:ext cx="2384494" cy="2135447"/>
          </a:xfrm>
          <a:prstGeom prst="rect">
            <a:avLst/>
          </a:prstGeom>
        </p:spPr>
      </p:pic>
      <p:cxnSp>
        <p:nvCxnSpPr>
          <p:cNvPr id="29" name="直線コネクタ 28">
            <a:extLst>
              <a:ext uri="{FF2B5EF4-FFF2-40B4-BE49-F238E27FC236}">
                <a16:creationId xmlns:a16="http://schemas.microsoft.com/office/drawing/2014/main" id="{8943C870-3944-4290-9047-8100B81364C7}"/>
              </a:ext>
            </a:extLst>
          </p:cNvPr>
          <p:cNvCxnSpPr/>
          <p:nvPr/>
        </p:nvCxnSpPr>
        <p:spPr>
          <a:xfrm>
            <a:off x="3442979" y="5640484"/>
            <a:ext cx="78166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DF4F784-F1EA-4DBB-BFE5-647A9ADC5983}"/>
              </a:ext>
            </a:extLst>
          </p:cNvPr>
          <p:cNvCxnSpPr>
            <a:cxnSpLocks/>
          </p:cNvCxnSpPr>
          <p:nvPr/>
        </p:nvCxnSpPr>
        <p:spPr>
          <a:xfrm flipV="1">
            <a:off x="3735319" y="5730780"/>
            <a:ext cx="596451" cy="5042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23362419-8607-434D-8E19-DFEF1A5749F2}"/>
              </a:ext>
            </a:extLst>
          </p:cNvPr>
          <p:cNvSpPr/>
          <p:nvPr/>
        </p:nvSpPr>
        <p:spPr>
          <a:xfrm rot="20847769">
            <a:off x="2572432" y="538598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66C3BEF9-7BE1-4E3C-93B7-29176F02BE31}"/>
              </a:ext>
            </a:extLst>
          </p:cNvPr>
          <p:cNvPicPr>
            <a:picLocks noChangeAspect="1"/>
          </p:cNvPicPr>
          <p:nvPr/>
        </p:nvPicPr>
        <p:blipFill>
          <a:blip r:embed="rId8"/>
          <a:stretch>
            <a:fillRect/>
          </a:stretch>
        </p:blipFill>
        <p:spPr>
          <a:xfrm>
            <a:off x="3139869" y="4445293"/>
            <a:ext cx="1476375" cy="1095375"/>
          </a:xfrm>
          <a:prstGeom prst="rect">
            <a:avLst/>
          </a:prstGeom>
        </p:spPr>
      </p:pic>
      <p:sp>
        <p:nvSpPr>
          <p:cNvPr id="38" name="矢印: 右 37">
            <a:extLst>
              <a:ext uri="{FF2B5EF4-FFF2-40B4-BE49-F238E27FC236}">
                <a16:creationId xmlns:a16="http://schemas.microsoft.com/office/drawing/2014/main" id="{DBC39E8A-483A-4B9D-8A7C-2ECEE96BC8D5}"/>
              </a:ext>
            </a:extLst>
          </p:cNvPr>
          <p:cNvSpPr/>
          <p:nvPr/>
        </p:nvSpPr>
        <p:spPr>
          <a:xfrm rot="20847769">
            <a:off x="4789606" y="485920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262AFC1-E5C0-4A0C-A2CB-4D0CEB741734}"/>
              </a:ext>
            </a:extLst>
          </p:cNvPr>
          <p:cNvSpPr txBox="1"/>
          <p:nvPr/>
        </p:nvSpPr>
        <p:spPr>
          <a:xfrm>
            <a:off x="2460116" y="5965492"/>
            <a:ext cx="1176045" cy="646331"/>
          </a:xfrm>
          <a:prstGeom prst="rect">
            <a:avLst/>
          </a:prstGeom>
          <a:noFill/>
        </p:spPr>
        <p:txBody>
          <a:bodyPr wrap="square" rtlCol="0">
            <a:spAutoFit/>
          </a:bodyPr>
          <a:lstStyle/>
          <a:p>
            <a:pPr algn="ctr"/>
            <a:r>
              <a:rPr lang="en-US" altLang="ja-JP" sz="3600" dirty="0"/>
              <a:t>fish</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42" name="テキスト ボックス 41">
            <a:extLst>
              <a:ext uri="{FF2B5EF4-FFF2-40B4-BE49-F238E27FC236}">
                <a16:creationId xmlns:a16="http://schemas.microsoft.com/office/drawing/2014/main" id="{7632BB80-2E2B-417A-B3C6-260CA2E6D35E}"/>
              </a:ext>
            </a:extLst>
          </p:cNvPr>
          <p:cNvSpPr txBox="1"/>
          <p:nvPr/>
        </p:nvSpPr>
        <p:spPr>
          <a:xfrm>
            <a:off x="2342190" y="3886184"/>
            <a:ext cx="1691354" cy="646331"/>
          </a:xfrm>
          <a:prstGeom prst="rect">
            <a:avLst/>
          </a:prstGeom>
          <a:noFill/>
        </p:spPr>
        <p:txBody>
          <a:bodyPr wrap="square" rtlCol="0">
            <a:spAutoFit/>
          </a:bodyPr>
          <a:lstStyle/>
          <a:p>
            <a:pPr algn="ctr"/>
            <a:r>
              <a:rPr lang="en-US" altLang="ja-JP" sz="3600" dirty="0"/>
              <a:t>cast net</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686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3275</TotalTime>
  <Words>345</Words>
  <Application>Microsoft Office PowerPoint</Application>
  <PresentationFormat>画面に合わせる (4:3)</PresentationFormat>
  <Paragraphs>37</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MS UI Gothic</vt:lpstr>
      <vt:lpstr>游ゴシック</vt:lpstr>
      <vt:lpstr>Arial</vt:lpstr>
      <vt:lpstr>Calibri</vt:lpstr>
      <vt:lpstr>Calibri Light</vt:lpstr>
      <vt:lpstr>Wingdings</vt:lpstr>
      <vt:lpstr>Office テーマ</vt:lpstr>
      <vt:lpstr>Free Kanji Material  無料漢字教材 kanji0237-0239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Arashiro</cp:lastModifiedBy>
  <cp:revision>105</cp:revision>
  <dcterms:created xsi:type="dcterms:W3CDTF">2022-02-04T14:29:48Z</dcterms:created>
  <dcterms:modified xsi:type="dcterms:W3CDTF">2022-03-16T03:37:47Z</dcterms:modified>
</cp:coreProperties>
</file>