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42" r:id="rId2"/>
    <p:sldId id="543" r:id="rId3"/>
    <p:sldId id="539" r:id="rId4"/>
    <p:sldId id="540" r:id="rId5"/>
    <p:sldId id="257" r:id="rId6"/>
    <p:sldId id="258" r:id="rId7"/>
    <p:sldId id="259" r:id="rId8"/>
    <p:sldId id="256" r:id="rId9"/>
    <p:sldId id="262" r:id="rId10"/>
    <p:sldId id="261" r:id="rId11"/>
    <p:sldId id="263" r:id="rId12"/>
    <p:sldId id="264" r:id="rId13"/>
    <p:sldId id="544" r:id="rId14"/>
    <p:sldId id="265" r:id="rId15"/>
    <p:sldId id="545" r:id="rId16"/>
    <p:sldId id="266" r:id="rId17"/>
    <p:sldId id="548" r:id="rId18"/>
    <p:sldId id="267" r:id="rId19"/>
    <p:sldId id="54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3542" autoAdjust="0"/>
  </p:normalViewPr>
  <p:slideViewPr>
    <p:cSldViewPr snapToGrid="0">
      <p:cViewPr varScale="1">
        <p:scale>
          <a:sx n="65" d="100"/>
          <a:sy n="65" d="100"/>
        </p:scale>
        <p:origin x="13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2022/2/26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9.gif"/><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7.gif"/><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aragusuku.online/kanji/UnitsForNumbersAndCounters.pd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gif"/><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gif"/><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hyperlink" Target="http://aragusuku.online/kanji/UnitsForNumbersAndCounters.pdf" TargetMode="External"/><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gif"/></Relationships>
</file>

<file path=ppt/slides/_rels/slide17.xml.rels><?xml version="1.0" encoding="UTF-8" standalone="yes"?>
<Relationships xmlns="http://schemas.openxmlformats.org/package/2006/relationships"><Relationship Id="rId3" Type="http://schemas.openxmlformats.org/officeDocument/2006/relationships/hyperlink" Target="http://aragusuku.online/kanji/UnitsForNumbersAndCounters.pdf" TargetMode="External"/><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gif"/></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aragusuku.online/kanji/UnitsForNumbersAndCounters.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gif"/><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kanji0001-0013</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AGIF/APNG</a:t>
            </a:r>
            <a:r>
              <a:rPr kumimoji="1" lang="ja-JP" altLang="en-US" dirty="0"/>
              <a:t>ファイルは全て新城が作成したものです。書き順ファイルを編集・加工するために編集用ファイルがほしいという方はご連絡ください（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4B05FC6-7EA8-4016-B62E-628425F8E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16" y="1376068"/>
            <a:ext cx="1954886" cy="19548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7A0C409-3F78-487A-9DE4-DC098ED34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401" y="2913213"/>
            <a:ext cx="1540216" cy="1029146"/>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FA1E9814-199F-4D3F-8E88-AB9E7EF784BD}"/>
              </a:ext>
            </a:extLst>
          </p:cNvPr>
          <p:cNvSpPr txBox="1"/>
          <p:nvPr/>
        </p:nvSpPr>
        <p:spPr>
          <a:xfrm>
            <a:off x="164274" y="4470541"/>
            <a:ext cx="6017345" cy="430887"/>
          </a:xfrm>
          <a:prstGeom prst="rect">
            <a:avLst/>
          </a:prstGeom>
          <a:noFill/>
        </p:spPr>
        <p:txBody>
          <a:bodyPr wrap="square">
            <a:spAutoFit/>
          </a:bodyPr>
          <a:lstStyle/>
          <a:p>
            <a:r>
              <a:rPr lang="ja-JP" altLang="en-US" sz="1100" dirty="0"/>
              <a:t>A2569875, CC BY-SA 3.0 &lt;https://creativecommons.org/licenses/by-sa/3.0&gt;, via Wikimedia Commons</a:t>
            </a:r>
          </a:p>
          <a:p>
            <a:r>
              <a:rPr lang="ja-JP" altLang="en-US" sz="1100" dirty="0"/>
              <a:t>https://commons.wikimedia.org/wiki/File:Octagonal_pyramid1.png</a:t>
            </a:r>
          </a:p>
        </p:txBody>
      </p:sp>
      <p:pic>
        <p:nvPicPr>
          <p:cNvPr id="2052" name="Picture 4">
            <a:extLst>
              <a:ext uri="{FF2B5EF4-FFF2-40B4-BE49-F238E27FC236}">
                <a16:creationId xmlns:a16="http://schemas.microsoft.com/office/drawing/2014/main" id="{3233F99F-D3AF-45CB-8485-074A749038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8491" y="3427786"/>
            <a:ext cx="1611289" cy="1029146"/>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591B3D0E-A557-47BC-AF35-8C1263C297E3}"/>
              </a:ext>
            </a:extLst>
          </p:cNvPr>
          <p:cNvSpPr txBox="1"/>
          <p:nvPr/>
        </p:nvSpPr>
        <p:spPr>
          <a:xfrm>
            <a:off x="1415611" y="3302675"/>
            <a:ext cx="734496"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North</a:t>
            </a:r>
            <a:endParaRPr kumimoji="1" lang="ja-JP" altLang="en-US" b="1" dirty="0">
              <a:latin typeface="MS UI Gothic" panose="020B0600070205080204" pitchFamily="50" charset="-128"/>
              <a:ea typeface="MS UI Gothic" panose="020B0600070205080204" pitchFamily="50" charset="-128"/>
            </a:endParaRPr>
          </a:p>
        </p:txBody>
      </p:sp>
      <p:sp>
        <p:nvSpPr>
          <p:cNvPr id="15" name="テキスト ボックス 14">
            <a:extLst>
              <a:ext uri="{FF2B5EF4-FFF2-40B4-BE49-F238E27FC236}">
                <a16:creationId xmlns:a16="http://schemas.microsoft.com/office/drawing/2014/main" id="{4D6AE514-BDDD-44C3-BCFC-CE4C3CBAAC53}"/>
              </a:ext>
            </a:extLst>
          </p:cNvPr>
          <p:cNvSpPr txBox="1"/>
          <p:nvPr/>
        </p:nvSpPr>
        <p:spPr>
          <a:xfrm>
            <a:off x="1396375" y="1006736"/>
            <a:ext cx="753732"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South</a:t>
            </a:r>
            <a:endParaRPr kumimoji="1" lang="ja-JP" altLang="en-US" b="1" dirty="0">
              <a:latin typeface="MS UI Gothic" panose="020B0600070205080204" pitchFamily="50" charset="-128"/>
              <a:ea typeface="MS UI Gothic" panose="020B0600070205080204" pitchFamily="50" charset="-128"/>
            </a:endParaRPr>
          </a:p>
        </p:txBody>
      </p:sp>
      <p:sp>
        <p:nvSpPr>
          <p:cNvPr id="16" name="テキスト ボックス 15">
            <a:extLst>
              <a:ext uri="{FF2B5EF4-FFF2-40B4-BE49-F238E27FC236}">
                <a16:creationId xmlns:a16="http://schemas.microsoft.com/office/drawing/2014/main" id="{FE8E56AA-65D6-4E7E-B7EB-412449D7A8C9}"/>
              </a:ext>
            </a:extLst>
          </p:cNvPr>
          <p:cNvSpPr txBox="1"/>
          <p:nvPr/>
        </p:nvSpPr>
        <p:spPr>
          <a:xfrm>
            <a:off x="131174" y="2127967"/>
            <a:ext cx="614271"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East</a:t>
            </a:r>
            <a:endParaRPr kumimoji="1" lang="ja-JP" altLang="en-US" b="1" dirty="0">
              <a:latin typeface="MS UI Gothic" panose="020B0600070205080204" pitchFamily="50" charset="-128"/>
              <a:ea typeface="MS UI Gothic" panose="020B0600070205080204" pitchFamily="50" charset="-128"/>
            </a:endParaRPr>
          </a:p>
        </p:txBody>
      </p:sp>
      <p:sp>
        <p:nvSpPr>
          <p:cNvPr id="17" name="テキスト ボックス 16">
            <a:extLst>
              <a:ext uri="{FF2B5EF4-FFF2-40B4-BE49-F238E27FC236}">
                <a16:creationId xmlns:a16="http://schemas.microsoft.com/office/drawing/2014/main" id="{175A89C5-2159-4317-AECF-9C43D41E6BD5}"/>
              </a:ext>
            </a:extLst>
          </p:cNvPr>
          <p:cNvSpPr txBox="1"/>
          <p:nvPr/>
        </p:nvSpPr>
        <p:spPr>
          <a:xfrm>
            <a:off x="2770207" y="2139628"/>
            <a:ext cx="659155"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West</a:t>
            </a:r>
            <a:endParaRPr kumimoji="1" lang="ja-JP" altLang="en-US" b="1" dirty="0">
              <a:latin typeface="MS UI Gothic" panose="020B0600070205080204" pitchFamily="50" charset="-128"/>
              <a:ea typeface="MS UI Gothic" panose="020B0600070205080204" pitchFamily="50" charset="-128"/>
            </a:endParaRPr>
          </a:p>
        </p:txBody>
      </p:sp>
      <p:sp>
        <p:nvSpPr>
          <p:cNvPr id="18" name="テキスト ボックス 17">
            <a:extLst>
              <a:ext uri="{FF2B5EF4-FFF2-40B4-BE49-F238E27FC236}">
                <a16:creationId xmlns:a16="http://schemas.microsoft.com/office/drawing/2014/main" id="{62081DE1-EF4A-4289-B18B-3E8FB79E9022}"/>
              </a:ext>
            </a:extLst>
          </p:cNvPr>
          <p:cNvSpPr txBox="1"/>
          <p:nvPr/>
        </p:nvSpPr>
        <p:spPr>
          <a:xfrm>
            <a:off x="-12707" y="2874377"/>
            <a:ext cx="1140056"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Northeast</a:t>
            </a:r>
            <a:endParaRPr kumimoji="1" lang="ja-JP" altLang="en-US" b="1" dirty="0">
              <a:latin typeface="MS UI Gothic" panose="020B0600070205080204" pitchFamily="50" charset="-128"/>
              <a:ea typeface="MS UI Gothic" panose="020B0600070205080204" pitchFamily="50" charset="-128"/>
            </a:endParaRPr>
          </a:p>
        </p:txBody>
      </p:sp>
      <p:sp>
        <p:nvSpPr>
          <p:cNvPr id="19" name="テキスト ボックス 18">
            <a:extLst>
              <a:ext uri="{FF2B5EF4-FFF2-40B4-BE49-F238E27FC236}">
                <a16:creationId xmlns:a16="http://schemas.microsoft.com/office/drawing/2014/main" id="{ECF40307-C854-46CA-91F3-F893A2438A11}"/>
              </a:ext>
            </a:extLst>
          </p:cNvPr>
          <p:cNvSpPr txBox="1"/>
          <p:nvPr/>
        </p:nvSpPr>
        <p:spPr>
          <a:xfrm>
            <a:off x="2306299" y="1287513"/>
            <a:ext cx="1215397"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Southwest</a:t>
            </a:r>
            <a:endParaRPr kumimoji="1" lang="ja-JP" altLang="en-US" b="1" dirty="0">
              <a:latin typeface="MS UI Gothic" panose="020B0600070205080204" pitchFamily="50" charset="-128"/>
              <a:ea typeface="MS UI Gothic" panose="020B0600070205080204" pitchFamily="50" charset="-128"/>
            </a:endParaRPr>
          </a:p>
        </p:txBody>
      </p:sp>
      <p:sp>
        <p:nvSpPr>
          <p:cNvPr id="20" name="テキスト ボックス 19">
            <a:extLst>
              <a:ext uri="{FF2B5EF4-FFF2-40B4-BE49-F238E27FC236}">
                <a16:creationId xmlns:a16="http://schemas.microsoft.com/office/drawing/2014/main" id="{FBEBBCE2-3BFD-4349-B403-724F31511DD9}"/>
              </a:ext>
            </a:extLst>
          </p:cNvPr>
          <p:cNvSpPr txBox="1"/>
          <p:nvPr/>
        </p:nvSpPr>
        <p:spPr>
          <a:xfrm>
            <a:off x="2399897" y="2930347"/>
            <a:ext cx="1178528"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Northwest</a:t>
            </a:r>
            <a:endParaRPr kumimoji="1" lang="ja-JP" altLang="en-US" b="1" dirty="0">
              <a:latin typeface="MS UI Gothic" panose="020B0600070205080204" pitchFamily="50" charset="-128"/>
              <a:ea typeface="MS UI Gothic" panose="020B0600070205080204" pitchFamily="50" charset="-128"/>
            </a:endParaRPr>
          </a:p>
        </p:txBody>
      </p:sp>
      <p:sp>
        <p:nvSpPr>
          <p:cNvPr id="21" name="テキスト ボックス 20">
            <a:extLst>
              <a:ext uri="{FF2B5EF4-FFF2-40B4-BE49-F238E27FC236}">
                <a16:creationId xmlns:a16="http://schemas.microsoft.com/office/drawing/2014/main" id="{078CCFE2-0CD6-409F-88C6-824949395AA2}"/>
              </a:ext>
            </a:extLst>
          </p:cNvPr>
          <p:cNvSpPr txBox="1"/>
          <p:nvPr/>
        </p:nvSpPr>
        <p:spPr>
          <a:xfrm>
            <a:off x="0" y="1282786"/>
            <a:ext cx="1175322"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Southeast</a:t>
            </a:r>
            <a:endParaRPr kumimoji="1" lang="ja-JP" altLang="en-US" b="1" dirty="0">
              <a:latin typeface="MS UI Gothic" panose="020B0600070205080204" pitchFamily="50" charset="-128"/>
              <a:ea typeface="MS UI Gothic" panose="020B0600070205080204" pitchFamily="50" charset="-128"/>
            </a:endParaRPr>
          </a:p>
        </p:txBody>
      </p:sp>
      <p:sp>
        <p:nvSpPr>
          <p:cNvPr id="22" name="テキスト ボックス 21">
            <a:extLst>
              <a:ext uri="{FF2B5EF4-FFF2-40B4-BE49-F238E27FC236}">
                <a16:creationId xmlns:a16="http://schemas.microsoft.com/office/drawing/2014/main" id="{9CCB85F7-D07A-4CDE-95FB-CDE88563ED3B}"/>
              </a:ext>
            </a:extLst>
          </p:cNvPr>
          <p:cNvSpPr txBox="1"/>
          <p:nvPr/>
        </p:nvSpPr>
        <p:spPr>
          <a:xfrm>
            <a:off x="164274" y="5666454"/>
            <a:ext cx="6017344" cy="646331"/>
          </a:xfrm>
          <a:prstGeom prst="rect">
            <a:avLst/>
          </a:prstGeom>
          <a:noFill/>
        </p:spPr>
        <p:txBody>
          <a:bodyPr wrap="square" rtlCol="0">
            <a:spAutoFit/>
          </a:bodyPr>
          <a:lstStyle/>
          <a:p>
            <a:pPr algn="ctr"/>
            <a:r>
              <a:rPr lang="en-US" altLang="ja-JP" sz="3600" dirty="0">
                <a:solidFill>
                  <a:srgbClr val="FF0000"/>
                </a:solidFill>
                <a:latin typeface="MS UI Gothic" panose="020B0600070205080204" pitchFamily="50" charset="-128"/>
                <a:ea typeface="MS UI Gothic" panose="020B0600070205080204" pitchFamily="50" charset="-128"/>
              </a:rPr>
              <a:t>eight/8</a:t>
            </a:r>
            <a:r>
              <a:rPr lang="en-US" altLang="ja-JP" sz="3600" dirty="0">
                <a:latin typeface="MS UI Gothic" panose="020B0600070205080204" pitchFamily="50" charset="-128"/>
                <a:ea typeface="MS UI Gothic" panose="020B0600070205080204" pitchFamily="50" charset="-128"/>
              </a:rPr>
              <a:t> directions </a:t>
            </a: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eight/8</a:t>
            </a:r>
            <a:endParaRPr lang="en-US" altLang="ja-JP" sz="3600" dirty="0">
              <a:solidFill>
                <a:srgbClr val="FF0000"/>
              </a:solidFill>
              <a:latin typeface="MS UI Gothic" panose="020B0600070205080204" pitchFamily="50" charset="-128"/>
              <a:ea typeface="MS UI Gothic" panose="020B0600070205080204" pitchFamily="50" charset="-128"/>
            </a:endParaRPr>
          </a:p>
        </p:txBody>
      </p:sp>
      <p:sp>
        <p:nvSpPr>
          <p:cNvPr id="23" name="矢印: 右 22">
            <a:extLst>
              <a:ext uri="{FF2B5EF4-FFF2-40B4-BE49-F238E27FC236}">
                <a16:creationId xmlns:a16="http://schemas.microsoft.com/office/drawing/2014/main" id="{214DC072-5AA8-48C3-9A1D-4D60E9AFC08E}"/>
              </a:ext>
            </a:extLst>
          </p:cNvPr>
          <p:cNvSpPr/>
          <p:nvPr/>
        </p:nvSpPr>
        <p:spPr>
          <a:xfrm rot="2377077">
            <a:off x="2870946" y="330322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A4E000EB-164B-44B1-8169-E88F4AD7A696}"/>
              </a:ext>
            </a:extLst>
          </p:cNvPr>
          <p:cNvSpPr txBox="1"/>
          <p:nvPr/>
        </p:nvSpPr>
        <p:spPr>
          <a:xfrm>
            <a:off x="382111" y="3947468"/>
            <a:ext cx="2719337" cy="461665"/>
          </a:xfrm>
          <a:prstGeom prst="rect">
            <a:avLst/>
          </a:prstGeom>
          <a:noFill/>
        </p:spPr>
        <p:txBody>
          <a:bodyPr wrap="square" rtlCol="0">
            <a:spAutoFit/>
          </a:bodyPr>
          <a:lstStyle/>
          <a:p>
            <a:pPr algn="ctr"/>
            <a:r>
              <a:rPr lang="en-US" altLang="ja-JP" sz="2400" dirty="0">
                <a:latin typeface="MS UI Gothic" panose="020B0600070205080204" pitchFamily="50" charset="-128"/>
                <a:ea typeface="MS UI Gothic" panose="020B0600070205080204" pitchFamily="50" charset="-128"/>
              </a:rPr>
              <a:t>octagonal pyramid</a:t>
            </a:r>
            <a:endParaRPr lang="en-US" altLang="ja-JP" sz="2400" dirty="0">
              <a:solidFill>
                <a:srgbClr val="FF0000"/>
              </a:solidFill>
              <a:latin typeface="MS UI Gothic" panose="020B0600070205080204" pitchFamily="50" charset="-128"/>
              <a:ea typeface="MS UI Gothic" panose="020B0600070205080204" pitchFamily="50" charset="-128"/>
            </a:endParaRPr>
          </a:p>
        </p:txBody>
      </p:sp>
      <p:pic>
        <p:nvPicPr>
          <p:cNvPr id="2048" name="図 2047" descr="ロゴ&#10;&#10;自動的に生成された説明">
            <a:extLst>
              <a:ext uri="{FF2B5EF4-FFF2-40B4-BE49-F238E27FC236}">
                <a16:creationId xmlns:a16="http://schemas.microsoft.com/office/drawing/2014/main" id="{50AA5D75-24AD-4563-98CB-069F91992A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1618" y="3906221"/>
            <a:ext cx="2719337" cy="2719337"/>
          </a:xfrm>
          <a:prstGeom prst="rect">
            <a:avLst/>
          </a:prstGeom>
        </p:spPr>
      </p:pic>
      <p:sp>
        <p:nvSpPr>
          <p:cNvPr id="30" name="矢印: 右 29">
            <a:extLst>
              <a:ext uri="{FF2B5EF4-FFF2-40B4-BE49-F238E27FC236}">
                <a16:creationId xmlns:a16="http://schemas.microsoft.com/office/drawing/2014/main" id="{A6CE8090-6D54-45B7-B2EF-2310740B85FC}"/>
              </a:ext>
            </a:extLst>
          </p:cNvPr>
          <p:cNvSpPr/>
          <p:nvPr/>
        </p:nvSpPr>
        <p:spPr>
          <a:xfrm rot="2377077">
            <a:off x="5411228" y="4786271"/>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1C912445-B0DC-41B4-9AD3-0BF715C4FC6B}"/>
              </a:ext>
            </a:extLst>
          </p:cNvPr>
          <p:cNvPicPr>
            <a:picLocks noChangeAspect="1"/>
          </p:cNvPicPr>
          <p:nvPr/>
        </p:nvPicPr>
        <p:blipFill>
          <a:blip r:embed="rId6"/>
          <a:stretch>
            <a:fillRect/>
          </a:stretch>
        </p:blipFill>
        <p:spPr>
          <a:xfrm>
            <a:off x="0" y="36763"/>
            <a:ext cx="9144000" cy="470899"/>
          </a:xfrm>
          <a:prstGeom prst="rect">
            <a:avLst/>
          </a:prstGeom>
        </p:spPr>
      </p:pic>
      <p:sp>
        <p:nvSpPr>
          <p:cNvPr id="24" name="テキスト ボックス 23">
            <a:extLst>
              <a:ext uri="{FF2B5EF4-FFF2-40B4-BE49-F238E27FC236}">
                <a16:creationId xmlns:a16="http://schemas.microsoft.com/office/drawing/2014/main" id="{021E6B7F-2DFE-4873-A8C3-6EE2C87ED8BF}"/>
              </a:ext>
            </a:extLst>
          </p:cNvPr>
          <p:cNvSpPr txBox="1"/>
          <p:nvPr/>
        </p:nvSpPr>
        <p:spPr>
          <a:xfrm>
            <a:off x="22345" y="465369"/>
            <a:ext cx="7054448" cy="646331"/>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https://commons.wikimedia.org/wiki/File:Bagua-name-later.svg</a:t>
            </a:r>
          </a:p>
          <a:p>
            <a:r>
              <a:rPr lang="ja-JP" altLang="en-US" sz="1200" dirty="0">
                <a:latin typeface="MS UI Gothic" panose="020B0600070205080204" pitchFamily="50" charset="-128"/>
                <a:ea typeface="MS UI Gothic" panose="020B0600070205080204" pitchFamily="50" charset="-128"/>
              </a:rPr>
              <a:t>Pakua_with_name.svg: 2006-09-23T21:16:47Z BenduKiwi 547x547 (101558 Bytes)derivative work: Machine Elf 1735, CC BY-SA 2.5 &lt;https://creativecommons.org/licenses/by-sa/2.5&gt;, via Wikimedia Commons</a:t>
            </a:r>
          </a:p>
        </p:txBody>
      </p:sp>
    </p:spTree>
    <p:extLst>
      <p:ext uri="{BB962C8B-B14F-4D97-AF65-F5344CB8AC3E}">
        <p14:creationId xmlns:p14="http://schemas.microsoft.com/office/powerpoint/2010/main" val="3948982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D279AB1-7720-447A-B050-2DE52F31871B}"/>
              </a:ext>
            </a:extLst>
          </p:cNvPr>
          <p:cNvPicPr>
            <a:picLocks noChangeAspect="1"/>
          </p:cNvPicPr>
          <p:nvPr/>
        </p:nvPicPr>
        <p:blipFill>
          <a:blip r:embed="rId2"/>
          <a:stretch>
            <a:fillRect/>
          </a:stretch>
        </p:blipFill>
        <p:spPr>
          <a:xfrm>
            <a:off x="0" y="36871"/>
            <a:ext cx="9144000" cy="470899"/>
          </a:xfrm>
          <a:prstGeom prst="rect">
            <a:avLst/>
          </a:prstGeom>
        </p:spPr>
      </p:pic>
      <p:pic>
        <p:nvPicPr>
          <p:cNvPr id="19" name="図 18">
            <a:extLst>
              <a:ext uri="{FF2B5EF4-FFF2-40B4-BE49-F238E27FC236}">
                <a16:creationId xmlns:a16="http://schemas.microsoft.com/office/drawing/2014/main" id="{04DE4194-87C4-4010-AC2D-0394E1761CDA}"/>
              </a:ext>
            </a:extLst>
          </p:cNvPr>
          <p:cNvPicPr>
            <a:picLocks noChangeAspect="1"/>
          </p:cNvPicPr>
          <p:nvPr/>
        </p:nvPicPr>
        <p:blipFill>
          <a:blip r:embed="rId3"/>
          <a:stretch>
            <a:fillRect/>
          </a:stretch>
        </p:blipFill>
        <p:spPr>
          <a:xfrm rot="21270704">
            <a:off x="816081" y="1279004"/>
            <a:ext cx="4346006" cy="2660333"/>
          </a:xfrm>
          <a:prstGeom prst="rect">
            <a:avLst/>
          </a:prstGeom>
        </p:spPr>
      </p:pic>
      <p:cxnSp>
        <p:nvCxnSpPr>
          <p:cNvPr id="21" name="直線コネクタ 20">
            <a:extLst>
              <a:ext uri="{FF2B5EF4-FFF2-40B4-BE49-F238E27FC236}">
                <a16:creationId xmlns:a16="http://schemas.microsoft.com/office/drawing/2014/main" id="{081EB887-27B3-443F-8D92-6F9268DE5C82}"/>
              </a:ext>
            </a:extLst>
          </p:cNvPr>
          <p:cNvCxnSpPr>
            <a:cxnSpLocks/>
          </p:cNvCxnSpPr>
          <p:nvPr/>
        </p:nvCxnSpPr>
        <p:spPr>
          <a:xfrm flipV="1">
            <a:off x="1523572" y="726033"/>
            <a:ext cx="560900" cy="1892258"/>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pic>
        <p:nvPicPr>
          <p:cNvPr id="22" name="Picture 4" descr="調理器具のイラスト「包丁」">
            <a:extLst>
              <a:ext uri="{FF2B5EF4-FFF2-40B4-BE49-F238E27FC236}">
                <a16:creationId xmlns:a16="http://schemas.microsoft.com/office/drawing/2014/main" id="{0E956AC8-634C-40E4-8B73-86E658D5E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45612">
            <a:off x="447033" y="2717823"/>
            <a:ext cx="1381521" cy="1754312"/>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45607452-60F4-48A3-A9C1-C19B690EB30C}"/>
              </a:ext>
            </a:extLst>
          </p:cNvPr>
          <p:cNvSpPr txBox="1"/>
          <p:nvPr/>
        </p:nvSpPr>
        <p:spPr>
          <a:xfrm>
            <a:off x="423872" y="530153"/>
            <a:ext cx="1370176" cy="769441"/>
          </a:xfrm>
          <a:prstGeom prst="rect">
            <a:avLst/>
          </a:prstGeom>
          <a:noFill/>
        </p:spPr>
        <p:txBody>
          <a:bodyPr wrap="square" rtlCol="0">
            <a:spAutoFit/>
          </a:bodyPr>
          <a:lstStyle/>
          <a:p>
            <a:pPr algn="ctr"/>
            <a:r>
              <a:rPr lang="en-US" altLang="ja-JP" sz="4400" dirty="0">
                <a:latin typeface="MS UI Gothic" panose="020B0600070205080204" pitchFamily="50" charset="-128"/>
                <a:ea typeface="MS UI Gothic" panose="020B0600070205080204" pitchFamily="50" charset="-128"/>
              </a:rPr>
              <a:t>10%</a:t>
            </a:r>
            <a:endParaRPr lang="en-US" altLang="ja-JP" sz="4400" dirty="0">
              <a:solidFill>
                <a:srgbClr val="FF0000"/>
              </a:solidFill>
              <a:latin typeface="MS UI Gothic" panose="020B0600070205080204" pitchFamily="50" charset="-128"/>
              <a:ea typeface="MS UI Gothic" panose="020B0600070205080204" pitchFamily="50" charset="-128"/>
            </a:endParaRPr>
          </a:p>
        </p:txBody>
      </p:sp>
      <p:sp>
        <p:nvSpPr>
          <p:cNvPr id="25" name="右中かっこ 24">
            <a:extLst>
              <a:ext uri="{FF2B5EF4-FFF2-40B4-BE49-F238E27FC236}">
                <a16:creationId xmlns:a16="http://schemas.microsoft.com/office/drawing/2014/main" id="{7176119E-DE8D-4F6D-BEC8-EB471F21284C}"/>
              </a:ext>
            </a:extLst>
          </p:cNvPr>
          <p:cNvSpPr/>
          <p:nvPr/>
        </p:nvSpPr>
        <p:spPr>
          <a:xfrm rot="16034179">
            <a:off x="1143413" y="875488"/>
            <a:ext cx="281330" cy="1007548"/>
          </a:xfrm>
          <a:prstGeom prst="rightBrace">
            <a:avLst>
              <a:gd name="adj1" fmla="val 52516"/>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右中かっこ 25">
            <a:extLst>
              <a:ext uri="{FF2B5EF4-FFF2-40B4-BE49-F238E27FC236}">
                <a16:creationId xmlns:a16="http://schemas.microsoft.com/office/drawing/2014/main" id="{BF6FE9DD-BDFD-4E4B-9C6A-88512E19C9F5}"/>
              </a:ext>
            </a:extLst>
          </p:cNvPr>
          <p:cNvSpPr/>
          <p:nvPr/>
        </p:nvSpPr>
        <p:spPr>
          <a:xfrm rot="18348245">
            <a:off x="3674955" y="-274050"/>
            <a:ext cx="375319" cy="3951564"/>
          </a:xfrm>
          <a:prstGeom prst="rightBrace">
            <a:avLst>
              <a:gd name="adj1" fmla="val 52516"/>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8593CE2D-0042-4D65-94E2-EF47E01E7784}"/>
              </a:ext>
            </a:extLst>
          </p:cNvPr>
          <p:cNvSpPr txBox="1"/>
          <p:nvPr/>
        </p:nvSpPr>
        <p:spPr>
          <a:xfrm>
            <a:off x="3594608" y="947390"/>
            <a:ext cx="1370176" cy="769441"/>
          </a:xfrm>
          <a:prstGeom prst="rect">
            <a:avLst/>
          </a:prstGeom>
          <a:noFill/>
        </p:spPr>
        <p:txBody>
          <a:bodyPr wrap="square" rtlCol="0">
            <a:spAutoFit/>
          </a:bodyPr>
          <a:lstStyle/>
          <a:p>
            <a:pPr algn="ctr"/>
            <a:r>
              <a:rPr lang="en-US" altLang="ja-JP" sz="4400" dirty="0">
                <a:latin typeface="MS UI Gothic" panose="020B0600070205080204" pitchFamily="50" charset="-128"/>
                <a:ea typeface="MS UI Gothic" panose="020B0600070205080204" pitchFamily="50" charset="-128"/>
              </a:rPr>
              <a:t>90%</a:t>
            </a:r>
            <a:endParaRPr lang="en-US" altLang="ja-JP" sz="4400" dirty="0">
              <a:solidFill>
                <a:srgbClr val="FF0000"/>
              </a:solidFill>
              <a:latin typeface="MS UI Gothic" panose="020B0600070205080204" pitchFamily="50" charset="-128"/>
              <a:ea typeface="MS UI Gothic" panose="020B0600070205080204" pitchFamily="50" charset="-128"/>
            </a:endParaRPr>
          </a:p>
        </p:txBody>
      </p:sp>
      <p:sp>
        <p:nvSpPr>
          <p:cNvPr id="29" name="テキスト ボックス 28">
            <a:extLst>
              <a:ext uri="{FF2B5EF4-FFF2-40B4-BE49-F238E27FC236}">
                <a16:creationId xmlns:a16="http://schemas.microsoft.com/office/drawing/2014/main" id="{D8B0315A-BE0B-4B0C-A3C1-2462B7141BBB}"/>
              </a:ext>
            </a:extLst>
          </p:cNvPr>
          <p:cNvSpPr txBox="1"/>
          <p:nvPr/>
        </p:nvSpPr>
        <p:spPr>
          <a:xfrm>
            <a:off x="432963" y="4477792"/>
            <a:ext cx="5025293" cy="2123658"/>
          </a:xfrm>
          <a:prstGeom prst="rect">
            <a:avLst/>
          </a:prstGeom>
          <a:noFill/>
        </p:spPr>
        <p:txBody>
          <a:bodyPr wrap="square" rtlCol="0">
            <a:spAutoFit/>
          </a:bodyPr>
          <a:lstStyle/>
          <a:p>
            <a:r>
              <a:rPr lang="en-US" altLang="ja-JP" sz="4400" dirty="0">
                <a:latin typeface="MS UI Gothic" panose="020B0600070205080204" pitchFamily="50" charset="-128"/>
                <a:ea typeface="MS UI Gothic" panose="020B0600070205080204" pitchFamily="50" charset="-128"/>
              </a:rPr>
              <a:t>cut ~ in the ratio 1:9 </a:t>
            </a:r>
          </a:p>
          <a:p>
            <a:pPr marL="571500" indent="-571500">
              <a:buFont typeface="Wingdings" panose="05000000000000000000" pitchFamily="2" charset="2"/>
              <a:buChar char="à"/>
            </a:pPr>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90%</a:t>
            </a:r>
          </a:p>
          <a:p>
            <a:pPr marL="571500" indent="-571500">
              <a:buFont typeface="Wingdings" panose="05000000000000000000" pitchFamily="2" charset="2"/>
              <a:buChar char="à"/>
            </a:pPr>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nine/9</a:t>
            </a:r>
            <a:endParaRPr lang="en-US" altLang="ja-JP" sz="4400" dirty="0">
              <a:solidFill>
                <a:srgbClr val="FF0000"/>
              </a:solidFill>
              <a:latin typeface="MS UI Gothic" panose="020B0600070205080204" pitchFamily="50" charset="-128"/>
              <a:ea typeface="MS UI Gothic" panose="020B0600070205080204" pitchFamily="50" charset="-128"/>
            </a:endParaRPr>
          </a:p>
        </p:txBody>
      </p:sp>
      <p:sp>
        <p:nvSpPr>
          <p:cNvPr id="30" name="矢印: 右 29">
            <a:extLst>
              <a:ext uri="{FF2B5EF4-FFF2-40B4-BE49-F238E27FC236}">
                <a16:creationId xmlns:a16="http://schemas.microsoft.com/office/drawing/2014/main" id="{3F0C1816-6919-4174-BECB-2A611AAE2BC4}"/>
              </a:ext>
            </a:extLst>
          </p:cNvPr>
          <p:cNvSpPr/>
          <p:nvPr/>
        </p:nvSpPr>
        <p:spPr>
          <a:xfrm rot="2380184">
            <a:off x="5181001" y="3745622"/>
            <a:ext cx="743396" cy="752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descr="ロゴ&#10;&#10;自動的に生成された説明">
            <a:extLst>
              <a:ext uri="{FF2B5EF4-FFF2-40B4-BE49-F238E27FC236}">
                <a16:creationId xmlns:a16="http://schemas.microsoft.com/office/drawing/2014/main" id="{825188BF-4A3E-4324-A9EC-D6A82BB72E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8349" y="3607046"/>
            <a:ext cx="2870498" cy="2870498"/>
          </a:xfrm>
          <a:prstGeom prst="rect">
            <a:avLst/>
          </a:prstGeom>
        </p:spPr>
      </p:pic>
      <p:sp>
        <p:nvSpPr>
          <p:cNvPr id="33" name="フリーフォーム: 図形 32">
            <a:extLst>
              <a:ext uri="{FF2B5EF4-FFF2-40B4-BE49-F238E27FC236}">
                <a16:creationId xmlns:a16="http://schemas.microsoft.com/office/drawing/2014/main" id="{417F3D54-A2F1-4AF8-A7E6-24107D7AED64}"/>
              </a:ext>
            </a:extLst>
          </p:cNvPr>
          <p:cNvSpPr/>
          <p:nvPr/>
        </p:nvSpPr>
        <p:spPr>
          <a:xfrm>
            <a:off x="5683868" y="2452074"/>
            <a:ext cx="1666568" cy="1189332"/>
          </a:xfrm>
          <a:custGeom>
            <a:avLst/>
            <a:gdLst>
              <a:gd name="connsiteX0" fmla="*/ 0 w 1666568"/>
              <a:gd name="connsiteY0" fmla="*/ 601 h 1189332"/>
              <a:gd name="connsiteX1" fmla="*/ 442452 w 1666568"/>
              <a:gd name="connsiteY1" fmla="*/ 30098 h 1189332"/>
              <a:gd name="connsiteX2" fmla="*/ 825910 w 1666568"/>
              <a:gd name="connsiteY2" fmla="*/ 601 h 1189332"/>
              <a:gd name="connsiteX3" fmla="*/ 943897 w 1666568"/>
              <a:gd name="connsiteY3" fmla="*/ 30098 h 1189332"/>
              <a:gd name="connsiteX4" fmla="*/ 884903 w 1666568"/>
              <a:gd name="connsiteY4" fmla="*/ 221827 h 1189332"/>
              <a:gd name="connsiteX5" fmla="*/ 840658 w 1666568"/>
              <a:gd name="connsiteY5" fmla="*/ 649530 h 1189332"/>
              <a:gd name="connsiteX6" fmla="*/ 870155 w 1666568"/>
              <a:gd name="connsiteY6" fmla="*/ 959247 h 1189332"/>
              <a:gd name="connsiteX7" fmla="*/ 973393 w 1666568"/>
              <a:gd name="connsiteY7" fmla="*/ 1077234 h 1189332"/>
              <a:gd name="connsiteX8" fmla="*/ 1165123 w 1666568"/>
              <a:gd name="connsiteY8" fmla="*/ 1180472 h 1189332"/>
              <a:gd name="connsiteX9" fmla="*/ 1430593 w 1666568"/>
              <a:gd name="connsiteY9" fmla="*/ 1180472 h 1189332"/>
              <a:gd name="connsiteX10" fmla="*/ 1666568 w 1666568"/>
              <a:gd name="connsiteY10" fmla="*/ 1150976 h 118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6568" h="1189332">
                <a:moveTo>
                  <a:pt x="0" y="601"/>
                </a:moveTo>
                <a:cubicBezTo>
                  <a:pt x="152400" y="15349"/>
                  <a:pt x="304800" y="30098"/>
                  <a:pt x="442452" y="30098"/>
                </a:cubicBezTo>
                <a:cubicBezTo>
                  <a:pt x="580104" y="30098"/>
                  <a:pt x="742336" y="601"/>
                  <a:pt x="825910" y="601"/>
                </a:cubicBezTo>
                <a:cubicBezTo>
                  <a:pt x="909484" y="601"/>
                  <a:pt x="934065" y="-6773"/>
                  <a:pt x="943897" y="30098"/>
                </a:cubicBezTo>
                <a:cubicBezTo>
                  <a:pt x="953729" y="66969"/>
                  <a:pt x="902109" y="118589"/>
                  <a:pt x="884903" y="221827"/>
                </a:cubicBezTo>
                <a:cubicBezTo>
                  <a:pt x="867697" y="325065"/>
                  <a:pt x="843116" y="526627"/>
                  <a:pt x="840658" y="649530"/>
                </a:cubicBezTo>
                <a:cubicBezTo>
                  <a:pt x="838200" y="772433"/>
                  <a:pt x="848033" y="887963"/>
                  <a:pt x="870155" y="959247"/>
                </a:cubicBezTo>
                <a:cubicBezTo>
                  <a:pt x="892277" y="1030531"/>
                  <a:pt x="924232" y="1040363"/>
                  <a:pt x="973393" y="1077234"/>
                </a:cubicBezTo>
                <a:cubicBezTo>
                  <a:pt x="1022554" y="1114105"/>
                  <a:pt x="1088923" y="1163266"/>
                  <a:pt x="1165123" y="1180472"/>
                </a:cubicBezTo>
                <a:cubicBezTo>
                  <a:pt x="1241323" y="1197678"/>
                  <a:pt x="1347019" y="1185388"/>
                  <a:pt x="1430593" y="1180472"/>
                </a:cubicBezTo>
                <a:cubicBezTo>
                  <a:pt x="1514167" y="1175556"/>
                  <a:pt x="1590367" y="1163266"/>
                  <a:pt x="1666568" y="1150976"/>
                </a:cubicBezTo>
              </a:path>
            </a:pathLst>
          </a:custGeom>
          <a:noFill/>
          <a:ln w="180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図形 33">
            <a:extLst>
              <a:ext uri="{FF2B5EF4-FFF2-40B4-BE49-F238E27FC236}">
                <a16:creationId xmlns:a16="http://schemas.microsoft.com/office/drawing/2014/main" id="{FDD46BAF-2AC3-404A-B14C-FBE3B9A0B316}"/>
              </a:ext>
            </a:extLst>
          </p:cNvPr>
          <p:cNvSpPr/>
          <p:nvPr/>
        </p:nvSpPr>
        <p:spPr>
          <a:xfrm>
            <a:off x="5654371" y="2010644"/>
            <a:ext cx="442451" cy="1596402"/>
          </a:xfrm>
          <a:custGeom>
            <a:avLst/>
            <a:gdLst>
              <a:gd name="connsiteX0" fmla="*/ 442451 w 442451"/>
              <a:gd name="connsiteY0" fmla="*/ 0 h 1596402"/>
              <a:gd name="connsiteX1" fmla="*/ 383458 w 442451"/>
              <a:gd name="connsiteY1" fmla="*/ 884903 h 1596402"/>
              <a:gd name="connsiteX2" fmla="*/ 250722 w 442451"/>
              <a:gd name="connsiteY2" fmla="*/ 1489587 h 1596402"/>
              <a:gd name="connsiteX3" fmla="*/ 0 w 442451"/>
              <a:gd name="connsiteY3" fmla="*/ 1592826 h 1596402"/>
            </a:gdLst>
            <a:ahLst/>
            <a:cxnLst>
              <a:cxn ang="0">
                <a:pos x="connsiteX0" y="connsiteY0"/>
              </a:cxn>
              <a:cxn ang="0">
                <a:pos x="connsiteX1" y="connsiteY1"/>
              </a:cxn>
              <a:cxn ang="0">
                <a:pos x="connsiteX2" y="connsiteY2"/>
              </a:cxn>
              <a:cxn ang="0">
                <a:pos x="connsiteX3" y="connsiteY3"/>
              </a:cxn>
            </a:cxnLst>
            <a:rect l="l" t="t" r="r" b="b"/>
            <a:pathLst>
              <a:path w="442451" h="1596402">
                <a:moveTo>
                  <a:pt x="442451" y="0"/>
                </a:moveTo>
                <a:cubicBezTo>
                  <a:pt x="428932" y="318319"/>
                  <a:pt x="415413" y="636639"/>
                  <a:pt x="383458" y="884903"/>
                </a:cubicBezTo>
                <a:cubicBezTo>
                  <a:pt x="351503" y="1133167"/>
                  <a:pt x="314632" y="1371600"/>
                  <a:pt x="250722" y="1489587"/>
                </a:cubicBezTo>
                <a:cubicBezTo>
                  <a:pt x="186812" y="1607574"/>
                  <a:pt x="93406" y="1600200"/>
                  <a:pt x="0" y="1592826"/>
                </a:cubicBezTo>
              </a:path>
            </a:pathLst>
          </a:custGeom>
          <a:noFill/>
          <a:ln w="171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79943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17B17C5-C992-4358-AB59-05F19A66A647}"/>
              </a:ext>
            </a:extLst>
          </p:cNvPr>
          <p:cNvPicPr>
            <a:picLocks noChangeAspect="1"/>
          </p:cNvPicPr>
          <p:nvPr/>
        </p:nvPicPr>
        <p:blipFill>
          <a:blip r:embed="rId2"/>
          <a:stretch>
            <a:fillRect/>
          </a:stretch>
        </p:blipFill>
        <p:spPr>
          <a:xfrm>
            <a:off x="0" y="44244"/>
            <a:ext cx="9144000" cy="470458"/>
          </a:xfrm>
          <a:prstGeom prst="rect">
            <a:avLst/>
          </a:prstGeom>
        </p:spPr>
      </p:pic>
      <p:pic>
        <p:nvPicPr>
          <p:cNvPr id="10" name="図 9" descr="アイコン&#10;&#10;自動的に生成された説明">
            <a:extLst>
              <a:ext uri="{FF2B5EF4-FFF2-40B4-BE49-F238E27FC236}">
                <a16:creationId xmlns:a16="http://schemas.microsoft.com/office/drawing/2014/main" id="{5BD67066-7670-4E75-9C78-6A32058ED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158371"/>
            <a:ext cx="3295650" cy="3295650"/>
          </a:xfrm>
          <a:prstGeom prst="rect">
            <a:avLst/>
          </a:prstGeom>
        </p:spPr>
      </p:pic>
      <p:sp>
        <p:nvSpPr>
          <p:cNvPr id="11" name="テキスト ボックス 10">
            <a:extLst>
              <a:ext uri="{FF2B5EF4-FFF2-40B4-BE49-F238E27FC236}">
                <a16:creationId xmlns:a16="http://schemas.microsoft.com/office/drawing/2014/main" id="{4A75671B-C96B-4F4B-A22D-3FFE9771762A}"/>
              </a:ext>
            </a:extLst>
          </p:cNvPr>
          <p:cNvSpPr txBox="1"/>
          <p:nvPr/>
        </p:nvSpPr>
        <p:spPr>
          <a:xfrm>
            <a:off x="347672" y="4511603"/>
            <a:ext cx="6434128" cy="2123658"/>
          </a:xfrm>
          <a:prstGeom prst="rect">
            <a:avLst/>
          </a:prstGeom>
          <a:noFill/>
        </p:spPr>
        <p:txBody>
          <a:bodyPr wrap="square" rtlCol="0">
            <a:spAutoFit/>
          </a:bodyPr>
          <a:lstStyle/>
          <a:p>
            <a:r>
              <a:rPr lang="en-US" altLang="ja-JP" sz="4400" dirty="0">
                <a:latin typeface="MS UI Gothic" panose="020B0600070205080204" pitchFamily="50" charset="-128"/>
                <a:ea typeface="MS UI Gothic" panose="020B0600070205080204" pitchFamily="50" charset="-128"/>
              </a:rPr>
              <a:t>a bundle of rice straws</a:t>
            </a:r>
          </a:p>
          <a:p>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ten/</a:t>
            </a:r>
            <a:r>
              <a:rPr lang="en-US" altLang="ja-JP" sz="4400" dirty="0">
                <a:latin typeface="MS UI Gothic" panose="020B0600070205080204" pitchFamily="50" charset="-128"/>
                <a:ea typeface="MS UI Gothic" panose="020B0600070205080204" pitchFamily="50" charset="-128"/>
              </a:rPr>
              <a:t>10 straws</a:t>
            </a:r>
          </a:p>
          <a:p>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ten/10</a:t>
            </a:r>
            <a:endParaRPr lang="en-US" altLang="ja-JP" sz="4400" dirty="0">
              <a:solidFill>
                <a:srgbClr val="FF0000"/>
              </a:solidFill>
              <a:latin typeface="MS UI Gothic" panose="020B0600070205080204" pitchFamily="50" charset="-128"/>
              <a:ea typeface="MS UI Gothic" panose="020B0600070205080204" pitchFamily="50" charset="-128"/>
            </a:endParaRPr>
          </a:p>
        </p:txBody>
      </p:sp>
      <p:pic>
        <p:nvPicPr>
          <p:cNvPr id="8194" name="Picture 2" descr="米農家のイラスト（農業）">
            <a:extLst>
              <a:ext uri="{FF2B5EF4-FFF2-40B4-BE49-F238E27FC236}">
                <a16:creationId xmlns:a16="http://schemas.microsoft.com/office/drawing/2014/main" id="{7181D17D-7F66-489D-94E7-3E7869DDE6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729692"/>
            <a:ext cx="2609518" cy="2459471"/>
          </a:xfrm>
          <a:prstGeom prst="rect">
            <a:avLst/>
          </a:prstGeom>
          <a:noFill/>
          <a:extLst>
            <a:ext uri="{909E8E84-426E-40DD-AFC4-6F175D3DCCD1}">
              <a14:hiddenFill xmlns:a14="http://schemas.microsoft.com/office/drawing/2010/main">
                <a:solidFill>
                  <a:srgbClr val="FFFFFF"/>
                </a:solidFill>
              </a14:hiddenFill>
            </a:ext>
          </a:extLst>
        </p:spPr>
      </p:pic>
      <p:sp>
        <p:nvSpPr>
          <p:cNvPr id="13" name="矢印: 右 12">
            <a:extLst>
              <a:ext uri="{FF2B5EF4-FFF2-40B4-BE49-F238E27FC236}">
                <a16:creationId xmlns:a16="http://schemas.microsoft.com/office/drawing/2014/main" id="{15BC0216-52C9-4FC4-9B42-3E362CD80B43}"/>
              </a:ext>
            </a:extLst>
          </p:cNvPr>
          <p:cNvSpPr/>
          <p:nvPr/>
        </p:nvSpPr>
        <p:spPr>
          <a:xfrm rot="2380184">
            <a:off x="5181001" y="3745622"/>
            <a:ext cx="743396" cy="752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2982FE48-E21D-4EBA-A860-2F984DCFA533}"/>
              </a:ext>
            </a:extLst>
          </p:cNvPr>
          <p:cNvPicPr>
            <a:picLocks noChangeAspect="1"/>
          </p:cNvPicPr>
          <p:nvPr/>
        </p:nvPicPr>
        <p:blipFill>
          <a:blip r:embed="rId5"/>
          <a:stretch>
            <a:fillRect/>
          </a:stretch>
        </p:blipFill>
        <p:spPr>
          <a:xfrm>
            <a:off x="3215102" y="1682358"/>
            <a:ext cx="1467016" cy="2829245"/>
          </a:xfrm>
          <a:prstGeom prst="rect">
            <a:avLst/>
          </a:prstGeom>
        </p:spPr>
      </p:pic>
      <p:pic>
        <p:nvPicPr>
          <p:cNvPr id="8198" name="Picture 6">
            <a:extLst>
              <a:ext uri="{FF2B5EF4-FFF2-40B4-BE49-F238E27FC236}">
                <a16:creationId xmlns:a16="http://schemas.microsoft.com/office/drawing/2014/main" id="{C58C48F6-E774-460B-806F-D957A7537F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302" y="3146666"/>
            <a:ext cx="1484838" cy="564667"/>
          </a:xfrm>
          <a:prstGeom prst="rect">
            <a:avLst/>
          </a:prstGeom>
          <a:noFill/>
          <a:extLst>
            <a:ext uri="{909E8E84-426E-40DD-AFC4-6F175D3DCCD1}">
              <a14:hiddenFill xmlns:a14="http://schemas.microsoft.com/office/drawing/2010/main">
                <a:solidFill>
                  <a:srgbClr val="FFFFFF"/>
                </a:solidFill>
              </a14:hiddenFill>
            </a:ext>
          </a:extLst>
        </p:spPr>
      </p:pic>
      <p:sp>
        <p:nvSpPr>
          <p:cNvPr id="15" name="フリーフォーム: 図形 14">
            <a:extLst>
              <a:ext uri="{FF2B5EF4-FFF2-40B4-BE49-F238E27FC236}">
                <a16:creationId xmlns:a16="http://schemas.microsoft.com/office/drawing/2014/main" id="{F8CCB1A0-7EF8-4FE6-9143-B6DB02B7784D}"/>
              </a:ext>
            </a:extLst>
          </p:cNvPr>
          <p:cNvSpPr/>
          <p:nvPr/>
        </p:nvSpPr>
        <p:spPr>
          <a:xfrm>
            <a:off x="5499657" y="1682358"/>
            <a:ext cx="110642" cy="1888156"/>
          </a:xfrm>
          <a:custGeom>
            <a:avLst/>
            <a:gdLst>
              <a:gd name="connsiteX0" fmla="*/ 44801 w 160915"/>
              <a:gd name="connsiteY0" fmla="*/ 0 h 2075543"/>
              <a:gd name="connsiteX1" fmla="*/ 1258 w 160915"/>
              <a:gd name="connsiteY1" fmla="*/ 957943 h 2075543"/>
              <a:gd name="connsiteX2" fmla="*/ 88344 w 160915"/>
              <a:gd name="connsiteY2" fmla="*/ 1756229 h 2075543"/>
              <a:gd name="connsiteX3" fmla="*/ 160915 w 160915"/>
              <a:gd name="connsiteY3" fmla="*/ 2075543 h 2075543"/>
            </a:gdLst>
            <a:ahLst/>
            <a:cxnLst>
              <a:cxn ang="0">
                <a:pos x="connsiteX0" y="connsiteY0"/>
              </a:cxn>
              <a:cxn ang="0">
                <a:pos x="connsiteX1" y="connsiteY1"/>
              </a:cxn>
              <a:cxn ang="0">
                <a:pos x="connsiteX2" y="connsiteY2"/>
              </a:cxn>
              <a:cxn ang="0">
                <a:pos x="connsiteX3" y="connsiteY3"/>
              </a:cxn>
            </a:cxnLst>
            <a:rect l="l" t="t" r="r" b="b"/>
            <a:pathLst>
              <a:path w="160915" h="2075543">
                <a:moveTo>
                  <a:pt x="44801" y="0"/>
                </a:moveTo>
                <a:cubicBezTo>
                  <a:pt x="19401" y="332619"/>
                  <a:pt x="-5999" y="665238"/>
                  <a:pt x="1258" y="957943"/>
                </a:cubicBezTo>
                <a:cubicBezTo>
                  <a:pt x="8515" y="1250648"/>
                  <a:pt x="61735" y="1569962"/>
                  <a:pt x="88344" y="1756229"/>
                </a:cubicBezTo>
                <a:cubicBezTo>
                  <a:pt x="114954" y="1942496"/>
                  <a:pt x="137934" y="2009019"/>
                  <a:pt x="160915" y="2075543"/>
                </a:cubicBez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図形 18">
            <a:extLst>
              <a:ext uri="{FF2B5EF4-FFF2-40B4-BE49-F238E27FC236}">
                <a16:creationId xmlns:a16="http://schemas.microsoft.com/office/drawing/2014/main" id="{43D9AF11-0F38-4B67-AB2B-8E9E14697F7A}"/>
              </a:ext>
            </a:extLst>
          </p:cNvPr>
          <p:cNvSpPr/>
          <p:nvPr/>
        </p:nvSpPr>
        <p:spPr>
          <a:xfrm rot="5400000">
            <a:off x="5430758" y="2140536"/>
            <a:ext cx="97823" cy="1107505"/>
          </a:xfrm>
          <a:custGeom>
            <a:avLst/>
            <a:gdLst>
              <a:gd name="connsiteX0" fmla="*/ 44801 w 160915"/>
              <a:gd name="connsiteY0" fmla="*/ 0 h 2075543"/>
              <a:gd name="connsiteX1" fmla="*/ 1258 w 160915"/>
              <a:gd name="connsiteY1" fmla="*/ 957943 h 2075543"/>
              <a:gd name="connsiteX2" fmla="*/ 88344 w 160915"/>
              <a:gd name="connsiteY2" fmla="*/ 1756229 h 2075543"/>
              <a:gd name="connsiteX3" fmla="*/ 160915 w 160915"/>
              <a:gd name="connsiteY3" fmla="*/ 2075543 h 2075543"/>
            </a:gdLst>
            <a:ahLst/>
            <a:cxnLst>
              <a:cxn ang="0">
                <a:pos x="connsiteX0" y="connsiteY0"/>
              </a:cxn>
              <a:cxn ang="0">
                <a:pos x="connsiteX1" y="connsiteY1"/>
              </a:cxn>
              <a:cxn ang="0">
                <a:pos x="connsiteX2" y="connsiteY2"/>
              </a:cxn>
              <a:cxn ang="0">
                <a:pos x="connsiteX3" y="connsiteY3"/>
              </a:cxn>
            </a:cxnLst>
            <a:rect l="l" t="t" r="r" b="b"/>
            <a:pathLst>
              <a:path w="160915" h="2075543">
                <a:moveTo>
                  <a:pt x="44801" y="0"/>
                </a:moveTo>
                <a:cubicBezTo>
                  <a:pt x="19401" y="332619"/>
                  <a:pt x="-5999" y="665238"/>
                  <a:pt x="1258" y="957943"/>
                </a:cubicBezTo>
                <a:cubicBezTo>
                  <a:pt x="8515" y="1250648"/>
                  <a:pt x="61735" y="1569962"/>
                  <a:pt x="88344" y="1756229"/>
                </a:cubicBezTo>
                <a:cubicBezTo>
                  <a:pt x="114954" y="1942496"/>
                  <a:pt x="137934" y="2009019"/>
                  <a:pt x="160915" y="2075543"/>
                </a:cubicBez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9474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350DB84-2FE2-46E8-85B9-5064DA6EE688}"/>
              </a:ext>
            </a:extLst>
          </p:cNvPr>
          <p:cNvSpPr txBox="1"/>
          <p:nvPr/>
        </p:nvSpPr>
        <p:spPr>
          <a:xfrm>
            <a:off x="162560" y="225475"/>
            <a:ext cx="8493760" cy="1015663"/>
          </a:xfrm>
          <a:prstGeom prst="rect">
            <a:avLst/>
          </a:prstGeom>
          <a:noFill/>
        </p:spPr>
        <p:txBody>
          <a:bodyPr wrap="square">
            <a:spAutoFit/>
          </a:bodyPr>
          <a:lstStyle/>
          <a:p>
            <a:r>
              <a:rPr lang="en-US" altLang="ja-JP" sz="3600" dirty="0">
                <a:latin typeface="MS UI Gothic" panose="020B0600070205080204" pitchFamily="50" charset="-128"/>
                <a:ea typeface="MS UI Gothic" panose="020B0600070205080204" pitchFamily="50" charset="-128"/>
              </a:rPr>
              <a:t>UnitsForNumbersAndCounters.pdf</a:t>
            </a:r>
          </a:p>
          <a:p>
            <a:r>
              <a:rPr lang="ja-JP" altLang="en-US" sz="2400" dirty="0">
                <a:latin typeface="MS UI Gothic" panose="020B0600070205080204" pitchFamily="50" charset="-128"/>
                <a:ea typeface="MS UI Gothic" panose="020B0600070205080204" pitchFamily="50" charset="-128"/>
                <a:hlinkClick r:id="rId2"/>
              </a:rPr>
              <a:t>http://aragusuku.online/kanji/UnitsForNumbersAndCounters.pdf</a:t>
            </a:r>
            <a:endParaRPr lang="ja-JP" altLang="en-US" sz="2400" dirty="0">
              <a:latin typeface="MS UI Gothic" panose="020B0600070205080204" pitchFamily="50" charset="-128"/>
              <a:ea typeface="MS UI Gothic" panose="020B0600070205080204" pitchFamily="50" charset="-128"/>
            </a:endParaRPr>
          </a:p>
        </p:txBody>
      </p:sp>
      <p:pic>
        <p:nvPicPr>
          <p:cNvPr id="5" name="図 4">
            <a:extLst>
              <a:ext uri="{FF2B5EF4-FFF2-40B4-BE49-F238E27FC236}">
                <a16:creationId xmlns:a16="http://schemas.microsoft.com/office/drawing/2014/main" id="{82DB0F8D-3139-40FA-85BB-2F66DD51E19F}"/>
              </a:ext>
            </a:extLst>
          </p:cNvPr>
          <p:cNvPicPr>
            <a:picLocks noChangeAspect="1"/>
          </p:cNvPicPr>
          <p:nvPr/>
        </p:nvPicPr>
        <p:blipFill>
          <a:blip r:embed="rId3"/>
          <a:stretch>
            <a:fillRect/>
          </a:stretch>
        </p:blipFill>
        <p:spPr>
          <a:xfrm>
            <a:off x="162560" y="1414145"/>
            <a:ext cx="8705850" cy="2266950"/>
          </a:xfrm>
          <a:prstGeom prst="rect">
            <a:avLst/>
          </a:prstGeom>
        </p:spPr>
      </p:pic>
      <p:sp>
        <p:nvSpPr>
          <p:cNvPr id="6" name="楕円 5">
            <a:extLst>
              <a:ext uri="{FF2B5EF4-FFF2-40B4-BE49-F238E27FC236}">
                <a16:creationId xmlns:a16="http://schemas.microsoft.com/office/drawing/2014/main" id="{3EB4FE60-9288-4392-B9D7-FB18938CCB4C}"/>
              </a:ext>
            </a:extLst>
          </p:cNvPr>
          <p:cNvSpPr/>
          <p:nvPr/>
        </p:nvSpPr>
        <p:spPr>
          <a:xfrm>
            <a:off x="762000" y="3276600"/>
            <a:ext cx="825500" cy="577501"/>
          </a:xfrm>
          <a:prstGeom prst="ellipse">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UI Gothic" panose="020B0600070205080204" pitchFamily="50" charset="-128"/>
              <a:ea typeface="MS UI Gothic" panose="020B0600070205080204" pitchFamily="50" charset="-128"/>
            </a:endParaRPr>
          </a:p>
        </p:txBody>
      </p:sp>
      <p:graphicFrame>
        <p:nvGraphicFramePr>
          <p:cNvPr id="7" name="表 7">
            <a:extLst>
              <a:ext uri="{FF2B5EF4-FFF2-40B4-BE49-F238E27FC236}">
                <a16:creationId xmlns:a16="http://schemas.microsoft.com/office/drawing/2014/main" id="{EBBD4881-62E9-41F5-94D5-EB85C6D4A595}"/>
              </a:ext>
            </a:extLst>
          </p:cNvPr>
          <p:cNvGraphicFramePr>
            <a:graphicFrameLocks noGrp="1"/>
          </p:cNvGraphicFramePr>
          <p:nvPr>
            <p:extLst>
              <p:ext uri="{D42A27DB-BD31-4B8C-83A1-F6EECF244321}">
                <p14:modId xmlns:p14="http://schemas.microsoft.com/office/powerpoint/2010/main" val="1070535288"/>
              </p:ext>
            </p:extLst>
          </p:nvPr>
        </p:nvGraphicFramePr>
        <p:xfrm>
          <a:off x="231201" y="4141470"/>
          <a:ext cx="8681598" cy="1402080"/>
        </p:xfrm>
        <a:graphic>
          <a:graphicData uri="http://schemas.openxmlformats.org/drawingml/2006/table">
            <a:tbl>
              <a:tblPr firstRow="1" bandRow="1">
                <a:tableStyleId>{5940675A-B579-460E-94D1-54222C63F5DA}</a:tableStyleId>
              </a:tblPr>
              <a:tblGrid>
                <a:gridCol w="841890">
                  <a:extLst>
                    <a:ext uri="{9D8B030D-6E8A-4147-A177-3AD203B41FA5}">
                      <a16:colId xmlns:a16="http://schemas.microsoft.com/office/drawing/2014/main" val="2840788504"/>
                    </a:ext>
                  </a:extLst>
                </a:gridCol>
                <a:gridCol w="939800">
                  <a:extLst>
                    <a:ext uri="{9D8B030D-6E8A-4147-A177-3AD203B41FA5}">
                      <a16:colId xmlns:a16="http://schemas.microsoft.com/office/drawing/2014/main" val="259313312"/>
                    </a:ext>
                  </a:extLst>
                </a:gridCol>
                <a:gridCol w="990600">
                  <a:extLst>
                    <a:ext uri="{9D8B030D-6E8A-4147-A177-3AD203B41FA5}">
                      <a16:colId xmlns:a16="http://schemas.microsoft.com/office/drawing/2014/main" val="612491108"/>
                    </a:ext>
                  </a:extLst>
                </a:gridCol>
                <a:gridCol w="1003300">
                  <a:extLst>
                    <a:ext uri="{9D8B030D-6E8A-4147-A177-3AD203B41FA5}">
                      <a16:colId xmlns:a16="http://schemas.microsoft.com/office/drawing/2014/main" val="3688735090"/>
                    </a:ext>
                  </a:extLst>
                </a:gridCol>
                <a:gridCol w="939800">
                  <a:extLst>
                    <a:ext uri="{9D8B030D-6E8A-4147-A177-3AD203B41FA5}">
                      <a16:colId xmlns:a16="http://schemas.microsoft.com/office/drawing/2014/main" val="2491949115"/>
                    </a:ext>
                  </a:extLst>
                </a:gridCol>
                <a:gridCol w="1066800">
                  <a:extLst>
                    <a:ext uri="{9D8B030D-6E8A-4147-A177-3AD203B41FA5}">
                      <a16:colId xmlns:a16="http://schemas.microsoft.com/office/drawing/2014/main" val="2855950129"/>
                    </a:ext>
                  </a:extLst>
                </a:gridCol>
                <a:gridCol w="965200">
                  <a:extLst>
                    <a:ext uri="{9D8B030D-6E8A-4147-A177-3AD203B41FA5}">
                      <a16:colId xmlns:a16="http://schemas.microsoft.com/office/drawing/2014/main" val="3711994284"/>
                    </a:ext>
                  </a:extLst>
                </a:gridCol>
                <a:gridCol w="1003300">
                  <a:extLst>
                    <a:ext uri="{9D8B030D-6E8A-4147-A177-3AD203B41FA5}">
                      <a16:colId xmlns:a16="http://schemas.microsoft.com/office/drawing/2014/main" val="894203290"/>
                    </a:ext>
                  </a:extLst>
                </a:gridCol>
                <a:gridCol w="930908">
                  <a:extLst>
                    <a:ext uri="{9D8B030D-6E8A-4147-A177-3AD203B41FA5}">
                      <a16:colId xmlns:a16="http://schemas.microsoft.com/office/drawing/2014/main" val="84436387"/>
                    </a:ext>
                  </a:extLst>
                </a:gridCol>
              </a:tblGrid>
              <a:tr h="370840">
                <a:tc>
                  <a:txBody>
                    <a:bodyPr/>
                    <a:lstStyle/>
                    <a:p>
                      <a:pPr algn="ctr"/>
                      <a:r>
                        <a:rPr kumimoji="1" lang="en-US" altLang="ja-JP" sz="2400" dirty="0"/>
                        <a:t>10</a:t>
                      </a:r>
                    </a:p>
                    <a:p>
                      <a:pPr algn="ctr"/>
                      <a:r>
                        <a:rPr kumimoji="1" lang="ja-JP" altLang="en-US" sz="2400" dirty="0"/>
                        <a:t>十</a:t>
                      </a:r>
                    </a:p>
                  </a:txBody>
                  <a:tcPr/>
                </a:tc>
                <a:tc>
                  <a:txBody>
                    <a:bodyPr/>
                    <a:lstStyle/>
                    <a:p>
                      <a:pPr algn="ctr"/>
                      <a:r>
                        <a:rPr kumimoji="1" lang="en-US" altLang="ja-JP" sz="2400" dirty="0"/>
                        <a:t>20</a:t>
                      </a:r>
                    </a:p>
                    <a:p>
                      <a:pPr algn="ctr"/>
                      <a:r>
                        <a:rPr kumimoji="1" lang="ja-JP" altLang="en-US" sz="2400" dirty="0"/>
                        <a:t>二十</a:t>
                      </a:r>
                    </a:p>
                  </a:txBody>
                  <a:tcPr/>
                </a:tc>
                <a:tc>
                  <a:txBody>
                    <a:bodyPr/>
                    <a:lstStyle/>
                    <a:p>
                      <a:pPr algn="ctr"/>
                      <a:r>
                        <a:rPr kumimoji="1" lang="en-US" altLang="ja-JP" sz="2400" dirty="0"/>
                        <a:t>30</a:t>
                      </a:r>
                    </a:p>
                    <a:p>
                      <a:pPr algn="ctr"/>
                      <a:r>
                        <a:rPr kumimoji="1" lang="ja-JP" altLang="en-US" sz="2400" dirty="0"/>
                        <a:t>三十</a:t>
                      </a:r>
                    </a:p>
                  </a:txBody>
                  <a:tcPr/>
                </a:tc>
                <a:tc>
                  <a:txBody>
                    <a:bodyPr/>
                    <a:lstStyle/>
                    <a:p>
                      <a:pPr algn="ctr"/>
                      <a:r>
                        <a:rPr kumimoji="1" lang="en-US" altLang="ja-JP" sz="2400" dirty="0"/>
                        <a:t>40</a:t>
                      </a:r>
                    </a:p>
                    <a:p>
                      <a:pPr algn="ctr"/>
                      <a:r>
                        <a:rPr kumimoji="1" lang="ja-JP" altLang="en-US" sz="2400" dirty="0"/>
                        <a:t>四十</a:t>
                      </a:r>
                    </a:p>
                  </a:txBody>
                  <a:tcPr/>
                </a:tc>
                <a:tc>
                  <a:txBody>
                    <a:bodyPr/>
                    <a:lstStyle/>
                    <a:p>
                      <a:pPr algn="ctr"/>
                      <a:r>
                        <a:rPr kumimoji="1" lang="en-US" altLang="ja-JP" sz="2400" dirty="0"/>
                        <a:t>50</a:t>
                      </a:r>
                    </a:p>
                    <a:p>
                      <a:pPr algn="ctr"/>
                      <a:r>
                        <a:rPr kumimoji="1" lang="ja-JP" altLang="en-US" sz="2400" dirty="0"/>
                        <a:t>五十</a:t>
                      </a:r>
                    </a:p>
                  </a:txBody>
                  <a:tcPr/>
                </a:tc>
                <a:tc>
                  <a:txBody>
                    <a:bodyPr/>
                    <a:lstStyle/>
                    <a:p>
                      <a:pPr algn="ctr"/>
                      <a:r>
                        <a:rPr kumimoji="1" lang="en-US" altLang="ja-JP" sz="2400" dirty="0"/>
                        <a:t>60</a:t>
                      </a:r>
                    </a:p>
                    <a:p>
                      <a:pPr algn="ctr"/>
                      <a:r>
                        <a:rPr kumimoji="1" lang="ja-JP" altLang="en-US" sz="2400" dirty="0"/>
                        <a:t>六十</a:t>
                      </a:r>
                    </a:p>
                  </a:txBody>
                  <a:tcPr/>
                </a:tc>
                <a:tc>
                  <a:txBody>
                    <a:bodyPr/>
                    <a:lstStyle/>
                    <a:p>
                      <a:pPr algn="ctr"/>
                      <a:r>
                        <a:rPr kumimoji="1" lang="en-US" altLang="ja-JP" sz="2400" dirty="0"/>
                        <a:t>70</a:t>
                      </a:r>
                    </a:p>
                    <a:p>
                      <a:pPr algn="ctr"/>
                      <a:r>
                        <a:rPr kumimoji="1" lang="ja-JP" altLang="en-US" sz="2400" dirty="0"/>
                        <a:t>七十</a:t>
                      </a:r>
                    </a:p>
                  </a:txBody>
                  <a:tcPr/>
                </a:tc>
                <a:tc>
                  <a:txBody>
                    <a:bodyPr/>
                    <a:lstStyle/>
                    <a:p>
                      <a:pPr algn="ctr"/>
                      <a:r>
                        <a:rPr kumimoji="1" lang="en-US" altLang="ja-JP" sz="2400" dirty="0"/>
                        <a:t>80</a:t>
                      </a:r>
                    </a:p>
                    <a:p>
                      <a:pPr algn="ctr"/>
                      <a:r>
                        <a:rPr kumimoji="1" lang="ja-JP" altLang="en-US" sz="2400" dirty="0"/>
                        <a:t>八十</a:t>
                      </a:r>
                    </a:p>
                  </a:txBody>
                  <a:tcPr/>
                </a:tc>
                <a:tc>
                  <a:txBody>
                    <a:bodyPr/>
                    <a:lstStyle/>
                    <a:p>
                      <a:pPr algn="ctr"/>
                      <a:r>
                        <a:rPr kumimoji="1" lang="en-US" altLang="ja-JP" sz="2400" dirty="0"/>
                        <a:t>90</a:t>
                      </a:r>
                    </a:p>
                    <a:p>
                      <a:pPr algn="ctr"/>
                      <a:r>
                        <a:rPr kumimoji="1" lang="ja-JP" altLang="en-US" sz="2400" dirty="0"/>
                        <a:t>九十</a:t>
                      </a:r>
                    </a:p>
                  </a:txBody>
                  <a:tcPr/>
                </a:tc>
                <a:extLst>
                  <a:ext uri="{0D108BD9-81ED-4DB2-BD59-A6C34878D82A}">
                    <a16:rowId xmlns:a16="http://schemas.microsoft.com/office/drawing/2014/main" val="1441282231"/>
                  </a:ext>
                </a:extLst>
              </a:tr>
              <a:tr h="370840">
                <a:tc>
                  <a:txBody>
                    <a:bodyPr/>
                    <a:lstStyle/>
                    <a:p>
                      <a:pPr algn="ctr"/>
                      <a:r>
                        <a:rPr kumimoji="1" lang="ja-JP" altLang="en-US" sz="1600" dirty="0"/>
                        <a:t>じゅう</a:t>
                      </a:r>
                    </a:p>
                  </a:txBody>
                  <a:tcPr/>
                </a:tc>
                <a:tc>
                  <a:txBody>
                    <a:bodyPr/>
                    <a:lstStyle/>
                    <a:p>
                      <a:pPr algn="ctr"/>
                      <a:r>
                        <a:rPr kumimoji="1" lang="ja-JP" altLang="en-US" sz="1600" dirty="0"/>
                        <a:t>に</a:t>
                      </a:r>
                      <a:endParaRPr kumimoji="1" lang="en-US" altLang="ja-JP" sz="1600" dirty="0"/>
                    </a:p>
                    <a:p>
                      <a:pPr algn="ctr"/>
                      <a:r>
                        <a:rPr kumimoji="1" lang="ja-JP" altLang="en-US" sz="1600" dirty="0"/>
                        <a:t>じゅう</a:t>
                      </a:r>
                    </a:p>
                  </a:txBody>
                  <a:tcPr/>
                </a:tc>
                <a:tc>
                  <a:txBody>
                    <a:bodyPr/>
                    <a:lstStyle/>
                    <a:p>
                      <a:pPr algn="ctr"/>
                      <a:r>
                        <a:rPr kumimoji="1" lang="ja-JP" altLang="en-US" sz="1600" dirty="0"/>
                        <a:t>さん</a:t>
                      </a:r>
                      <a:endParaRPr kumimoji="1" lang="en-US" altLang="ja-JP" sz="1600" dirty="0"/>
                    </a:p>
                    <a:p>
                      <a:pPr algn="ctr"/>
                      <a:r>
                        <a:rPr kumimoji="1" lang="ja-JP" altLang="en-US" sz="1600" dirty="0"/>
                        <a:t>じゅう</a:t>
                      </a:r>
                    </a:p>
                  </a:txBody>
                  <a:tcPr/>
                </a:tc>
                <a:tc>
                  <a:txBody>
                    <a:bodyPr/>
                    <a:lstStyle/>
                    <a:p>
                      <a:pPr algn="ctr"/>
                      <a:r>
                        <a:rPr kumimoji="1" lang="ja-JP" altLang="en-US" sz="1600" dirty="0"/>
                        <a:t>よん</a:t>
                      </a:r>
                      <a:endParaRPr kumimoji="1" lang="en-US" altLang="ja-JP" sz="1600" dirty="0"/>
                    </a:p>
                    <a:p>
                      <a:pPr algn="ctr"/>
                      <a:r>
                        <a:rPr kumimoji="1" lang="ja-JP" altLang="en-US" sz="1600" dirty="0"/>
                        <a:t>じゅう</a:t>
                      </a:r>
                    </a:p>
                  </a:txBody>
                  <a:tcPr/>
                </a:tc>
                <a:tc>
                  <a:txBody>
                    <a:bodyPr/>
                    <a:lstStyle/>
                    <a:p>
                      <a:pPr algn="ctr"/>
                      <a:r>
                        <a:rPr kumimoji="1" lang="ja-JP" altLang="en-US" sz="1600" dirty="0"/>
                        <a:t>ご</a:t>
                      </a:r>
                      <a:endParaRPr kumimoji="1" lang="en-US" altLang="ja-JP" sz="1600" dirty="0"/>
                    </a:p>
                    <a:p>
                      <a:pPr algn="ctr"/>
                      <a:r>
                        <a:rPr kumimoji="1" lang="ja-JP" altLang="en-US" sz="1600" dirty="0"/>
                        <a:t>じゅう</a:t>
                      </a:r>
                    </a:p>
                  </a:txBody>
                  <a:tcPr/>
                </a:tc>
                <a:tc>
                  <a:txBody>
                    <a:bodyPr/>
                    <a:lstStyle/>
                    <a:p>
                      <a:pPr algn="ctr"/>
                      <a:r>
                        <a:rPr kumimoji="1" lang="ja-JP" altLang="en-US" sz="1600" dirty="0"/>
                        <a:t>ろく</a:t>
                      </a:r>
                      <a:endParaRPr kumimoji="1" lang="en-US" altLang="ja-JP" sz="1600" dirty="0"/>
                    </a:p>
                    <a:p>
                      <a:pPr algn="ctr"/>
                      <a:r>
                        <a:rPr kumimoji="1" lang="ja-JP" altLang="en-US" sz="1600" dirty="0"/>
                        <a:t>じゅう</a:t>
                      </a:r>
                    </a:p>
                  </a:txBody>
                  <a:tcPr/>
                </a:tc>
                <a:tc>
                  <a:txBody>
                    <a:bodyPr/>
                    <a:lstStyle/>
                    <a:p>
                      <a:pPr algn="ctr"/>
                      <a:r>
                        <a:rPr kumimoji="1" lang="ja-JP" altLang="en-US" sz="1600" dirty="0"/>
                        <a:t>なな</a:t>
                      </a:r>
                      <a:endParaRPr kumimoji="1" lang="en-US" altLang="ja-JP" sz="1600" dirty="0"/>
                    </a:p>
                    <a:p>
                      <a:pPr algn="ctr"/>
                      <a:r>
                        <a:rPr kumimoji="1" lang="ja-JP" altLang="en-US" sz="1600" dirty="0"/>
                        <a:t>じゅう</a:t>
                      </a:r>
                    </a:p>
                  </a:txBody>
                  <a:tcPr/>
                </a:tc>
                <a:tc>
                  <a:txBody>
                    <a:bodyPr/>
                    <a:lstStyle/>
                    <a:p>
                      <a:pPr algn="ctr"/>
                      <a:r>
                        <a:rPr kumimoji="1" lang="ja-JP" altLang="en-US" sz="1600" dirty="0"/>
                        <a:t>はち</a:t>
                      </a:r>
                      <a:endParaRPr kumimoji="1" lang="en-US" altLang="ja-JP" sz="1600" dirty="0"/>
                    </a:p>
                    <a:p>
                      <a:pPr algn="ctr"/>
                      <a:r>
                        <a:rPr kumimoji="1" lang="ja-JP" altLang="en-US" sz="1600" dirty="0"/>
                        <a:t>じゅう</a:t>
                      </a:r>
                    </a:p>
                  </a:txBody>
                  <a:tcPr/>
                </a:tc>
                <a:tc>
                  <a:txBody>
                    <a:bodyPr/>
                    <a:lstStyle/>
                    <a:p>
                      <a:pPr algn="ctr"/>
                      <a:r>
                        <a:rPr kumimoji="1" lang="ja-JP" altLang="en-US" sz="1600" dirty="0"/>
                        <a:t>きゅう</a:t>
                      </a:r>
                      <a:endParaRPr kumimoji="1" lang="en-US" altLang="ja-JP" sz="1600" dirty="0"/>
                    </a:p>
                    <a:p>
                      <a:pPr algn="ctr"/>
                      <a:r>
                        <a:rPr kumimoji="1" lang="ja-JP" altLang="en-US" sz="1600" dirty="0"/>
                        <a:t>じゅう</a:t>
                      </a:r>
                    </a:p>
                  </a:txBody>
                  <a:tcPr/>
                </a:tc>
                <a:extLst>
                  <a:ext uri="{0D108BD9-81ED-4DB2-BD59-A6C34878D82A}">
                    <a16:rowId xmlns:a16="http://schemas.microsoft.com/office/drawing/2014/main" val="694038844"/>
                  </a:ext>
                </a:extLst>
              </a:tr>
            </a:tbl>
          </a:graphicData>
        </a:graphic>
      </p:graphicFrame>
    </p:spTree>
    <p:extLst>
      <p:ext uri="{BB962C8B-B14F-4D97-AF65-F5344CB8AC3E}">
        <p14:creationId xmlns:p14="http://schemas.microsoft.com/office/powerpoint/2010/main" val="1502047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8898260-E69B-4B59-9E16-5DCE0C60266B}"/>
              </a:ext>
            </a:extLst>
          </p:cNvPr>
          <p:cNvPicPr>
            <a:picLocks noChangeAspect="1"/>
          </p:cNvPicPr>
          <p:nvPr/>
        </p:nvPicPr>
        <p:blipFill>
          <a:blip r:embed="rId2"/>
          <a:stretch>
            <a:fillRect/>
          </a:stretch>
        </p:blipFill>
        <p:spPr>
          <a:xfrm>
            <a:off x="0" y="29964"/>
            <a:ext cx="9144000" cy="470458"/>
          </a:xfrm>
          <a:prstGeom prst="rect">
            <a:avLst/>
          </a:prstGeom>
        </p:spPr>
      </p:pic>
      <p:pic>
        <p:nvPicPr>
          <p:cNvPr id="7" name="図 6" descr="アイコン&#10;&#10;自動的に生成された説明">
            <a:extLst>
              <a:ext uri="{FF2B5EF4-FFF2-40B4-BE49-F238E27FC236}">
                <a16:creationId xmlns:a16="http://schemas.microsoft.com/office/drawing/2014/main" id="{BAE5F8BA-433B-49C8-899E-B4E6754DB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5974" y="2019316"/>
            <a:ext cx="2962098" cy="2962098"/>
          </a:xfrm>
          <a:prstGeom prst="rect">
            <a:avLst/>
          </a:prstGeom>
        </p:spPr>
      </p:pic>
      <p:pic>
        <p:nvPicPr>
          <p:cNvPr id="10" name="図 9">
            <a:extLst>
              <a:ext uri="{FF2B5EF4-FFF2-40B4-BE49-F238E27FC236}">
                <a16:creationId xmlns:a16="http://schemas.microsoft.com/office/drawing/2014/main" id="{AA17F4F7-C3A4-4201-B978-7A6943A4039E}"/>
              </a:ext>
            </a:extLst>
          </p:cNvPr>
          <p:cNvPicPr>
            <a:picLocks noChangeAspect="1"/>
          </p:cNvPicPr>
          <p:nvPr/>
        </p:nvPicPr>
        <p:blipFill>
          <a:blip r:embed="rId4"/>
          <a:stretch>
            <a:fillRect/>
          </a:stretch>
        </p:blipFill>
        <p:spPr>
          <a:xfrm>
            <a:off x="0" y="531574"/>
            <a:ext cx="9144000" cy="470458"/>
          </a:xfrm>
          <a:prstGeom prst="rect">
            <a:avLst/>
          </a:prstGeom>
        </p:spPr>
      </p:pic>
      <p:grpSp>
        <p:nvGrpSpPr>
          <p:cNvPr id="9" name="グループ化 8">
            <a:extLst>
              <a:ext uri="{FF2B5EF4-FFF2-40B4-BE49-F238E27FC236}">
                <a16:creationId xmlns:a16="http://schemas.microsoft.com/office/drawing/2014/main" id="{031F1E11-44B2-44A3-BB17-8B328F64DB19}"/>
              </a:ext>
            </a:extLst>
          </p:cNvPr>
          <p:cNvGrpSpPr/>
          <p:nvPr/>
        </p:nvGrpSpPr>
        <p:grpSpPr>
          <a:xfrm>
            <a:off x="334509" y="1150595"/>
            <a:ext cx="1378177" cy="1491010"/>
            <a:chOff x="769938" y="1654629"/>
            <a:chExt cx="1523319" cy="1774371"/>
          </a:xfrm>
        </p:grpSpPr>
        <p:pic>
          <p:nvPicPr>
            <p:cNvPr id="10244" name="Picture 4">
              <a:extLst>
                <a:ext uri="{FF2B5EF4-FFF2-40B4-BE49-F238E27FC236}">
                  <a16:creationId xmlns:a16="http://schemas.microsoft.com/office/drawing/2014/main" id="{418A34BB-F369-4FEE-8354-E07670E3BF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38" y="1905681"/>
              <a:ext cx="1523319" cy="1523319"/>
            </a:xfrm>
            <a:prstGeom prst="rect">
              <a:avLst/>
            </a:prstGeom>
            <a:noFill/>
            <a:extLst>
              <a:ext uri="{909E8E84-426E-40DD-AFC4-6F175D3DCCD1}">
                <a14:hiddenFill xmlns:a14="http://schemas.microsoft.com/office/drawing/2010/main">
                  <a:solidFill>
                    <a:srgbClr val="FFFFFF"/>
                  </a:solidFill>
                </a14:hiddenFill>
              </a:ext>
            </a:extLst>
          </p:spPr>
        </p:pic>
        <p:sp>
          <p:nvSpPr>
            <p:cNvPr id="8" name="フリーフォーム: 図形 7">
              <a:extLst>
                <a:ext uri="{FF2B5EF4-FFF2-40B4-BE49-F238E27FC236}">
                  <a16:creationId xmlns:a16="http://schemas.microsoft.com/office/drawing/2014/main" id="{10AABF32-DA07-4FFE-ACFF-EE51138973A3}"/>
                </a:ext>
              </a:extLst>
            </p:cNvPr>
            <p:cNvSpPr/>
            <p:nvPr/>
          </p:nvSpPr>
          <p:spPr>
            <a:xfrm>
              <a:off x="1392787" y="1654629"/>
              <a:ext cx="248879" cy="348342"/>
            </a:xfrm>
            <a:custGeom>
              <a:avLst/>
              <a:gdLst>
                <a:gd name="connsiteX0" fmla="*/ 29613 w 248879"/>
                <a:gd name="connsiteY0" fmla="*/ 348342 h 348342"/>
                <a:gd name="connsiteX1" fmla="*/ 584 w 248879"/>
                <a:gd name="connsiteY1" fmla="*/ 275771 h 348342"/>
                <a:gd name="connsiteX2" fmla="*/ 44127 w 248879"/>
                <a:gd name="connsiteY2" fmla="*/ 101600 h 348342"/>
                <a:gd name="connsiteX3" fmla="*/ 87670 w 248879"/>
                <a:gd name="connsiteY3" fmla="*/ 72571 h 348342"/>
                <a:gd name="connsiteX4" fmla="*/ 218299 w 248879"/>
                <a:gd name="connsiteY4" fmla="*/ 101600 h 348342"/>
                <a:gd name="connsiteX5" fmla="*/ 247327 w 248879"/>
                <a:gd name="connsiteY5" fmla="*/ 159657 h 348342"/>
                <a:gd name="connsiteX6" fmla="*/ 189270 w 248879"/>
                <a:gd name="connsiteY6" fmla="*/ 188685 h 348342"/>
                <a:gd name="connsiteX7" fmla="*/ 102184 w 248879"/>
                <a:gd name="connsiteY7" fmla="*/ 159657 h 348342"/>
                <a:gd name="connsiteX8" fmla="*/ 131213 w 248879"/>
                <a:gd name="connsiteY8" fmla="*/ 14514 h 348342"/>
                <a:gd name="connsiteX9" fmla="*/ 174756 w 248879"/>
                <a:gd name="connsiteY9" fmla="*/ 0 h 34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879" h="348342">
                  <a:moveTo>
                    <a:pt x="29613" y="348342"/>
                  </a:moveTo>
                  <a:cubicBezTo>
                    <a:pt x="19937" y="324152"/>
                    <a:pt x="2582" y="301748"/>
                    <a:pt x="584" y="275771"/>
                  </a:cubicBezTo>
                  <a:cubicBezTo>
                    <a:pt x="-2931" y="230070"/>
                    <a:pt x="9145" y="143578"/>
                    <a:pt x="44127" y="101600"/>
                  </a:cubicBezTo>
                  <a:cubicBezTo>
                    <a:pt x="55294" y="88199"/>
                    <a:pt x="73156" y="82247"/>
                    <a:pt x="87670" y="72571"/>
                  </a:cubicBezTo>
                  <a:cubicBezTo>
                    <a:pt x="131213" y="82247"/>
                    <a:pt x="179140" y="80241"/>
                    <a:pt x="218299" y="101600"/>
                  </a:cubicBezTo>
                  <a:cubicBezTo>
                    <a:pt x="237294" y="111961"/>
                    <a:pt x="254169" y="139131"/>
                    <a:pt x="247327" y="159657"/>
                  </a:cubicBezTo>
                  <a:cubicBezTo>
                    <a:pt x="240485" y="180183"/>
                    <a:pt x="208622" y="179009"/>
                    <a:pt x="189270" y="188685"/>
                  </a:cubicBezTo>
                  <a:cubicBezTo>
                    <a:pt x="160241" y="179009"/>
                    <a:pt x="111860" y="188686"/>
                    <a:pt x="102184" y="159657"/>
                  </a:cubicBezTo>
                  <a:cubicBezTo>
                    <a:pt x="86582" y="112850"/>
                    <a:pt x="110796" y="59431"/>
                    <a:pt x="131213" y="14514"/>
                  </a:cubicBezTo>
                  <a:cubicBezTo>
                    <a:pt x="137544" y="586"/>
                    <a:pt x="174756" y="0"/>
                    <a:pt x="174756" y="0"/>
                  </a:cubicBezTo>
                </a:path>
              </a:pathLst>
            </a:custGeom>
            <a:ln w="28575">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13" name="テキスト ボックス 12">
            <a:extLst>
              <a:ext uri="{FF2B5EF4-FFF2-40B4-BE49-F238E27FC236}">
                <a16:creationId xmlns:a16="http://schemas.microsoft.com/office/drawing/2014/main" id="{09E5990E-09EE-4A01-922E-454FD67F39EF}"/>
              </a:ext>
            </a:extLst>
          </p:cNvPr>
          <p:cNvSpPr txBox="1"/>
          <p:nvPr/>
        </p:nvSpPr>
        <p:spPr>
          <a:xfrm>
            <a:off x="1567542" y="1837310"/>
            <a:ext cx="3541485" cy="1446550"/>
          </a:xfrm>
          <a:prstGeom prst="rect">
            <a:avLst/>
          </a:prstGeom>
          <a:noFill/>
        </p:spPr>
        <p:txBody>
          <a:bodyPr wrap="square" rtlCol="0">
            <a:spAutoFit/>
          </a:bodyPr>
          <a:lstStyle/>
          <a:p>
            <a:r>
              <a:rPr lang="en-US" altLang="ja-JP" sz="4400" dirty="0">
                <a:latin typeface="MS UI Gothic" panose="020B0600070205080204" pitchFamily="50" charset="-128"/>
                <a:ea typeface="MS UI Gothic" panose="020B0600070205080204" pitchFamily="50" charset="-128"/>
              </a:rPr>
              <a:t>skull</a:t>
            </a:r>
          </a:p>
          <a:p>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white</a:t>
            </a:r>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color</a:t>
            </a:r>
            <a:endParaRPr lang="en-US" altLang="ja-JP" sz="4400" dirty="0">
              <a:latin typeface="MS UI Gothic" panose="020B0600070205080204" pitchFamily="50" charset="-128"/>
              <a:ea typeface="MS UI Gothic" panose="020B0600070205080204" pitchFamily="50" charset="-128"/>
            </a:endParaRPr>
          </a:p>
        </p:txBody>
      </p:sp>
      <p:pic>
        <p:nvPicPr>
          <p:cNvPr id="12" name="図 11" descr="ロゴ, アイコン&#10;&#10;自動的に生成された説明">
            <a:extLst>
              <a:ext uri="{FF2B5EF4-FFF2-40B4-BE49-F238E27FC236}">
                <a16:creationId xmlns:a16="http://schemas.microsoft.com/office/drawing/2014/main" id="{CF062817-A807-4EF5-8BFA-13C37C0DC3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3220" y="1150595"/>
            <a:ext cx="1446551" cy="1446551"/>
          </a:xfrm>
          <a:prstGeom prst="rect">
            <a:avLst/>
          </a:prstGeom>
        </p:spPr>
      </p:pic>
      <p:sp>
        <p:nvSpPr>
          <p:cNvPr id="16" name="矢印: 右 15">
            <a:extLst>
              <a:ext uri="{FF2B5EF4-FFF2-40B4-BE49-F238E27FC236}">
                <a16:creationId xmlns:a16="http://schemas.microsoft.com/office/drawing/2014/main" id="{B75B4561-0141-48C0-8EE6-128E8A1232D9}"/>
              </a:ext>
            </a:extLst>
          </p:cNvPr>
          <p:cNvSpPr/>
          <p:nvPr/>
        </p:nvSpPr>
        <p:spPr>
          <a:xfrm>
            <a:off x="2057794" y="1443308"/>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37F7C32D-3596-4E85-91E4-E718614E6458}"/>
              </a:ext>
            </a:extLst>
          </p:cNvPr>
          <p:cNvPicPr>
            <a:picLocks noChangeAspect="1"/>
          </p:cNvPicPr>
          <p:nvPr/>
        </p:nvPicPr>
        <p:blipFill>
          <a:blip r:embed="rId7"/>
          <a:stretch>
            <a:fillRect/>
          </a:stretch>
        </p:blipFill>
        <p:spPr>
          <a:xfrm>
            <a:off x="216491" y="3830193"/>
            <a:ext cx="2591117" cy="2577829"/>
          </a:xfrm>
          <a:prstGeom prst="rect">
            <a:avLst/>
          </a:prstGeom>
        </p:spPr>
      </p:pic>
      <p:grpSp>
        <p:nvGrpSpPr>
          <p:cNvPr id="19" name="グループ化 18">
            <a:extLst>
              <a:ext uri="{FF2B5EF4-FFF2-40B4-BE49-F238E27FC236}">
                <a16:creationId xmlns:a16="http://schemas.microsoft.com/office/drawing/2014/main" id="{5894EE1C-B146-4EB6-A58A-08A102BCD8F7}"/>
              </a:ext>
            </a:extLst>
          </p:cNvPr>
          <p:cNvGrpSpPr/>
          <p:nvPr/>
        </p:nvGrpSpPr>
        <p:grpSpPr>
          <a:xfrm>
            <a:off x="813480" y="4472448"/>
            <a:ext cx="1378177" cy="1491010"/>
            <a:chOff x="769938" y="1654629"/>
            <a:chExt cx="1523319" cy="1774371"/>
          </a:xfrm>
        </p:grpSpPr>
        <p:pic>
          <p:nvPicPr>
            <p:cNvPr id="20" name="Picture 4">
              <a:extLst>
                <a:ext uri="{FF2B5EF4-FFF2-40B4-BE49-F238E27FC236}">
                  <a16:creationId xmlns:a16="http://schemas.microsoft.com/office/drawing/2014/main" id="{D8677D0E-1318-4E4E-82AE-C88DC96E61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38" y="1905681"/>
              <a:ext cx="1523319" cy="1523319"/>
            </a:xfrm>
            <a:prstGeom prst="rect">
              <a:avLst/>
            </a:prstGeom>
            <a:noFill/>
            <a:extLst>
              <a:ext uri="{909E8E84-426E-40DD-AFC4-6F175D3DCCD1}">
                <a14:hiddenFill xmlns:a14="http://schemas.microsoft.com/office/drawing/2010/main">
                  <a:solidFill>
                    <a:srgbClr val="FFFFFF"/>
                  </a:solidFill>
                </a14:hiddenFill>
              </a:ext>
            </a:extLst>
          </p:spPr>
        </p:pic>
        <p:sp>
          <p:nvSpPr>
            <p:cNvPr id="21" name="フリーフォーム: 図形 20">
              <a:extLst>
                <a:ext uri="{FF2B5EF4-FFF2-40B4-BE49-F238E27FC236}">
                  <a16:creationId xmlns:a16="http://schemas.microsoft.com/office/drawing/2014/main" id="{FF3703B2-E480-46CE-97A3-B6C0949488A8}"/>
                </a:ext>
              </a:extLst>
            </p:cNvPr>
            <p:cNvSpPr/>
            <p:nvPr/>
          </p:nvSpPr>
          <p:spPr>
            <a:xfrm>
              <a:off x="1392787" y="1654629"/>
              <a:ext cx="248879" cy="348342"/>
            </a:xfrm>
            <a:custGeom>
              <a:avLst/>
              <a:gdLst>
                <a:gd name="connsiteX0" fmla="*/ 29613 w 248879"/>
                <a:gd name="connsiteY0" fmla="*/ 348342 h 348342"/>
                <a:gd name="connsiteX1" fmla="*/ 584 w 248879"/>
                <a:gd name="connsiteY1" fmla="*/ 275771 h 348342"/>
                <a:gd name="connsiteX2" fmla="*/ 44127 w 248879"/>
                <a:gd name="connsiteY2" fmla="*/ 101600 h 348342"/>
                <a:gd name="connsiteX3" fmla="*/ 87670 w 248879"/>
                <a:gd name="connsiteY3" fmla="*/ 72571 h 348342"/>
                <a:gd name="connsiteX4" fmla="*/ 218299 w 248879"/>
                <a:gd name="connsiteY4" fmla="*/ 101600 h 348342"/>
                <a:gd name="connsiteX5" fmla="*/ 247327 w 248879"/>
                <a:gd name="connsiteY5" fmla="*/ 159657 h 348342"/>
                <a:gd name="connsiteX6" fmla="*/ 189270 w 248879"/>
                <a:gd name="connsiteY6" fmla="*/ 188685 h 348342"/>
                <a:gd name="connsiteX7" fmla="*/ 102184 w 248879"/>
                <a:gd name="connsiteY7" fmla="*/ 159657 h 348342"/>
                <a:gd name="connsiteX8" fmla="*/ 131213 w 248879"/>
                <a:gd name="connsiteY8" fmla="*/ 14514 h 348342"/>
                <a:gd name="connsiteX9" fmla="*/ 174756 w 248879"/>
                <a:gd name="connsiteY9" fmla="*/ 0 h 34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879" h="348342">
                  <a:moveTo>
                    <a:pt x="29613" y="348342"/>
                  </a:moveTo>
                  <a:cubicBezTo>
                    <a:pt x="19937" y="324152"/>
                    <a:pt x="2582" y="301748"/>
                    <a:pt x="584" y="275771"/>
                  </a:cubicBezTo>
                  <a:cubicBezTo>
                    <a:pt x="-2931" y="230070"/>
                    <a:pt x="9145" y="143578"/>
                    <a:pt x="44127" y="101600"/>
                  </a:cubicBezTo>
                  <a:cubicBezTo>
                    <a:pt x="55294" y="88199"/>
                    <a:pt x="73156" y="82247"/>
                    <a:pt x="87670" y="72571"/>
                  </a:cubicBezTo>
                  <a:cubicBezTo>
                    <a:pt x="131213" y="82247"/>
                    <a:pt x="179140" y="80241"/>
                    <a:pt x="218299" y="101600"/>
                  </a:cubicBezTo>
                  <a:cubicBezTo>
                    <a:pt x="237294" y="111961"/>
                    <a:pt x="254169" y="139131"/>
                    <a:pt x="247327" y="159657"/>
                  </a:cubicBezTo>
                  <a:cubicBezTo>
                    <a:pt x="240485" y="180183"/>
                    <a:pt x="208622" y="179009"/>
                    <a:pt x="189270" y="188685"/>
                  </a:cubicBezTo>
                  <a:cubicBezTo>
                    <a:pt x="160241" y="179009"/>
                    <a:pt x="111860" y="188686"/>
                    <a:pt x="102184" y="159657"/>
                  </a:cubicBezTo>
                  <a:cubicBezTo>
                    <a:pt x="86582" y="112850"/>
                    <a:pt x="110796" y="59431"/>
                    <a:pt x="131213" y="14514"/>
                  </a:cubicBezTo>
                  <a:cubicBezTo>
                    <a:pt x="137544" y="586"/>
                    <a:pt x="174756" y="0"/>
                    <a:pt x="174756" y="0"/>
                  </a:cubicBezTo>
                </a:path>
              </a:pathLst>
            </a:custGeom>
            <a:ln w="28575">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cxnSp>
        <p:nvCxnSpPr>
          <p:cNvPr id="18" name="直線コネクタ 17">
            <a:extLst>
              <a:ext uri="{FF2B5EF4-FFF2-40B4-BE49-F238E27FC236}">
                <a16:creationId xmlns:a16="http://schemas.microsoft.com/office/drawing/2014/main" id="{EE9512DD-9C48-48DA-90AF-41AF1B54DDCE}"/>
              </a:ext>
            </a:extLst>
          </p:cNvPr>
          <p:cNvCxnSpPr>
            <a:cxnSpLocks/>
          </p:cNvCxnSpPr>
          <p:nvPr/>
        </p:nvCxnSpPr>
        <p:spPr>
          <a:xfrm>
            <a:off x="525928" y="4314655"/>
            <a:ext cx="2085159" cy="0"/>
          </a:xfrm>
          <a:prstGeom prst="line">
            <a:avLst/>
          </a:prstGeom>
          <a:ln w="165100">
            <a:solidFill>
              <a:srgbClr val="FFFF00"/>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9A8A989F-70F2-481E-9BD1-416B8A9E9D5F}"/>
              </a:ext>
            </a:extLst>
          </p:cNvPr>
          <p:cNvSpPr txBox="1"/>
          <p:nvPr/>
        </p:nvSpPr>
        <p:spPr>
          <a:xfrm>
            <a:off x="2807608" y="4922575"/>
            <a:ext cx="6138864" cy="1569660"/>
          </a:xfrm>
          <a:prstGeom prst="rect">
            <a:avLst/>
          </a:prstGeom>
          <a:noFill/>
        </p:spPr>
        <p:txBody>
          <a:bodyPr wrap="square" rtlCol="0">
            <a:spAutoFit/>
          </a:bodyPr>
          <a:lstStyle/>
          <a:p>
            <a:r>
              <a:rPr lang="en-US" altLang="ja-JP" sz="3200" dirty="0">
                <a:latin typeface="MS UI Gothic" panose="020B0600070205080204" pitchFamily="50" charset="-128"/>
                <a:ea typeface="MS UI Gothic" panose="020B0600070205080204" pitchFamily="50" charset="-128"/>
              </a:rPr>
              <a:t>A skull in the ground</a:t>
            </a:r>
          </a:p>
          <a:p>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human life span</a:t>
            </a:r>
            <a:endParaRPr lang="en-US" altLang="ja-JP" sz="3200" dirty="0">
              <a:latin typeface="MS UI Gothic" panose="020B0600070205080204" pitchFamily="50" charset="-128"/>
              <a:ea typeface="MS UI Gothic" panose="020B0600070205080204" pitchFamily="50" charset="-128"/>
            </a:endParaRPr>
          </a:p>
          <a:p>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32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 hundred/100 </a:t>
            </a: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years (at most)</a:t>
            </a:r>
            <a:endParaRPr lang="en-US" altLang="ja-JP" sz="3200" dirty="0">
              <a:solidFill>
                <a:srgbClr val="FF0000"/>
              </a:solidFill>
              <a:latin typeface="MS UI Gothic" panose="020B0600070205080204" pitchFamily="50" charset="-128"/>
              <a:ea typeface="MS UI Gothic" panose="020B0600070205080204" pitchFamily="50" charset="-128"/>
            </a:endParaRPr>
          </a:p>
        </p:txBody>
      </p:sp>
      <p:sp>
        <p:nvSpPr>
          <p:cNvPr id="24" name="吹き出し: 四角形 23">
            <a:extLst>
              <a:ext uri="{FF2B5EF4-FFF2-40B4-BE49-F238E27FC236}">
                <a16:creationId xmlns:a16="http://schemas.microsoft.com/office/drawing/2014/main" id="{B1B50CEA-7D64-4618-BA53-26CA113942BF}"/>
              </a:ext>
            </a:extLst>
          </p:cNvPr>
          <p:cNvSpPr/>
          <p:nvPr/>
        </p:nvSpPr>
        <p:spPr>
          <a:xfrm>
            <a:off x="2390323" y="3236778"/>
            <a:ext cx="2442870" cy="763241"/>
          </a:xfrm>
          <a:prstGeom prst="wedgeRectCallout">
            <a:avLst>
              <a:gd name="adj1" fmla="val -43105"/>
              <a:gd name="adj2" fmla="val 9292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ground surface</a:t>
            </a:r>
            <a:endParaRPr kumimoji="1" lang="ja-JP" altLang="en-US" sz="2800" dirty="0">
              <a:solidFill>
                <a:schemeClr val="tx1"/>
              </a:solidFill>
            </a:endParaRPr>
          </a:p>
        </p:txBody>
      </p:sp>
    </p:spTree>
    <p:extLst>
      <p:ext uri="{BB962C8B-B14F-4D97-AF65-F5344CB8AC3E}">
        <p14:creationId xmlns:p14="http://schemas.microsoft.com/office/powerpoint/2010/main" val="873782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20AE661-466A-4EA4-902D-6261934B9A1C}"/>
              </a:ext>
            </a:extLst>
          </p:cNvPr>
          <p:cNvPicPr>
            <a:picLocks noChangeAspect="1"/>
          </p:cNvPicPr>
          <p:nvPr/>
        </p:nvPicPr>
        <p:blipFill>
          <a:blip r:embed="rId2"/>
          <a:stretch>
            <a:fillRect/>
          </a:stretch>
        </p:blipFill>
        <p:spPr>
          <a:xfrm>
            <a:off x="162560" y="1339850"/>
            <a:ext cx="8705850" cy="2114550"/>
          </a:xfrm>
          <a:prstGeom prst="rect">
            <a:avLst/>
          </a:prstGeom>
        </p:spPr>
      </p:pic>
      <p:sp>
        <p:nvSpPr>
          <p:cNvPr id="3" name="テキスト ボックス 2">
            <a:extLst>
              <a:ext uri="{FF2B5EF4-FFF2-40B4-BE49-F238E27FC236}">
                <a16:creationId xmlns:a16="http://schemas.microsoft.com/office/drawing/2014/main" id="{8350DB84-2FE2-46E8-85B9-5064DA6EE688}"/>
              </a:ext>
            </a:extLst>
          </p:cNvPr>
          <p:cNvSpPr txBox="1"/>
          <p:nvPr/>
        </p:nvSpPr>
        <p:spPr>
          <a:xfrm>
            <a:off x="162560" y="225475"/>
            <a:ext cx="8493760" cy="1015663"/>
          </a:xfrm>
          <a:prstGeom prst="rect">
            <a:avLst/>
          </a:prstGeom>
          <a:noFill/>
        </p:spPr>
        <p:txBody>
          <a:bodyPr wrap="square">
            <a:spAutoFit/>
          </a:bodyPr>
          <a:lstStyle/>
          <a:p>
            <a:r>
              <a:rPr lang="en-US" altLang="ja-JP" sz="3600" dirty="0">
                <a:latin typeface="MS UI Gothic" panose="020B0600070205080204" pitchFamily="50" charset="-128"/>
                <a:ea typeface="MS UI Gothic" panose="020B0600070205080204" pitchFamily="50" charset="-128"/>
              </a:rPr>
              <a:t>UnitsForNumbersAndCounters.pdf</a:t>
            </a:r>
          </a:p>
          <a:p>
            <a:r>
              <a:rPr lang="ja-JP" altLang="en-US" sz="2400" dirty="0">
                <a:latin typeface="MS UI Gothic" panose="020B0600070205080204" pitchFamily="50" charset="-128"/>
                <a:ea typeface="MS UI Gothic" panose="020B0600070205080204" pitchFamily="50" charset="-128"/>
                <a:hlinkClick r:id="rId3"/>
              </a:rPr>
              <a:t>http://aragusuku.online/kanji/UnitsForNumbersAndCounters.pdf</a:t>
            </a:r>
            <a:endParaRPr lang="ja-JP" altLang="en-US" sz="2400" dirty="0">
              <a:latin typeface="MS UI Gothic" panose="020B0600070205080204" pitchFamily="50" charset="-128"/>
              <a:ea typeface="MS UI Gothic" panose="020B0600070205080204" pitchFamily="50" charset="-128"/>
            </a:endParaRPr>
          </a:p>
        </p:txBody>
      </p:sp>
      <p:sp>
        <p:nvSpPr>
          <p:cNvPr id="6" name="楕円 5">
            <a:extLst>
              <a:ext uri="{FF2B5EF4-FFF2-40B4-BE49-F238E27FC236}">
                <a16:creationId xmlns:a16="http://schemas.microsoft.com/office/drawing/2014/main" id="{3EB4FE60-9288-4392-B9D7-FB18938CCB4C}"/>
              </a:ext>
            </a:extLst>
          </p:cNvPr>
          <p:cNvSpPr/>
          <p:nvPr/>
        </p:nvSpPr>
        <p:spPr>
          <a:xfrm>
            <a:off x="774700" y="2975611"/>
            <a:ext cx="825500" cy="577501"/>
          </a:xfrm>
          <a:prstGeom prst="ellipse">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UI Gothic" panose="020B0600070205080204" pitchFamily="50" charset="-128"/>
              <a:ea typeface="MS UI Gothic" panose="020B0600070205080204" pitchFamily="50" charset="-128"/>
            </a:endParaRPr>
          </a:p>
        </p:txBody>
      </p:sp>
      <p:graphicFrame>
        <p:nvGraphicFramePr>
          <p:cNvPr id="7" name="表 7">
            <a:extLst>
              <a:ext uri="{FF2B5EF4-FFF2-40B4-BE49-F238E27FC236}">
                <a16:creationId xmlns:a16="http://schemas.microsoft.com/office/drawing/2014/main" id="{EBBD4881-62E9-41F5-94D5-EB85C6D4A595}"/>
              </a:ext>
            </a:extLst>
          </p:cNvPr>
          <p:cNvGraphicFramePr>
            <a:graphicFrameLocks noGrp="1"/>
          </p:cNvGraphicFramePr>
          <p:nvPr>
            <p:extLst>
              <p:ext uri="{D42A27DB-BD31-4B8C-83A1-F6EECF244321}">
                <p14:modId xmlns:p14="http://schemas.microsoft.com/office/powerpoint/2010/main" val="3615724308"/>
              </p:ext>
            </p:extLst>
          </p:nvPr>
        </p:nvGraphicFramePr>
        <p:xfrm>
          <a:off x="231201" y="4141470"/>
          <a:ext cx="8681598" cy="1402080"/>
        </p:xfrm>
        <a:graphic>
          <a:graphicData uri="http://schemas.openxmlformats.org/drawingml/2006/table">
            <a:tbl>
              <a:tblPr firstRow="1" bandRow="1">
                <a:tableStyleId>{5940675A-B579-460E-94D1-54222C63F5DA}</a:tableStyleId>
              </a:tblPr>
              <a:tblGrid>
                <a:gridCol w="841890">
                  <a:extLst>
                    <a:ext uri="{9D8B030D-6E8A-4147-A177-3AD203B41FA5}">
                      <a16:colId xmlns:a16="http://schemas.microsoft.com/office/drawing/2014/main" val="2840788504"/>
                    </a:ext>
                  </a:extLst>
                </a:gridCol>
                <a:gridCol w="939800">
                  <a:extLst>
                    <a:ext uri="{9D8B030D-6E8A-4147-A177-3AD203B41FA5}">
                      <a16:colId xmlns:a16="http://schemas.microsoft.com/office/drawing/2014/main" val="259313312"/>
                    </a:ext>
                  </a:extLst>
                </a:gridCol>
                <a:gridCol w="990600">
                  <a:extLst>
                    <a:ext uri="{9D8B030D-6E8A-4147-A177-3AD203B41FA5}">
                      <a16:colId xmlns:a16="http://schemas.microsoft.com/office/drawing/2014/main" val="612491108"/>
                    </a:ext>
                  </a:extLst>
                </a:gridCol>
                <a:gridCol w="1003300">
                  <a:extLst>
                    <a:ext uri="{9D8B030D-6E8A-4147-A177-3AD203B41FA5}">
                      <a16:colId xmlns:a16="http://schemas.microsoft.com/office/drawing/2014/main" val="3688735090"/>
                    </a:ext>
                  </a:extLst>
                </a:gridCol>
                <a:gridCol w="939800">
                  <a:extLst>
                    <a:ext uri="{9D8B030D-6E8A-4147-A177-3AD203B41FA5}">
                      <a16:colId xmlns:a16="http://schemas.microsoft.com/office/drawing/2014/main" val="2491949115"/>
                    </a:ext>
                  </a:extLst>
                </a:gridCol>
                <a:gridCol w="1066800">
                  <a:extLst>
                    <a:ext uri="{9D8B030D-6E8A-4147-A177-3AD203B41FA5}">
                      <a16:colId xmlns:a16="http://schemas.microsoft.com/office/drawing/2014/main" val="2855950129"/>
                    </a:ext>
                  </a:extLst>
                </a:gridCol>
                <a:gridCol w="965200">
                  <a:extLst>
                    <a:ext uri="{9D8B030D-6E8A-4147-A177-3AD203B41FA5}">
                      <a16:colId xmlns:a16="http://schemas.microsoft.com/office/drawing/2014/main" val="3711994284"/>
                    </a:ext>
                  </a:extLst>
                </a:gridCol>
                <a:gridCol w="1003300">
                  <a:extLst>
                    <a:ext uri="{9D8B030D-6E8A-4147-A177-3AD203B41FA5}">
                      <a16:colId xmlns:a16="http://schemas.microsoft.com/office/drawing/2014/main" val="894203290"/>
                    </a:ext>
                  </a:extLst>
                </a:gridCol>
                <a:gridCol w="930908">
                  <a:extLst>
                    <a:ext uri="{9D8B030D-6E8A-4147-A177-3AD203B41FA5}">
                      <a16:colId xmlns:a16="http://schemas.microsoft.com/office/drawing/2014/main" val="84436387"/>
                    </a:ext>
                  </a:extLst>
                </a:gridCol>
              </a:tblGrid>
              <a:tr h="370840">
                <a:tc>
                  <a:txBody>
                    <a:bodyPr/>
                    <a:lstStyle/>
                    <a:p>
                      <a:pPr algn="ctr"/>
                      <a:r>
                        <a:rPr kumimoji="1" lang="en-US" altLang="ja-JP" sz="2400" dirty="0"/>
                        <a:t>100</a:t>
                      </a:r>
                    </a:p>
                    <a:p>
                      <a:pPr algn="ctr"/>
                      <a:r>
                        <a:rPr kumimoji="1" lang="ja-JP" altLang="en-US" sz="2400" dirty="0"/>
                        <a:t>百</a:t>
                      </a:r>
                    </a:p>
                  </a:txBody>
                  <a:tcPr/>
                </a:tc>
                <a:tc>
                  <a:txBody>
                    <a:bodyPr/>
                    <a:lstStyle/>
                    <a:p>
                      <a:pPr algn="ctr"/>
                      <a:r>
                        <a:rPr kumimoji="1" lang="en-US" altLang="ja-JP" sz="2400" dirty="0"/>
                        <a:t>200</a:t>
                      </a:r>
                    </a:p>
                    <a:p>
                      <a:pPr algn="ctr"/>
                      <a:r>
                        <a:rPr kumimoji="1" lang="ja-JP" altLang="en-US" sz="2400" dirty="0"/>
                        <a:t>二百</a:t>
                      </a:r>
                    </a:p>
                  </a:txBody>
                  <a:tcPr/>
                </a:tc>
                <a:tc>
                  <a:txBody>
                    <a:bodyPr/>
                    <a:lstStyle/>
                    <a:p>
                      <a:pPr algn="ctr"/>
                      <a:r>
                        <a:rPr kumimoji="1" lang="en-US" altLang="ja-JP" sz="2400" dirty="0"/>
                        <a:t>300</a:t>
                      </a:r>
                    </a:p>
                    <a:p>
                      <a:pPr algn="ctr"/>
                      <a:r>
                        <a:rPr kumimoji="1" lang="ja-JP" altLang="en-US" sz="2400" dirty="0"/>
                        <a:t>三百</a:t>
                      </a:r>
                    </a:p>
                  </a:txBody>
                  <a:tcPr/>
                </a:tc>
                <a:tc>
                  <a:txBody>
                    <a:bodyPr/>
                    <a:lstStyle/>
                    <a:p>
                      <a:pPr algn="ctr"/>
                      <a:r>
                        <a:rPr kumimoji="1" lang="en-US" altLang="ja-JP" sz="2400" dirty="0"/>
                        <a:t>400</a:t>
                      </a:r>
                    </a:p>
                    <a:p>
                      <a:pPr algn="ctr"/>
                      <a:r>
                        <a:rPr kumimoji="1" lang="ja-JP" altLang="en-US" sz="2400" dirty="0"/>
                        <a:t>四百</a:t>
                      </a:r>
                    </a:p>
                  </a:txBody>
                  <a:tcPr/>
                </a:tc>
                <a:tc>
                  <a:txBody>
                    <a:bodyPr/>
                    <a:lstStyle/>
                    <a:p>
                      <a:pPr algn="ctr"/>
                      <a:r>
                        <a:rPr kumimoji="1" lang="en-US" altLang="ja-JP" sz="2400" dirty="0"/>
                        <a:t>500</a:t>
                      </a:r>
                    </a:p>
                    <a:p>
                      <a:pPr algn="ctr"/>
                      <a:r>
                        <a:rPr kumimoji="1" lang="ja-JP" altLang="en-US" sz="2400" dirty="0"/>
                        <a:t>五百</a:t>
                      </a:r>
                    </a:p>
                  </a:txBody>
                  <a:tcPr/>
                </a:tc>
                <a:tc>
                  <a:txBody>
                    <a:bodyPr/>
                    <a:lstStyle/>
                    <a:p>
                      <a:pPr algn="ctr"/>
                      <a:r>
                        <a:rPr kumimoji="1" lang="en-US" altLang="ja-JP" sz="2400" dirty="0"/>
                        <a:t>600</a:t>
                      </a:r>
                    </a:p>
                    <a:p>
                      <a:pPr algn="ctr"/>
                      <a:r>
                        <a:rPr kumimoji="1" lang="ja-JP" altLang="en-US" sz="2400" dirty="0"/>
                        <a:t>六百</a:t>
                      </a:r>
                    </a:p>
                  </a:txBody>
                  <a:tcPr/>
                </a:tc>
                <a:tc>
                  <a:txBody>
                    <a:bodyPr/>
                    <a:lstStyle/>
                    <a:p>
                      <a:pPr algn="ctr"/>
                      <a:r>
                        <a:rPr kumimoji="1" lang="en-US" altLang="ja-JP" sz="2400" dirty="0"/>
                        <a:t>700</a:t>
                      </a:r>
                    </a:p>
                    <a:p>
                      <a:pPr algn="ctr"/>
                      <a:r>
                        <a:rPr kumimoji="1" lang="ja-JP" altLang="en-US" sz="2400" dirty="0"/>
                        <a:t>七百</a:t>
                      </a:r>
                    </a:p>
                  </a:txBody>
                  <a:tcPr/>
                </a:tc>
                <a:tc>
                  <a:txBody>
                    <a:bodyPr/>
                    <a:lstStyle/>
                    <a:p>
                      <a:pPr algn="ctr"/>
                      <a:r>
                        <a:rPr kumimoji="1" lang="en-US" altLang="ja-JP" sz="2400" dirty="0"/>
                        <a:t>800</a:t>
                      </a:r>
                    </a:p>
                    <a:p>
                      <a:pPr algn="ctr"/>
                      <a:r>
                        <a:rPr kumimoji="1" lang="ja-JP" altLang="en-US" sz="2400" dirty="0"/>
                        <a:t>八百</a:t>
                      </a:r>
                    </a:p>
                  </a:txBody>
                  <a:tcPr/>
                </a:tc>
                <a:tc>
                  <a:txBody>
                    <a:bodyPr/>
                    <a:lstStyle/>
                    <a:p>
                      <a:pPr algn="ctr"/>
                      <a:r>
                        <a:rPr kumimoji="1" lang="en-US" altLang="ja-JP" sz="2400" dirty="0"/>
                        <a:t>900</a:t>
                      </a:r>
                    </a:p>
                    <a:p>
                      <a:pPr algn="ctr"/>
                      <a:r>
                        <a:rPr kumimoji="1" lang="ja-JP" altLang="en-US" sz="2400" dirty="0"/>
                        <a:t>九百</a:t>
                      </a:r>
                    </a:p>
                  </a:txBody>
                  <a:tcPr/>
                </a:tc>
                <a:extLst>
                  <a:ext uri="{0D108BD9-81ED-4DB2-BD59-A6C34878D82A}">
                    <a16:rowId xmlns:a16="http://schemas.microsoft.com/office/drawing/2014/main" val="1441282231"/>
                  </a:ext>
                </a:extLst>
              </a:tr>
              <a:tr h="370840">
                <a:tc>
                  <a:txBody>
                    <a:bodyPr/>
                    <a:lstStyle/>
                    <a:p>
                      <a:pPr algn="ctr"/>
                      <a:r>
                        <a:rPr kumimoji="1" lang="ja-JP" altLang="en-US" sz="1600" dirty="0"/>
                        <a:t>ひゃく</a:t>
                      </a:r>
                    </a:p>
                  </a:txBody>
                  <a:tcPr/>
                </a:tc>
                <a:tc>
                  <a:txBody>
                    <a:bodyPr/>
                    <a:lstStyle/>
                    <a:p>
                      <a:pPr algn="ctr"/>
                      <a:r>
                        <a:rPr kumimoji="1" lang="ja-JP" altLang="en-US" sz="1600" dirty="0"/>
                        <a:t>に</a:t>
                      </a:r>
                      <a:endParaRPr kumimoji="1" lang="en-US" altLang="ja-JP" sz="1600" dirty="0"/>
                    </a:p>
                    <a:p>
                      <a:pPr algn="ctr"/>
                      <a:r>
                        <a:rPr kumimoji="1" lang="ja-JP" altLang="en-US" sz="1600" dirty="0"/>
                        <a:t>ひゃく</a:t>
                      </a:r>
                    </a:p>
                  </a:txBody>
                  <a:tcPr/>
                </a:tc>
                <a:tc>
                  <a:txBody>
                    <a:bodyPr/>
                    <a:lstStyle/>
                    <a:p>
                      <a:pPr algn="ctr"/>
                      <a:r>
                        <a:rPr kumimoji="1" lang="ja-JP" altLang="en-US" sz="1600" dirty="0"/>
                        <a:t>さん</a:t>
                      </a:r>
                      <a:endParaRPr kumimoji="1" lang="en-US" altLang="ja-JP" sz="1600" dirty="0"/>
                    </a:p>
                    <a:p>
                      <a:pPr algn="ctr"/>
                      <a:r>
                        <a:rPr kumimoji="1" lang="ja-JP" altLang="en-US" sz="1600" dirty="0"/>
                        <a:t>びゃく</a:t>
                      </a:r>
                    </a:p>
                  </a:txBody>
                  <a:tcPr/>
                </a:tc>
                <a:tc>
                  <a:txBody>
                    <a:bodyPr/>
                    <a:lstStyle/>
                    <a:p>
                      <a:pPr algn="ctr"/>
                      <a:r>
                        <a:rPr kumimoji="1" lang="ja-JP" altLang="en-US" sz="1600" dirty="0"/>
                        <a:t>よん</a:t>
                      </a:r>
                      <a:endParaRPr kumimoji="1" lang="en-US" altLang="ja-JP" sz="1600" dirty="0"/>
                    </a:p>
                    <a:p>
                      <a:pPr algn="ctr"/>
                      <a:r>
                        <a:rPr kumimoji="1" lang="ja-JP" altLang="en-US" sz="1600" dirty="0"/>
                        <a:t>ひゃく</a:t>
                      </a:r>
                    </a:p>
                  </a:txBody>
                  <a:tcPr/>
                </a:tc>
                <a:tc>
                  <a:txBody>
                    <a:bodyPr/>
                    <a:lstStyle/>
                    <a:p>
                      <a:pPr algn="ctr"/>
                      <a:r>
                        <a:rPr kumimoji="1" lang="ja-JP" altLang="en-US" sz="1600" dirty="0"/>
                        <a:t>ご</a:t>
                      </a:r>
                      <a:endParaRPr kumimoji="1" lang="en-US" altLang="ja-JP" sz="1600" dirty="0"/>
                    </a:p>
                    <a:p>
                      <a:pPr algn="ctr"/>
                      <a:r>
                        <a:rPr kumimoji="1" lang="ja-JP" altLang="en-US" sz="1600" dirty="0"/>
                        <a:t>ひゃく</a:t>
                      </a:r>
                    </a:p>
                  </a:txBody>
                  <a:tcPr/>
                </a:tc>
                <a:tc>
                  <a:txBody>
                    <a:bodyPr/>
                    <a:lstStyle/>
                    <a:p>
                      <a:pPr algn="ctr"/>
                      <a:r>
                        <a:rPr kumimoji="1" lang="ja-JP" altLang="en-US" sz="1600" dirty="0"/>
                        <a:t>ろっ</a:t>
                      </a:r>
                      <a:endParaRPr kumimoji="1" lang="en-US" altLang="ja-JP" sz="1600" dirty="0"/>
                    </a:p>
                    <a:p>
                      <a:pPr algn="ctr"/>
                      <a:r>
                        <a:rPr kumimoji="1" lang="ja-JP" altLang="en-US" sz="1600" dirty="0"/>
                        <a:t>ぴゃく</a:t>
                      </a:r>
                    </a:p>
                  </a:txBody>
                  <a:tcPr/>
                </a:tc>
                <a:tc>
                  <a:txBody>
                    <a:bodyPr/>
                    <a:lstStyle/>
                    <a:p>
                      <a:pPr algn="ctr"/>
                      <a:r>
                        <a:rPr kumimoji="1" lang="ja-JP" altLang="en-US" sz="1600" dirty="0"/>
                        <a:t>なな</a:t>
                      </a:r>
                      <a:endParaRPr kumimoji="1" lang="en-US" altLang="ja-JP" sz="1600" dirty="0"/>
                    </a:p>
                    <a:p>
                      <a:pPr algn="ctr"/>
                      <a:r>
                        <a:rPr kumimoji="1" lang="ja-JP" altLang="en-US" sz="1600" dirty="0"/>
                        <a:t>ひゃく</a:t>
                      </a:r>
                    </a:p>
                  </a:txBody>
                  <a:tcPr/>
                </a:tc>
                <a:tc>
                  <a:txBody>
                    <a:bodyPr/>
                    <a:lstStyle/>
                    <a:p>
                      <a:pPr algn="ctr"/>
                      <a:r>
                        <a:rPr kumimoji="1" lang="ja-JP" altLang="en-US" sz="1600" dirty="0"/>
                        <a:t>はっ</a:t>
                      </a:r>
                      <a:endParaRPr kumimoji="1" lang="en-US" altLang="ja-JP" sz="1600" dirty="0"/>
                    </a:p>
                    <a:p>
                      <a:pPr algn="ctr"/>
                      <a:r>
                        <a:rPr kumimoji="1" lang="ja-JP" altLang="en-US" sz="1600" dirty="0"/>
                        <a:t>ぴゃく</a:t>
                      </a:r>
                    </a:p>
                  </a:txBody>
                  <a:tcPr/>
                </a:tc>
                <a:tc>
                  <a:txBody>
                    <a:bodyPr/>
                    <a:lstStyle/>
                    <a:p>
                      <a:pPr algn="ctr"/>
                      <a:r>
                        <a:rPr kumimoji="1" lang="ja-JP" altLang="en-US" sz="1600" dirty="0"/>
                        <a:t>きゅう</a:t>
                      </a:r>
                      <a:endParaRPr kumimoji="1" lang="en-US" altLang="ja-JP" sz="1600" dirty="0"/>
                    </a:p>
                    <a:p>
                      <a:pPr algn="ctr"/>
                      <a:r>
                        <a:rPr kumimoji="1" lang="ja-JP" altLang="en-US" sz="1600" dirty="0"/>
                        <a:t>ひゃく</a:t>
                      </a:r>
                    </a:p>
                  </a:txBody>
                  <a:tcPr/>
                </a:tc>
                <a:extLst>
                  <a:ext uri="{0D108BD9-81ED-4DB2-BD59-A6C34878D82A}">
                    <a16:rowId xmlns:a16="http://schemas.microsoft.com/office/drawing/2014/main" val="694038844"/>
                  </a:ext>
                </a:extLst>
              </a:tr>
            </a:tbl>
          </a:graphicData>
        </a:graphic>
      </p:graphicFrame>
    </p:spTree>
    <p:extLst>
      <p:ext uri="{BB962C8B-B14F-4D97-AF65-F5344CB8AC3E}">
        <p14:creationId xmlns:p14="http://schemas.microsoft.com/office/powerpoint/2010/main" val="485122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5B67F45-C366-4C57-9FBF-1529411BE29F}"/>
              </a:ext>
            </a:extLst>
          </p:cNvPr>
          <p:cNvPicPr>
            <a:picLocks noChangeAspect="1"/>
          </p:cNvPicPr>
          <p:nvPr/>
        </p:nvPicPr>
        <p:blipFill>
          <a:blip r:embed="rId2"/>
          <a:stretch>
            <a:fillRect/>
          </a:stretch>
        </p:blipFill>
        <p:spPr>
          <a:xfrm>
            <a:off x="0" y="62837"/>
            <a:ext cx="9144000" cy="479012"/>
          </a:xfrm>
          <a:prstGeom prst="rect">
            <a:avLst/>
          </a:prstGeom>
        </p:spPr>
      </p:pic>
      <p:pic>
        <p:nvPicPr>
          <p:cNvPr id="7" name="図 6">
            <a:extLst>
              <a:ext uri="{FF2B5EF4-FFF2-40B4-BE49-F238E27FC236}">
                <a16:creationId xmlns:a16="http://schemas.microsoft.com/office/drawing/2014/main" id="{862D93B9-68DE-48C8-B542-F4A7F654BDD0}"/>
              </a:ext>
            </a:extLst>
          </p:cNvPr>
          <p:cNvPicPr>
            <a:picLocks noChangeAspect="1"/>
          </p:cNvPicPr>
          <p:nvPr/>
        </p:nvPicPr>
        <p:blipFill>
          <a:blip r:embed="rId3"/>
          <a:stretch>
            <a:fillRect/>
          </a:stretch>
        </p:blipFill>
        <p:spPr>
          <a:xfrm>
            <a:off x="216528" y="750773"/>
            <a:ext cx="2848081" cy="2308324"/>
          </a:xfrm>
          <a:prstGeom prst="rect">
            <a:avLst/>
          </a:prstGeom>
        </p:spPr>
      </p:pic>
      <p:grpSp>
        <p:nvGrpSpPr>
          <p:cNvPr id="15" name="グループ化 14">
            <a:extLst>
              <a:ext uri="{FF2B5EF4-FFF2-40B4-BE49-F238E27FC236}">
                <a16:creationId xmlns:a16="http://schemas.microsoft.com/office/drawing/2014/main" id="{90FFEF97-9B78-48D4-A108-392FED5447BA}"/>
              </a:ext>
            </a:extLst>
          </p:cNvPr>
          <p:cNvGrpSpPr/>
          <p:nvPr/>
        </p:nvGrpSpPr>
        <p:grpSpPr>
          <a:xfrm>
            <a:off x="3040355" y="1998305"/>
            <a:ext cx="1630680" cy="1756229"/>
            <a:chOff x="2886455" y="1788335"/>
            <a:chExt cx="1630680" cy="1756229"/>
          </a:xfrm>
        </p:grpSpPr>
        <p:sp>
          <p:nvSpPr>
            <p:cNvPr id="8" name="フリーフォーム: 図形 7">
              <a:extLst>
                <a:ext uri="{FF2B5EF4-FFF2-40B4-BE49-F238E27FC236}">
                  <a16:creationId xmlns:a16="http://schemas.microsoft.com/office/drawing/2014/main" id="{C8C593CB-48EF-4637-8B87-AE08E91F45A8}"/>
                </a:ext>
              </a:extLst>
            </p:cNvPr>
            <p:cNvSpPr/>
            <p:nvPr/>
          </p:nvSpPr>
          <p:spPr>
            <a:xfrm>
              <a:off x="3064679" y="1788335"/>
              <a:ext cx="638628" cy="1756229"/>
            </a:xfrm>
            <a:custGeom>
              <a:avLst/>
              <a:gdLst>
                <a:gd name="connsiteX0" fmla="*/ 827314 w 827314"/>
                <a:gd name="connsiteY0" fmla="*/ 1598413 h 1598413"/>
                <a:gd name="connsiteX1" fmla="*/ 783772 w 827314"/>
                <a:gd name="connsiteY1" fmla="*/ 625956 h 1598413"/>
                <a:gd name="connsiteX2" fmla="*/ 609600 w 827314"/>
                <a:gd name="connsiteY2" fmla="*/ 161498 h 1598413"/>
                <a:gd name="connsiteX3" fmla="*/ 217714 w 827314"/>
                <a:gd name="connsiteY3" fmla="*/ 1841 h 1598413"/>
                <a:gd name="connsiteX4" fmla="*/ 0 w 827314"/>
                <a:gd name="connsiteY4" fmla="*/ 88927 h 1598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314" h="1598413">
                  <a:moveTo>
                    <a:pt x="827314" y="1598413"/>
                  </a:moveTo>
                  <a:cubicBezTo>
                    <a:pt x="823686" y="1231927"/>
                    <a:pt x="820058" y="865442"/>
                    <a:pt x="783772" y="625956"/>
                  </a:cubicBezTo>
                  <a:cubicBezTo>
                    <a:pt x="747486" y="386470"/>
                    <a:pt x="703943" y="265517"/>
                    <a:pt x="609600" y="161498"/>
                  </a:cubicBezTo>
                  <a:cubicBezTo>
                    <a:pt x="515257" y="57479"/>
                    <a:pt x="319314" y="13936"/>
                    <a:pt x="217714" y="1841"/>
                  </a:cubicBezTo>
                  <a:cubicBezTo>
                    <a:pt x="116114" y="-10254"/>
                    <a:pt x="58057" y="39336"/>
                    <a:pt x="0" y="88927"/>
                  </a:cubicBez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DA6B4F22-EE5B-460C-A7E5-09A04787EEE6}"/>
                </a:ext>
              </a:extLst>
            </p:cNvPr>
            <p:cNvSpPr/>
            <p:nvPr/>
          </p:nvSpPr>
          <p:spPr>
            <a:xfrm rot="21271303">
              <a:off x="2886455" y="2358155"/>
              <a:ext cx="816852" cy="1186409"/>
            </a:xfrm>
            <a:custGeom>
              <a:avLst/>
              <a:gdLst>
                <a:gd name="connsiteX0" fmla="*/ 769257 w 816852"/>
                <a:gd name="connsiteY0" fmla="*/ 1186409 h 1186409"/>
                <a:gd name="connsiteX1" fmla="*/ 798285 w 816852"/>
                <a:gd name="connsiteY1" fmla="*/ 170409 h 1186409"/>
                <a:gd name="connsiteX2" fmla="*/ 522514 w 816852"/>
                <a:gd name="connsiteY2" fmla="*/ 10751 h 1186409"/>
                <a:gd name="connsiteX3" fmla="*/ 246742 w 816852"/>
                <a:gd name="connsiteY3" fmla="*/ 39780 h 1186409"/>
                <a:gd name="connsiteX4" fmla="*/ 0 w 816852"/>
                <a:gd name="connsiteY4" fmla="*/ 242980 h 1186409"/>
                <a:gd name="connsiteX5" fmla="*/ 0 w 816852"/>
                <a:gd name="connsiteY5" fmla="*/ 242980 h 1186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852" h="1186409">
                  <a:moveTo>
                    <a:pt x="769257" y="1186409"/>
                  </a:moveTo>
                  <a:cubicBezTo>
                    <a:pt x="804333" y="776380"/>
                    <a:pt x="839409" y="366352"/>
                    <a:pt x="798285" y="170409"/>
                  </a:cubicBezTo>
                  <a:cubicBezTo>
                    <a:pt x="757161" y="-25534"/>
                    <a:pt x="614438" y="32522"/>
                    <a:pt x="522514" y="10751"/>
                  </a:cubicBezTo>
                  <a:cubicBezTo>
                    <a:pt x="430590" y="-11020"/>
                    <a:pt x="333828" y="1075"/>
                    <a:pt x="246742" y="39780"/>
                  </a:cubicBezTo>
                  <a:cubicBezTo>
                    <a:pt x="159656" y="78485"/>
                    <a:pt x="0" y="242980"/>
                    <a:pt x="0" y="242980"/>
                  </a:cubicBezTo>
                  <a:lnTo>
                    <a:pt x="0" y="242980"/>
                  </a:ln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DFB161F6-AD3E-43D1-B804-FA62F9FA44DC}"/>
                </a:ext>
              </a:extLst>
            </p:cNvPr>
            <p:cNvSpPr/>
            <p:nvPr/>
          </p:nvSpPr>
          <p:spPr>
            <a:xfrm rot="328697" flipH="1">
              <a:off x="3743658" y="2312541"/>
              <a:ext cx="773477" cy="1186409"/>
            </a:xfrm>
            <a:custGeom>
              <a:avLst/>
              <a:gdLst>
                <a:gd name="connsiteX0" fmla="*/ 769257 w 816852"/>
                <a:gd name="connsiteY0" fmla="*/ 1186409 h 1186409"/>
                <a:gd name="connsiteX1" fmla="*/ 798285 w 816852"/>
                <a:gd name="connsiteY1" fmla="*/ 170409 h 1186409"/>
                <a:gd name="connsiteX2" fmla="*/ 522514 w 816852"/>
                <a:gd name="connsiteY2" fmla="*/ 10751 h 1186409"/>
                <a:gd name="connsiteX3" fmla="*/ 246742 w 816852"/>
                <a:gd name="connsiteY3" fmla="*/ 39780 h 1186409"/>
                <a:gd name="connsiteX4" fmla="*/ 0 w 816852"/>
                <a:gd name="connsiteY4" fmla="*/ 242980 h 1186409"/>
                <a:gd name="connsiteX5" fmla="*/ 0 w 816852"/>
                <a:gd name="connsiteY5" fmla="*/ 242980 h 1186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852" h="1186409">
                  <a:moveTo>
                    <a:pt x="769257" y="1186409"/>
                  </a:moveTo>
                  <a:cubicBezTo>
                    <a:pt x="804333" y="776380"/>
                    <a:pt x="839409" y="366352"/>
                    <a:pt x="798285" y="170409"/>
                  </a:cubicBezTo>
                  <a:cubicBezTo>
                    <a:pt x="757161" y="-25534"/>
                    <a:pt x="614438" y="32522"/>
                    <a:pt x="522514" y="10751"/>
                  </a:cubicBezTo>
                  <a:cubicBezTo>
                    <a:pt x="430590" y="-11020"/>
                    <a:pt x="333828" y="1075"/>
                    <a:pt x="246742" y="39780"/>
                  </a:cubicBezTo>
                  <a:cubicBezTo>
                    <a:pt x="159656" y="78485"/>
                    <a:pt x="0" y="242980"/>
                    <a:pt x="0" y="242980"/>
                  </a:cubicBezTo>
                  <a:lnTo>
                    <a:pt x="0" y="242980"/>
                  </a:ln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矢印: 右 11">
            <a:extLst>
              <a:ext uri="{FF2B5EF4-FFF2-40B4-BE49-F238E27FC236}">
                <a16:creationId xmlns:a16="http://schemas.microsoft.com/office/drawing/2014/main" id="{368AF739-8874-410E-8050-10E03CA1238B}"/>
              </a:ext>
            </a:extLst>
          </p:cNvPr>
          <p:cNvSpPr/>
          <p:nvPr/>
        </p:nvSpPr>
        <p:spPr>
          <a:xfrm rot="2100701">
            <a:off x="4453134" y="339358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D981C5A-3FD8-4674-8739-FAD80AE384CF}"/>
              </a:ext>
            </a:extLst>
          </p:cNvPr>
          <p:cNvSpPr txBox="1"/>
          <p:nvPr/>
        </p:nvSpPr>
        <p:spPr>
          <a:xfrm>
            <a:off x="28265" y="3835917"/>
            <a:ext cx="5660573" cy="2308324"/>
          </a:xfrm>
          <a:prstGeom prst="rect">
            <a:avLst/>
          </a:prstGeom>
          <a:noFill/>
        </p:spPr>
        <p:txBody>
          <a:bodyPr wrap="square" rtlCol="0">
            <a:spAutoFit/>
          </a:bodyPr>
          <a:lstStyle/>
          <a:p>
            <a:r>
              <a:rPr lang="en-US" altLang="ja-JP" sz="3600" dirty="0">
                <a:latin typeface="MS UI Gothic" panose="020B0600070205080204" pitchFamily="50" charset="-128"/>
                <a:ea typeface="MS UI Gothic" panose="020B0600070205080204" pitchFamily="50" charset="-128"/>
              </a:rPr>
              <a:t>Each ear of rice has many rice grains.</a:t>
            </a:r>
          </a:p>
          <a:p>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many</a:t>
            </a:r>
            <a:endParaRPr lang="en-US" altLang="ja-JP" sz="3600" dirty="0">
              <a:latin typeface="MS UI Gothic" panose="020B0600070205080204" pitchFamily="50" charset="-128"/>
              <a:ea typeface="MS UI Gothic" panose="020B0600070205080204" pitchFamily="50" charset="-128"/>
            </a:endParaRPr>
          </a:p>
          <a:p>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 thousand/1,000</a:t>
            </a:r>
            <a:endParaRPr lang="en-US" altLang="ja-JP" sz="3600" dirty="0">
              <a:solidFill>
                <a:srgbClr val="FF0000"/>
              </a:solidFill>
              <a:latin typeface="MS UI Gothic" panose="020B0600070205080204" pitchFamily="50" charset="-128"/>
              <a:ea typeface="MS UI Gothic" panose="020B0600070205080204" pitchFamily="50" charset="-128"/>
            </a:endParaRPr>
          </a:p>
        </p:txBody>
      </p:sp>
      <p:pic>
        <p:nvPicPr>
          <p:cNvPr id="14" name="図 13" descr="白黒の写真&#10;&#10;低い精度で自動的に生成された説明">
            <a:extLst>
              <a:ext uri="{FF2B5EF4-FFF2-40B4-BE49-F238E27FC236}">
                <a16:creationId xmlns:a16="http://schemas.microsoft.com/office/drawing/2014/main" id="{C010EE67-BE40-45FF-8998-0610FFF9F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2194" y="3002042"/>
            <a:ext cx="3640923" cy="3640923"/>
          </a:xfrm>
          <a:prstGeom prst="rect">
            <a:avLst/>
          </a:prstGeom>
        </p:spPr>
      </p:pic>
    </p:spTree>
    <p:extLst>
      <p:ext uri="{BB962C8B-B14F-4D97-AF65-F5344CB8AC3E}">
        <p14:creationId xmlns:p14="http://schemas.microsoft.com/office/powerpoint/2010/main" val="44300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85A5FC2-44FB-43F0-BC81-26EDD8D3D454}"/>
              </a:ext>
            </a:extLst>
          </p:cNvPr>
          <p:cNvPicPr>
            <a:picLocks noChangeAspect="1"/>
          </p:cNvPicPr>
          <p:nvPr/>
        </p:nvPicPr>
        <p:blipFill>
          <a:blip r:embed="rId2"/>
          <a:stretch>
            <a:fillRect/>
          </a:stretch>
        </p:blipFill>
        <p:spPr>
          <a:xfrm>
            <a:off x="162560" y="1324201"/>
            <a:ext cx="8705850" cy="3552825"/>
          </a:xfrm>
          <a:prstGeom prst="rect">
            <a:avLst/>
          </a:prstGeom>
        </p:spPr>
      </p:pic>
      <p:sp>
        <p:nvSpPr>
          <p:cNvPr id="3" name="テキスト ボックス 2">
            <a:extLst>
              <a:ext uri="{FF2B5EF4-FFF2-40B4-BE49-F238E27FC236}">
                <a16:creationId xmlns:a16="http://schemas.microsoft.com/office/drawing/2014/main" id="{8350DB84-2FE2-46E8-85B9-5064DA6EE688}"/>
              </a:ext>
            </a:extLst>
          </p:cNvPr>
          <p:cNvSpPr txBox="1"/>
          <p:nvPr/>
        </p:nvSpPr>
        <p:spPr>
          <a:xfrm>
            <a:off x="162560" y="109363"/>
            <a:ext cx="8493760" cy="1015663"/>
          </a:xfrm>
          <a:prstGeom prst="rect">
            <a:avLst/>
          </a:prstGeom>
          <a:noFill/>
        </p:spPr>
        <p:txBody>
          <a:bodyPr wrap="square">
            <a:spAutoFit/>
          </a:bodyPr>
          <a:lstStyle/>
          <a:p>
            <a:r>
              <a:rPr lang="en-US" altLang="ja-JP" sz="3600" dirty="0">
                <a:latin typeface="MS UI Gothic" panose="020B0600070205080204" pitchFamily="50" charset="-128"/>
                <a:ea typeface="MS UI Gothic" panose="020B0600070205080204" pitchFamily="50" charset="-128"/>
              </a:rPr>
              <a:t>UnitsForNumbersAndCounters.pdf</a:t>
            </a:r>
          </a:p>
          <a:p>
            <a:r>
              <a:rPr lang="ja-JP" altLang="en-US" sz="2400" dirty="0">
                <a:latin typeface="MS UI Gothic" panose="020B0600070205080204" pitchFamily="50" charset="-128"/>
                <a:ea typeface="MS UI Gothic" panose="020B0600070205080204" pitchFamily="50" charset="-128"/>
                <a:hlinkClick r:id="rId3"/>
              </a:rPr>
              <a:t>http://aragusuku.online/kanji/UnitsForNumbersAndCounters.pdf</a:t>
            </a:r>
            <a:endParaRPr lang="ja-JP" altLang="en-US" sz="2400" dirty="0">
              <a:latin typeface="MS UI Gothic" panose="020B0600070205080204" pitchFamily="50" charset="-128"/>
              <a:ea typeface="MS UI Gothic" panose="020B0600070205080204" pitchFamily="50" charset="-128"/>
            </a:endParaRPr>
          </a:p>
        </p:txBody>
      </p:sp>
      <p:sp>
        <p:nvSpPr>
          <p:cNvPr id="6" name="楕円 5">
            <a:extLst>
              <a:ext uri="{FF2B5EF4-FFF2-40B4-BE49-F238E27FC236}">
                <a16:creationId xmlns:a16="http://schemas.microsoft.com/office/drawing/2014/main" id="{3EB4FE60-9288-4392-B9D7-FB18938CCB4C}"/>
              </a:ext>
            </a:extLst>
          </p:cNvPr>
          <p:cNvSpPr/>
          <p:nvPr/>
        </p:nvSpPr>
        <p:spPr>
          <a:xfrm>
            <a:off x="774700" y="2811862"/>
            <a:ext cx="825500" cy="577501"/>
          </a:xfrm>
          <a:prstGeom prst="ellipse">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UI Gothic" panose="020B0600070205080204" pitchFamily="50" charset="-128"/>
              <a:ea typeface="MS UI Gothic" panose="020B0600070205080204" pitchFamily="50" charset="-128"/>
            </a:endParaRPr>
          </a:p>
        </p:txBody>
      </p:sp>
      <p:graphicFrame>
        <p:nvGraphicFramePr>
          <p:cNvPr id="7" name="表 7">
            <a:extLst>
              <a:ext uri="{FF2B5EF4-FFF2-40B4-BE49-F238E27FC236}">
                <a16:creationId xmlns:a16="http://schemas.microsoft.com/office/drawing/2014/main" id="{EBBD4881-62E9-41F5-94D5-EB85C6D4A595}"/>
              </a:ext>
            </a:extLst>
          </p:cNvPr>
          <p:cNvGraphicFramePr>
            <a:graphicFrameLocks noGrp="1"/>
          </p:cNvGraphicFramePr>
          <p:nvPr>
            <p:extLst>
              <p:ext uri="{D42A27DB-BD31-4B8C-83A1-F6EECF244321}">
                <p14:modId xmlns:p14="http://schemas.microsoft.com/office/powerpoint/2010/main" val="1010971143"/>
              </p:ext>
            </p:extLst>
          </p:nvPr>
        </p:nvGraphicFramePr>
        <p:xfrm>
          <a:off x="186812" y="5082042"/>
          <a:ext cx="8783001" cy="1402080"/>
        </p:xfrm>
        <a:graphic>
          <a:graphicData uri="http://schemas.openxmlformats.org/drawingml/2006/table">
            <a:tbl>
              <a:tblPr firstRow="1" bandRow="1">
                <a:tableStyleId>{5940675A-B579-460E-94D1-54222C63F5DA}</a:tableStyleId>
              </a:tblPr>
              <a:tblGrid>
                <a:gridCol w="943293">
                  <a:extLst>
                    <a:ext uri="{9D8B030D-6E8A-4147-A177-3AD203B41FA5}">
                      <a16:colId xmlns:a16="http://schemas.microsoft.com/office/drawing/2014/main" val="2840788504"/>
                    </a:ext>
                  </a:extLst>
                </a:gridCol>
                <a:gridCol w="939800">
                  <a:extLst>
                    <a:ext uri="{9D8B030D-6E8A-4147-A177-3AD203B41FA5}">
                      <a16:colId xmlns:a16="http://schemas.microsoft.com/office/drawing/2014/main" val="259313312"/>
                    </a:ext>
                  </a:extLst>
                </a:gridCol>
                <a:gridCol w="990600">
                  <a:extLst>
                    <a:ext uri="{9D8B030D-6E8A-4147-A177-3AD203B41FA5}">
                      <a16:colId xmlns:a16="http://schemas.microsoft.com/office/drawing/2014/main" val="612491108"/>
                    </a:ext>
                  </a:extLst>
                </a:gridCol>
                <a:gridCol w="1003300">
                  <a:extLst>
                    <a:ext uri="{9D8B030D-6E8A-4147-A177-3AD203B41FA5}">
                      <a16:colId xmlns:a16="http://schemas.microsoft.com/office/drawing/2014/main" val="3688735090"/>
                    </a:ext>
                  </a:extLst>
                </a:gridCol>
                <a:gridCol w="939800">
                  <a:extLst>
                    <a:ext uri="{9D8B030D-6E8A-4147-A177-3AD203B41FA5}">
                      <a16:colId xmlns:a16="http://schemas.microsoft.com/office/drawing/2014/main" val="2491949115"/>
                    </a:ext>
                  </a:extLst>
                </a:gridCol>
                <a:gridCol w="1066800">
                  <a:extLst>
                    <a:ext uri="{9D8B030D-6E8A-4147-A177-3AD203B41FA5}">
                      <a16:colId xmlns:a16="http://schemas.microsoft.com/office/drawing/2014/main" val="2855950129"/>
                    </a:ext>
                  </a:extLst>
                </a:gridCol>
                <a:gridCol w="965200">
                  <a:extLst>
                    <a:ext uri="{9D8B030D-6E8A-4147-A177-3AD203B41FA5}">
                      <a16:colId xmlns:a16="http://schemas.microsoft.com/office/drawing/2014/main" val="3711994284"/>
                    </a:ext>
                  </a:extLst>
                </a:gridCol>
                <a:gridCol w="1003300">
                  <a:extLst>
                    <a:ext uri="{9D8B030D-6E8A-4147-A177-3AD203B41FA5}">
                      <a16:colId xmlns:a16="http://schemas.microsoft.com/office/drawing/2014/main" val="894203290"/>
                    </a:ext>
                  </a:extLst>
                </a:gridCol>
                <a:gridCol w="930908">
                  <a:extLst>
                    <a:ext uri="{9D8B030D-6E8A-4147-A177-3AD203B41FA5}">
                      <a16:colId xmlns:a16="http://schemas.microsoft.com/office/drawing/2014/main" val="84436387"/>
                    </a:ext>
                  </a:extLst>
                </a:gridCol>
              </a:tblGrid>
              <a:tr h="370840">
                <a:tc>
                  <a:txBody>
                    <a:bodyPr/>
                    <a:lstStyle/>
                    <a:p>
                      <a:pPr algn="ctr"/>
                      <a:r>
                        <a:rPr kumimoji="1" lang="en-US" altLang="ja-JP" sz="2400" dirty="0"/>
                        <a:t>1,000</a:t>
                      </a:r>
                    </a:p>
                    <a:p>
                      <a:pPr algn="ctr"/>
                      <a:r>
                        <a:rPr kumimoji="1" lang="ja-JP" altLang="en-US" sz="2400" dirty="0"/>
                        <a:t>千</a:t>
                      </a:r>
                    </a:p>
                  </a:txBody>
                  <a:tcPr/>
                </a:tc>
                <a:tc>
                  <a:txBody>
                    <a:bodyPr/>
                    <a:lstStyle/>
                    <a:p>
                      <a:pPr algn="ctr"/>
                      <a:r>
                        <a:rPr kumimoji="1" lang="en-US" altLang="ja-JP" sz="2400" dirty="0"/>
                        <a:t>2,000</a:t>
                      </a:r>
                    </a:p>
                    <a:p>
                      <a:pPr algn="ctr"/>
                      <a:r>
                        <a:rPr kumimoji="1" lang="ja-JP" altLang="en-US" sz="2400" dirty="0"/>
                        <a:t>二千</a:t>
                      </a:r>
                    </a:p>
                  </a:txBody>
                  <a:tcPr/>
                </a:tc>
                <a:tc>
                  <a:txBody>
                    <a:bodyPr/>
                    <a:lstStyle/>
                    <a:p>
                      <a:pPr algn="ctr"/>
                      <a:r>
                        <a:rPr kumimoji="1" lang="en-US" altLang="ja-JP" sz="2400" dirty="0"/>
                        <a:t>3,000</a:t>
                      </a:r>
                    </a:p>
                    <a:p>
                      <a:pPr algn="ctr"/>
                      <a:r>
                        <a:rPr kumimoji="1" lang="ja-JP" altLang="en-US" sz="2400" dirty="0"/>
                        <a:t>三千</a:t>
                      </a:r>
                    </a:p>
                  </a:txBody>
                  <a:tcPr/>
                </a:tc>
                <a:tc>
                  <a:txBody>
                    <a:bodyPr/>
                    <a:lstStyle/>
                    <a:p>
                      <a:pPr algn="ctr"/>
                      <a:r>
                        <a:rPr kumimoji="1" lang="en-US" altLang="ja-JP" sz="2400" dirty="0"/>
                        <a:t>4,000</a:t>
                      </a:r>
                    </a:p>
                    <a:p>
                      <a:pPr algn="ctr"/>
                      <a:r>
                        <a:rPr kumimoji="1" lang="ja-JP" altLang="en-US" sz="2400" dirty="0"/>
                        <a:t>四千</a:t>
                      </a:r>
                    </a:p>
                  </a:txBody>
                  <a:tcPr/>
                </a:tc>
                <a:tc>
                  <a:txBody>
                    <a:bodyPr/>
                    <a:lstStyle/>
                    <a:p>
                      <a:pPr algn="ctr"/>
                      <a:r>
                        <a:rPr kumimoji="1" lang="en-US" altLang="ja-JP" sz="2400" dirty="0"/>
                        <a:t>5,000</a:t>
                      </a:r>
                    </a:p>
                    <a:p>
                      <a:pPr algn="ctr"/>
                      <a:r>
                        <a:rPr kumimoji="1" lang="ja-JP" altLang="en-US" sz="2400" dirty="0"/>
                        <a:t>五千</a:t>
                      </a:r>
                    </a:p>
                  </a:txBody>
                  <a:tcPr/>
                </a:tc>
                <a:tc>
                  <a:txBody>
                    <a:bodyPr/>
                    <a:lstStyle/>
                    <a:p>
                      <a:pPr algn="ctr"/>
                      <a:r>
                        <a:rPr kumimoji="1" lang="en-US" altLang="ja-JP" sz="2400" dirty="0"/>
                        <a:t>6,000</a:t>
                      </a:r>
                    </a:p>
                    <a:p>
                      <a:pPr algn="ctr"/>
                      <a:r>
                        <a:rPr kumimoji="1" lang="ja-JP" altLang="en-US" sz="2400" dirty="0"/>
                        <a:t>六千</a:t>
                      </a:r>
                    </a:p>
                  </a:txBody>
                  <a:tcPr/>
                </a:tc>
                <a:tc>
                  <a:txBody>
                    <a:bodyPr/>
                    <a:lstStyle/>
                    <a:p>
                      <a:pPr algn="ctr"/>
                      <a:r>
                        <a:rPr kumimoji="1" lang="en-US" altLang="ja-JP" sz="2400" dirty="0"/>
                        <a:t>7,000</a:t>
                      </a:r>
                    </a:p>
                    <a:p>
                      <a:pPr algn="ctr"/>
                      <a:r>
                        <a:rPr kumimoji="1" lang="ja-JP" altLang="en-US" sz="2400" dirty="0"/>
                        <a:t>七千</a:t>
                      </a:r>
                    </a:p>
                  </a:txBody>
                  <a:tcPr/>
                </a:tc>
                <a:tc>
                  <a:txBody>
                    <a:bodyPr/>
                    <a:lstStyle/>
                    <a:p>
                      <a:pPr algn="ctr"/>
                      <a:r>
                        <a:rPr kumimoji="1" lang="en-US" altLang="ja-JP" sz="2400" dirty="0"/>
                        <a:t>8,000</a:t>
                      </a:r>
                    </a:p>
                    <a:p>
                      <a:pPr algn="ctr"/>
                      <a:r>
                        <a:rPr kumimoji="1" lang="ja-JP" altLang="en-US" sz="2400" dirty="0"/>
                        <a:t>八千</a:t>
                      </a:r>
                    </a:p>
                  </a:txBody>
                  <a:tcPr/>
                </a:tc>
                <a:tc>
                  <a:txBody>
                    <a:bodyPr/>
                    <a:lstStyle/>
                    <a:p>
                      <a:pPr algn="ctr"/>
                      <a:r>
                        <a:rPr kumimoji="1" lang="en-US" altLang="ja-JP" sz="2400" dirty="0"/>
                        <a:t>9,000</a:t>
                      </a:r>
                    </a:p>
                    <a:p>
                      <a:pPr algn="ctr"/>
                      <a:r>
                        <a:rPr kumimoji="1" lang="ja-JP" altLang="en-US" sz="2400" dirty="0"/>
                        <a:t>九千</a:t>
                      </a:r>
                    </a:p>
                  </a:txBody>
                  <a:tcPr/>
                </a:tc>
                <a:extLst>
                  <a:ext uri="{0D108BD9-81ED-4DB2-BD59-A6C34878D82A}">
                    <a16:rowId xmlns:a16="http://schemas.microsoft.com/office/drawing/2014/main" val="1441282231"/>
                  </a:ext>
                </a:extLst>
              </a:tr>
              <a:tr h="370840">
                <a:tc>
                  <a:txBody>
                    <a:bodyPr/>
                    <a:lstStyle/>
                    <a:p>
                      <a:pPr algn="ctr"/>
                      <a:r>
                        <a:rPr kumimoji="1" lang="ja-JP" altLang="en-US" sz="1600" dirty="0"/>
                        <a:t>せん</a:t>
                      </a:r>
                    </a:p>
                  </a:txBody>
                  <a:tcPr/>
                </a:tc>
                <a:tc>
                  <a:txBody>
                    <a:bodyPr/>
                    <a:lstStyle/>
                    <a:p>
                      <a:pPr algn="ctr"/>
                      <a:r>
                        <a:rPr kumimoji="1" lang="ja-JP" altLang="en-US" sz="1600" dirty="0"/>
                        <a:t>に</a:t>
                      </a:r>
                      <a:endParaRPr kumimoji="1" lang="en-US" altLang="ja-JP" sz="1600" dirty="0"/>
                    </a:p>
                    <a:p>
                      <a:pPr algn="ctr"/>
                      <a:r>
                        <a:rPr kumimoji="1" lang="ja-JP" altLang="en-US" sz="1600" dirty="0"/>
                        <a:t>せん</a:t>
                      </a:r>
                    </a:p>
                  </a:txBody>
                  <a:tcPr/>
                </a:tc>
                <a:tc>
                  <a:txBody>
                    <a:bodyPr/>
                    <a:lstStyle/>
                    <a:p>
                      <a:pPr algn="ctr"/>
                      <a:r>
                        <a:rPr kumimoji="1" lang="ja-JP" altLang="en-US" sz="1600" dirty="0"/>
                        <a:t>さん</a:t>
                      </a:r>
                      <a:endParaRPr kumimoji="1" lang="en-US" altLang="ja-JP" sz="1600" dirty="0"/>
                    </a:p>
                    <a:p>
                      <a:pPr algn="ctr"/>
                      <a:r>
                        <a:rPr kumimoji="1" lang="ja-JP" altLang="en-US" sz="1600" dirty="0"/>
                        <a:t>ぜん</a:t>
                      </a:r>
                    </a:p>
                  </a:txBody>
                  <a:tcPr/>
                </a:tc>
                <a:tc>
                  <a:txBody>
                    <a:bodyPr/>
                    <a:lstStyle/>
                    <a:p>
                      <a:pPr algn="ctr"/>
                      <a:r>
                        <a:rPr kumimoji="1" lang="ja-JP" altLang="en-US" sz="1600" dirty="0"/>
                        <a:t>よん</a:t>
                      </a:r>
                      <a:endParaRPr kumimoji="1" lang="en-US" altLang="ja-JP" sz="1600" dirty="0"/>
                    </a:p>
                    <a:p>
                      <a:pPr algn="ctr"/>
                      <a:r>
                        <a:rPr kumimoji="1" lang="ja-JP" altLang="en-US" sz="1600" dirty="0"/>
                        <a:t>せん</a:t>
                      </a:r>
                    </a:p>
                  </a:txBody>
                  <a:tcPr/>
                </a:tc>
                <a:tc>
                  <a:txBody>
                    <a:bodyPr/>
                    <a:lstStyle/>
                    <a:p>
                      <a:pPr algn="ctr"/>
                      <a:r>
                        <a:rPr kumimoji="1" lang="ja-JP" altLang="en-US" sz="1600" dirty="0"/>
                        <a:t>ご</a:t>
                      </a:r>
                      <a:endParaRPr kumimoji="1" lang="en-US" altLang="ja-JP" sz="1600" dirty="0"/>
                    </a:p>
                    <a:p>
                      <a:pPr algn="ctr"/>
                      <a:r>
                        <a:rPr kumimoji="1" lang="ja-JP" altLang="en-US" sz="1600" dirty="0"/>
                        <a:t>せん</a:t>
                      </a:r>
                    </a:p>
                  </a:txBody>
                  <a:tcPr/>
                </a:tc>
                <a:tc>
                  <a:txBody>
                    <a:bodyPr/>
                    <a:lstStyle/>
                    <a:p>
                      <a:pPr algn="ctr"/>
                      <a:r>
                        <a:rPr kumimoji="1" lang="ja-JP" altLang="en-US" sz="1600" dirty="0"/>
                        <a:t>ろく</a:t>
                      </a:r>
                      <a:endParaRPr kumimoji="1" lang="en-US" altLang="ja-JP" sz="1600" dirty="0"/>
                    </a:p>
                    <a:p>
                      <a:pPr algn="ctr"/>
                      <a:r>
                        <a:rPr kumimoji="1" lang="ja-JP" altLang="en-US" sz="1600" dirty="0"/>
                        <a:t>せん</a:t>
                      </a:r>
                    </a:p>
                  </a:txBody>
                  <a:tcPr/>
                </a:tc>
                <a:tc>
                  <a:txBody>
                    <a:bodyPr/>
                    <a:lstStyle/>
                    <a:p>
                      <a:pPr algn="ctr"/>
                      <a:r>
                        <a:rPr kumimoji="1" lang="ja-JP" altLang="en-US" sz="1600" dirty="0"/>
                        <a:t>なな</a:t>
                      </a:r>
                      <a:endParaRPr kumimoji="1" lang="en-US" altLang="ja-JP" sz="1600" dirty="0"/>
                    </a:p>
                    <a:p>
                      <a:pPr algn="ctr"/>
                      <a:r>
                        <a:rPr kumimoji="1" lang="ja-JP" altLang="en-US" sz="1600" dirty="0"/>
                        <a:t>せん</a:t>
                      </a:r>
                    </a:p>
                  </a:txBody>
                  <a:tcPr/>
                </a:tc>
                <a:tc>
                  <a:txBody>
                    <a:bodyPr/>
                    <a:lstStyle/>
                    <a:p>
                      <a:pPr algn="ctr"/>
                      <a:r>
                        <a:rPr kumimoji="1" lang="ja-JP" altLang="en-US" sz="1600" dirty="0"/>
                        <a:t>はっ</a:t>
                      </a:r>
                      <a:endParaRPr kumimoji="1" lang="en-US" altLang="ja-JP" sz="1600" dirty="0"/>
                    </a:p>
                    <a:p>
                      <a:pPr algn="ctr"/>
                      <a:r>
                        <a:rPr kumimoji="1" lang="ja-JP" altLang="en-US" sz="1600" dirty="0"/>
                        <a:t>せん</a:t>
                      </a:r>
                    </a:p>
                  </a:txBody>
                  <a:tcPr/>
                </a:tc>
                <a:tc>
                  <a:txBody>
                    <a:bodyPr/>
                    <a:lstStyle/>
                    <a:p>
                      <a:pPr algn="ctr"/>
                      <a:r>
                        <a:rPr kumimoji="1" lang="ja-JP" altLang="en-US" sz="1600" dirty="0"/>
                        <a:t>きゅう</a:t>
                      </a:r>
                      <a:endParaRPr kumimoji="1" lang="en-US" altLang="ja-JP" sz="1600" dirty="0"/>
                    </a:p>
                    <a:p>
                      <a:pPr algn="ctr"/>
                      <a:r>
                        <a:rPr kumimoji="1" lang="ja-JP" altLang="en-US" sz="1600" dirty="0"/>
                        <a:t>せん</a:t>
                      </a:r>
                    </a:p>
                  </a:txBody>
                  <a:tcPr/>
                </a:tc>
                <a:extLst>
                  <a:ext uri="{0D108BD9-81ED-4DB2-BD59-A6C34878D82A}">
                    <a16:rowId xmlns:a16="http://schemas.microsoft.com/office/drawing/2014/main" val="694038844"/>
                  </a:ext>
                </a:extLst>
              </a:tr>
            </a:tbl>
          </a:graphicData>
        </a:graphic>
      </p:graphicFrame>
    </p:spTree>
    <p:extLst>
      <p:ext uri="{BB962C8B-B14F-4D97-AF65-F5344CB8AC3E}">
        <p14:creationId xmlns:p14="http://schemas.microsoft.com/office/powerpoint/2010/main" val="471461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A67B619-0128-4E07-81BE-1AE302E20DA6}"/>
              </a:ext>
            </a:extLst>
          </p:cNvPr>
          <p:cNvPicPr>
            <a:picLocks noChangeAspect="1"/>
          </p:cNvPicPr>
          <p:nvPr/>
        </p:nvPicPr>
        <p:blipFill>
          <a:blip r:embed="rId2"/>
          <a:stretch>
            <a:fillRect/>
          </a:stretch>
        </p:blipFill>
        <p:spPr>
          <a:xfrm>
            <a:off x="0" y="44244"/>
            <a:ext cx="9144000" cy="530335"/>
          </a:xfrm>
          <a:prstGeom prst="rect">
            <a:avLst/>
          </a:prstGeom>
        </p:spPr>
      </p:pic>
      <p:sp>
        <p:nvSpPr>
          <p:cNvPr id="7" name="矢印: 右 6">
            <a:extLst>
              <a:ext uri="{FF2B5EF4-FFF2-40B4-BE49-F238E27FC236}">
                <a16:creationId xmlns:a16="http://schemas.microsoft.com/office/drawing/2014/main" id="{774DD49A-6170-48C4-9E8F-8DAC04C317C8}"/>
              </a:ext>
            </a:extLst>
          </p:cNvPr>
          <p:cNvSpPr/>
          <p:nvPr/>
        </p:nvSpPr>
        <p:spPr>
          <a:xfrm rot="2100701">
            <a:off x="4898825" y="3585233"/>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0B5A9D81-1AF2-499A-949E-75CEB2861907}"/>
              </a:ext>
            </a:extLst>
          </p:cNvPr>
          <p:cNvPicPr>
            <a:picLocks noChangeAspect="1"/>
          </p:cNvPicPr>
          <p:nvPr/>
        </p:nvPicPr>
        <p:blipFill>
          <a:blip r:embed="rId3"/>
          <a:stretch>
            <a:fillRect/>
          </a:stretch>
        </p:blipFill>
        <p:spPr>
          <a:xfrm>
            <a:off x="599167" y="656147"/>
            <a:ext cx="2522227" cy="3209175"/>
          </a:xfrm>
          <a:prstGeom prst="rect">
            <a:avLst/>
          </a:prstGeom>
        </p:spPr>
      </p:pic>
      <p:grpSp>
        <p:nvGrpSpPr>
          <p:cNvPr id="11" name="グループ化 10">
            <a:extLst>
              <a:ext uri="{FF2B5EF4-FFF2-40B4-BE49-F238E27FC236}">
                <a16:creationId xmlns:a16="http://schemas.microsoft.com/office/drawing/2014/main" id="{72961AC6-C6FB-409F-8ECD-942670CF292A}"/>
              </a:ext>
            </a:extLst>
          </p:cNvPr>
          <p:cNvGrpSpPr/>
          <p:nvPr/>
        </p:nvGrpSpPr>
        <p:grpSpPr>
          <a:xfrm>
            <a:off x="2980659" y="1520594"/>
            <a:ext cx="1804413" cy="2233755"/>
            <a:chOff x="3047104" y="1750756"/>
            <a:chExt cx="1553028" cy="1886717"/>
          </a:xfrm>
        </p:grpSpPr>
        <p:sp>
          <p:nvSpPr>
            <p:cNvPr id="9" name="フリーフォーム: 図形 8">
              <a:extLst>
                <a:ext uri="{FF2B5EF4-FFF2-40B4-BE49-F238E27FC236}">
                  <a16:creationId xmlns:a16="http://schemas.microsoft.com/office/drawing/2014/main" id="{F3F0011F-EBDC-46FC-B6C2-8ACA1AA665A1}"/>
                </a:ext>
              </a:extLst>
            </p:cNvPr>
            <p:cNvSpPr/>
            <p:nvPr/>
          </p:nvSpPr>
          <p:spPr>
            <a:xfrm rot="1062210">
              <a:off x="3047104" y="1750756"/>
              <a:ext cx="1553028" cy="348343"/>
            </a:xfrm>
            <a:custGeom>
              <a:avLst/>
              <a:gdLst>
                <a:gd name="connsiteX0" fmla="*/ 0 w 1553028"/>
                <a:gd name="connsiteY0" fmla="*/ 348343 h 348343"/>
                <a:gd name="connsiteX1" fmla="*/ 87086 w 1553028"/>
                <a:gd name="connsiteY1" fmla="*/ 246743 h 348343"/>
                <a:gd name="connsiteX2" fmla="*/ 130628 w 1553028"/>
                <a:gd name="connsiteY2" fmla="*/ 188686 h 348343"/>
                <a:gd name="connsiteX3" fmla="*/ 232228 w 1553028"/>
                <a:gd name="connsiteY3" fmla="*/ 130628 h 348343"/>
                <a:gd name="connsiteX4" fmla="*/ 319314 w 1553028"/>
                <a:gd name="connsiteY4" fmla="*/ 72571 h 348343"/>
                <a:gd name="connsiteX5" fmla="*/ 420914 w 1553028"/>
                <a:gd name="connsiteY5" fmla="*/ 43543 h 348343"/>
                <a:gd name="connsiteX6" fmla="*/ 508000 w 1553028"/>
                <a:gd name="connsiteY6" fmla="*/ 14514 h 348343"/>
                <a:gd name="connsiteX7" fmla="*/ 769257 w 1553028"/>
                <a:gd name="connsiteY7" fmla="*/ 0 h 348343"/>
                <a:gd name="connsiteX8" fmla="*/ 1175657 w 1553028"/>
                <a:gd name="connsiteY8" fmla="*/ 72571 h 348343"/>
                <a:gd name="connsiteX9" fmla="*/ 1349828 w 1553028"/>
                <a:gd name="connsiteY9" fmla="*/ 174171 h 348343"/>
                <a:gd name="connsiteX10" fmla="*/ 1451428 w 1553028"/>
                <a:gd name="connsiteY10" fmla="*/ 217714 h 348343"/>
                <a:gd name="connsiteX11" fmla="*/ 1553028 w 1553028"/>
                <a:gd name="connsiteY11" fmla="*/ 333828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3028" h="348343">
                  <a:moveTo>
                    <a:pt x="0" y="348343"/>
                  </a:moveTo>
                  <a:cubicBezTo>
                    <a:pt x="106710" y="170492"/>
                    <a:pt x="-13439" y="347268"/>
                    <a:pt x="87086" y="246743"/>
                  </a:cubicBezTo>
                  <a:cubicBezTo>
                    <a:pt x="104191" y="229638"/>
                    <a:pt x="111739" y="203798"/>
                    <a:pt x="130628" y="188686"/>
                  </a:cubicBezTo>
                  <a:cubicBezTo>
                    <a:pt x="161087" y="164319"/>
                    <a:pt x="199008" y="151071"/>
                    <a:pt x="232228" y="130628"/>
                  </a:cubicBezTo>
                  <a:cubicBezTo>
                    <a:pt x="261941" y="112343"/>
                    <a:pt x="287637" y="87191"/>
                    <a:pt x="319314" y="72571"/>
                  </a:cubicBezTo>
                  <a:cubicBezTo>
                    <a:pt x="351294" y="57811"/>
                    <a:pt x="387250" y="53901"/>
                    <a:pt x="420914" y="43543"/>
                  </a:cubicBezTo>
                  <a:cubicBezTo>
                    <a:pt x="450160" y="34544"/>
                    <a:pt x="477637" y="18309"/>
                    <a:pt x="508000" y="14514"/>
                  </a:cubicBezTo>
                  <a:cubicBezTo>
                    <a:pt x="594546" y="3696"/>
                    <a:pt x="682171" y="4838"/>
                    <a:pt x="769257" y="0"/>
                  </a:cubicBezTo>
                  <a:cubicBezTo>
                    <a:pt x="904724" y="24190"/>
                    <a:pt x="1041043" y="44016"/>
                    <a:pt x="1175657" y="72571"/>
                  </a:cubicBezTo>
                  <a:cubicBezTo>
                    <a:pt x="1251736" y="88709"/>
                    <a:pt x="1283151" y="131740"/>
                    <a:pt x="1349828" y="174171"/>
                  </a:cubicBezTo>
                  <a:cubicBezTo>
                    <a:pt x="1389287" y="199281"/>
                    <a:pt x="1410186" y="203967"/>
                    <a:pt x="1451428" y="217714"/>
                  </a:cubicBezTo>
                  <a:cubicBezTo>
                    <a:pt x="1546164" y="312450"/>
                    <a:pt x="1520155" y="268081"/>
                    <a:pt x="1553028" y="333828"/>
                  </a:cubicBez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F559E324-80B6-48CD-B6AA-79A050AC565F}"/>
                </a:ext>
              </a:extLst>
            </p:cNvPr>
            <p:cNvSpPr/>
            <p:nvPr/>
          </p:nvSpPr>
          <p:spPr>
            <a:xfrm>
              <a:off x="3350956" y="1828801"/>
              <a:ext cx="945325" cy="1808672"/>
            </a:xfrm>
            <a:custGeom>
              <a:avLst/>
              <a:gdLst>
                <a:gd name="connsiteX0" fmla="*/ 466301 w 945325"/>
                <a:gd name="connsiteY0" fmla="*/ 0 h 2162629"/>
                <a:gd name="connsiteX1" fmla="*/ 321158 w 945325"/>
                <a:gd name="connsiteY1" fmla="*/ 145143 h 2162629"/>
                <a:gd name="connsiteX2" fmla="*/ 205044 w 945325"/>
                <a:gd name="connsiteY2" fmla="*/ 246743 h 2162629"/>
                <a:gd name="connsiteX3" fmla="*/ 176015 w 945325"/>
                <a:gd name="connsiteY3" fmla="*/ 304800 h 2162629"/>
                <a:gd name="connsiteX4" fmla="*/ 132473 w 945325"/>
                <a:gd name="connsiteY4" fmla="*/ 362857 h 2162629"/>
                <a:gd name="connsiteX5" fmla="*/ 30873 w 945325"/>
                <a:gd name="connsiteY5" fmla="*/ 508000 h 2162629"/>
                <a:gd name="connsiteX6" fmla="*/ 16358 w 945325"/>
                <a:gd name="connsiteY6" fmla="*/ 566057 h 2162629"/>
                <a:gd name="connsiteX7" fmla="*/ 16358 w 945325"/>
                <a:gd name="connsiteY7" fmla="*/ 841829 h 2162629"/>
                <a:gd name="connsiteX8" fmla="*/ 59901 w 945325"/>
                <a:gd name="connsiteY8" fmla="*/ 914400 h 2162629"/>
                <a:gd name="connsiteX9" fmla="*/ 88930 w 945325"/>
                <a:gd name="connsiteY9" fmla="*/ 957943 h 2162629"/>
                <a:gd name="connsiteX10" fmla="*/ 219558 w 945325"/>
                <a:gd name="connsiteY10" fmla="*/ 1030514 h 2162629"/>
                <a:gd name="connsiteX11" fmla="*/ 263101 w 945325"/>
                <a:gd name="connsiteY11" fmla="*/ 1059543 h 2162629"/>
                <a:gd name="connsiteX12" fmla="*/ 698530 w 945325"/>
                <a:gd name="connsiteY12" fmla="*/ 1045029 h 2162629"/>
                <a:gd name="connsiteX13" fmla="*/ 872701 w 945325"/>
                <a:gd name="connsiteY13" fmla="*/ 1074057 h 2162629"/>
                <a:gd name="connsiteX14" fmla="*/ 887215 w 945325"/>
                <a:gd name="connsiteY14" fmla="*/ 1146629 h 2162629"/>
                <a:gd name="connsiteX15" fmla="*/ 930758 w 945325"/>
                <a:gd name="connsiteY15" fmla="*/ 1262743 h 2162629"/>
                <a:gd name="connsiteX16" fmla="*/ 930758 w 945325"/>
                <a:gd name="connsiteY16" fmla="*/ 1582057 h 2162629"/>
                <a:gd name="connsiteX17" fmla="*/ 829158 w 945325"/>
                <a:gd name="connsiteY17" fmla="*/ 1669143 h 2162629"/>
                <a:gd name="connsiteX18" fmla="*/ 742073 w 945325"/>
                <a:gd name="connsiteY18" fmla="*/ 1756229 h 2162629"/>
                <a:gd name="connsiteX19" fmla="*/ 669501 w 945325"/>
                <a:gd name="connsiteY19" fmla="*/ 1843314 h 2162629"/>
                <a:gd name="connsiteX20" fmla="*/ 451787 w 945325"/>
                <a:gd name="connsiteY20" fmla="*/ 1973943 h 2162629"/>
                <a:gd name="connsiteX21" fmla="*/ 350187 w 945325"/>
                <a:gd name="connsiteY21" fmla="*/ 2046514 h 2162629"/>
                <a:gd name="connsiteX22" fmla="*/ 146987 w 945325"/>
                <a:gd name="connsiteY22" fmla="*/ 2119086 h 2162629"/>
                <a:gd name="connsiteX23" fmla="*/ 45387 w 945325"/>
                <a:gd name="connsiteY23" fmla="*/ 2162629 h 21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5325" h="2162629">
                  <a:moveTo>
                    <a:pt x="466301" y="0"/>
                  </a:moveTo>
                  <a:cubicBezTo>
                    <a:pt x="417920" y="48381"/>
                    <a:pt x="375895" y="104090"/>
                    <a:pt x="321158" y="145143"/>
                  </a:cubicBezTo>
                  <a:cubicBezTo>
                    <a:pt x="279169" y="176635"/>
                    <a:pt x="237256" y="203793"/>
                    <a:pt x="205044" y="246743"/>
                  </a:cubicBezTo>
                  <a:cubicBezTo>
                    <a:pt x="192062" y="264052"/>
                    <a:pt x="187482" y="286452"/>
                    <a:pt x="176015" y="304800"/>
                  </a:cubicBezTo>
                  <a:cubicBezTo>
                    <a:pt x="163194" y="325313"/>
                    <a:pt x="146345" y="343040"/>
                    <a:pt x="132473" y="362857"/>
                  </a:cubicBezTo>
                  <a:cubicBezTo>
                    <a:pt x="7391" y="541546"/>
                    <a:pt x="132516" y="372474"/>
                    <a:pt x="30873" y="508000"/>
                  </a:cubicBezTo>
                  <a:cubicBezTo>
                    <a:pt x="26035" y="527352"/>
                    <a:pt x="19926" y="546431"/>
                    <a:pt x="16358" y="566057"/>
                  </a:cubicBezTo>
                  <a:cubicBezTo>
                    <a:pt x="-1795" y="665896"/>
                    <a:pt x="-8831" y="734777"/>
                    <a:pt x="16358" y="841829"/>
                  </a:cubicBezTo>
                  <a:cubicBezTo>
                    <a:pt x="22819" y="869290"/>
                    <a:pt x="44949" y="890478"/>
                    <a:pt x="59901" y="914400"/>
                  </a:cubicBezTo>
                  <a:cubicBezTo>
                    <a:pt x="69146" y="929193"/>
                    <a:pt x="75802" y="946456"/>
                    <a:pt x="88930" y="957943"/>
                  </a:cubicBezTo>
                  <a:cubicBezTo>
                    <a:pt x="150356" y="1011690"/>
                    <a:pt x="159752" y="1010579"/>
                    <a:pt x="219558" y="1030514"/>
                  </a:cubicBezTo>
                  <a:cubicBezTo>
                    <a:pt x="234072" y="1040190"/>
                    <a:pt x="246178" y="1055312"/>
                    <a:pt x="263101" y="1059543"/>
                  </a:cubicBezTo>
                  <a:cubicBezTo>
                    <a:pt x="401804" y="1094219"/>
                    <a:pt x="567607" y="1057498"/>
                    <a:pt x="698530" y="1045029"/>
                  </a:cubicBezTo>
                  <a:cubicBezTo>
                    <a:pt x="756587" y="1054705"/>
                    <a:pt x="820878" y="1046152"/>
                    <a:pt x="872701" y="1074057"/>
                  </a:cubicBezTo>
                  <a:cubicBezTo>
                    <a:pt x="894422" y="1085753"/>
                    <a:pt x="879960" y="1123050"/>
                    <a:pt x="887215" y="1146629"/>
                  </a:cubicBezTo>
                  <a:cubicBezTo>
                    <a:pt x="899371" y="1186138"/>
                    <a:pt x="916244" y="1224038"/>
                    <a:pt x="930758" y="1262743"/>
                  </a:cubicBezTo>
                  <a:cubicBezTo>
                    <a:pt x="932206" y="1283014"/>
                    <a:pt x="962798" y="1525987"/>
                    <a:pt x="930758" y="1582057"/>
                  </a:cubicBezTo>
                  <a:cubicBezTo>
                    <a:pt x="908628" y="1620785"/>
                    <a:pt x="861934" y="1638888"/>
                    <a:pt x="829158" y="1669143"/>
                  </a:cubicBezTo>
                  <a:cubicBezTo>
                    <a:pt x="798993" y="1696988"/>
                    <a:pt x="769813" y="1725967"/>
                    <a:pt x="742073" y="1756229"/>
                  </a:cubicBezTo>
                  <a:cubicBezTo>
                    <a:pt x="716540" y="1784084"/>
                    <a:pt x="697461" y="1817896"/>
                    <a:pt x="669501" y="1843314"/>
                  </a:cubicBezTo>
                  <a:cubicBezTo>
                    <a:pt x="623066" y="1885527"/>
                    <a:pt x="495700" y="1946497"/>
                    <a:pt x="451787" y="1973943"/>
                  </a:cubicBezTo>
                  <a:cubicBezTo>
                    <a:pt x="416494" y="1996001"/>
                    <a:pt x="386322" y="2025865"/>
                    <a:pt x="350187" y="2046514"/>
                  </a:cubicBezTo>
                  <a:cubicBezTo>
                    <a:pt x="283200" y="2084792"/>
                    <a:pt x="219981" y="2098230"/>
                    <a:pt x="146987" y="2119086"/>
                  </a:cubicBezTo>
                  <a:cubicBezTo>
                    <a:pt x="86846" y="2159179"/>
                    <a:pt x="120367" y="2143883"/>
                    <a:pt x="45387" y="2162629"/>
                  </a:cubicBez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a:extLst>
              <a:ext uri="{FF2B5EF4-FFF2-40B4-BE49-F238E27FC236}">
                <a16:creationId xmlns:a16="http://schemas.microsoft.com/office/drawing/2014/main" id="{73ABD9A0-3458-4EA2-903D-6E6A4C6C1FEC}"/>
              </a:ext>
            </a:extLst>
          </p:cNvPr>
          <p:cNvSpPr txBox="1"/>
          <p:nvPr/>
        </p:nvSpPr>
        <p:spPr>
          <a:xfrm>
            <a:off x="217712" y="4202676"/>
            <a:ext cx="5660573" cy="2308324"/>
          </a:xfrm>
          <a:prstGeom prst="rect">
            <a:avLst/>
          </a:prstGeom>
          <a:noFill/>
        </p:spPr>
        <p:txBody>
          <a:bodyPr wrap="square" rtlCol="0">
            <a:spAutoFit/>
          </a:bodyPr>
          <a:lstStyle/>
          <a:p>
            <a:r>
              <a:rPr lang="en-US" altLang="ja-JP" sz="3600" dirty="0"/>
              <a:t>The centipede(myriapod)</a:t>
            </a:r>
            <a:r>
              <a:rPr lang="en-US" altLang="ja-JP" sz="3600" dirty="0">
                <a:latin typeface="MS UI Gothic" panose="020B0600070205080204" pitchFamily="50" charset="-128"/>
                <a:ea typeface="MS UI Gothic" panose="020B0600070205080204" pitchFamily="50" charset="-128"/>
              </a:rPr>
              <a:t> has many legs.</a:t>
            </a:r>
          </a:p>
          <a:p>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many</a:t>
            </a:r>
            <a:endParaRPr lang="en-US" altLang="ja-JP" sz="3600" dirty="0">
              <a:latin typeface="MS UI Gothic" panose="020B0600070205080204" pitchFamily="50" charset="-128"/>
              <a:ea typeface="MS UI Gothic" panose="020B0600070205080204" pitchFamily="50" charset="-128"/>
            </a:endParaRPr>
          </a:p>
          <a:p>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ten thousand/10,000</a:t>
            </a:r>
            <a:endParaRPr lang="en-US" altLang="ja-JP" sz="3600" dirty="0">
              <a:solidFill>
                <a:srgbClr val="FF0000"/>
              </a:solidFill>
              <a:latin typeface="MS UI Gothic" panose="020B0600070205080204" pitchFamily="50" charset="-128"/>
              <a:ea typeface="MS UI Gothic" panose="020B0600070205080204" pitchFamily="50" charset="-128"/>
            </a:endParaRPr>
          </a:p>
        </p:txBody>
      </p:sp>
      <p:pic>
        <p:nvPicPr>
          <p:cNvPr id="16" name="図 15" descr="ロゴ&#10;&#10;自動的に生成された説明">
            <a:extLst>
              <a:ext uri="{FF2B5EF4-FFF2-40B4-BE49-F238E27FC236}">
                <a16:creationId xmlns:a16="http://schemas.microsoft.com/office/drawing/2014/main" id="{4705D428-F3B8-4058-8F99-6EC315383C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9413" y="3395646"/>
            <a:ext cx="3222724" cy="3222724"/>
          </a:xfrm>
          <a:prstGeom prst="rect">
            <a:avLst/>
          </a:prstGeom>
        </p:spPr>
      </p:pic>
    </p:spTree>
    <p:extLst>
      <p:ext uri="{BB962C8B-B14F-4D97-AF65-F5344CB8AC3E}">
        <p14:creationId xmlns:p14="http://schemas.microsoft.com/office/powerpoint/2010/main" val="2007842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350DB84-2FE2-46E8-85B9-5064DA6EE688}"/>
              </a:ext>
            </a:extLst>
          </p:cNvPr>
          <p:cNvSpPr txBox="1"/>
          <p:nvPr/>
        </p:nvSpPr>
        <p:spPr>
          <a:xfrm>
            <a:off x="162560" y="225475"/>
            <a:ext cx="8493760" cy="1015663"/>
          </a:xfrm>
          <a:prstGeom prst="rect">
            <a:avLst/>
          </a:prstGeom>
          <a:noFill/>
        </p:spPr>
        <p:txBody>
          <a:bodyPr wrap="square">
            <a:spAutoFit/>
          </a:bodyPr>
          <a:lstStyle/>
          <a:p>
            <a:r>
              <a:rPr lang="en-US" altLang="ja-JP" sz="3600" dirty="0">
                <a:latin typeface="MS UI Gothic" panose="020B0600070205080204" pitchFamily="50" charset="-128"/>
                <a:ea typeface="MS UI Gothic" panose="020B0600070205080204" pitchFamily="50" charset="-128"/>
              </a:rPr>
              <a:t>UnitsForNumbersAndCounters.pdf</a:t>
            </a:r>
          </a:p>
          <a:p>
            <a:r>
              <a:rPr lang="ja-JP" altLang="en-US" sz="2400" dirty="0">
                <a:latin typeface="MS UI Gothic" panose="020B0600070205080204" pitchFamily="50" charset="-128"/>
                <a:ea typeface="MS UI Gothic" panose="020B0600070205080204" pitchFamily="50" charset="-128"/>
                <a:hlinkClick r:id="rId2"/>
              </a:rPr>
              <a:t>http://aragusuku.online/kanji/UnitsForNumbersAndCounters.pdf</a:t>
            </a:r>
            <a:endParaRPr lang="ja-JP" altLang="en-US" sz="2400" dirty="0">
              <a:latin typeface="MS UI Gothic" panose="020B0600070205080204" pitchFamily="50" charset="-128"/>
              <a:ea typeface="MS UI Gothic" panose="020B0600070205080204" pitchFamily="50" charset="-128"/>
            </a:endParaRPr>
          </a:p>
        </p:txBody>
      </p:sp>
      <p:pic>
        <p:nvPicPr>
          <p:cNvPr id="5" name="図 4">
            <a:extLst>
              <a:ext uri="{FF2B5EF4-FFF2-40B4-BE49-F238E27FC236}">
                <a16:creationId xmlns:a16="http://schemas.microsoft.com/office/drawing/2014/main" id="{82DB0F8D-3139-40FA-85BB-2F66DD51E19F}"/>
              </a:ext>
            </a:extLst>
          </p:cNvPr>
          <p:cNvPicPr>
            <a:picLocks noChangeAspect="1"/>
          </p:cNvPicPr>
          <p:nvPr/>
        </p:nvPicPr>
        <p:blipFill>
          <a:blip r:embed="rId3"/>
          <a:stretch>
            <a:fillRect/>
          </a:stretch>
        </p:blipFill>
        <p:spPr>
          <a:xfrm>
            <a:off x="162560" y="1414145"/>
            <a:ext cx="8705850" cy="2266950"/>
          </a:xfrm>
          <a:prstGeom prst="rect">
            <a:avLst/>
          </a:prstGeom>
        </p:spPr>
      </p:pic>
      <p:sp>
        <p:nvSpPr>
          <p:cNvPr id="6" name="楕円 5">
            <a:extLst>
              <a:ext uri="{FF2B5EF4-FFF2-40B4-BE49-F238E27FC236}">
                <a16:creationId xmlns:a16="http://schemas.microsoft.com/office/drawing/2014/main" id="{3EB4FE60-9288-4392-B9D7-FB18938CCB4C}"/>
              </a:ext>
            </a:extLst>
          </p:cNvPr>
          <p:cNvSpPr/>
          <p:nvPr/>
        </p:nvSpPr>
        <p:spPr>
          <a:xfrm>
            <a:off x="736600" y="2547620"/>
            <a:ext cx="825500" cy="577501"/>
          </a:xfrm>
          <a:prstGeom prst="ellipse">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UI Gothic" panose="020B0600070205080204" pitchFamily="50" charset="-128"/>
              <a:ea typeface="MS UI Gothic" panose="020B0600070205080204" pitchFamily="50" charset="-128"/>
            </a:endParaRPr>
          </a:p>
        </p:txBody>
      </p:sp>
      <p:graphicFrame>
        <p:nvGraphicFramePr>
          <p:cNvPr id="7" name="表 7">
            <a:extLst>
              <a:ext uri="{FF2B5EF4-FFF2-40B4-BE49-F238E27FC236}">
                <a16:creationId xmlns:a16="http://schemas.microsoft.com/office/drawing/2014/main" id="{EBBD4881-62E9-41F5-94D5-EB85C6D4A595}"/>
              </a:ext>
            </a:extLst>
          </p:cNvPr>
          <p:cNvGraphicFramePr>
            <a:graphicFrameLocks noGrp="1"/>
          </p:cNvGraphicFramePr>
          <p:nvPr>
            <p:extLst>
              <p:ext uri="{D42A27DB-BD31-4B8C-83A1-F6EECF244321}">
                <p14:modId xmlns:p14="http://schemas.microsoft.com/office/powerpoint/2010/main" val="1863460169"/>
              </p:ext>
            </p:extLst>
          </p:nvPr>
        </p:nvGraphicFramePr>
        <p:xfrm>
          <a:off x="206949" y="4141470"/>
          <a:ext cx="8792465" cy="1341120"/>
        </p:xfrm>
        <a:graphic>
          <a:graphicData uri="http://schemas.openxmlformats.org/drawingml/2006/table">
            <a:tbl>
              <a:tblPr firstRow="1" bandRow="1">
                <a:tableStyleId>{5940675A-B579-460E-94D1-54222C63F5DA}</a:tableStyleId>
              </a:tblPr>
              <a:tblGrid>
                <a:gridCol w="946467">
                  <a:extLst>
                    <a:ext uri="{9D8B030D-6E8A-4147-A177-3AD203B41FA5}">
                      <a16:colId xmlns:a16="http://schemas.microsoft.com/office/drawing/2014/main" val="2840788504"/>
                    </a:ext>
                  </a:extLst>
                </a:gridCol>
                <a:gridCol w="926816">
                  <a:extLst>
                    <a:ext uri="{9D8B030D-6E8A-4147-A177-3AD203B41FA5}">
                      <a16:colId xmlns:a16="http://schemas.microsoft.com/office/drawing/2014/main" val="259313312"/>
                    </a:ext>
                  </a:extLst>
                </a:gridCol>
                <a:gridCol w="993367">
                  <a:extLst>
                    <a:ext uri="{9D8B030D-6E8A-4147-A177-3AD203B41FA5}">
                      <a16:colId xmlns:a16="http://schemas.microsoft.com/office/drawing/2014/main" val="612491108"/>
                    </a:ext>
                  </a:extLst>
                </a:gridCol>
                <a:gridCol w="1006103">
                  <a:extLst>
                    <a:ext uri="{9D8B030D-6E8A-4147-A177-3AD203B41FA5}">
                      <a16:colId xmlns:a16="http://schemas.microsoft.com/office/drawing/2014/main" val="3688735090"/>
                    </a:ext>
                  </a:extLst>
                </a:gridCol>
                <a:gridCol w="942425">
                  <a:extLst>
                    <a:ext uri="{9D8B030D-6E8A-4147-A177-3AD203B41FA5}">
                      <a16:colId xmlns:a16="http://schemas.microsoft.com/office/drawing/2014/main" val="2491949115"/>
                    </a:ext>
                  </a:extLst>
                </a:gridCol>
                <a:gridCol w="1069780">
                  <a:extLst>
                    <a:ext uri="{9D8B030D-6E8A-4147-A177-3AD203B41FA5}">
                      <a16:colId xmlns:a16="http://schemas.microsoft.com/office/drawing/2014/main" val="2855950129"/>
                    </a:ext>
                  </a:extLst>
                </a:gridCol>
                <a:gridCol w="967896">
                  <a:extLst>
                    <a:ext uri="{9D8B030D-6E8A-4147-A177-3AD203B41FA5}">
                      <a16:colId xmlns:a16="http://schemas.microsoft.com/office/drawing/2014/main" val="3711994284"/>
                    </a:ext>
                  </a:extLst>
                </a:gridCol>
                <a:gridCol w="1006103">
                  <a:extLst>
                    <a:ext uri="{9D8B030D-6E8A-4147-A177-3AD203B41FA5}">
                      <a16:colId xmlns:a16="http://schemas.microsoft.com/office/drawing/2014/main" val="894203290"/>
                    </a:ext>
                  </a:extLst>
                </a:gridCol>
                <a:gridCol w="933508">
                  <a:extLst>
                    <a:ext uri="{9D8B030D-6E8A-4147-A177-3AD203B41FA5}">
                      <a16:colId xmlns:a16="http://schemas.microsoft.com/office/drawing/2014/main" val="84436387"/>
                    </a:ext>
                  </a:extLst>
                </a:gridCol>
              </a:tblGrid>
              <a:tr h="370840">
                <a:tc>
                  <a:txBody>
                    <a:bodyPr/>
                    <a:lstStyle/>
                    <a:p>
                      <a:pPr algn="ctr"/>
                      <a:r>
                        <a:rPr kumimoji="1" lang="en-US" altLang="ja-JP" sz="2000" dirty="0"/>
                        <a:t>10,000</a:t>
                      </a:r>
                    </a:p>
                    <a:p>
                      <a:pPr algn="ctr"/>
                      <a:r>
                        <a:rPr kumimoji="1" lang="ja-JP" altLang="en-US" sz="2400" dirty="0"/>
                        <a:t>一万</a:t>
                      </a:r>
                    </a:p>
                  </a:txBody>
                  <a:tcPr/>
                </a:tc>
                <a:tc>
                  <a:txBody>
                    <a:bodyPr/>
                    <a:lstStyle/>
                    <a:p>
                      <a:pPr algn="ctr"/>
                      <a:r>
                        <a:rPr kumimoji="1" lang="en-US" altLang="ja-JP" sz="2000" dirty="0"/>
                        <a:t>20,000</a:t>
                      </a:r>
                    </a:p>
                    <a:p>
                      <a:pPr algn="ctr"/>
                      <a:r>
                        <a:rPr kumimoji="1" lang="ja-JP" altLang="en-US" sz="2400" dirty="0"/>
                        <a:t>二万</a:t>
                      </a:r>
                    </a:p>
                  </a:txBody>
                  <a:tcPr/>
                </a:tc>
                <a:tc>
                  <a:txBody>
                    <a:bodyPr/>
                    <a:lstStyle/>
                    <a:p>
                      <a:pPr algn="ctr"/>
                      <a:r>
                        <a:rPr kumimoji="1" lang="en-US" altLang="ja-JP" sz="2000" dirty="0"/>
                        <a:t>30,000</a:t>
                      </a:r>
                    </a:p>
                    <a:p>
                      <a:pPr algn="ctr"/>
                      <a:r>
                        <a:rPr kumimoji="1" lang="ja-JP" altLang="en-US" sz="2400" dirty="0"/>
                        <a:t>三万</a:t>
                      </a:r>
                    </a:p>
                  </a:txBody>
                  <a:tcPr/>
                </a:tc>
                <a:tc>
                  <a:txBody>
                    <a:bodyPr/>
                    <a:lstStyle/>
                    <a:p>
                      <a:pPr algn="ctr"/>
                      <a:r>
                        <a:rPr kumimoji="1" lang="en-US" altLang="ja-JP" sz="2000" dirty="0"/>
                        <a:t>40,000</a:t>
                      </a:r>
                    </a:p>
                    <a:p>
                      <a:pPr algn="ctr"/>
                      <a:r>
                        <a:rPr kumimoji="1" lang="ja-JP" altLang="en-US" sz="2400" dirty="0"/>
                        <a:t>四万</a:t>
                      </a:r>
                    </a:p>
                  </a:txBody>
                  <a:tcPr/>
                </a:tc>
                <a:tc>
                  <a:txBody>
                    <a:bodyPr/>
                    <a:lstStyle/>
                    <a:p>
                      <a:pPr algn="ctr"/>
                      <a:r>
                        <a:rPr kumimoji="1" lang="en-US" altLang="ja-JP" sz="2000" dirty="0"/>
                        <a:t>50,000</a:t>
                      </a:r>
                    </a:p>
                    <a:p>
                      <a:pPr algn="ctr"/>
                      <a:r>
                        <a:rPr kumimoji="1" lang="ja-JP" altLang="en-US" sz="2000" dirty="0"/>
                        <a:t>五万</a:t>
                      </a:r>
                      <a:endParaRPr kumimoji="1" lang="ja-JP" altLang="en-US" sz="2400" dirty="0"/>
                    </a:p>
                  </a:txBody>
                  <a:tcPr/>
                </a:tc>
                <a:tc>
                  <a:txBody>
                    <a:bodyPr/>
                    <a:lstStyle/>
                    <a:p>
                      <a:pPr algn="ctr"/>
                      <a:r>
                        <a:rPr kumimoji="1" lang="en-US" altLang="ja-JP" sz="2000" dirty="0"/>
                        <a:t>60,000</a:t>
                      </a:r>
                    </a:p>
                    <a:p>
                      <a:pPr algn="ctr"/>
                      <a:r>
                        <a:rPr kumimoji="1" lang="ja-JP" altLang="en-US" sz="2400" dirty="0"/>
                        <a:t>六万</a:t>
                      </a:r>
                    </a:p>
                  </a:txBody>
                  <a:tcPr/>
                </a:tc>
                <a:tc>
                  <a:txBody>
                    <a:bodyPr/>
                    <a:lstStyle/>
                    <a:p>
                      <a:pPr algn="ctr"/>
                      <a:r>
                        <a:rPr kumimoji="1" lang="en-US" altLang="ja-JP" sz="2000" dirty="0"/>
                        <a:t>70,000</a:t>
                      </a:r>
                    </a:p>
                    <a:p>
                      <a:pPr algn="ctr"/>
                      <a:r>
                        <a:rPr kumimoji="1" lang="ja-JP" altLang="en-US" sz="2400" dirty="0"/>
                        <a:t>七万</a:t>
                      </a:r>
                    </a:p>
                  </a:txBody>
                  <a:tcPr/>
                </a:tc>
                <a:tc>
                  <a:txBody>
                    <a:bodyPr/>
                    <a:lstStyle/>
                    <a:p>
                      <a:pPr algn="ctr"/>
                      <a:r>
                        <a:rPr kumimoji="1" lang="en-US" altLang="ja-JP" sz="2000" dirty="0"/>
                        <a:t>80,000</a:t>
                      </a:r>
                    </a:p>
                    <a:p>
                      <a:pPr algn="ctr"/>
                      <a:r>
                        <a:rPr kumimoji="1" lang="ja-JP" altLang="en-US" sz="2400" dirty="0"/>
                        <a:t>八万</a:t>
                      </a:r>
                    </a:p>
                  </a:txBody>
                  <a:tcPr/>
                </a:tc>
                <a:tc>
                  <a:txBody>
                    <a:bodyPr/>
                    <a:lstStyle/>
                    <a:p>
                      <a:pPr algn="ctr"/>
                      <a:r>
                        <a:rPr kumimoji="1" lang="en-US" altLang="ja-JP" sz="2000" dirty="0"/>
                        <a:t>90,000</a:t>
                      </a:r>
                      <a:endParaRPr kumimoji="1" lang="en-US" altLang="ja-JP" sz="2400" dirty="0"/>
                    </a:p>
                    <a:p>
                      <a:pPr algn="ctr"/>
                      <a:r>
                        <a:rPr kumimoji="1" lang="ja-JP" altLang="en-US" sz="2400" dirty="0"/>
                        <a:t>九万</a:t>
                      </a:r>
                    </a:p>
                  </a:txBody>
                  <a:tcPr/>
                </a:tc>
                <a:extLst>
                  <a:ext uri="{0D108BD9-81ED-4DB2-BD59-A6C34878D82A}">
                    <a16:rowId xmlns:a16="http://schemas.microsoft.com/office/drawing/2014/main" val="1441282231"/>
                  </a:ext>
                </a:extLst>
              </a:tr>
              <a:tr h="370840">
                <a:tc>
                  <a:txBody>
                    <a:bodyPr/>
                    <a:lstStyle/>
                    <a:p>
                      <a:pPr algn="ctr"/>
                      <a:r>
                        <a:rPr kumimoji="1" lang="ja-JP" altLang="en-US" sz="1600" dirty="0"/>
                        <a:t>いち</a:t>
                      </a:r>
                      <a:endParaRPr kumimoji="1" lang="en-US" altLang="ja-JP" sz="1600" dirty="0"/>
                    </a:p>
                    <a:p>
                      <a:pPr algn="ctr"/>
                      <a:r>
                        <a:rPr kumimoji="1" lang="ja-JP" altLang="en-US" sz="1600" dirty="0"/>
                        <a:t>まん</a:t>
                      </a:r>
                    </a:p>
                  </a:txBody>
                  <a:tcPr/>
                </a:tc>
                <a:tc>
                  <a:txBody>
                    <a:bodyPr/>
                    <a:lstStyle/>
                    <a:p>
                      <a:pPr algn="ctr"/>
                      <a:r>
                        <a:rPr kumimoji="1" lang="ja-JP" altLang="en-US" sz="1600" dirty="0"/>
                        <a:t>に</a:t>
                      </a:r>
                      <a:endParaRPr kumimoji="1" lang="en-US" altLang="ja-JP" sz="1600" dirty="0"/>
                    </a:p>
                    <a:p>
                      <a:pPr algn="ctr"/>
                      <a:r>
                        <a:rPr kumimoji="1" lang="ja-JP" altLang="en-US" sz="1600" dirty="0"/>
                        <a:t>まん</a:t>
                      </a:r>
                    </a:p>
                  </a:txBody>
                  <a:tcPr/>
                </a:tc>
                <a:tc>
                  <a:txBody>
                    <a:bodyPr/>
                    <a:lstStyle/>
                    <a:p>
                      <a:pPr algn="ctr"/>
                      <a:r>
                        <a:rPr kumimoji="1" lang="ja-JP" altLang="en-US" sz="1600" dirty="0"/>
                        <a:t>さん</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まん</a:t>
                      </a:r>
                    </a:p>
                  </a:txBody>
                  <a:tcPr/>
                </a:tc>
                <a:tc>
                  <a:txBody>
                    <a:bodyPr/>
                    <a:lstStyle/>
                    <a:p>
                      <a:pPr algn="ctr"/>
                      <a:r>
                        <a:rPr kumimoji="1" lang="ja-JP" altLang="en-US" sz="1600" dirty="0"/>
                        <a:t>よん</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まん</a:t>
                      </a:r>
                    </a:p>
                  </a:txBody>
                  <a:tcPr/>
                </a:tc>
                <a:tc>
                  <a:txBody>
                    <a:bodyPr/>
                    <a:lstStyle/>
                    <a:p>
                      <a:pPr algn="ctr"/>
                      <a:r>
                        <a:rPr kumimoji="1" lang="ja-JP" altLang="en-US" sz="1600" dirty="0"/>
                        <a:t>ご</a:t>
                      </a:r>
                      <a:endParaRPr kumimoji="1" lang="en-US" altLang="ja-JP" sz="1600" dirty="0"/>
                    </a:p>
                    <a:p>
                      <a:pPr algn="ctr"/>
                      <a:r>
                        <a:rPr kumimoji="1" lang="ja-JP" altLang="en-US" sz="1600" dirty="0"/>
                        <a:t>まん</a:t>
                      </a:r>
                    </a:p>
                  </a:txBody>
                  <a:tcPr/>
                </a:tc>
                <a:tc>
                  <a:txBody>
                    <a:bodyPr/>
                    <a:lstStyle/>
                    <a:p>
                      <a:pPr algn="ctr"/>
                      <a:r>
                        <a:rPr kumimoji="1" lang="ja-JP" altLang="en-US" sz="1600" dirty="0"/>
                        <a:t>ろく</a:t>
                      </a:r>
                      <a:endParaRPr kumimoji="1" lang="en-US" altLang="ja-JP" sz="1600" dirty="0"/>
                    </a:p>
                    <a:p>
                      <a:pPr algn="ctr"/>
                      <a:r>
                        <a:rPr kumimoji="1" lang="ja-JP" altLang="en-US" sz="1600" dirty="0"/>
                        <a:t>まん</a:t>
                      </a:r>
                    </a:p>
                  </a:txBody>
                  <a:tcPr/>
                </a:tc>
                <a:tc>
                  <a:txBody>
                    <a:bodyPr/>
                    <a:lstStyle/>
                    <a:p>
                      <a:pPr algn="ctr"/>
                      <a:r>
                        <a:rPr kumimoji="1" lang="ja-JP" altLang="en-US" sz="1600" dirty="0"/>
                        <a:t>なな</a:t>
                      </a:r>
                      <a:endParaRPr kumimoji="1" lang="en-US" altLang="ja-JP" sz="1600" dirty="0"/>
                    </a:p>
                    <a:p>
                      <a:pPr algn="ctr"/>
                      <a:r>
                        <a:rPr kumimoji="1" lang="ja-JP" altLang="en-US" sz="1600" dirty="0"/>
                        <a:t>まん</a:t>
                      </a:r>
                    </a:p>
                  </a:txBody>
                  <a:tcPr/>
                </a:tc>
                <a:tc>
                  <a:txBody>
                    <a:bodyPr/>
                    <a:lstStyle/>
                    <a:p>
                      <a:pPr algn="ctr"/>
                      <a:r>
                        <a:rPr kumimoji="1" lang="ja-JP" altLang="en-US" sz="1600" dirty="0"/>
                        <a:t>はち</a:t>
                      </a:r>
                      <a:endParaRPr kumimoji="1" lang="en-US" altLang="ja-JP" sz="1600" dirty="0"/>
                    </a:p>
                    <a:p>
                      <a:pPr algn="ctr"/>
                      <a:r>
                        <a:rPr kumimoji="1" lang="ja-JP" altLang="en-US" sz="1600" dirty="0"/>
                        <a:t>まん</a:t>
                      </a:r>
                    </a:p>
                  </a:txBody>
                  <a:tcPr/>
                </a:tc>
                <a:tc>
                  <a:txBody>
                    <a:bodyPr/>
                    <a:lstStyle/>
                    <a:p>
                      <a:pPr algn="ctr"/>
                      <a:r>
                        <a:rPr kumimoji="1" lang="ja-JP" altLang="en-US" sz="1600" dirty="0"/>
                        <a:t>きゅう</a:t>
                      </a:r>
                      <a:endParaRPr kumimoji="1" lang="en-US" altLang="ja-JP" sz="1600" dirty="0"/>
                    </a:p>
                    <a:p>
                      <a:pPr algn="ctr"/>
                      <a:r>
                        <a:rPr kumimoji="1" lang="ja-JP" altLang="en-US" sz="1600" dirty="0"/>
                        <a:t>まん</a:t>
                      </a:r>
                    </a:p>
                  </a:txBody>
                  <a:tcPr/>
                </a:tc>
                <a:extLst>
                  <a:ext uri="{0D108BD9-81ED-4DB2-BD59-A6C34878D82A}">
                    <a16:rowId xmlns:a16="http://schemas.microsoft.com/office/drawing/2014/main" val="694038844"/>
                  </a:ext>
                </a:extLst>
              </a:tr>
            </a:tbl>
          </a:graphicData>
        </a:graphic>
      </p:graphicFrame>
    </p:spTree>
    <p:extLst>
      <p:ext uri="{BB962C8B-B14F-4D97-AF65-F5344CB8AC3E}">
        <p14:creationId xmlns:p14="http://schemas.microsoft.com/office/powerpoint/2010/main" val="210831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745E0CD-DC99-4D36-B144-26D88747FE9E}"/>
              </a:ext>
            </a:extLst>
          </p:cNvPr>
          <p:cNvPicPr>
            <a:picLocks noChangeAspect="1"/>
          </p:cNvPicPr>
          <p:nvPr/>
        </p:nvPicPr>
        <p:blipFill>
          <a:blip r:embed="rId2"/>
          <a:stretch>
            <a:fillRect/>
          </a:stretch>
        </p:blipFill>
        <p:spPr>
          <a:xfrm>
            <a:off x="1479610" y="1798069"/>
            <a:ext cx="6599911" cy="1376452"/>
          </a:xfrm>
          <a:prstGeom prst="rect">
            <a:avLst/>
          </a:prstGeom>
        </p:spPr>
      </p:pic>
    </p:spTree>
    <p:extLst>
      <p:ext uri="{BB962C8B-B14F-4D97-AF65-F5344CB8AC3E}">
        <p14:creationId xmlns:p14="http://schemas.microsoft.com/office/powerpoint/2010/main" val="3862656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F7A16D2-27AD-43D0-B676-C9699AE6782E}"/>
              </a:ext>
            </a:extLst>
          </p:cNvPr>
          <p:cNvPicPr>
            <a:picLocks noChangeAspect="1"/>
          </p:cNvPicPr>
          <p:nvPr/>
        </p:nvPicPr>
        <p:blipFill>
          <a:blip r:embed="rId2"/>
          <a:stretch>
            <a:fillRect/>
          </a:stretch>
        </p:blipFill>
        <p:spPr>
          <a:xfrm>
            <a:off x="0" y="189483"/>
            <a:ext cx="9144000" cy="4537817"/>
          </a:xfrm>
          <a:prstGeom prst="rect">
            <a:avLst/>
          </a:prstGeom>
        </p:spPr>
      </p:pic>
      <p:pic>
        <p:nvPicPr>
          <p:cNvPr id="6" name="図 5">
            <a:extLst>
              <a:ext uri="{FF2B5EF4-FFF2-40B4-BE49-F238E27FC236}">
                <a16:creationId xmlns:a16="http://schemas.microsoft.com/office/drawing/2014/main" id="{752B3A00-6C92-472E-83B7-B9B5B390B579}"/>
              </a:ext>
            </a:extLst>
          </p:cNvPr>
          <p:cNvPicPr>
            <a:picLocks noChangeAspect="1"/>
          </p:cNvPicPr>
          <p:nvPr/>
        </p:nvPicPr>
        <p:blipFill>
          <a:blip r:embed="rId3"/>
          <a:stretch>
            <a:fillRect/>
          </a:stretch>
        </p:blipFill>
        <p:spPr>
          <a:xfrm>
            <a:off x="-17253" y="4710047"/>
            <a:ext cx="9144000" cy="1457245"/>
          </a:xfrm>
          <a:prstGeom prst="rect">
            <a:avLst/>
          </a:prstGeom>
        </p:spPr>
      </p:pic>
    </p:spTree>
    <p:extLst>
      <p:ext uri="{BB962C8B-B14F-4D97-AF65-F5344CB8AC3E}">
        <p14:creationId xmlns:p14="http://schemas.microsoft.com/office/powerpoint/2010/main" val="1173330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7C1DC84-F220-425D-88B5-87DCF98CADD3}"/>
              </a:ext>
            </a:extLst>
          </p:cNvPr>
          <p:cNvSpPr txBox="1"/>
          <p:nvPr/>
        </p:nvSpPr>
        <p:spPr>
          <a:xfrm>
            <a:off x="451082" y="1720528"/>
            <a:ext cx="2336830" cy="1077218"/>
          </a:xfrm>
          <a:prstGeom prst="rect">
            <a:avLst/>
          </a:prstGeom>
          <a:noFill/>
        </p:spPr>
        <p:txBody>
          <a:bodyPr wrap="square" rtlCol="0">
            <a:spAutoFit/>
          </a:bodyPr>
          <a:lstStyle/>
          <a:p>
            <a:pPr algn="ctr"/>
            <a:r>
              <a:rPr lang="en-US" altLang="ja-JP" sz="3200" dirty="0">
                <a:solidFill>
                  <a:srgbClr val="FF0000"/>
                </a:solidFill>
                <a:latin typeface="MS UI Gothic" panose="020B0600070205080204" pitchFamily="50" charset="-128"/>
                <a:ea typeface="MS UI Gothic" panose="020B0600070205080204" pitchFamily="50" charset="-128"/>
              </a:rPr>
              <a:t>one/1</a:t>
            </a:r>
            <a:r>
              <a:rPr lang="en-US" altLang="ja-JP" sz="3200" dirty="0">
                <a:latin typeface="MS UI Gothic" panose="020B0600070205080204" pitchFamily="50" charset="-128"/>
                <a:ea typeface="MS UI Gothic" panose="020B0600070205080204" pitchFamily="50" charset="-128"/>
              </a:rPr>
              <a:t> line</a:t>
            </a:r>
          </a:p>
          <a:p>
            <a:pPr algn="ct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3200" dirty="0">
                <a:solidFill>
                  <a:srgbClr val="FF0000"/>
                </a:solidFill>
                <a:latin typeface="MS UI Gothic" panose="020B0600070205080204" pitchFamily="50" charset="-128"/>
                <a:ea typeface="MS UI Gothic" panose="020B0600070205080204" pitchFamily="50" charset="-128"/>
              </a:rPr>
              <a:t>one/1</a:t>
            </a:r>
          </a:p>
        </p:txBody>
      </p:sp>
      <p:sp>
        <p:nvSpPr>
          <p:cNvPr id="5" name="テキスト ボックス 4">
            <a:extLst>
              <a:ext uri="{FF2B5EF4-FFF2-40B4-BE49-F238E27FC236}">
                <a16:creationId xmlns:a16="http://schemas.microsoft.com/office/drawing/2014/main" id="{D65BBA16-AD42-4B9A-9E10-E453C2C6F2C6}"/>
              </a:ext>
            </a:extLst>
          </p:cNvPr>
          <p:cNvSpPr txBox="1"/>
          <p:nvPr/>
        </p:nvSpPr>
        <p:spPr>
          <a:xfrm>
            <a:off x="3243444" y="1720528"/>
            <a:ext cx="2336830" cy="1077218"/>
          </a:xfrm>
          <a:prstGeom prst="rect">
            <a:avLst/>
          </a:prstGeom>
          <a:noFill/>
        </p:spPr>
        <p:txBody>
          <a:bodyPr wrap="square" rtlCol="0">
            <a:spAutoFit/>
          </a:bodyPr>
          <a:lstStyle/>
          <a:p>
            <a:pPr algn="ctr"/>
            <a:r>
              <a:rPr lang="en-US" altLang="ja-JP" sz="3200" dirty="0">
                <a:solidFill>
                  <a:srgbClr val="FF0000"/>
                </a:solidFill>
                <a:latin typeface="MS UI Gothic" panose="020B0600070205080204" pitchFamily="50" charset="-128"/>
                <a:ea typeface="MS UI Gothic" panose="020B0600070205080204" pitchFamily="50" charset="-128"/>
              </a:rPr>
              <a:t>two/2</a:t>
            </a:r>
            <a:r>
              <a:rPr lang="en-US" altLang="ja-JP" sz="3200" dirty="0">
                <a:latin typeface="MS UI Gothic" panose="020B0600070205080204" pitchFamily="50" charset="-128"/>
                <a:ea typeface="MS UI Gothic" panose="020B0600070205080204" pitchFamily="50" charset="-128"/>
              </a:rPr>
              <a:t> lines</a:t>
            </a:r>
          </a:p>
          <a:p>
            <a:pPr algn="ct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3200" dirty="0">
                <a:solidFill>
                  <a:srgbClr val="FF0000"/>
                </a:solidFill>
                <a:latin typeface="MS UI Gothic" panose="020B0600070205080204" pitchFamily="50" charset="-128"/>
                <a:ea typeface="MS UI Gothic" panose="020B0600070205080204" pitchFamily="50" charset="-128"/>
              </a:rPr>
              <a:t>two/2</a:t>
            </a:r>
          </a:p>
        </p:txBody>
      </p:sp>
      <p:sp>
        <p:nvSpPr>
          <p:cNvPr id="6" name="テキスト ボックス 5">
            <a:extLst>
              <a:ext uri="{FF2B5EF4-FFF2-40B4-BE49-F238E27FC236}">
                <a16:creationId xmlns:a16="http://schemas.microsoft.com/office/drawing/2014/main" id="{A6F36597-3501-4683-B6F0-6C7B611DA85E}"/>
              </a:ext>
            </a:extLst>
          </p:cNvPr>
          <p:cNvSpPr txBox="1"/>
          <p:nvPr/>
        </p:nvSpPr>
        <p:spPr>
          <a:xfrm>
            <a:off x="6298032" y="1713154"/>
            <a:ext cx="2458061" cy="1077218"/>
          </a:xfrm>
          <a:prstGeom prst="rect">
            <a:avLst/>
          </a:prstGeom>
          <a:noFill/>
        </p:spPr>
        <p:txBody>
          <a:bodyPr wrap="square" rtlCol="0">
            <a:spAutoFit/>
          </a:bodyPr>
          <a:lstStyle/>
          <a:p>
            <a:pPr algn="ctr"/>
            <a:r>
              <a:rPr lang="en-US" altLang="ja-JP" sz="3200" dirty="0">
                <a:solidFill>
                  <a:srgbClr val="FF0000"/>
                </a:solidFill>
                <a:latin typeface="MS UI Gothic" panose="020B0600070205080204" pitchFamily="50" charset="-128"/>
                <a:ea typeface="MS UI Gothic" panose="020B0600070205080204" pitchFamily="50" charset="-128"/>
              </a:rPr>
              <a:t>three/3</a:t>
            </a:r>
            <a:r>
              <a:rPr lang="en-US" altLang="ja-JP" sz="3200" dirty="0">
                <a:latin typeface="MS UI Gothic" panose="020B0600070205080204" pitchFamily="50" charset="-128"/>
                <a:ea typeface="MS UI Gothic" panose="020B0600070205080204" pitchFamily="50" charset="-128"/>
              </a:rPr>
              <a:t> lines</a:t>
            </a:r>
          </a:p>
          <a:p>
            <a:pPr algn="ct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3200" dirty="0">
                <a:solidFill>
                  <a:srgbClr val="FF0000"/>
                </a:solidFill>
                <a:latin typeface="MS UI Gothic" panose="020B0600070205080204" pitchFamily="50" charset="-128"/>
                <a:ea typeface="MS UI Gothic" panose="020B0600070205080204" pitchFamily="50" charset="-128"/>
              </a:rPr>
              <a:t>three/3</a:t>
            </a:r>
          </a:p>
        </p:txBody>
      </p:sp>
      <p:pic>
        <p:nvPicPr>
          <p:cNvPr id="12" name="図 11">
            <a:extLst>
              <a:ext uri="{FF2B5EF4-FFF2-40B4-BE49-F238E27FC236}">
                <a16:creationId xmlns:a16="http://schemas.microsoft.com/office/drawing/2014/main" id="{482A36B1-C763-4512-B5DB-8C3C1FA5CDAD}"/>
              </a:ext>
            </a:extLst>
          </p:cNvPr>
          <p:cNvPicPr>
            <a:picLocks noChangeAspect="1"/>
          </p:cNvPicPr>
          <p:nvPr/>
        </p:nvPicPr>
        <p:blipFill>
          <a:blip r:embed="rId2"/>
          <a:stretch>
            <a:fillRect/>
          </a:stretch>
        </p:blipFill>
        <p:spPr>
          <a:xfrm>
            <a:off x="0" y="0"/>
            <a:ext cx="9144000" cy="1378449"/>
          </a:xfrm>
          <a:prstGeom prst="rect">
            <a:avLst/>
          </a:prstGeom>
        </p:spPr>
      </p:pic>
      <p:pic>
        <p:nvPicPr>
          <p:cNvPr id="14" name="図 13" descr="アイコン&#10;&#10;自動的に生成された説明">
            <a:extLst>
              <a:ext uri="{FF2B5EF4-FFF2-40B4-BE49-F238E27FC236}">
                <a16:creationId xmlns:a16="http://schemas.microsoft.com/office/drawing/2014/main" id="{F15BA262-8D99-4A40-8C81-8F51A1345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3265" y="3185849"/>
            <a:ext cx="2458061" cy="2458061"/>
          </a:xfrm>
          <a:prstGeom prst="rect">
            <a:avLst/>
          </a:prstGeom>
        </p:spPr>
      </p:pic>
      <p:pic>
        <p:nvPicPr>
          <p:cNvPr id="16" name="図 15" descr="図形, 矢印&#10;&#10;自動的に生成された説明">
            <a:extLst>
              <a:ext uri="{FF2B5EF4-FFF2-40B4-BE49-F238E27FC236}">
                <a16:creationId xmlns:a16="http://schemas.microsoft.com/office/drawing/2014/main" id="{B0C1BB51-58B9-4DAB-9005-FE19781218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16" y="3070473"/>
            <a:ext cx="2688814" cy="2688814"/>
          </a:xfrm>
          <a:prstGeom prst="rect">
            <a:avLst/>
          </a:prstGeom>
        </p:spPr>
      </p:pic>
      <p:pic>
        <p:nvPicPr>
          <p:cNvPr id="18" name="図 17" descr="アイコン&#10;&#10;低い精度で自動的に生成された説明">
            <a:extLst>
              <a:ext uri="{FF2B5EF4-FFF2-40B4-BE49-F238E27FC236}">
                <a16:creationId xmlns:a16="http://schemas.microsoft.com/office/drawing/2014/main" id="{D633112E-DB57-4A9F-8589-4F3FB2531D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6259" y="3129586"/>
            <a:ext cx="2688815" cy="2688815"/>
          </a:xfrm>
          <a:prstGeom prst="rect">
            <a:avLst/>
          </a:prstGeom>
        </p:spPr>
      </p:pic>
    </p:spTree>
    <p:extLst>
      <p:ext uri="{BB962C8B-B14F-4D97-AF65-F5344CB8AC3E}">
        <p14:creationId xmlns:p14="http://schemas.microsoft.com/office/powerpoint/2010/main" val="1861291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 name="図 2047" descr="ロゴ&#10;&#10;自動的に生成された説明">
            <a:extLst>
              <a:ext uri="{FF2B5EF4-FFF2-40B4-BE49-F238E27FC236}">
                <a16:creationId xmlns:a16="http://schemas.microsoft.com/office/drawing/2014/main" id="{50AA5D75-24AD-4563-98CB-069F91992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3398" y="1210571"/>
            <a:ext cx="1877200" cy="1877200"/>
          </a:xfrm>
          <a:prstGeom prst="rect">
            <a:avLst/>
          </a:prstGeom>
        </p:spPr>
      </p:pic>
      <p:pic>
        <p:nvPicPr>
          <p:cNvPr id="2050" name="Picture 2">
            <a:extLst>
              <a:ext uri="{FF2B5EF4-FFF2-40B4-BE49-F238E27FC236}">
                <a16:creationId xmlns:a16="http://schemas.microsoft.com/office/drawing/2014/main" id="{D7A0C409-3F78-487A-9DE4-DC098ED34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648" y="1959203"/>
            <a:ext cx="1224895" cy="818454"/>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FA1E9814-199F-4D3F-8E88-AB9E7EF784BD}"/>
              </a:ext>
            </a:extLst>
          </p:cNvPr>
          <p:cNvSpPr txBox="1"/>
          <p:nvPr/>
        </p:nvSpPr>
        <p:spPr>
          <a:xfrm>
            <a:off x="3761074" y="977611"/>
            <a:ext cx="4507725" cy="646331"/>
          </a:xfrm>
          <a:prstGeom prst="rect">
            <a:avLst/>
          </a:prstGeom>
          <a:noFill/>
        </p:spPr>
        <p:txBody>
          <a:bodyPr wrap="square">
            <a:spAutoFit/>
          </a:bodyPr>
          <a:lstStyle/>
          <a:p>
            <a:r>
              <a:rPr lang="ja-JP" altLang="en-US" sz="1200" dirty="0"/>
              <a:t>A2569875, CC BY-SA 3.0 &lt;https://creativecommons.org/licenses/by-sa/3.0&gt;, via Wikimedia Commons</a:t>
            </a:r>
          </a:p>
          <a:p>
            <a:r>
              <a:rPr lang="ja-JP" altLang="en-US" sz="1200" dirty="0"/>
              <a:t>https://commons.wikimedia.org/wiki/File:Octagonal_pyramid1.png</a:t>
            </a:r>
          </a:p>
        </p:txBody>
      </p:sp>
      <p:pic>
        <p:nvPicPr>
          <p:cNvPr id="2052" name="Picture 4">
            <a:extLst>
              <a:ext uri="{FF2B5EF4-FFF2-40B4-BE49-F238E27FC236}">
                <a16:creationId xmlns:a16="http://schemas.microsoft.com/office/drawing/2014/main" id="{3233F99F-D3AF-45CB-8485-074A749038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823" y="1902910"/>
            <a:ext cx="1611289" cy="1029146"/>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9CCB85F7-D07A-4CDE-95FB-CDE88563ED3B}"/>
              </a:ext>
            </a:extLst>
          </p:cNvPr>
          <p:cNvSpPr txBox="1"/>
          <p:nvPr/>
        </p:nvSpPr>
        <p:spPr>
          <a:xfrm>
            <a:off x="2943093" y="2926023"/>
            <a:ext cx="6017344" cy="584775"/>
          </a:xfrm>
          <a:prstGeom prst="rect">
            <a:avLst/>
          </a:prstGeom>
          <a:noFill/>
        </p:spPr>
        <p:txBody>
          <a:bodyPr wrap="square" rtlCol="0">
            <a:spAutoFit/>
          </a:bodyPr>
          <a:lstStyle/>
          <a:p>
            <a:pPr algn="ctr"/>
            <a:r>
              <a:rPr lang="en-US" altLang="ja-JP" sz="3200" dirty="0">
                <a:solidFill>
                  <a:srgbClr val="FF0000"/>
                </a:solidFill>
                <a:latin typeface="MS UI Gothic" panose="020B0600070205080204" pitchFamily="50" charset="-128"/>
                <a:ea typeface="MS UI Gothic" panose="020B0600070205080204" pitchFamily="50" charset="-128"/>
              </a:rPr>
              <a:t>eight/8</a:t>
            </a:r>
            <a:r>
              <a:rPr lang="en-US" altLang="ja-JP" sz="3200" dirty="0">
                <a:latin typeface="MS UI Gothic" panose="020B0600070205080204" pitchFamily="50" charset="-128"/>
                <a:ea typeface="MS UI Gothic" panose="020B0600070205080204" pitchFamily="50" charset="-128"/>
              </a:rPr>
              <a:t> directions </a:t>
            </a: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32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eight/8</a:t>
            </a:r>
            <a:endParaRPr lang="en-US" altLang="ja-JP" sz="3200" dirty="0">
              <a:solidFill>
                <a:srgbClr val="FF0000"/>
              </a:solidFill>
              <a:latin typeface="MS UI Gothic" panose="020B0600070205080204" pitchFamily="50" charset="-128"/>
              <a:ea typeface="MS UI Gothic" panose="020B0600070205080204" pitchFamily="50" charset="-128"/>
            </a:endParaRPr>
          </a:p>
        </p:txBody>
      </p:sp>
      <p:sp>
        <p:nvSpPr>
          <p:cNvPr id="23" name="矢印: 右 22">
            <a:extLst>
              <a:ext uri="{FF2B5EF4-FFF2-40B4-BE49-F238E27FC236}">
                <a16:creationId xmlns:a16="http://schemas.microsoft.com/office/drawing/2014/main" id="{214DC072-5AA8-48C3-9A1D-4D60E9AFC08E}"/>
              </a:ext>
            </a:extLst>
          </p:cNvPr>
          <p:cNvSpPr/>
          <p:nvPr/>
        </p:nvSpPr>
        <p:spPr>
          <a:xfrm>
            <a:off x="3221951" y="1947257"/>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右 23">
            <a:extLst>
              <a:ext uri="{FF2B5EF4-FFF2-40B4-BE49-F238E27FC236}">
                <a16:creationId xmlns:a16="http://schemas.microsoft.com/office/drawing/2014/main" id="{C51BF5BF-A935-4FA7-94AA-9BE35E3DD25F}"/>
              </a:ext>
            </a:extLst>
          </p:cNvPr>
          <p:cNvSpPr/>
          <p:nvPr/>
        </p:nvSpPr>
        <p:spPr>
          <a:xfrm>
            <a:off x="6639472" y="190291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A4E000EB-164B-44B1-8169-E88F4AD7A696}"/>
              </a:ext>
            </a:extLst>
          </p:cNvPr>
          <p:cNvSpPr txBox="1"/>
          <p:nvPr/>
        </p:nvSpPr>
        <p:spPr>
          <a:xfrm>
            <a:off x="3695965" y="1388351"/>
            <a:ext cx="3005240" cy="523220"/>
          </a:xfrm>
          <a:prstGeom prst="rect">
            <a:avLst/>
          </a:prstGeom>
          <a:noFill/>
        </p:spPr>
        <p:txBody>
          <a:bodyPr wrap="square" rtlCol="0">
            <a:spAutoFit/>
          </a:bodyPr>
          <a:lstStyle/>
          <a:p>
            <a:pPr algn="ctr"/>
            <a:r>
              <a:rPr lang="en-US" altLang="ja-JP" sz="2800" dirty="0">
                <a:latin typeface="MS UI Gothic" panose="020B0600070205080204" pitchFamily="50" charset="-128"/>
                <a:ea typeface="MS UI Gothic" panose="020B0600070205080204" pitchFamily="50" charset="-128"/>
              </a:rPr>
              <a:t>octagonal pyramid</a:t>
            </a:r>
            <a:endParaRPr lang="en-US" altLang="ja-JP" sz="2800" dirty="0">
              <a:solidFill>
                <a:srgbClr val="FF0000"/>
              </a:solidFill>
              <a:latin typeface="MS UI Gothic" panose="020B0600070205080204" pitchFamily="50" charset="-128"/>
              <a:ea typeface="MS UI Gothic" panose="020B0600070205080204" pitchFamily="50" charset="-128"/>
            </a:endParaRPr>
          </a:p>
        </p:txBody>
      </p:sp>
      <p:pic>
        <p:nvPicPr>
          <p:cNvPr id="28" name="図 27" descr="ロゴ&#10;&#10;自動的に生成された説明">
            <a:extLst>
              <a:ext uri="{FF2B5EF4-FFF2-40B4-BE49-F238E27FC236}">
                <a16:creationId xmlns:a16="http://schemas.microsoft.com/office/drawing/2014/main" id="{DBA1A011-01D1-431F-983B-329264585D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937" y="3987563"/>
            <a:ext cx="2738407" cy="2738407"/>
          </a:xfrm>
          <a:prstGeom prst="rect">
            <a:avLst/>
          </a:prstGeom>
        </p:spPr>
      </p:pic>
      <p:sp>
        <p:nvSpPr>
          <p:cNvPr id="2055" name="正方形/長方形 2054">
            <a:extLst>
              <a:ext uri="{FF2B5EF4-FFF2-40B4-BE49-F238E27FC236}">
                <a16:creationId xmlns:a16="http://schemas.microsoft.com/office/drawing/2014/main" id="{0C47CBB7-6765-4EAD-A336-8A193F3CF642}"/>
              </a:ext>
            </a:extLst>
          </p:cNvPr>
          <p:cNvSpPr/>
          <p:nvPr/>
        </p:nvSpPr>
        <p:spPr>
          <a:xfrm>
            <a:off x="1098000" y="4919087"/>
            <a:ext cx="1374968" cy="1364662"/>
          </a:xfrm>
          <a:prstGeom prst="rect">
            <a:avLst/>
          </a:prstGeom>
          <a:noFill/>
          <a:ln w="133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0FA2E3C4-F4F4-45F7-8859-20CAE2CA7DB9}"/>
              </a:ext>
            </a:extLst>
          </p:cNvPr>
          <p:cNvSpPr txBox="1"/>
          <p:nvPr/>
        </p:nvSpPr>
        <p:spPr>
          <a:xfrm>
            <a:off x="1329271" y="4395666"/>
            <a:ext cx="947695" cy="461665"/>
          </a:xfrm>
          <a:prstGeom prst="rect">
            <a:avLst/>
          </a:prstGeom>
          <a:noFill/>
        </p:spPr>
        <p:txBody>
          <a:bodyPr wrap="none" rtlCol="0">
            <a:spAutoFit/>
          </a:bodyPr>
          <a:lstStyle/>
          <a:p>
            <a:r>
              <a:rPr kumimoji="1" lang="en-US" altLang="ja-JP" sz="2400" b="1" dirty="0">
                <a:latin typeface="MS UI Gothic" panose="020B0600070205080204" pitchFamily="50" charset="-128"/>
                <a:ea typeface="MS UI Gothic" panose="020B0600070205080204" pitchFamily="50" charset="-128"/>
              </a:rPr>
              <a:t>South</a:t>
            </a:r>
            <a:endParaRPr kumimoji="1" lang="ja-JP" altLang="en-US" sz="2400" b="1" dirty="0">
              <a:latin typeface="MS UI Gothic" panose="020B0600070205080204" pitchFamily="50" charset="-128"/>
              <a:ea typeface="MS UI Gothic" panose="020B0600070205080204" pitchFamily="50" charset="-128"/>
            </a:endParaRPr>
          </a:p>
        </p:txBody>
      </p:sp>
      <p:sp>
        <p:nvSpPr>
          <p:cNvPr id="43" name="テキスト ボックス 42">
            <a:extLst>
              <a:ext uri="{FF2B5EF4-FFF2-40B4-BE49-F238E27FC236}">
                <a16:creationId xmlns:a16="http://schemas.microsoft.com/office/drawing/2014/main" id="{04829CC1-AD7A-436A-879A-DDBAF0904959}"/>
              </a:ext>
            </a:extLst>
          </p:cNvPr>
          <p:cNvSpPr txBox="1"/>
          <p:nvPr/>
        </p:nvSpPr>
        <p:spPr>
          <a:xfrm>
            <a:off x="1341971" y="6304642"/>
            <a:ext cx="914033" cy="461665"/>
          </a:xfrm>
          <a:prstGeom prst="rect">
            <a:avLst/>
          </a:prstGeom>
          <a:noFill/>
        </p:spPr>
        <p:txBody>
          <a:bodyPr wrap="none" rtlCol="0">
            <a:spAutoFit/>
          </a:bodyPr>
          <a:lstStyle/>
          <a:p>
            <a:r>
              <a:rPr kumimoji="1" lang="en-US" altLang="ja-JP" sz="2400" b="1" dirty="0">
                <a:latin typeface="MS UI Gothic" panose="020B0600070205080204" pitchFamily="50" charset="-128"/>
                <a:ea typeface="MS UI Gothic" panose="020B0600070205080204" pitchFamily="50" charset="-128"/>
              </a:rPr>
              <a:t>North</a:t>
            </a:r>
            <a:endParaRPr kumimoji="1" lang="ja-JP" altLang="en-US" sz="2400" b="1" dirty="0">
              <a:latin typeface="MS UI Gothic" panose="020B0600070205080204" pitchFamily="50" charset="-128"/>
              <a:ea typeface="MS UI Gothic" panose="020B0600070205080204" pitchFamily="50" charset="-128"/>
            </a:endParaRPr>
          </a:p>
        </p:txBody>
      </p:sp>
      <p:sp>
        <p:nvSpPr>
          <p:cNvPr id="44" name="テキスト ボックス 43">
            <a:extLst>
              <a:ext uri="{FF2B5EF4-FFF2-40B4-BE49-F238E27FC236}">
                <a16:creationId xmlns:a16="http://schemas.microsoft.com/office/drawing/2014/main" id="{8ED6824D-3077-4FF1-BBBC-764E989298FD}"/>
              </a:ext>
            </a:extLst>
          </p:cNvPr>
          <p:cNvSpPr txBox="1"/>
          <p:nvPr/>
        </p:nvSpPr>
        <p:spPr>
          <a:xfrm>
            <a:off x="2498853" y="5374669"/>
            <a:ext cx="821059" cy="461665"/>
          </a:xfrm>
          <a:prstGeom prst="rect">
            <a:avLst/>
          </a:prstGeom>
          <a:noFill/>
        </p:spPr>
        <p:txBody>
          <a:bodyPr wrap="none" rtlCol="0">
            <a:spAutoFit/>
          </a:bodyPr>
          <a:lstStyle/>
          <a:p>
            <a:r>
              <a:rPr kumimoji="1" lang="en-US" altLang="ja-JP" sz="2400" b="1" dirty="0">
                <a:latin typeface="MS UI Gothic" panose="020B0600070205080204" pitchFamily="50" charset="-128"/>
                <a:ea typeface="MS UI Gothic" panose="020B0600070205080204" pitchFamily="50" charset="-128"/>
              </a:rPr>
              <a:t>West</a:t>
            </a:r>
            <a:endParaRPr kumimoji="1" lang="ja-JP" altLang="en-US" sz="2400" b="1" dirty="0">
              <a:latin typeface="MS UI Gothic" panose="020B0600070205080204" pitchFamily="50" charset="-128"/>
              <a:ea typeface="MS UI Gothic" panose="020B0600070205080204" pitchFamily="50" charset="-128"/>
            </a:endParaRPr>
          </a:p>
        </p:txBody>
      </p:sp>
      <p:sp>
        <p:nvSpPr>
          <p:cNvPr id="45" name="テキスト ボックス 44">
            <a:extLst>
              <a:ext uri="{FF2B5EF4-FFF2-40B4-BE49-F238E27FC236}">
                <a16:creationId xmlns:a16="http://schemas.microsoft.com/office/drawing/2014/main" id="{91244C62-700F-4E34-AA04-A0D61CFD8FF3}"/>
              </a:ext>
            </a:extLst>
          </p:cNvPr>
          <p:cNvSpPr txBox="1"/>
          <p:nvPr/>
        </p:nvSpPr>
        <p:spPr>
          <a:xfrm>
            <a:off x="219404" y="5381816"/>
            <a:ext cx="760144" cy="461665"/>
          </a:xfrm>
          <a:prstGeom prst="rect">
            <a:avLst/>
          </a:prstGeom>
          <a:noFill/>
        </p:spPr>
        <p:txBody>
          <a:bodyPr wrap="none" rtlCol="0">
            <a:spAutoFit/>
          </a:bodyPr>
          <a:lstStyle/>
          <a:p>
            <a:r>
              <a:rPr kumimoji="1" lang="en-US" altLang="ja-JP" sz="2400" b="1" dirty="0">
                <a:latin typeface="MS UI Gothic" panose="020B0600070205080204" pitchFamily="50" charset="-128"/>
                <a:ea typeface="MS UI Gothic" panose="020B0600070205080204" pitchFamily="50" charset="-128"/>
              </a:rPr>
              <a:t>East</a:t>
            </a:r>
            <a:endParaRPr kumimoji="1" lang="ja-JP" altLang="en-US" sz="2400" b="1" dirty="0">
              <a:latin typeface="MS UI Gothic" panose="020B0600070205080204" pitchFamily="50" charset="-128"/>
              <a:ea typeface="MS UI Gothic" panose="020B0600070205080204" pitchFamily="50" charset="-128"/>
            </a:endParaRPr>
          </a:p>
        </p:txBody>
      </p:sp>
      <p:sp>
        <p:nvSpPr>
          <p:cNvPr id="46" name="矢印: 右 45">
            <a:extLst>
              <a:ext uri="{FF2B5EF4-FFF2-40B4-BE49-F238E27FC236}">
                <a16:creationId xmlns:a16="http://schemas.microsoft.com/office/drawing/2014/main" id="{B46AAF06-B93E-4E96-9677-9E786C50CAD5}"/>
              </a:ext>
            </a:extLst>
          </p:cNvPr>
          <p:cNvSpPr/>
          <p:nvPr/>
        </p:nvSpPr>
        <p:spPr>
          <a:xfrm>
            <a:off x="3780372" y="5334881"/>
            <a:ext cx="203049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58B39115-54AA-4BA9-AC7A-49D422883B60}"/>
              </a:ext>
            </a:extLst>
          </p:cNvPr>
          <p:cNvSpPr txBox="1"/>
          <p:nvPr/>
        </p:nvSpPr>
        <p:spPr>
          <a:xfrm>
            <a:off x="295473" y="3906776"/>
            <a:ext cx="8189348" cy="707886"/>
          </a:xfrm>
          <a:prstGeom prst="rect">
            <a:avLst/>
          </a:prstGeom>
          <a:noFill/>
        </p:spPr>
        <p:txBody>
          <a:bodyPr wrap="square" rtlCol="0">
            <a:spAutoFit/>
          </a:bodyPr>
          <a:lstStyle/>
          <a:p>
            <a:pPr algn="ctr"/>
            <a:r>
              <a:rPr lang="en-US" altLang="ja-JP" sz="4000" dirty="0">
                <a:latin typeface="MS UI Gothic" panose="020B0600070205080204" pitchFamily="50" charset="-128"/>
                <a:ea typeface="MS UI Gothic" panose="020B0600070205080204" pitchFamily="50" charset="-128"/>
              </a:rPr>
              <a:t>main </a:t>
            </a:r>
            <a:r>
              <a:rPr lang="en-US" altLang="ja-JP" sz="4000" dirty="0">
                <a:solidFill>
                  <a:srgbClr val="FF0000"/>
                </a:solidFill>
                <a:latin typeface="MS UI Gothic" panose="020B0600070205080204" pitchFamily="50" charset="-128"/>
                <a:ea typeface="MS UI Gothic" panose="020B0600070205080204" pitchFamily="50" charset="-128"/>
              </a:rPr>
              <a:t>four/4</a:t>
            </a:r>
            <a:r>
              <a:rPr lang="en-US" altLang="ja-JP" sz="4000" dirty="0">
                <a:latin typeface="MS UI Gothic" panose="020B0600070205080204" pitchFamily="50" charset="-128"/>
                <a:ea typeface="MS UI Gothic" panose="020B0600070205080204" pitchFamily="50" charset="-128"/>
              </a:rPr>
              <a:t> directions </a:t>
            </a: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four/4</a:t>
            </a:r>
            <a:endParaRPr lang="en-US" altLang="ja-JP" sz="4000" dirty="0">
              <a:solidFill>
                <a:srgbClr val="FF0000"/>
              </a:solidFill>
              <a:latin typeface="MS UI Gothic" panose="020B0600070205080204" pitchFamily="50" charset="-128"/>
              <a:ea typeface="MS UI Gothic" panose="020B0600070205080204" pitchFamily="50" charset="-128"/>
            </a:endParaRPr>
          </a:p>
        </p:txBody>
      </p:sp>
      <p:pic>
        <p:nvPicPr>
          <p:cNvPr id="2057" name="図 2056">
            <a:extLst>
              <a:ext uri="{FF2B5EF4-FFF2-40B4-BE49-F238E27FC236}">
                <a16:creationId xmlns:a16="http://schemas.microsoft.com/office/drawing/2014/main" id="{1133D34B-C20C-45D7-9A3C-0515B0D5A251}"/>
              </a:ext>
            </a:extLst>
          </p:cNvPr>
          <p:cNvPicPr>
            <a:picLocks noChangeAspect="1"/>
          </p:cNvPicPr>
          <p:nvPr/>
        </p:nvPicPr>
        <p:blipFill>
          <a:blip r:embed="rId6"/>
          <a:stretch>
            <a:fillRect/>
          </a:stretch>
        </p:blipFill>
        <p:spPr>
          <a:xfrm>
            <a:off x="-6" y="7596"/>
            <a:ext cx="9144000" cy="470899"/>
          </a:xfrm>
          <a:prstGeom prst="rect">
            <a:avLst/>
          </a:prstGeom>
        </p:spPr>
      </p:pic>
      <p:pic>
        <p:nvPicPr>
          <p:cNvPr id="2059" name="図 2058">
            <a:extLst>
              <a:ext uri="{FF2B5EF4-FFF2-40B4-BE49-F238E27FC236}">
                <a16:creationId xmlns:a16="http://schemas.microsoft.com/office/drawing/2014/main" id="{88DED7B3-9656-4C37-AD54-3780E6A44BCE}"/>
              </a:ext>
            </a:extLst>
          </p:cNvPr>
          <p:cNvPicPr>
            <a:picLocks noChangeAspect="1"/>
          </p:cNvPicPr>
          <p:nvPr/>
        </p:nvPicPr>
        <p:blipFill>
          <a:blip r:embed="rId7"/>
          <a:stretch>
            <a:fillRect/>
          </a:stretch>
        </p:blipFill>
        <p:spPr>
          <a:xfrm>
            <a:off x="0" y="523461"/>
            <a:ext cx="9144000" cy="470899"/>
          </a:xfrm>
          <a:prstGeom prst="rect">
            <a:avLst/>
          </a:prstGeom>
        </p:spPr>
      </p:pic>
      <p:pic>
        <p:nvPicPr>
          <p:cNvPr id="31" name="Picture 2">
            <a:extLst>
              <a:ext uri="{FF2B5EF4-FFF2-40B4-BE49-F238E27FC236}">
                <a16:creationId xmlns:a16="http://schemas.microsoft.com/office/drawing/2014/main" id="{023B85A5-D311-412B-ADA2-8BAD3820CF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5416" y="1249068"/>
            <a:ext cx="1954886" cy="1954886"/>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a:extLst>
              <a:ext uri="{FF2B5EF4-FFF2-40B4-BE49-F238E27FC236}">
                <a16:creationId xmlns:a16="http://schemas.microsoft.com/office/drawing/2014/main" id="{FD0AED85-3314-4CCC-AF29-C3FF5E2512F0}"/>
              </a:ext>
            </a:extLst>
          </p:cNvPr>
          <p:cNvSpPr txBox="1"/>
          <p:nvPr/>
        </p:nvSpPr>
        <p:spPr>
          <a:xfrm>
            <a:off x="1415611" y="3112175"/>
            <a:ext cx="734496"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North</a:t>
            </a:r>
            <a:endParaRPr kumimoji="1" lang="ja-JP" altLang="en-US" b="1" dirty="0">
              <a:latin typeface="MS UI Gothic" panose="020B0600070205080204" pitchFamily="50" charset="-128"/>
              <a:ea typeface="MS UI Gothic" panose="020B0600070205080204" pitchFamily="50" charset="-128"/>
            </a:endParaRPr>
          </a:p>
        </p:txBody>
      </p:sp>
      <p:sp>
        <p:nvSpPr>
          <p:cNvPr id="33" name="テキスト ボックス 32">
            <a:extLst>
              <a:ext uri="{FF2B5EF4-FFF2-40B4-BE49-F238E27FC236}">
                <a16:creationId xmlns:a16="http://schemas.microsoft.com/office/drawing/2014/main" id="{844FDCC6-1821-4075-B370-C3753C37EB91}"/>
              </a:ext>
            </a:extLst>
          </p:cNvPr>
          <p:cNvSpPr txBox="1"/>
          <p:nvPr/>
        </p:nvSpPr>
        <p:spPr>
          <a:xfrm>
            <a:off x="1396375" y="917836"/>
            <a:ext cx="753732"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South</a:t>
            </a:r>
            <a:endParaRPr kumimoji="1" lang="ja-JP" altLang="en-US" b="1" dirty="0">
              <a:latin typeface="MS UI Gothic" panose="020B0600070205080204" pitchFamily="50" charset="-128"/>
              <a:ea typeface="MS UI Gothic" panose="020B0600070205080204" pitchFamily="50" charset="-128"/>
            </a:endParaRPr>
          </a:p>
        </p:txBody>
      </p:sp>
      <p:sp>
        <p:nvSpPr>
          <p:cNvPr id="34" name="テキスト ボックス 33">
            <a:extLst>
              <a:ext uri="{FF2B5EF4-FFF2-40B4-BE49-F238E27FC236}">
                <a16:creationId xmlns:a16="http://schemas.microsoft.com/office/drawing/2014/main" id="{F9388943-B361-47CA-B7D1-650EFDFA2FDA}"/>
              </a:ext>
            </a:extLst>
          </p:cNvPr>
          <p:cNvSpPr txBox="1"/>
          <p:nvPr/>
        </p:nvSpPr>
        <p:spPr>
          <a:xfrm>
            <a:off x="131174" y="2000967"/>
            <a:ext cx="614271"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East</a:t>
            </a:r>
            <a:endParaRPr kumimoji="1" lang="ja-JP" altLang="en-US" b="1" dirty="0">
              <a:latin typeface="MS UI Gothic" panose="020B0600070205080204" pitchFamily="50" charset="-128"/>
              <a:ea typeface="MS UI Gothic" panose="020B0600070205080204" pitchFamily="50" charset="-128"/>
            </a:endParaRPr>
          </a:p>
        </p:txBody>
      </p:sp>
      <p:sp>
        <p:nvSpPr>
          <p:cNvPr id="35" name="テキスト ボックス 34">
            <a:extLst>
              <a:ext uri="{FF2B5EF4-FFF2-40B4-BE49-F238E27FC236}">
                <a16:creationId xmlns:a16="http://schemas.microsoft.com/office/drawing/2014/main" id="{157743FB-84F5-43D0-BF22-59021EA665FC}"/>
              </a:ext>
            </a:extLst>
          </p:cNvPr>
          <p:cNvSpPr txBox="1"/>
          <p:nvPr/>
        </p:nvSpPr>
        <p:spPr>
          <a:xfrm>
            <a:off x="2770207" y="2012628"/>
            <a:ext cx="659155"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West</a:t>
            </a:r>
            <a:endParaRPr kumimoji="1" lang="ja-JP" altLang="en-US" b="1" dirty="0">
              <a:latin typeface="MS UI Gothic" panose="020B0600070205080204" pitchFamily="50" charset="-128"/>
              <a:ea typeface="MS UI Gothic" panose="020B0600070205080204" pitchFamily="50" charset="-128"/>
            </a:endParaRPr>
          </a:p>
        </p:txBody>
      </p:sp>
      <p:sp>
        <p:nvSpPr>
          <p:cNvPr id="36" name="テキスト ボックス 35">
            <a:extLst>
              <a:ext uri="{FF2B5EF4-FFF2-40B4-BE49-F238E27FC236}">
                <a16:creationId xmlns:a16="http://schemas.microsoft.com/office/drawing/2014/main" id="{376F8E09-684A-4BAF-B6AA-40849A74C54A}"/>
              </a:ext>
            </a:extLst>
          </p:cNvPr>
          <p:cNvSpPr txBox="1"/>
          <p:nvPr/>
        </p:nvSpPr>
        <p:spPr>
          <a:xfrm>
            <a:off x="-12707" y="2747377"/>
            <a:ext cx="1140056"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Northeast</a:t>
            </a:r>
            <a:endParaRPr kumimoji="1" lang="ja-JP" altLang="en-US" b="1" dirty="0">
              <a:latin typeface="MS UI Gothic" panose="020B0600070205080204" pitchFamily="50" charset="-128"/>
              <a:ea typeface="MS UI Gothic" panose="020B0600070205080204" pitchFamily="50" charset="-128"/>
            </a:endParaRPr>
          </a:p>
        </p:txBody>
      </p:sp>
      <p:sp>
        <p:nvSpPr>
          <p:cNvPr id="37" name="テキスト ボックス 36">
            <a:extLst>
              <a:ext uri="{FF2B5EF4-FFF2-40B4-BE49-F238E27FC236}">
                <a16:creationId xmlns:a16="http://schemas.microsoft.com/office/drawing/2014/main" id="{B698167C-C759-4D7B-A608-2EAFC6B1AA3D}"/>
              </a:ext>
            </a:extLst>
          </p:cNvPr>
          <p:cNvSpPr txBox="1"/>
          <p:nvPr/>
        </p:nvSpPr>
        <p:spPr>
          <a:xfrm>
            <a:off x="2306299" y="1160513"/>
            <a:ext cx="1215397"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Southwest</a:t>
            </a:r>
            <a:endParaRPr kumimoji="1" lang="ja-JP" altLang="en-US" b="1" dirty="0">
              <a:latin typeface="MS UI Gothic" panose="020B0600070205080204" pitchFamily="50" charset="-128"/>
              <a:ea typeface="MS UI Gothic" panose="020B0600070205080204" pitchFamily="50" charset="-128"/>
            </a:endParaRPr>
          </a:p>
        </p:txBody>
      </p:sp>
      <p:sp>
        <p:nvSpPr>
          <p:cNvPr id="38" name="テキスト ボックス 37">
            <a:extLst>
              <a:ext uri="{FF2B5EF4-FFF2-40B4-BE49-F238E27FC236}">
                <a16:creationId xmlns:a16="http://schemas.microsoft.com/office/drawing/2014/main" id="{08B52A66-A72D-4656-90CC-75CC910DE67C}"/>
              </a:ext>
            </a:extLst>
          </p:cNvPr>
          <p:cNvSpPr txBox="1"/>
          <p:nvPr/>
        </p:nvSpPr>
        <p:spPr>
          <a:xfrm>
            <a:off x="2399897" y="2803347"/>
            <a:ext cx="1178528"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Northwest</a:t>
            </a:r>
            <a:endParaRPr kumimoji="1" lang="ja-JP" altLang="en-US" b="1" dirty="0">
              <a:latin typeface="MS UI Gothic" panose="020B0600070205080204" pitchFamily="50" charset="-128"/>
              <a:ea typeface="MS UI Gothic" panose="020B0600070205080204" pitchFamily="50" charset="-128"/>
            </a:endParaRPr>
          </a:p>
        </p:txBody>
      </p:sp>
      <p:sp>
        <p:nvSpPr>
          <p:cNvPr id="39" name="テキスト ボックス 38">
            <a:extLst>
              <a:ext uri="{FF2B5EF4-FFF2-40B4-BE49-F238E27FC236}">
                <a16:creationId xmlns:a16="http://schemas.microsoft.com/office/drawing/2014/main" id="{2CA24EF2-A65C-4582-B404-285E02BE7806}"/>
              </a:ext>
            </a:extLst>
          </p:cNvPr>
          <p:cNvSpPr txBox="1"/>
          <p:nvPr/>
        </p:nvSpPr>
        <p:spPr>
          <a:xfrm>
            <a:off x="0" y="1155786"/>
            <a:ext cx="1175322"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Southeast</a:t>
            </a:r>
            <a:endParaRPr kumimoji="1" lang="ja-JP" altLang="en-US" b="1" dirty="0">
              <a:latin typeface="MS UI Gothic" panose="020B0600070205080204" pitchFamily="50" charset="-128"/>
              <a:ea typeface="MS UI Gothic" panose="020B0600070205080204" pitchFamily="50" charset="-128"/>
            </a:endParaRPr>
          </a:p>
        </p:txBody>
      </p:sp>
      <p:sp>
        <p:nvSpPr>
          <p:cNvPr id="40" name="テキスト ボックス 39">
            <a:extLst>
              <a:ext uri="{FF2B5EF4-FFF2-40B4-BE49-F238E27FC236}">
                <a16:creationId xmlns:a16="http://schemas.microsoft.com/office/drawing/2014/main" id="{6E225E94-7EB6-4C05-B558-48EB77B091AD}"/>
              </a:ext>
            </a:extLst>
          </p:cNvPr>
          <p:cNvSpPr txBox="1"/>
          <p:nvPr/>
        </p:nvSpPr>
        <p:spPr>
          <a:xfrm>
            <a:off x="47745" y="3360969"/>
            <a:ext cx="7013455" cy="646331"/>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https://commons.wikimedia.org/wiki/File:Bagua-name-later.svg</a:t>
            </a:r>
          </a:p>
          <a:p>
            <a:r>
              <a:rPr lang="ja-JP" altLang="en-US" sz="1200" dirty="0">
                <a:latin typeface="MS UI Gothic" panose="020B0600070205080204" pitchFamily="50" charset="-128"/>
                <a:ea typeface="MS UI Gothic" panose="020B0600070205080204" pitchFamily="50" charset="-128"/>
              </a:rPr>
              <a:t>Pakua_with_name.svg: 2006-09-23T21:16:47Z BenduKiwi 547x547 (101558 Bytes)derivative work: Machine Elf 1735, CC BY-SA 2.5 &lt;https://creativecommons.org/licenses/by-sa/2.5&gt;, via Wikimedia Commons</a:t>
            </a:r>
          </a:p>
        </p:txBody>
      </p:sp>
      <p:pic>
        <p:nvPicPr>
          <p:cNvPr id="41" name="Picture 2">
            <a:extLst>
              <a:ext uri="{FF2B5EF4-FFF2-40B4-BE49-F238E27FC236}">
                <a16:creationId xmlns:a16="http://schemas.microsoft.com/office/drawing/2014/main" id="{D3C4499F-24AC-4CC1-87EF-E56EDF351B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8935" y="5033469"/>
            <a:ext cx="1123280" cy="112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369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方体 3">
            <a:extLst>
              <a:ext uri="{FF2B5EF4-FFF2-40B4-BE49-F238E27FC236}">
                <a16:creationId xmlns:a16="http://schemas.microsoft.com/office/drawing/2014/main" id="{A9AC1858-DE42-4E43-9B3C-44A9E1C721FA}"/>
              </a:ext>
            </a:extLst>
          </p:cNvPr>
          <p:cNvSpPr/>
          <p:nvPr/>
        </p:nvSpPr>
        <p:spPr>
          <a:xfrm>
            <a:off x="250722" y="825908"/>
            <a:ext cx="3185652" cy="1865081"/>
          </a:xfrm>
          <a:prstGeom prst="cube">
            <a:avLst>
              <a:gd name="adj" fmla="val 61381"/>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B284C038-4552-4189-9865-B875AED8BA69}"/>
              </a:ext>
            </a:extLst>
          </p:cNvPr>
          <p:cNvCxnSpPr>
            <a:cxnSpLocks/>
          </p:cNvCxnSpPr>
          <p:nvPr/>
        </p:nvCxnSpPr>
        <p:spPr>
          <a:xfrm>
            <a:off x="1209369" y="980764"/>
            <a:ext cx="2005780" cy="0"/>
          </a:xfrm>
          <a:prstGeom prst="line">
            <a:avLst/>
          </a:prstGeom>
          <a:ln w="184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1C16E1C-7B93-4BB1-B31B-0B5D2120A0A4}"/>
              </a:ext>
            </a:extLst>
          </p:cNvPr>
          <p:cNvCxnSpPr>
            <a:cxnSpLocks/>
          </p:cNvCxnSpPr>
          <p:nvPr/>
        </p:nvCxnSpPr>
        <p:spPr>
          <a:xfrm>
            <a:off x="3259393" y="980764"/>
            <a:ext cx="0" cy="777684"/>
          </a:xfrm>
          <a:prstGeom prst="line">
            <a:avLst/>
          </a:prstGeom>
          <a:ln w="184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22E3587-65DA-49B3-B150-5198086BDB79}"/>
              </a:ext>
            </a:extLst>
          </p:cNvPr>
          <p:cNvCxnSpPr>
            <a:cxnSpLocks/>
          </p:cNvCxnSpPr>
          <p:nvPr/>
        </p:nvCxnSpPr>
        <p:spPr>
          <a:xfrm>
            <a:off x="417871" y="1787944"/>
            <a:ext cx="2005780" cy="0"/>
          </a:xfrm>
          <a:prstGeom prst="line">
            <a:avLst/>
          </a:prstGeom>
          <a:ln w="184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8A516483-D6FF-4D5B-93CB-2CD0C7837207}"/>
              </a:ext>
            </a:extLst>
          </p:cNvPr>
          <p:cNvCxnSpPr>
            <a:cxnSpLocks/>
          </p:cNvCxnSpPr>
          <p:nvPr/>
        </p:nvCxnSpPr>
        <p:spPr>
          <a:xfrm>
            <a:off x="2472812" y="1787944"/>
            <a:ext cx="0" cy="777684"/>
          </a:xfrm>
          <a:prstGeom prst="line">
            <a:avLst/>
          </a:prstGeom>
          <a:ln w="184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72E092A1-C7BE-4C21-A0ED-6D695849C230}"/>
              </a:ext>
            </a:extLst>
          </p:cNvPr>
          <p:cNvCxnSpPr>
            <a:cxnSpLocks/>
          </p:cNvCxnSpPr>
          <p:nvPr/>
        </p:nvCxnSpPr>
        <p:spPr>
          <a:xfrm>
            <a:off x="1386345" y="1913305"/>
            <a:ext cx="0" cy="777684"/>
          </a:xfrm>
          <a:prstGeom prst="line">
            <a:avLst/>
          </a:prstGeom>
          <a:ln w="184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53A705B1-88CF-44AF-AD50-3FF8601E96AF}"/>
              </a:ext>
            </a:extLst>
          </p:cNvPr>
          <p:cNvCxnSpPr>
            <a:cxnSpLocks/>
          </p:cNvCxnSpPr>
          <p:nvPr/>
        </p:nvCxnSpPr>
        <p:spPr>
          <a:xfrm flipV="1">
            <a:off x="1386345" y="870155"/>
            <a:ext cx="781668" cy="917789"/>
          </a:xfrm>
          <a:prstGeom prst="line">
            <a:avLst/>
          </a:prstGeom>
          <a:ln w="184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9BE74F6-FA3B-4FE3-AF9B-B04D5343A3A7}"/>
              </a:ext>
            </a:extLst>
          </p:cNvPr>
          <p:cNvCxnSpPr>
            <a:cxnSpLocks/>
          </p:cNvCxnSpPr>
          <p:nvPr/>
        </p:nvCxnSpPr>
        <p:spPr>
          <a:xfrm flipV="1">
            <a:off x="430162" y="980764"/>
            <a:ext cx="2799734" cy="777684"/>
          </a:xfrm>
          <a:prstGeom prst="line">
            <a:avLst/>
          </a:prstGeom>
          <a:ln w="184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3C61CBA4-0664-46AE-95A9-90A6C6C44106}"/>
              </a:ext>
            </a:extLst>
          </p:cNvPr>
          <p:cNvCxnSpPr>
            <a:cxnSpLocks/>
          </p:cNvCxnSpPr>
          <p:nvPr/>
        </p:nvCxnSpPr>
        <p:spPr>
          <a:xfrm>
            <a:off x="1209369" y="980766"/>
            <a:ext cx="1263443" cy="777682"/>
          </a:xfrm>
          <a:prstGeom prst="line">
            <a:avLst/>
          </a:prstGeom>
          <a:ln w="184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197364E5-A6C2-4FD8-8964-225D9A8967EF}"/>
              </a:ext>
            </a:extLst>
          </p:cNvPr>
          <p:cNvCxnSpPr>
            <a:cxnSpLocks/>
          </p:cNvCxnSpPr>
          <p:nvPr/>
        </p:nvCxnSpPr>
        <p:spPr>
          <a:xfrm>
            <a:off x="4480523" y="2865574"/>
            <a:ext cx="0" cy="1126853"/>
          </a:xfrm>
          <a:prstGeom prst="line">
            <a:avLst/>
          </a:prstGeom>
          <a:ln w="184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77A4D0E-9E42-4820-AA7F-812862CDF70B}"/>
              </a:ext>
            </a:extLst>
          </p:cNvPr>
          <p:cNvCxnSpPr>
            <a:cxnSpLocks/>
          </p:cNvCxnSpPr>
          <p:nvPr/>
        </p:nvCxnSpPr>
        <p:spPr>
          <a:xfrm rot="5400000">
            <a:off x="4480522" y="3429001"/>
            <a:ext cx="0" cy="1126853"/>
          </a:xfrm>
          <a:prstGeom prst="line">
            <a:avLst/>
          </a:prstGeom>
          <a:ln w="184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A881DC1F-1421-4192-9923-96E2FCDDBA9A}"/>
              </a:ext>
            </a:extLst>
          </p:cNvPr>
          <p:cNvCxnSpPr>
            <a:cxnSpLocks/>
          </p:cNvCxnSpPr>
          <p:nvPr/>
        </p:nvCxnSpPr>
        <p:spPr>
          <a:xfrm rot="5400000">
            <a:off x="4480521" y="2302147"/>
            <a:ext cx="0" cy="1126853"/>
          </a:xfrm>
          <a:prstGeom prst="line">
            <a:avLst/>
          </a:prstGeom>
          <a:ln w="184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B9F7CCAD-5E95-44E7-BA67-F9DC9865D422}"/>
              </a:ext>
            </a:extLst>
          </p:cNvPr>
          <p:cNvCxnSpPr>
            <a:cxnSpLocks/>
          </p:cNvCxnSpPr>
          <p:nvPr/>
        </p:nvCxnSpPr>
        <p:spPr>
          <a:xfrm flipH="1">
            <a:off x="3951506" y="2865573"/>
            <a:ext cx="1092442" cy="1126854"/>
          </a:xfrm>
          <a:prstGeom prst="line">
            <a:avLst/>
          </a:prstGeom>
          <a:ln w="184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26F000C-6C6F-4E9F-82CA-F21BED477BAE}"/>
              </a:ext>
            </a:extLst>
          </p:cNvPr>
          <p:cNvCxnSpPr>
            <a:cxnSpLocks/>
          </p:cNvCxnSpPr>
          <p:nvPr/>
        </p:nvCxnSpPr>
        <p:spPr>
          <a:xfrm rot="5400000" flipH="1">
            <a:off x="3897960" y="2865573"/>
            <a:ext cx="1092442" cy="1126854"/>
          </a:xfrm>
          <a:prstGeom prst="line">
            <a:avLst/>
          </a:prstGeom>
          <a:ln w="1841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1CD70C74-8F8E-4905-B6A0-6A11111499EF}"/>
              </a:ext>
            </a:extLst>
          </p:cNvPr>
          <p:cNvSpPr txBox="1"/>
          <p:nvPr/>
        </p:nvSpPr>
        <p:spPr>
          <a:xfrm>
            <a:off x="3448661" y="719292"/>
            <a:ext cx="5430873" cy="769441"/>
          </a:xfrm>
          <a:prstGeom prst="rect">
            <a:avLst/>
          </a:prstGeom>
          <a:noFill/>
        </p:spPr>
        <p:txBody>
          <a:bodyPr wrap="square" rtlCol="0">
            <a:spAutoFit/>
          </a:bodyPr>
          <a:lstStyle/>
          <a:p>
            <a:pPr algn="ctr"/>
            <a:r>
              <a:rPr lang="en-US" altLang="ja-JP" sz="4400" dirty="0">
                <a:latin typeface="MS UI Gothic" panose="020B0600070205080204" pitchFamily="50" charset="-128"/>
                <a:ea typeface="MS UI Gothic" panose="020B0600070205080204" pitchFamily="50" charset="-128"/>
              </a:rPr>
              <a:t>box tied with 5 strings</a:t>
            </a:r>
          </a:p>
        </p:txBody>
      </p:sp>
      <p:sp>
        <p:nvSpPr>
          <p:cNvPr id="48" name="テキスト ボックス 47">
            <a:extLst>
              <a:ext uri="{FF2B5EF4-FFF2-40B4-BE49-F238E27FC236}">
                <a16:creationId xmlns:a16="http://schemas.microsoft.com/office/drawing/2014/main" id="{1312F58A-5109-43C9-B907-B454C1908F04}"/>
              </a:ext>
            </a:extLst>
          </p:cNvPr>
          <p:cNvSpPr txBox="1"/>
          <p:nvPr/>
        </p:nvSpPr>
        <p:spPr>
          <a:xfrm>
            <a:off x="5114700" y="2890152"/>
            <a:ext cx="2944765" cy="769441"/>
          </a:xfrm>
          <a:prstGeom prst="rect">
            <a:avLst/>
          </a:prstGeom>
          <a:noFill/>
        </p:spPr>
        <p:txBody>
          <a:bodyPr wrap="square" rtlCol="0">
            <a:spAutoFit/>
          </a:bodyPr>
          <a:lstStyle/>
          <a:p>
            <a:pPr algn="ctr"/>
            <a:r>
              <a:rPr lang="en-US" altLang="ja-JP" sz="4400" dirty="0">
                <a:latin typeface="MS UI Gothic" panose="020B0600070205080204" pitchFamily="50" charset="-128"/>
                <a:ea typeface="MS UI Gothic" panose="020B0600070205080204" pitchFamily="50" charset="-128"/>
              </a:rPr>
              <a:t>five strings</a:t>
            </a:r>
          </a:p>
        </p:txBody>
      </p:sp>
      <p:sp>
        <p:nvSpPr>
          <p:cNvPr id="49" name="矢印: 右 48">
            <a:extLst>
              <a:ext uri="{FF2B5EF4-FFF2-40B4-BE49-F238E27FC236}">
                <a16:creationId xmlns:a16="http://schemas.microsoft.com/office/drawing/2014/main" id="{88DDC22D-E22B-4AA9-9418-A11642C0192E}"/>
              </a:ext>
            </a:extLst>
          </p:cNvPr>
          <p:cNvSpPr/>
          <p:nvPr/>
        </p:nvSpPr>
        <p:spPr>
          <a:xfrm rot="2380184">
            <a:off x="2965564" y="2110744"/>
            <a:ext cx="743396" cy="752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右 49">
            <a:extLst>
              <a:ext uri="{FF2B5EF4-FFF2-40B4-BE49-F238E27FC236}">
                <a16:creationId xmlns:a16="http://schemas.microsoft.com/office/drawing/2014/main" id="{6B1BA1B5-5F20-40C1-A3CA-717130CB49D1}"/>
              </a:ext>
            </a:extLst>
          </p:cNvPr>
          <p:cNvSpPr/>
          <p:nvPr/>
        </p:nvSpPr>
        <p:spPr>
          <a:xfrm rot="2380184">
            <a:off x="5286492" y="3810238"/>
            <a:ext cx="743396" cy="752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4" name="図 53" descr="ロゴ, アイコン&#10;&#10;自動的に生成された説明">
            <a:extLst>
              <a:ext uri="{FF2B5EF4-FFF2-40B4-BE49-F238E27FC236}">
                <a16:creationId xmlns:a16="http://schemas.microsoft.com/office/drawing/2014/main" id="{80B66AFD-E0E3-4C01-AC1A-D8702DE4E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469" y="3819832"/>
            <a:ext cx="3013555" cy="3013555"/>
          </a:xfrm>
          <a:prstGeom prst="rect">
            <a:avLst/>
          </a:prstGeom>
        </p:spPr>
      </p:pic>
      <p:cxnSp>
        <p:nvCxnSpPr>
          <p:cNvPr id="55" name="直線コネクタ 54">
            <a:extLst>
              <a:ext uri="{FF2B5EF4-FFF2-40B4-BE49-F238E27FC236}">
                <a16:creationId xmlns:a16="http://schemas.microsoft.com/office/drawing/2014/main" id="{489DB96D-C126-4493-936A-758375CCCF9E}"/>
              </a:ext>
            </a:extLst>
          </p:cNvPr>
          <p:cNvCxnSpPr>
            <a:cxnSpLocks/>
          </p:cNvCxnSpPr>
          <p:nvPr/>
        </p:nvCxnSpPr>
        <p:spPr>
          <a:xfrm rot="5400000">
            <a:off x="1271340" y="4431361"/>
            <a:ext cx="0" cy="1126853"/>
          </a:xfrm>
          <a:prstGeom prst="line">
            <a:avLst/>
          </a:prstGeom>
          <a:ln w="184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A5966BAA-3C45-4D2E-B7FF-1C0CB0A7F68A}"/>
              </a:ext>
            </a:extLst>
          </p:cNvPr>
          <p:cNvCxnSpPr>
            <a:cxnSpLocks/>
          </p:cNvCxnSpPr>
          <p:nvPr/>
        </p:nvCxnSpPr>
        <p:spPr>
          <a:xfrm rot="5400000">
            <a:off x="1300837" y="4972135"/>
            <a:ext cx="0" cy="1126853"/>
          </a:xfrm>
          <a:prstGeom prst="line">
            <a:avLst/>
          </a:prstGeom>
          <a:ln w="184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B5332F5C-0DB5-4B10-B17A-062CD614DF03}"/>
              </a:ext>
            </a:extLst>
          </p:cNvPr>
          <p:cNvCxnSpPr>
            <a:cxnSpLocks/>
          </p:cNvCxnSpPr>
          <p:nvPr/>
        </p:nvCxnSpPr>
        <p:spPr>
          <a:xfrm flipH="1" flipV="1">
            <a:off x="403115" y="6076336"/>
            <a:ext cx="1767882" cy="2"/>
          </a:xfrm>
          <a:prstGeom prst="line">
            <a:avLst/>
          </a:prstGeom>
          <a:ln w="1841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加算記号 59">
            <a:extLst>
              <a:ext uri="{FF2B5EF4-FFF2-40B4-BE49-F238E27FC236}">
                <a16:creationId xmlns:a16="http://schemas.microsoft.com/office/drawing/2014/main" id="{2E2E668F-9200-4DDD-8C58-32148E5C28D9}"/>
              </a:ext>
            </a:extLst>
          </p:cNvPr>
          <p:cNvSpPr/>
          <p:nvPr/>
        </p:nvSpPr>
        <p:spPr>
          <a:xfrm>
            <a:off x="2344991" y="5078361"/>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次の値と等しい 60">
            <a:extLst>
              <a:ext uri="{FF2B5EF4-FFF2-40B4-BE49-F238E27FC236}">
                <a16:creationId xmlns:a16="http://schemas.microsoft.com/office/drawing/2014/main" id="{A8D2BBA2-27E9-42CA-95B4-6C30929DD654}"/>
              </a:ext>
            </a:extLst>
          </p:cNvPr>
          <p:cNvSpPr/>
          <p:nvPr/>
        </p:nvSpPr>
        <p:spPr>
          <a:xfrm>
            <a:off x="4834478" y="5092538"/>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62" name="直線コネクタ 61">
            <a:extLst>
              <a:ext uri="{FF2B5EF4-FFF2-40B4-BE49-F238E27FC236}">
                <a16:creationId xmlns:a16="http://schemas.microsoft.com/office/drawing/2014/main" id="{7D89D31B-6B95-4728-93FB-C50E95C6DBC5}"/>
              </a:ext>
            </a:extLst>
          </p:cNvPr>
          <p:cNvCxnSpPr>
            <a:cxnSpLocks/>
          </p:cNvCxnSpPr>
          <p:nvPr/>
        </p:nvCxnSpPr>
        <p:spPr>
          <a:xfrm>
            <a:off x="3836508" y="4994787"/>
            <a:ext cx="0" cy="1155896"/>
          </a:xfrm>
          <a:prstGeom prst="line">
            <a:avLst/>
          </a:prstGeom>
          <a:ln w="184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8D2C1E18-718B-47C4-A1E9-989872C42BDF}"/>
              </a:ext>
            </a:extLst>
          </p:cNvPr>
          <p:cNvCxnSpPr>
            <a:cxnSpLocks/>
          </p:cNvCxnSpPr>
          <p:nvPr/>
        </p:nvCxnSpPr>
        <p:spPr>
          <a:xfrm>
            <a:off x="4431360" y="5397910"/>
            <a:ext cx="0" cy="752773"/>
          </a:xfrm>
          <a:prstGeom prst="line">
            <a:avLst/>
          </a:prstGeom>
          <a:ln w="1841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DC0700B6-B2CF-4956-9E02-628AEE538461}"/>
              </a:ext>
            </a:extLst>
          </p:cNvPr>
          <p:cNvSpPr txBox="1"/>
          <p:nvPr/>
        </p:nvSpPr>
        <p:spPr>
          <a:xfrm>
            <a:off x="1002875" y="6006062"/>
            <a:ext cx="860862" cy="769441"/>
          </a:xfrm>
          <a:prstGeom prst="rect">
            <a:avLst/>
          </a:prstGeom>
          <a:noFill/>
        </p:spPr>
        <p:txBody>
          <a:bodyPr wrap="square" rtlCol="0">
            <a:spAutoFit/>
          </a:bodyPr>
          <a:lstStyle/>
          <a:p>
            <a:pPr algn="ctr"/>
            <a:r>
              <a:rPr lang="en-US" altLang="ja-JP" sz="4400" dirty="0">
                <a:latin typeface="MS UI Gothic" panose="020B0600070205080204" pitchFamily="50" charset="-128"/>
                <a:ea typeface="MS UI Gothic" panose="020B0600070205080204" pitchFamily="50" charset="-128"/>
              </a:rPr>
              <a:t>3</a:t>
            </a:r>
          </a:p>
        </p:txBody>
      </p:sp>
      <p:sp>
        <p:nvSpPr>
          <p:cNvPr id="67" name="テキスト ボックス 66">
            <a:extLst>
              <a:ext uri="{FF2B5EF4-FFF2-40B4-BE49-F238E27FC236}">
                <a16:creationId xmlns:a16="http://schemas.microsoft.com/office/drawing/2014/main" id="{6646F770-1D6B-4E00-81AF-BF2F44AB9024}"/>
              </a:ext>
            </a:extLst>
          </p:cNvPr>
          <p:cNvSpPr txBox="1"/>
          <p:nvPr/>
        </p:nvSpPr>
        <p:spPr>
          <a:xfrm>
            <a:off x="3701304" y="6025825"/>
            <a:ext cx="860862" cy="769441"/>
          </a:xfrm>
          <a:prstGeom prst="rect">
            <a:avLst/>
          </a:prstGeom>
          <a:noFill/>
        </p:spPr>
        <p:txBody>
          <a:bodyPr wrap="square" rtlCol="0">
            <a:spAutoFit/>
          </a:bodyPr>
          <a:lstStyle/>
          <a:p>
            <a:pPr algn="ctr"/>
            <a:r>
              <a:rPr lang="en-US" altLang="ja-JP" sz="4400" dirty="0">
                <a:latin typeface="MS UI Gothic" panose="020B0600070205080204" pitchFamily="50" charset="-128"/>
                <a:ea typeface="MS UI Gothic" panose="020B0600070205080204" pitchFamily="50" charset="-128"/>
              </a:rPr>
              <a:t>2</a:t>
            </a:r>
          </a:p>
        </p:txBody>
      </p:sp>
      <p:pic>
        <p:nvPicPr>
          <p:cNvPr id="72" name="図 71">
            <a:extLst>
              <a:ext uri="{FF2B5EF4-FFF2-40B4-BE49-F238E27FC236}">
                <a16:creationId xmlns:a16="http://schemas.microsoft.com/office/drawing/2014/main" id="{2A9CFF60-3861-4344-8A81-5238B4345BF3}"/>
              </a:ext>
            </a:extLst>
          </p:cNvPr>
          <p:cNvPicPr>
            <a:picLocks noChangeAspect="1"/>
          </p:cNvPicPr>
          <p:nvPr/>
        </p:nvPicPr>
        <p:blipFill>
          <a:blip r:embed="rId3"/>
          <a:stretch>
            <a:fillRect/>
          </a:stretch>
        </p:blipFill>
        <p:spPr>
          <a:xfrm>
            <a:off x="-14747" y="37365"/>
            <a:ext cx="9144000" cy="470458"/>
          </a:xfrm>
          <a:prstGeom prst="rect">
            <a:avLst/>
          </a:prstGeom>
        </p:spPr>
      </p:pic>
    </p:spTree>
    <p:extLst>
      <p:ext uri="{BB962C8B-B14F-4D97-AF65-F5344CB8AC3E}">
        <p14:creationId xmlns:p14="http://schemas.microsoft.com/office/powerpoint/2010/main" val="1232245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C316F60-FF70-440D-B935-E1734F87B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08" y="709427"/>
            <a:ext cx="3891099" cy="5188132"/>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FB802227-41F8-462B-BCBD-66626E975E51}"/>
              </a:ext>
            </a:extLst>
          </p:cNvPr>
          <p:cNvSpPr txBox="1"/>
          <p:nvPr/>
        </p:nvSpPr>
        <p:spPr>
          <a:xfrm>
            <a:off x="96456" y="6198555"/>
            <a:ext cx="8837160" cy="584775"/>
          </a:xfrm>
          <a:prstGeom prst="rect">
            <a:avLst/>
          </a:prstGeom>
          <a:noFill/>
        </p:spPr>
        <p:txBody>
          <a:bodyPr wrap="square">
            <a:spAutoFit/>
          </a:bodyPr>
          <a:lstStyle/>
          <a:p>
            <a:r>
              <a:rPr lang="en-US" altLang="ja-JP" sz="1600" dirty="0" err="1"/>
              <a:t>Suikotei</a:t>
            </a:r>
            <a:r>
              <a:rPr lang="en-US" altLang="ja-JP" sz="1600" dirty="0"/>
              <a:t>, CC BY-SA 4.0 &lt;https://creativecommons.org/licenses/by-sa/4.0&gt;, via Wikimedia Commons</a:t>
            </a:r>
            <a:endParaRPr lang="ja-JP" altLang="en-US" sz="1600" dirty="0"/>
          </a:p>
          <a:p>
            <a:r>
              <a:rPr lang="ja-JP" altLang="en-US" sz="1600" dirty="0"/>
              <a:t>https://commons.wikimedia.org/wiki/File:Rokkakudo_20070429.jpg</a:t>
            </a:r>
          </a:p>
        </p:txBody>
      </p:sp>
      <p:sp>
        <p:nvSpPr>
          <p:cNvPr id="12" name="テキスト ボックス 11">
            <a:extLst>
              <a:ext uri="{FF2B5EF4-FFF2-40B4-BE49-F238E27FC236}">
                <a16:creationId xmlns:a16="http://schemas.microsoft.com/office/drawing/2014/main" id="{730A885B-C3CF-4390-A503-C50E159F559A}"/>
              </a:ext>
            </a:extLst>
          </p:cNvPr>
          <p:cNvSpPr txBox="1"/>
          <p:nvPr/>
        </p:nvSpPr>
        <p:spPr>
          <a:xfrm>
            <a:off x="4217089" y="709427"/>
            <a:ext cx="4716527" cy="2123658"/>
          </a:xfrm>
          <a:prstGeom prst="rect">
            <a:avLst/>
          </a:prstGeom>
          <a:noFill/>
        </p:spPr>
        <p:txBody>
          <a:bodyPr wrap="square" rtlCol="0">
            <a:spAutoFit/>
          </a:bodyPr>
          <a:lstStyle/>
          <a:p>
            <a:r>
              <a:rPr lang="en-US" altLang="ja-JP" sz="4400" dirty="0">
                <a:latin typeface="MS UI Gothic" panose="020B0600070205080204" pitchFamily="50" charset="-128"/>
                <a:ea typeface="MS UI Gothic" panose="020B0600070205080204" pitchFamily="50" charset="-128"/>
              </a:rPr>
              <a:t>hexagonal building</a:t>
            </a:r>
          </a:p>
          <a:p>
            <a:pPr marL="514350" indent="-514350">
              <a:buFont typeface="Wingdings" panose="05000000000000000000" pitchFamily="2" charset="2"/>
              <a:buChar char="à"/>
            </a:pPr>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six/6 roofs</a:t>
            </a:r>
          </a:p>
          <a:p>
            <a:pPr marL="514350" indent="-514350">
              <a:buFont typeface="Wingdings" panose="05000000000000000000" pitchFamily="2" charset="2"/>
              <a:buChar char="à"/>
            </a:pPr>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six/6</a:t>
            </a:r>
            <a:endParaRPr lang="ja-JP" altLang="en-US" sz="4400" dirty="0">
              <a:solidFill>
                <a:srgbClr val="FF0000"/>
              </a:solidFill>
              <a:latin typeface="MS UI Gothic" panose="020B0600070205080204" pitchFamily="50" charset="-128"/>
              <a:ea typeface="MS UI Gothic" panose="020B0600070205080204" pitchFamily="50" charset="-128"/>
            </a:endParaRPr>
          </a:p>
        </p:txBody>
      </p:sp>
      <p:pic>
        <p:nvPicPr>
          <p:cNvPr id="18" name="図 17" descr="ロゴ&#10;&#10;自動的に生成された説明">
            <a:extLst>
              <a:ext uri="{FF2B5EF4-FFF2-40B4-BE49-F238E27FC236}">
                <a16:creationId xmlns:a16="http://schemas.microsoft.com/office/drawing/2014/main" id="{C906B6B3-EABE-4082-8C64-4B85B9A97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544" y="4096828"/>
            <a:ext cx="2123658" cy="2123658"/>
          </a:xfrm>
          <a:prstGeom prst="rect">
            <a:avLst/>
          </a:prstGeom>
        </p:spPr>
      </p:pic>
      <p:pic>
        <p:nvPicPr>
          <p:cNvPr id="20" name="図 19">
            <a:extLst>
              <a:ext uri="{FF2B5EF4-FFF2-40B4-BE49-F238E27FC236}">
                <a16:creationId xmlns:a16="http://schemas.microsoft.com/office/drawing/2014/main" id="{A2944B89-8F4C-41DA-BC47-21EE942465FF}"/>
              </a:ext>
            </a:extLst>
          </p:cNvPr>
          <p:cNvPicPr>
            <a:picLocks noChangeAspect="1"/>
          </p:cNvPicPr>
          <p:nvPr/>
        </p:nvPicPr>
        <p:blipFill>
          <a:blip r:embed="rId4"/>
          <a:stretch>
            <a:fillRect/>
          </a:stretch>
        </p:blipFill>
        <p:spPr>
          <a:xfrm>
            <a:off x="0" y="65889"/>
            <a:ext cx="9144000" cy="470899"/>
          </a:xfrm>
          <a:prstGeom prst="rect">
            <a:avLst/>
          </a:prstGeom>
        </p:spPr>
      </p:pic>
      <p:grpSp>
        <p:nvGrpSpPr>
          <p:cNvPr id="21" name="グループ化 20">
            <a:extLst>
              <a:ext uri="{FF2B5EF4-FFF2-40B4-BE49-F238E27FC236}">
                <a16:creationId xmlns:a16="http://schemas.microsoft.com/office/drawing/2014/main" id="{02605E77-6600-419E-A1CE-3EF2954A1F27}"/>
              </a:ext>
            </a:extLst>
          </p:cNvPr>
          <p:cNvGrpSpPr/>
          <p:nvPr/>
        </p:nvGrpSpPr>
        <p:grpSpPr>
          <a:xfrm>
            <a:off x="4388584" y="2927170"/>
            <a:ext cx="1838517" cy="1075572"/>
            <a:chOff x="6874051" y="2282807"/>
            <a:chExt cx="1838517" cy="1075572"/>
          </a:xfrm>
          <a:solidFill>
            <a:schemeClr val="accent3">
              <a:lumMod val="50000"/>
            </a:schemeClr>
          </a:solidFill>
        </p:grpSpPr>
        <p:sp>
          <p:nvSpPr>
            <p:cNvPr id="13" name="二等辺三角形 12">
              <a:extLst>
                <a:ext uri="{FF2B5EF4-FFF2-40B4-BE49-F238E27FC236}">
                  <a16:creationId xmlns:a16="http://schemas.microsoft.com/office/drawing/2014/main" id="{A0271F87-8524-4671-9BDE-88BF9D1C08FB}"/>
                </a:ext>
              </a:extLst>
            </p:cNvPr>
            <p:cNvSpPr/>
            <p:nvPr/>
          </p:nvSpPr>
          <p:spPr>
            <a:xfrm>
              <a:off x="7281147" y="2508806"/>
              <a:ext cx="1032453" cy="849573"/>
            </a:xfrm>
            <a:prstGeom prst="triangle">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 name="二等辺三角形 14">
              <a:extLst>
                <a:ext uri="{FF2B5EF4-FFF2-40B4-BE49-F238E27FC236}">
                  <a16:creationId xmlns:a16="http://schemas.microsoft.com/office/drawing/2014/main" id="{D469E671-09D3-492E-968A-16687469AE98}"/>
                </a:ext>
              </a:extLst>
            </p:cNvPr>
            <p:cNvSpPr/>
            <p:nvPr/>
          </p:nvSpPr>
          <p:spPr>
            <a:xfrm rot="2004833">
              <a:off x="6874051" y="2325951"/>
              <a:ext cx="644948" cy="897258"/>
            </a:xfrm>
            <a:prstGeom prst="triangle">
              <a:avLst>
                <a:gd name="adj" fmla="val 100000"/>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 name="二等辺三角形 15">
              <a:extLst>
                <a:ext uri="{FF2B5EF4-FFF2-40B4-BE49-F238E27FC236}">
                  <a16:creationId xmlns:a16="http://schemas.microsoft.com/office/drawing/2014/main" id="{493E8942-246E-4016-8A30-03B0A2FCAD3D}"/>
                </a:ext>
              </a:extLst>
            </p:cNvPr>
            <p:cNvSpPr/>
            <p:nvPr/>
          </p:nvSpPr>
          <p:spPr>
            <a:xfrm rot="19595167" flipH="1">
              <a:off x="8067620" y="2325952"/>
              <a:ext cx="644948" cy="897258"/>
            </a:xfrm>
            <a:prstGeom prst="triangle">
              <a:avLst>
                <a:gd name="adj" fmla="val 100000"/>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楕円 13">
              <a:extLst>
                <a:ext uri="{FF2B5EF4-FFF2-40B4-BE49-F238E27FC236}">
                  <a16:creationId xmlns:a16="http://schemas.microsoft.com/office/drawing/2014/main" id="{746C69C6-ED73-4923-96F8-AB7E1D5EFB0B}"/>
                </a:ext>
              </a:extLst>
            </p:cNvPr>
            <p:cNvSpPr/>
            <p:nvPr/>
          </p:nvSpPr>
          <p:spPr>
            <a:xfrm>
              <a:off x="7634451" y="2282807"/>
              <a:ext cx="325845" cy="337782"/>
            </a:xfrm>
            <a:prstGeom prst="ellipse">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23" name="矢印: 右 22">
            <a:extLst>
              <a:ext uri="{FF2B5EF4-FFF2-40B4-BE49-F238E27FC236}">
                <a16:creationId xmlns:a16="http://schemas.microsoft.com/office/drawing/2014/main" id="{883B0FFC-2072-495F-A209-F4B8D7B67A8B}"/>
              </a:ext>
            </a:extLst>
          </p:cNvPr>
          <p:cNvSpPr/>
          <p:nvPr/>
        </p:nvSpPr>
        <p:spPr>
          <a:xfrm rot="2380184">
            <a:off x="6152523" y="3977015"/>
            <a:ext cx="743396" cy="752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D85B1786-61FF-4881-BCF5-790A141F10B6}"/>
              </a:ext>
            </a:extLst>
          </p:cNvPr>
          <p:cNvGrpSpPr/>
          <p:nvPr/>
        </p:nvGrpSpPr>
        <p:grpSpPr>
          <a:xfrm>
            <a:off x="6553406" y="2866884"/>
            <a:ext cx="1776506" cy="1283804"/>
            <a:chOff x="6676571" y="2691950"/>
            <a:chExt cx="1175658" cy="1039662"/>
          </a:xfrm>
        </p:grpSpPr>
        <p:sp>
          <p:nvSpPr>
            <p:cNvPr id="22" name="フリーフォーム: 図形 21">
              <a:extLst>
                <a:ext uri="{FF2B5EF4-FFF2-40B4-BE49-F238E27FC236}">
                  <a16:creationId xmlns:a16="http://schemas.microsoft.com/office/drawing/2014/main" id="{4A825BBE-D457-4B0C-8F7F-A46ECB9F5E9B}"/>
                </a:ext>
              </a:extLst>
            </p:cNvPr>
            <p:cNvSpPr/>
            <p:nvPr/>
          </p:nvSpPr>
          <p:spPr>
            <a:xfrm>
              <a:off x="6676571" y="3030716"/>
              <a:ext cx="1175658" cy="322084"/>
            </a:xfrm>
            <a:custGeom>
              <a:avLst/>
              <a:gdLst>
                <a:gd name="connsiteX0" fmla="*/ 0 w 1175658"/>
                <a:gd name="connsiteY0" fmla="*/ 293055 h 322084"/>
                <a:gd name="connsiteX1" fmla="*/ 464458 w 1175658"/>
                <a:gd name="connsiteY1" fmla="*/ 17284 h 322084"/>
                <a:gd name="connsiteX2" fmla="*/ 798286 w 1175658"/>
                <a:gd name="connsiteY2" fmla="*/ 60827 h 322084"/>
                <a:gd name="connsiteX3" fmla="*/ 1175658 w 1175658"/>
                <a:gd name="connsiteY3" fmla="*/ 322084 h 322084"/>
              </a:gdLst>
              <a:ahLst/>
              <a:cxnLst>
                <a:cxn ang="0">
                  <a:pos x="connsiteX0" y="connsiteY0"/>
                </a:cxn>
                <a:cxn ang="0">
                  <a:pos x="connsiteX1" y="connsiteY1"/>
                </a:cxn>
                <a:cxn ang="0">
                  <a:pos x="connsiteX2" y="connsiteY2"/>
                </a:cxn>
                <a:cxn ang="0">
                  <a:pos x="connsiteX3" y="connsiteY3"/>
                </a:cxn>
              </a:cxnLst>
              <a:rect l="l" t="t" r="r" b="b"/>
              <a:pathLst>
                <a:path w="1175658" h="322084">
                  <a:moveTo>
                    <a:pt x="0" y="293055"/>
                  </a:moveTo>
                  <a:cubicBezTo>
                    <a:pt x="165705" y="174522"/>
                    <a:pt x="331410" y="55989"/>
                    <a:pt x="464458" y="17284"/>
                  </a:cubicBezTo>
                  <a:cubicBezTo>
                    <a:pt x="597506" y="-21421"/>
                    <a:pt x="679753" y="10027"/>
                    <a:pt x="798286" y="60827"/>
                  </a:cubicBezTo>
                  <a:cubicBezTo>
                    <a:pt x="916819" y="111627"/>
                    <a:pt x="1046238" y="216855"/>
                    <a:pt x="1175658" y="322084"/>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30DF86CA-2180-45DB-9313-A19876D12787}"/>
                </a:ext>
              </a:extLst>
            </p:cNvPr>
            <p:cNvCxnSpPr/>
            <p:nvPr/>
          </p:nvCxnSpPr>
          <p:spPr>
            <a:xfrm>
              <a:off x="7264400" y="2691950"/>
              <a:ext cx="0" cy="313003"/>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693127C1-0D26-4697-8D99-ABBA190B2959}"/>
                </a:ext>
              </a:extLst>
            </p:cNvPr>
            <p:cNvCxnSpPr>
              <a:cxnSpLocks/>
            </p:cNvCxnSpPr>
            <p:nvPr/>
          </p:nvCxnSpPr>
          <p:spPr>
            <a:xfrm flipH="1">
              <a:off x="6913885" y="3238373"/>
              <a:ext cx="199378" cy="471173"/>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468D4746-1FB3-4350-8642-5C6F9ED93499}"/>
                </a:ext>
              </a:extLst>
            </p:cNvPr>
            <p:cNvCxnSpPr>
              <a:cxnSpLocks/>
            </p:cNvCxnSpPr>
            <p:nvPr/>
          </p:nvCxnSpPr>
          <p:spPr>
            <a:xfrm>
              <a:off x="7383057" y="3260439"/>
              <a:ext cx="199378" cy="471173"/>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6679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06470B69-2380-45D7-97E6-1A6491E54484}"/>
              </a:ext>
            </a:extLst>
          </p:cNvPr>
          <p:cNvPicPr>
            <a:picLocks noChangeAspect="1"/>
          </p:cNvPicPr>
          <p:nvPr/>
        </p:nvPicPr>
        <p:blipFill>
          <a:blip r:embed="rId2"/>
          <a:stretch>
            <a:fillRect/>
          </a:stretch>
        </p:blipFill>
        <p:spPr>
          <a:xfrm>
            <a:off x="1746513" y="716794"/>
            <a:ext cx="3561735" cy="3101304"/>
          </a:xfrm>
          <a:prstGeom prst="rect">
            <a:avLst/>
          </a:prstGeom>
        </p:spPr>
      </p:pic>
      <p:sp>
        <p:nvSpPr>
          <p:cNvPr id="29" name="右中かっこ 28">
            <a:extLst>
              <a:ext uri="{FF2B5EF4-FFF2-40B4-BE49-F238E27FC236}">
                <a16:creationId xmlns:a16="http://schemas.microsoft.com/office/drawing/2014/main" id="{36624A86-E2B9-42A8-97D6-9B70F30CAF4D}"/>
              </a:ext>
            </a:extLst>
          </p:cNvPr>
          <p:cNvSpPr/>
          <p:nvPr/>
        </p:nvSpPr>
        <p:spPr>
          <a:xfrm rot="6969959">
            <a:off x="3042730" y="1912219"/>
            <a:ext cx="608433" cy="3086032"/>
          </a:xfrm>
          <a:prstGeom prst="rightBrace">
            <a:avLst>
              <a:gd name="adj1" fmla="val 103231"/>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1" name="直線コネクタ 30">
            <a:extLst>
              <a:ext uri="{FF2B5EF4-FFF2-40B4-BE49-F238E27FC236}">
                <a16:creationId xmlns:a16="http://schemas.microsoft.com/office/drawing/2014/main" id="{414A2710-36EC-47FD-A751-22280A22ADA8}"/>
              </a:ext>
            </a:extLst>
          </p:cNvPr>
          <p:cNvCxnSpPr>
            <a:cxnSpLocks/>
          </p:cNvCxnSpPr>
          <p:nvPr/>
        </p:nvCxnSpPr>
        <p:spPr>
          <a:xfrm flipV="1">
            <a:off x="1874072" y="2069506"/>
            <a:ext cx="988142" cy="432352"/>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34" name="右中かっこ 33">
            <a:extLst>
              <a:ext uri="{FF2B5EF4-FFF2-40B4-BE49-F238E27FC236}">
                <a16:creationId xmlns:a16="http://schemas.microsoft.com/office/drawing/2014/main" id="{F4433E81-D13F-4D94-B733-AD3529ED1D51}"/>
              </a:ext>
            </a:extLst>
          </p:cNvPr>
          <p:cNvSpPr/>
          <p:nvPr/>
        </p:nvSpPr>
        <p:spPr>
          <a:xfrm rot="10800000">
            <a:off x="1542995" y="969725"/>
            <a:ext cx="375319" cy="1198779"/>
          </a:xfrm>
          <a:prstGeom prst="rightBrace">
            <a:avLst>
              <a:gd name="adj1" fmla="val 52516"/>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DD3A8F3E-D4D7-4C7F-BEC3-F4C1AC629ED5}"/>
              </a:ext>
            </a:extLst>
          </p:cNvPr>
          <p:cNvPicPr>
            <a:picLocks noChangeAspect="1"/>
          </p:cNvPicPr>
          <p:nvPr/>
        </p:nvPicPr>
        <p:blipFill>
          <a:blip r:embed="rId3"/>
          <a:stretch>
            <a:fillRect/>
          </a:stretch>
        </p:blipFill>
        <p:spPr>
          <a:xfrm>
            <a:off x="0" y="65843"/>
            <a:ext cx="9144000" cy="470899"/>
          </a:xfrm>
          <a:prstGeom prst="rect">
            <a:avLst/>
          </a:prstGeom>
        </p:spPr>
      </p:pic>
      <p:pic>
        <p:nvPicPr>
          <p:cNvPr id="7" name="図 6" descr="ロゴ&#10;&#10;低い精度で自動的に生成された説明">
            <a:extLst>
              <a:ext uri="{FF2B5EF4-FFF2-40B4-BE49-F238E27FC236}">
                <a16:creationId xmlns:a16="http://schemas.microsoft.com/office/drawing/2014/main" id="{1D4C3D62-8671-4BCC-BD72-F702119357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0360" y="3429000"/>
            <a:ext cx="3045541" cy="3045541"/>
          </a:xfrm>
          <a:prstGeom prst="rect">
            <a:avLst/>
          </a:prstGeom>
        </p:spPr>
      </p:pic>
      <p:sp>
        <p:nvSpPr>
          <p:cNvPr id="8" name="テキスト ボックス 7">
            <a:extLst>
              <a:ext uri="{FF2B5EF4-FFF2-40B4-BE49-F238E27FC236}">
                <a16:creationId xmlns:a16="http://schemas.microsoft.com/office/drawing/2014/main" id="{8C44363C-368B-4B05-AD6F-0E1381F9C4E5}"/>
              </a:ext>
            </a:extLst>
          </p:cNvPr>
          <p:cNvSpPr txBox="1"/>
          <p:nvPr/>
        </p:nvSpPr>
        <p:spPr>
          <a:xfrm>
            <a:off x="432963" y="4477792"/>
            <a:ext cx="5025293" cy="2123658"/>
          </a:xfrm>
          <a:prstGeom prst="rect">
            <a:avLst/>
          </a:prstGeom>
          <a:noFill/>
        </p:spPr>
        <p:txBody>
          <a:bodyPr wrap="square" rtlCol="0">
            <a:spAutoFit/>
          </a:bodyPr>
          <a:lstStyle/>
          <a:p>
            <a:r>
              <a:rPr lang="en-US" altLang="ja-JP" sz="4400" dirty="0">
                <a:latin typeface="MS UI Gothic" panose="020B0600070205080204" pitchFamily="50" charset="-128"/>
                <a:ea typeface="MS UI Gothic" panose="020B0600070205080204" pitchFamily="50" charset="-128"/>
              </a:rPr>
              <a:t>cut ~ in the ratio 3:7 </a:t>
            </a:r>
          </a:p>
          <a:p>
            <a:pPr marL="571500" indent="-571500">
              <a:buFont typeface="Wingdings" panose="05000000000000000000" pitchFamily="2" charset="2"/>
              <a:buChar char="à"/>
            </a:pPr>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70%</a:t>
            </a:r>
          </a:p>
          <a:p>
            <a:pPr marL="571500" indent="-571500">
              <a:buFont typeface="Wingdings" panose="05000000000000000000" pitchFamily="2" charset="2"/>
              <a:buChar char="à"/>
            </a:pPr>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seven/7</a:t>
            </a:r>
            <a:endParaRPr lang="en-US" altLang="ja-JP" sz="4400" dirty="0">
              <a:solidFill>
                <a:srgbClr val="FF0000"/>
              </a:solidFill>
              <a:latin typeface="MS UI Gothic" panose="020B0600070205080204" pitchFamily="50" charset="-128"/>
              <a:ea typeface="MS UI Gothic" panose="020B0600070205080204" pitchFamily="50" charset="-128"/>
            </a:endParaRPr>
          </a:p>
        </p:txBody>
      </p:sp>
      <p:pic>
        <p:nvPicPr>
          <p:cNvPr id="5124" name="Picture 4" descr="調理器具のイラスト「包丁」">
            <a:extLst>
              <a:ext uri="{FF2B5EF4-FFF2-40B4-BE49-F238E27FC236}">
                <a16:creationId xmlns:a16="http://schemas.microsoft.com/office/drawing/2014/main" id="{6C679F66-CCCE-4DA3-8C8F-71328CBD10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730422">
            <a:off x="263741" y="1904410"/>
            <a:ext cx="1279291" cy="1624497"/>
          </a:xfrm>
          <a:prstGeom prst="rect">
            <a:avLst/>
          </a:prstGeom>
          <a:noFill/>
          <a:extLst>
            <a:ext uri="{909E8E84-426E-40DD-AFC4-6F175D3DCCD1}">
              <a14:hiddenFill xmlns:a14="http://schemas.microsoft.com/office/drawing/2010/main">
                <a:solidFill>
                  <a:srgbClr val="FFFFFF"/>
                </a:solidFill>
              </a14:hiddenFill>
            </a:ext>
          </a:extLst>
        </p:spPr>
      </p:pic>
      <p:sp>
        <p:nvSpPr>
          <p:cNvPr id="36" name="矢印: 右 35">
            <a:extLst>
              <a:ext uri="{FF2B5EF4-FFF2-40B4-BE49-F238E27FC236}">
                <a16:creationId xmlns:a16="http://schemas.microsoft.com/office/drawing/2014/main" id="{ECDA4CF2-07F3-4D14-892A-139A4433407D}"/>
              </a:ext>
            </a:extLst>
          </p:cNvPr>
          <p:cNvSpPr/>
          <p:nvPr/>
        </p:nvSpPr>
        <p:spPr>
          <a:xfrm rot="2380184">
            <a:off x="5352614" y="3737162"/>
            <a:ext cx="743396" cy="752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26E6A82C-DA62-4E9C-8117-EAE8EFE0074A}"/>
              </a:ext>
            </a:extLst>
          </p:cNvPr>
          <p:cNvSpPr txBox="1"/>
          <p:nvPr/>
        </p:nvSpPr>
        <p:spPr>
          <a:xfrm>
            <a:off x="387044" y="1148018"/>
            <a:ext cx="1370176" cy="769441"/>
          </a:xfrm>
          <a:prstGeom prst="rect">
            <a:avLst/>
          </a:prstGeom>
          <a:noFill/>
        </p:spPr>
        <p:txBody>
          <a:bodyPr wrap="square" rtlCol="0">
            <a:spAutoFit/>
          </a:bodyPr>
          <a:lstStyle/>
          <a:p>
            <a:pPr algn="ctr"/>
            <a:r>
              <a:rPr lang="en-US" altLang="ja-JP" sz="4400" dirty="0">
                <a:latin typeface="MS UI Gothic" panose="020B0600070205080204" pitchFamily="50" charset="-128"/>
                <a:ea typeface="MS UI Gothic" panose="020B0600070205080204" pitchFamily="50" charset="-128"/>
              </a:rPr>
              <a:t>30%</a:t>
            </a:r>
            <a:endParaRPr lang="en-US" altLang="ja-JP" sz="4400" dirty="0">
              <a:solidFill>
                <a:srgbClr val="FF0000"/>
              </a:solidFill>
              <a:latin typeface="MS UI Gothic" panose="020B0600070205080204" pitchFamily="50" charset="-128"/>
              <a:ea typeface="MS UI Gothic" panose="020B0600070205080204" pitchFamily="50" charset="-128"/>
            </a:endParaRPr>
          </a:p>
        </p:txBody>
      </p:sp>
      <p:sp>
        <p:nvSpPr>
          <p:cNvPr id="38" name="テキスト ボックス 37">
            <a:extLst>
              <a:ext uri="{FF2B5EF4-FFF2-40B4-BE49-F238E27FC236}">
                <a16:creationId xmlns:a16="http://schemas.microsoft.com/office/drawing/2014/main" id="{578F1375-2D38-4F16-8ECF-B400F5DDD0C1}"/>
              </a:ext>
            </a:extLst>
          </p:cNvPr>
          <p:cNvSpPr txBox="1"/>
          <p:nvPr/>
        </p:nvSpPr>
        <p:spPr>
          <a:xfrm>
            <a:off x="2542455" y="3605838"/>
            <a:ext cx="1370176" cy="769441"/>
          </a:xfrm>
          <a:prstGeom prst="rect">
            <a:avLst/>
          </a:prstGeom>
          <a:noFill/>
        </p:spPr>
        <p:txBody>
          <a:bodyPr wrap="square" rtlCol="0">
            <a:spAutoFit/>
          </a:bodyPr>
          <a:lstStyle/>
          <a:p>
            <a:pPr algn="ctr"/>
            <a:r>
              <a:rPr lang="en-US" altLang="ja-JP" sz="4400" dirty="0">
                <a:latin typeface="MS UI Gothic" panose="020B0600070205080204" pitchFamily="50" charset="-128"/>
                <a:ea typeface="MS UI Gothic" panose="020B0600070205080204" pitchFamily="50" charset="-128"/>
              </a:rPr>
              <a:t>70%</a:t>
            </a:r>
            <a:endParaRPr lang="en-US" altLang="ja-JP" sz="4400" dirty="0">
              <a:solidFill>
                <a:srgbClr val="FF0000"/>
              </a:solidFill>
              <a:latin typeface="MS UI Gothic" panose="020B0600070205080204" pitchFamily="50" charset="-128"/>
              <a:ea typeface="MS UI Gothic" panose="020B0600070205080204" pitchFamily="50" charset="-128"/>
            </a:endParaRPr>
          </a:p>
        </p:txBody>
      </p:sp>
      <p:sp>
        <p:nvSpPr>
          <p:cNvPr id="5121" name="フリーフォーム: 図形 5120">
            <a:extLst>
              <a:ext uri="{FF2B5EF4-FFF2-40B4-BE49-F238E27FC236}">
                <a16:creationId xmlns:a16="http://schemas.microsoft.com/office/drawing/2014/main" id="{2078CC5C-4C3F-4F77-9800-1BD48F186B35}"/>
              </a:ext>
            </a:extLst>
          </p:cNvPr>
          <p:cNvSpPr/>
          <p:nvPr/>
        </p:nvSpPr>
        <p:spPr>
          <a:xfrm>
            <a:off x="5305294" y="1889708"/>
            <a:ext cx="1369929" cy="1482462"/>
          </a:xfrm>
          <a:custGeom>
            <a:avLst/>
            <a:gdLst>
              <a:gd name="connsiteX0" fmla="*/ 0 w 1864945"/>
              <a:gd name="connsiteY0" fmla="*/ 0 h 1482462"/>
              <a:gd name="connsiteX1" fmla="*/ 58993 w 1864945"/>
              <a:gd name="connsiteY1" fmla="*/ 870155 h 1482462"/>
              <a:gd name="connsiteX2" fmla="*/ 206477 w 1864945"/>
              <a:gd name="connsiteY2" fmla="*/ 1238864 h 1482462"/>
              <a:gd name="connsiteX3" fmla="*/ 1032387 w 1864945"/>
              <a:gd name="connsiteY3" fmla="*/ 1474839 h 1482462"/>
              <a:gd name="connsiteX4" fmla="*/ 1784554 w 1864945"/>
              <a:gd name="connsiteY4" fmla="*/ 1415845 h 1482462"/>
              <a:gd name="connsiteX5" fmla="*/ 1843548 w 1864945"/>
              <a:gd name="connsiteY5" fmla="*/ 1327355 h 1482462"/>
              <a:gd name="connsiteX6" fmla="*/ 1814051 w 1864945"/>
              <a:gd name="connsiteY6" fmla="*/ 1327355 h 148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945" h="1482462">
                <a:moveTo>
                  <a:pt x="0" y="0"/>
                </a:moveTo>
                <a:cubicBezTo>
                  <a:pt x="12290" y="331839"/>
                  <a:pt x="24580" y="663678"/>
                  <a:pt x="58993" y="870155"/>
                </a:cubicBezTo>
                <a:cubicBezTo>
                  <a:pt x="93406" y="1076632"/>
                  <a:pt x="44245" y="1138083"/>
                  <a:pt x="206477" y="1238864"/>
                </a:cubicBezTo>
                <a:cubicBezTo>
                  <a:pt x="368709" y="1339645"/>
                  <a:pt x="769374" y="1445342"/>
                  <a:pt x="1032387" y="1474839"/>
                </a:cubicBezTo>
                <a:cubicBezTo>
                  <a:pt x="1295400" y="1504336"/>
                  <a:pt x="1649361" y="1440426"/>
                  <a:pt x="1784554" y="1415845"/>
                </a:cubicBezTo>
                <a:cubicBezTo>
                  <a:pt x="1919747" y="1391264"/>
                  <a:pt x="1843548" y="1327355"/>
                  <a:pt x="1843548" y="1327355"/>
                </a:cubicBezTo>
                <a:cubicBezTo>
                  <a:pt x="1848464" y="1312607"/>
                  <a:pt x="1831257" y="1319981"/>
                  <a:pt x="1814051" y="1327355"/>
                </a:cubicBezTo>
              </a:path>
            </a:pathLst>
          </a:custGeom>
          <a:noFill/>
          <a:ln w="2444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25" name="直線コネクタ 5124">
            <a:extLst>
              <a:ext uri="{FF2B5EF4-FFF2-40B4-BE49-F238E27FC236}">
                <a16:creationId xmlns:a16="http://schemas.microsoft.com/office/drawing/2014/main" id="{62CC46B0-8E0B-475A-84C9-C44CBE844021}"/>
              </a:ext>
            </a:extLst>
          </p:cNvPr>
          <p:cNvCxnSpPr/>
          <p:nvPr/>
        </p:nvCxnSpPr>
        <p:spPr>
          <a:xfrm flipV="1">
            <a:off x="4569937" y="2341739"/>
            <a:ext cx="1991032" cy="274493"/>
          </a:xfrm>
          <a:prstGeom prst="line">
            <a:avLst/>
          </a:prstGeom>
          <a:ln w="177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21612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3241</TotalTime>
  <Words>831</Words>
  <Application>Microsoft Office PowerPoint</Application>
  <PresentationFormat>画面に合わせる (4:3)</PresentationFormat>
  <Paragraphs>228</Paragraphs>
  <Slides>19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MS UI Gothic</vt:lpstr>
      <vt:lpstr>Arial</vt:lpstr>
      <vt:lpstr>Calibri</vt:lpstr>
      <vt:lpstr>Calibri Light</vt:lpstr>
      <vt:lpstr>Wingdings</vt:lpstr>
      <vt:lpstr>Office テーマ</vt:lpstr>
      <vt:lpstr>Free Kanji Material  無料漢字教材 kanji0001-0013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70</cp:revision>
  <dcterms:created xsi:type="dcterms:W3CDTF">2022-02-04T14:29:48Z</dcterms:created>
  <dcterms:modified xsi:type="dcterms:W3CDTF">2022-02-26T01:31:52Z</dcterms:modified>
</cp:coreProperties>
</file>