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542" r:id="rId2"/>
    <p:sldId id="543" r:id="rId3"/>
    <p:sldId id="541" r:id="rId4"/>
    <p:sldId id="526" r:id="rId5"/>
    <p:sldId id="680" r:id="rId6"/>
    <p:sldId id="681" r:id="rId7"/>
    <p:sldId id="527" r:id="rId8"/>
    <p:sldId id="528" r:id="rId9"/>
    <p:sldId id="529" r:id="rId10"/>
    <p:sldId id="530" r:id="rId11"/>
    <p:sldId id="682" r:id="rId12"/>
    <p:sldId id="53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0" d="100"/>
          <a:sy n="60" d="100"/>
        </p:scale>
        <p:origin x="4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1.pn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gif"/><Relationship Id="rId10" Type="http://schemas.openxmlformats.org/officeDocument/2006/relationships/image" Target="../media/image58.png"/><Relationship Id="rId4" Type="http://schemas.openxmlformats.org/officeDocument/2006/relationships/image" Target="../media/image46.png"/><Relationship Id="rId9" Type="http://schemas.openxmlformats.org/officeDocument/2006/relationships/image" Target="../media/image57.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5.png"/><Relationship Id="rId5" Type="http://schemas.openxmlformats.org/officeDocument/2006/relationships/image" Target="../media/image21.png"/><Relationship Id="rId10" Type="http://schemas.openxmlformats.org/officeDocument/2006/relationships/image" Target="../media/image14.png"/><Relationship Id="rId4" Type="http://schemas.openxmlformats.org/officeDocument/2006/relationships/image" Target="../media/image20.gif"/><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kanji0272-0277</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87651A18-49DF-414A-8AE9-A93E52A28237}"/>
              </a:ext>
            </a:extLst>
          </p:cNvPr>
          <p:cNvPicPr>
            <a:picLocks noChangeAspect="1"/>
          </p:cNvPicPr>
          <p:nvPr/>
        </p:nvPicPr>
        <p:blipFill>
          <a:blip r:embed="rId2"/>
          <a:stretch>
            <a:fillRect/>
          </a:stretch>
        </p:blipFill>
        <p:spPr>
          <a:xfrm>
            <a:off x="1490989" y="4774107"/>
            <a:ext cx="1920641" cy="1721551"/>
          </a:xfrm>
          <a:prstGeom prst="rect">
            <a:avLst/>
          </a:prstGeom>
        </p:spPr>
      </p:pic>
      <p:pic>
        <p:nvPicPr>
          <p:cNvPr id="3" name="図 2">
            <a:extLst>
              <a:ext uri="{FF2B5EF4-FFF2-40B4-BE49-F238E27FC236}">
                <a16:creationId xmlns:a16="http://schemas.microsoft.com/office/drawing/2014/main" id="{01EA75B5-16FE-4C79-BB2A-339E45513AEA}"/>
              </a:ext>
            </a:extLst>
          </p:cNvPr>
          <p:cNvPicPr>
            <a:picLocks noChangeAspect="1"/>
          </p:cNvPicPr>
          <p:nvPr/>
        </p:nvPicPr>
        <p:blipFill>
          <a:blip r:embed="rId3"/>
          <a:stretch>
            <a:fillRect/>
          </a:stretch>
        </p:blipFill>
        <p:spPr>
          <a:xfrm>
            <a:off x="0" y="-12607"/>
            <a:ext cx="9144000" cy="487566"/>
          </a:xfrm>
          <a:prstGeom prst="rect">
            <a:avLst/>
          </a:prstGeom>
        </p:spPr>
      </p:pic>
      <p:pic>
        <p:nvPicPr>
          <p:cNvPr id="4" name="図 3">
            <a:extLst>
              <a:ext uri="{FF2B5EF4-FFF2-40B4-BE49-F238E27FC236}">
                <a16:creationId xmlns:a16="http://schemas.microsoft.com/office/drawing/2014/main" id="{EBBC4A2D-F8BD-4A9F-B828-0B9A2816490C}"/>
              </a:ext>
            </a:extLst>
          </p:cNvPr>
          <p:cNvPicPr>
            <a:picLocks noChangeAspect="1"/>
          </p:cNvPicPr>
          <p:nvPr/>
        </p:nvPicPr>
        <p:blipFill>
          <a:blip r:embed="rId4"/>
          <a:stretch>
            <a:fillRect/>
          </a:stretch>
        </p:blipFill>
        <p:spPr>
          <a:xfrm>
            <a:off x="0" y="442539"/>
            <a:ext cx="9144000" cy="478564"/>
          </a:xfrm>
          <a:prstGeom prst="rect">
            <a:avLst/>
          </a:prstGeom>
        </p:spPr>
      </p:pic>
      <p:pic>
        <p:nvPicPr>
          <p:cNvPr id="5" name="図 4">
            <a:extLst>
              <a:ext uri="{FF2B5EF4-FFF2-40B4-BE49-F238E27FC236}">
                <a16:creationId xmlns:a16="http://schemas.microsoft.com/office/drawing/2014/main" id="{33A1DADA-0DF6-42C2-9DD0-25225CB6E676}"/>
              </a:ext>
            </a:extLst>
          </p:cNvPr>
          <p:cNvPicPr>
            <a:picLocks noChangeAspect="1"/>
          </p:cNvPicPr>
          <p:nvPr/>
        </p:nvPicPr>
        <p:blipFill>
          <a:blip r:embed="rId5"/>
          <a:stretch>
            <a:fillRect/>
          </a:stretch>
        </p:blipFill>
        <p:spPr>
          <a:xfrm>
            <a:off x="0" y="894154"/>
            <a:ext cx="9144000" cy="461905"/>
          </a:xfrm>
          <a:prstGeom prst="rect">
            <a:avLst/>
          </a:prstGeom>
        </p:spPr>
      </p:pic>
      <p:pic>
        <p:nvPicPr>
          <p:cNvPr id="6" name="図 5">
            <a:extLst>
              <a:ext uri="{FF2B5EF4-FFF2-40B4-BE49-F238E27FC236}">
                <a16:creationId xmlns:a16="http://schemas.microsoft.com/office/drawing/2014/main" id="{2FF396C1-4424-481D-8552-131160745AC1}"/>
              </a:ext>
            </a:extLst>
          </p:cNvPr>
          <p:cNvPicPr>
            <a:picLocks noChangeAspect="1"/>
          </p:cNvPicPr>
          <p:nvPr/>
        </p:nvPicPr>
        <p:blipFill>
          <a:blip r:embed="rId6"/>
          <a:stretch>
            <a:fillRect/>
          </a:stretch>
        </p:blipFill>
        <p:spPr>
          <a:xfrm rot="13843746">
            <a:off x="673947" y="1331613"/>
            <a:ext cx="857432" cy="1891043"/>
          </a:xfrm>
          <a:prstGeom prst="rect">
            <a:avLst/>
          </a:prstGeom>
        </p:spPr>
      </p:pic>
      <p:cxnSp>
        <p:nvCxnSpPr>
          <p:cNvPr id="7" name="直線コネクタ 6">
            <a:extLst>
              <a:ext uri="{FF2B5EF4-FFF2-40B4-BE49-F238E27FC236}">
                <a16:creationId xmlns:a16="http://schemas.microsoft.com/office/drawing/2014/main" id="{E9D78D03-967A-4833-96A8-2350757540DB}"/>
              </a:ext>
            </a:extLst>
          </p:cNvPr>
          <p:cNvCxnSpPr>
            <a:cxnSpLocks/>
          </p:cNvCxnSpPr>
          <p:nvPr/>
        </p:nvCxnSpPr>
        <p:spPr>
          <a:xfrm flipH="1">
            <a:off x="1722780" y="2974629"/>
            <a:ext cx="15009" cy="1150053"/>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8210B22-4ACC-440B-8751-64903F55B6AC}"/>
              </a:ext>
            </a:extLst>
          </p:cNvPr>
          <p:cNvCxnSpPr>
            <a:cxnSpLocks/>
          </p:cNvCxnSpPr>
          <p:nvPr/>
        </p:nvCxnSpPr>
        <p:spPr>
          <a:xfrm flipH="1">
            <a:off x="1003270" y="3669397"/>
            <a:ext cx="1438505" cy="844398"/>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A085C287-1996-4076-B4E2-8D511B3F4C49}"/>
              </a:ext>
            </a:extLst>
          </p:cNvPr>
          <p:cNvCxnSpPr>
            <a:cxnSpLocks/>
          </p:cNvCxnSpPr>
          <p:nvPr/>
        </p:nvCxnSpPr>
        <p:spPr>
          <a:xfrm flipH="1">
            <a:off x="1737789" y="3250287"/>
            <a:ext cx="482251" cy="357425"/>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22A0CA71-088D-42A6-9423-6F0805897B96}"/>
              </a:ext>
            </a:extLst>
          </p:cNvPr>
          <p:cNvCxnSpPr>
            <a:cxnSpLocks/>
          </p:cNvCxnSpPr>
          <p:nvPr/>
        </p:nvCxnSpPr>
        <p:spPr>
          <a:xfrm flipH="1">
            <a:off x="1260246" y="3549655"/>
            <a:ext cx="155546" cy="674088"/>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11" name="矢印: 右 10">
            <a:extLst>
              <a:ext uri="{FF2B5EF4-FFF2-40B4-BE49-F238E27FC236}">
                <a16:creationId xmlns:a16="http://schemas.microsoft.com/office/drawing/2014/main" id="{17B75D4A-F841-401C-9114-CAF8BD6E49E9}"/>
              </a:ext>
            </a:extLst>
          </p:cNvPr>
          <p:cNvSpPr/>
          <p:nvPr/>
        </p:nvSpPr>
        <p:spPr>
          <a:xfrm rot="3035166">
            <a:off x="869432" y="2787224"/>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矢印: 右 11">
            <a:extLst>
              <a:ext uri="{FF2B5EF4-FFF2-40B4-BE49-F238E27FC236}">
                <a16:creationId xmlns:a16="http://schemas.microsoft.com/office/drawing/2014/main" id="{23815456-4792-4AC6-A24B-EB79CB47D471}"/>
              </a:ext>
            </a:extLst>
          </p:cNvPr>
          <p:cNvSpPr/>
          <p:nvPr/>
        </p:nvSpPr>
        <p:spPr>
          <a:xfrm rot="2859267">
            <a:off x="1794503" y="4223979"/>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D13880FC-75AD-4ACC-BF51-D703C22FE10E}"/>
              </a:ext>
            </a:extLst>
          </p:cNvPr>
          <p:cNvSpPr txBox="1"/>
          <p:nvPr/>
        </p:nvSpPr>
        <p:spPr>
          <a:xfrm>
            <a:off x="1022172" y="2247929"/>
            <a:ext cx="1608495" cy="769441"/>
          </a:xfrm>
          <a:prstGeom prst="rect">
            <a:avLst/>
          </a:prstGeom>
          <a:noFill/>
        </p:spPr>
        <p:txBody>
          <a:bodyPr wrap="square" rtlCol="0">
            <a:spAutoFit/>
          </a:bodyPr>
          <a:lstStyle/>
          <a:p>
            <a:pPr algn="ctr"/>
            <a:r>
              <a:rPr lang="en-US" altLang="ja-JP" sz="4400" b="1" dirty="0">
                <a:latin typeface="MS UI Gothic" panose="020B0600070205080204" pitchFamily="50" charset="-128"/>
                <a:ea typeface="MS UI Gothic" panose="020B0600070205080204" pitchFamily="50" charset="-128"/>
              </a:rPr>
              <a:t>foot</a:t>
            </a:r>
          </a:p>
        </p:txBody>
      </p:sp>
      <p:sp>
        <p:nvSpPr>
          <p:cNvPr id="16" name="矢印: 右 15">
            <a:extLst>
              <a:ext uri="{FF2B5EF4-FFF2-40B4-BE49-F238E27FC236}">
                <a16:creationId xmlns:a16="http://schemas.microsoft.com/office/drawing/2014/main" id="{19F27F19-6FB4-4F2E-A3AE-3C256C349C74}"/>
              </a:ext>
            </a:extLst>
          </p:cNvPr>
          <p:cNvSpPr/>
          <p:nvPr/>
        </p:nvSpPr>
        <p:spPr>
          <a:xfrm>
            <a:off x="2007914" y="1904151"/>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7" name="図 16">
            <a:extLst>
              <a:ext uri="{FF2B5EF4-FFF2-40B4-BE49-F238E27FC236}">
                <a16:creationId xmlns:a16="http://schemas.microsoft.com/office/drawing/2014/main" id="{CEED7C6F-4C4B-4ABD-AB56-CF91AB37CF62}"/>
              </a:ext>
            </a:extLst>
          </p:cNvPr>
          <p:cNvPicPr>
            <a:picLocks noChangeAspect="1"/>
          </p:cNvPicPr>
          <p:nvPr/>
        </p:nvPicPr>
        <p:blipFill>
          <a:blip r:embed="rId7"/>
          <a:stretch>
            <a:fillRect/>
          </a:stretch>
        </p:blipFill>
        <p:spPr>
          <a:xfrm>
            <a:off x="2664120" y="1621268"/>
            <a:ext cx="685800" cy="971550"/>
          </a:xfrm>
          <a:prstGeom prst="rect">
            <a:avLst/>
          </a:prstGeom>
        </p:spPr>
      </p:pic>
      <p:pic>
        <p:nvPicPr>
          <p:cNvPr id="19" name="図 18">
            <a:extLst>
              <a:ext uri="{FF2B5EF4-FFF2-40B4-BE49-F238E27FC236}">
                <a16:creationId xmlns:a16="http://schemas.microsoft.com/office/drawing/2014/main" id="{899F266E-0A17-4761-8C42-10F1780EA9CE}"/>
              </a:ext>
            </a:extLst>
          </p:cNvPr>
          <p:cNvPicPr>
            <a:picLocks noChangeAspect="1"/>
          </p:cNvPicPr>
          <p:nvPr/>
        </p:nvPicPr>
        <p:blipFill>
          <a:blip r:embed="rId8"/>
          <a:stretch>
            <a:fillRect/>
          </a:stretch>
        </p:blipFill>
        <p:spPr>
          <a:xfrm>
            <a:off x="3366951" y="1908592"/>
            <a:ext cx="676275" cy="942975"/>
          </a:xfrm>
          <a:prstGeom prst="rect">
            <a:avLst/>
          </a:prstGeom>
        </p:spPr>
      </p:pic>
      <p:pic>
        <p:nvPicPr>
          <p:cNvPr id="23" name="図 22">
            <a:extLst>
              <a:ext uri="{FF2B5EF4-FFF2-40B4-BE49-F238E27FC236}">
                <a16:creationId xmlns:a16="http://schemas.microsoft.com/office/drawing/2014/main" id="{CFEA71CE-9B00-46C3-A157-7A5A292868B5}"/>
              </a:ext>
            </a:extLst>
          </p:cNvPr>
          <p:cNvPicPr>
            <a:picLocks noChangeAspect="1"/>
          </p:cNvPicPr>
          <p:nvPr/>
        </p:nvPicPr>
        <p:blipFill>
          <a:blip r:embed="rId9"/>
          <a:stretch>
            <a:fillRect/>
          </a:stretch>
        </p:blipFill>
        <p:spPr>
          <a:xfrm>
            <a:off x="7247872" y="1464963"/>
            <a:ext cx="1739190" cy="1700019"/>
          </a:xfrm>
          <a:prstGeom prst="rect">
            <a:avLst/>
          </a:prstGeom>
        </p:spPr>
      </p:pic>
      <p:pic>
        <p:nvPicPr>
          <p:cNvPr id="25" name="図 24">
            <a:extLst>
              <a:ext uri="{FF2B5EF4-FFF2-40B4-BE49-F238E27FC236}">
                <a16:creationId xmlns:a16="http://schemas.microsoft.com/office/drawing/2014/main" id="{4B16A44A-29A1-425D-9754-8F9E1659581D}"/>
              </a:ext>
            </a:extLst>
          </p:cNvPr>
          <p:cNvPicPr>
            <a:picLocks noChangeAspect="1"/>
          </p:cNvPicPr>
          <p:nvPr/>
        </p:nvPicPr>
        <p:blipFill>
          <a:blip r:embed="rId10"/>
          <a:stretch>
            <a:fillRect/>
          </a:stretch>
        </p:blipFill>
        <p:spPr>
          <a:xfrm>
            <a:off x="6651731" y="4223743"/>
            <a:ext cx="2250999" cy="2321343"/>
          </a:xfrm>
          <a:prstGeom prst="rect">
            <a:avLst/>
          </a:prstGeom>
        </p:spPr>
      </p:pic>
      <p:sp>
        <p:nvSpPr>
          <p:cNvPr id="26" name="矢印: 右 25">
            <a:extLst>
              <a:ext uri="{FF2B5EF4-FFF2-40B4-BE49-F238E27FC236}">
                <a16:creationId xmlns:a16="http://schemas.microsoft.com/office/drawing/2014/main" id="{B45671D8-999B-4B9A-9CA3-A5BC7139B93C}"/>
              </a:ext>
            </a:extLst>
          </p:cNvPr>
          <p:cNvSpPr/>
          <p:nvPr/>
        </p:nvSpPr>
        <p:spPr>
          <a:xfrm rot="4774710">
            <a:off x="3464335" y="3295797"/>
            <a:ext cx="711788"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矢印: 右 26">
            <a:extLst>
              <a:ext uri="{FF2B5EF4-FFF2-40B4-BE49-F238E27FC236}">
                <a16:creationId xmlns:a16="http://schemas.microsoft.com/office/drawing/2014/main" id="{9B4B8B31-D8FA-4281-BEF8-B654D9A58249}"/>
              </a:ext>
            </a:extLst>
          </p:cNvPr>
          <p:cNvSpPr/>
          <p:nvPr/>
        </p:nvSpPr>
        <p:spPr>
          <a:xfrm rot="8294140">
            <a:off x="6298833" y="3045325"/>
            <a:ext cx="1087946"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897BE57B-FA36-4BF5-9A86-32C95FDB12AA}"/>
              </a:ext>
            </a:extLst>
          </p:cNvPr>
          <p:cNvSpPr txBox="1"/>
          <p:nvPr/>
        </p:nvSpPr>
        <p:spPr>
          <a:xfrm>
            <a:off x="3110844" y="3853855"/>
            <a:ext cx="4238628" cy="1840504"/>
          </a:xfrm>
          <a:prstGeom prst="rect">
            <a:avLst/>
          </a:prstGeom>
          <a:noFill/>
        </p:spPr>
        <p:txBody>
          <a:bodyPr wrap="square">
            <a:spAutoFit/>
          </a:bodyPr>
          <a:lstStyle/>
          <a:p>
            <a:pPr>
              <a:lnSpc>
                <a:spcPct val="80000"/>
              </a:lnSpc>
            </a:pPr>
            <a:r>
              <a:rPr lang="en-US" altLang="ja-JP" sz="4400" dirty="0">
                <a:latin typeface="MS UI Gothic" panose="020B0600070205080204" pitchFamily="50" charset="-128"/>
                <a:ea typeface="MS UI Gothic" panose="020B0600070205080204" pitchFamily="50" charset="-128"/>
              </a:rPr>
              <a:t>to move forward little by little</a:t>
            </a:r>
          </a:p>
          <a:p>
            <a:pPr>
              <a:lnSpc>
                <a:spcPct val="80000"/>
              </a:lnSpc>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walk</a:t>
            </a:r>
            <a:endPar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endParaRPr>
          </a:p>
        </p:txBody>
      </p:sp>
      <p:sp>
        <p:nvSpPr>
          <p:cNvPr id="29" name="テキスト ボックス 28">
            <a:extLst>
              <a:ext uri="{FF2B5EF4-FFF2-40B4-BE49-F238E27FC236}">
                <a16:creationId xmlns:a16="http://schemas.microsoft.com/office/drawing/2014/main" id="{5A8EB30D-26BB-481C-ACE2-92A6E015923F}"/>
              </a:ext>
            </a:extLst>
          </p:cNvPr>
          <p:cNvSpPr txBox="1"/>
          <p:nvPr/>
        </p:nvSpPr>
        <p:spPr>
          <a:xfrm>
            <a:off x="4610849" y="1300402"/>
            <a:ext cx="3067207" cy="1323439"/>
          </a:xfrm>
          <a:prstGeom prst="rect">
            <a:avLst/>
          </a:prstGeom>
          <a:noFill/>
        </p:spPr>
        <p:txBody>
          <a:bodyPr wrap="square" rtlCol="0">
            <a:spAutoFit/>
          </a:bodyPr>
          <a:lstStyle/>
          <a:p>
            <a:pPr algn="ctr"/>
            <a:r>
              <a:rPr lang="en-US" altLang="ja-JP" sz="4000" dirty="0">
                <a:latin typeface="MS UI Gothic" panose="020B0600070205080204" pitchFamily="50" charset="-128"/>
                <a:ea typeface="MS UI Gothic" panose="020B0600070205080204" pitchFamily="50" charset="-128"/>
              </a:rPr>
              <a:t>little by little</a:t>
            </a:r>
          </a:p>
          <a:p>
            <a:pPr algn="ctr"/>
            <a:r>
              <a:rPr lang="ja-JP" altLang="en-US" sz="4000" dirty="0">
                <a:latin typeface="MS UI Gothic" panose="020B0600070205080204" pitchFamily="50" charset="-128"/>
                <a:ea typeface="MS UI Gothic" panose="020B0600070205080204" pitchFamily="50" charset="-128"/>
              </a:rPr>
              <a:t>少しずつ</a:t>
            </a:r>
            <a:endParaRPr lang="en-US" altLang="ja-JP" sz="4000" dirty="0">
              <a:latin typeface="MS UI Gothic" panose="020B0600070205080204" pitchFamily="50" charset="-128"/>
              <a:ea typeface="MS UI Gothic" panose="020B0600070205080204" pitchFamily="50" charset="-128"/>
            </a:endParaRPr>
          </a:p>
        </p:txBody>
      </p:sp>
      <p:sp>
        <p:nvSpPr>
          <p:cNvPr id="30" name="テキスト ボックス 29">
            <a:extLst>
              <a:ext uri="{FF2B5EF4-FFF2-40B4-BE49-F238E27FC236}">
                <a16:creationId xmlns:a16="http://schemas.microsoft.com/office/drawing/2014/main" id="{788482A5-962D-411A-A263-6360F366173A}"/>
              </a:ext>
            </a:extLst>
          </p:cNvPr>
          <p:cNvSpPr txBox="1"/>
          <p:nvPr/>
        </p:nvSpPr>
        <p:spPr>
          <a:xfrm>
            <a:off x="2304888" y="2613305"/>
            <a:ext cx="4637934" cy="707886"/>
          </a:xfrm>
          <a:prstGeom prst="rect">
            <a:avLst/>
          </a:prstGeom>
          <a:noFill/>
        </p:spPr>
        <p:txBody>
          <a:bodyPr wrap="square" rtlCol="0">
            <a:spAutoFit/>
          </a:bodyPr>
          <a:lstStyle/>
          <a:p>
            <a:pPr algn="ctr"/>
            <a:r>
              <a:rPr lang="en-US" altLang="ja-JP" sz="4000" dirty="0">
                <a:latin typeface="MS UI Gothic" panose="020B0600070205080204" pitchFamily="50" charset="-128"/>
                <a:ea typeface="MS UI Gothic" panose="020B0600070205080204" pitchFamily="50" charset="-128"/>
              </a:rPr>
              <a:t>a foot movement</a:t>
            </a:r>
          </a:p>
        </p:txBody>
      </p:sp>
    </p:spTree>
    <p:extLst>
      <p:ext uri="{BB962C8B-B14F-4D97-AF65-F5344CB8AC3E}">
        <p14:creationId xmlns:p14="http://schemas.microsoft.com/office/powerpoint/2010/main" val="3789998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68D32EB8-18D4-445A-AFF3-6D2CFDB10395}"/>
              </a:ext>
            </a:extLst>
          </p:cNvPr>
          <p:cNvPicPr>
            <a:picLocks noChangeAspect="1"/>
          </p:cNvPicPr>
          <p:nvPr/>
        </p:nvPicPr>
        <p:blipFill>
          <a:blip r:embed="rId2"/>
          <a:stretch>
            <a:fillRect/>
          </a:stretch>
        </p:blipFill>
        <p:spPr>
          <a:xfrm>
            <a:off x="2698905" y="4464772"/>
            <a:ext cx="1474070" cy="982713"/>
          </a:xfrm>
          <a:prstGeom prst="rect">
            <a:avLst/>
          </a:prstGeom>
        </p:spPr>
      </p:pic>
      <p:pic>
        <p:nvPicPr>
          <p:cNvPr id="1028" name="Picture 4">
            <a:extLst>
              <a:ext uri="{FF2B5EF4-FFF2-40B4-BE49-F238E27FC236}">
                <a16:creationId xmlns:a16="http://schemas.microsoft.com/office/drawing/2014/main" id="{A80BA205-FFEE-4EED-BB89-70C031ECC9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74" t="59580" r="25510" b="3987"/>
          <a:stretch/>
        </p:blipFill>
        <p:spPr bwMode="auto">
          <a:xfrm>
            <a:off x="254000" y="3347558"/>
            <a:ext cx="2783765" cy="3259222"/>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C50BE351-E14A-43CD-8F72-E2766992166D}"/>
              </a:ext>
            </a:extLst>
          </p:cNvPr>
          <p:cNvPicPr>
            <a:picLocks noChangeAspect="1"/>
          </p:cNvPicPr>
          <p:nvPr/>
        </p:nvPicPr>
        <p:blipFill>
          <a:blip r:embed="rId4"/>
          <a:stretch>
            <a:fillRect/>
          </a:stretch>
        </p:blipFill>
        <p:spPr>
          <a:xfrm>
            <a:off x="0" y="-5733"/>
            <a:ext cx="9144000" cy="461905"/>
          </a:xfrm>
          <a:prstGeom prst="rect">
            <a:avLst/>
          </a:prstGeom>
        </p:spPr>
      </p:pic>
      <p:pic>
        <p:nvPicPr>
          <p:cNvPr id="4" name="図 3">
            <a:extLst>
              <a:ext uri="{FF2B5EF4-FFF2-40B4-BE49-F238E27FC236}">
                <a16:creationId xmlns:a16="http://schemas.microsoft.com/office/drawing/2014/main" id="{3B7788A9-02A8-4026-9C13-2F97E798E7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9360" y="1545228"/>
            <a:ext cx="2475188" cy="2475188"/>
          </a:xfrm>
          <a:prstGeom prst="rect">
            <a:avLst/>
          </a:prstGeom>
        </p:spPr>
      </p:pic>
      <p:pic>
        <p:nvPicPr>
          <p:cNvPr id="10" name="図 9">
            <a:extLst>
              <a:ext uri="{FF2B5EF4-FFF2-40B4-BE49-F238E27FC236}">
                <a16:creationId xmlns:a16="http://schemas.microsoft.com/office/drawing/2014/main" id="{EB1CD530-DADE-4C94-9454-E91B624E501A}"/>
              </a:ext>
            </a:extLst>
          </p:cNvPr>
          <p:cNvPicPr>
            <a:picLocks noChangeAspect="1"/>
          </p:cNvPicPr>
          <p:nvPr/>
        </p:nvPicPr>
        <p:blipFill>
          <a:blip r:embed="rId6"/>
          <a:stretch>
            <a:fillRect/>
          </a:stretch>
        </p:blipFill>
        <p:spPr>
          <a:xfrm>
            <a:off x="2106551" y="1315984"/>
            <a:ext cx="1338806" cy="1507782"/>
          </a:xfrm>
          <a:prstGeom prst="rect">
            <a:avLst/>
          </a:prstGeom>
        </p:spPr>
      </p:pic>
      <p:pic>
        <p:nvPicPr>
          <p:cNvPr id="11" name="図 10">
            <a:extLst>
              <a:ext uri="{FF2B5EF4-FFF2-40B4-BE49-F238E27FC236}">
                <a16:creationId xmlns:a16="http://schemas.microsoft.com/office/drawing/2014/main" id="{6FE64996-F90B-4B69-8A11-44D2DE398A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254" y="1315984"/>
            <a:ext cx="1532416" cy="1647759"/>
          </a:xfrm>
          <a:prstGeom prst="rect">
            <a:avLst/>
          </a:prstGeom>
        </p:spPr>
      </p:pic>
      <p:pic>
        <p:nvPicPr>
          <p:cNvPr id="12" name="図 11">
            <a:extLst>
              <a:ext uri="{FF2B5EF4-FFF2-40B4-BE49-F238E27FC236}">
                <a16:creationId xmlns:a16="http://schemas.microsoft.com/office/drawing/2014/main" id="{42E680F5-2A72-4CB9-A868-F99E518E2A31}"/>
              </a:ext>
            </a:extLst>
          </p:cNvPr>
          <p:cNvPicPr>
            <a:picLocks noChangeAspect="1"/>
          </p:cNvPicPr>
          <p:nvPr/>
        </p:nvPicPr>
        <p:blipFill>
          <a:blip r:embed="rId8"/>
          <a:stretch>
            <a:fillRect/>
          </a:stretch>
        </p:blipFill>
        <p:spPr>
          <a:xfrm>
            <a:off x="0" y="456172"/>
            <a:ext cx="9144000" cy="470458"/>
          </a:xfrm>
          <a:prstGeom prst="rect">
            <a:avLst/>
          </a:prstGeom>
        </p:spPr>
      </p:pic>
      <p:sp>
        <p:nvSpPr>
          <p:cNvPr id="13" name="矢印: 右 12">
            <a:extLst>
              <a:ext uri="{FF2B5EF4-FFF2-40B4-BE49-F238E27FC236}">
                <a16:creationId xmlns:a16="http://schemas.microsoft.com/office/drawing/2014/main" id="{FD12F852-D850-48A9-B060-F2CDCE5FD81F}"/>
              </a:ext>
            </a:extLst>
          </p:cNvPr>
          <p:cNvSpPr/>
          <p:nvPr/>
        </p:nvSpPr>
        <p:spPr>
          <a:xfrm>
            <a:off x="1497393" y="1718668"/>
            <a:ext cx="558177" cy="626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ED502A04-2CA8-4D98-A49D-20E300E8CE2E}"/>
              </a:ext>
            </a:extLst>
          </p:cNvPr>
          <p:cNvPicPr>
            <a:picLocks noChangeAspect="1"/>
          </p:cNvPicPr>
          <p:nvPr/>
        </p:nvPicPr>
        <p:blipFill>
          <a:blip r:embed="rId9"/>
          <a:stretch>
            <a:fillRect/>
          </a:stretch>
        </p:blipFill>
        <p:spPr>
          <a:xfrm>
            <a:off x="4054515" y="1294975"/>
            <a:ext cx="1785687" cy="1668768"/>
          </a:xfrm>
          <a:prstGeom prst="rect">
            <a:avLst/>
          </a:prstGeom>
        </p:spPr>
      </p:pic>
      <p:sp>
        <p:nvSpPr>
          <p:cNvPr id="17" name="テキスト ボックス 16">
            <a:extLst>
              <a:ext uri="{FF2B5EF4-FFF2-40B4-BE49-F238E27FC236}">
                <a16:creationId xmlns:a16="http://schemas.microsoft.com/office/drawing/2014/main" id="{DB376488-9A7B-46D5-AE30-884A9B21F907}"/>
              </a:ext>
            </a:extLst>
          </p:cNvPr>
          <p:cNvSpPr txBox="1"/>
          <p:nvPr/>
        </p:nvSpPr>
        <p:spPr>
          <a:xfrm>
            <a:off x="1114055" y="735687"/>
            <a:ext cx="5053546" cy="769441"/>
          </a:xfrm>
          <a:prstGeom prst="rect">
            <a:avLst/>
          </a:prstGeom>
          <a:noFill/>
        </p:spPr>
        <p:txBody>
          <a:bodyPr wrap="square" rtlCol="0">
            <a:spAutoFit/>
          </a:bodyPr>
          <a:lstStyle/>
          <a:p>
            <a:r>
              <a:rPr kumimoji="1" lang="en-US" altLang="ja-JP" sz="4400" dirty="0">
                <a:latin typeface="MS UI Gothic" panose="020B0600070205080204" pitchFamily="50" charset="-128"/>
                <a:ea typeface="MS UI Gothic" panose="020B0600070205080204" pitchFamily="50" charset="-128"/>
              </a:rPr>
              <a:t>baby </a:t>
            </a:r>
            <a:r>
              <a:rPr kumimoji="1" lang="en-US" altLang="ja-JP" sz="4400" dirty="0">
                <a:latin typeface="MS UI Gothic" panose="020B0600070205080204" pitchFamily="50" charset="-128"/>
                <a:ea typeface="MS UI Gothic" panose="020B0600070205080204" pitchFamily="50" charset="-128"/>
                <a:sym typeface="Wingdings" panose="05000000000000000000" pitchFamily="2" charset="2"/>
              </a:rPr>
              <a:t> </a:t>
            </a:r>
            <a:r>
              <a:rPr kumimoji="1"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little, small</a:t>
            </a:r>
            <a:endParaRPr kumimoji="1" lang="ja-JP" altLang="en-US" sz="4400" dirty="0">
              <a:solidFill>
                <a:srgbClr val="FF0000"/>
              </a:solidFill>
              <a:latin typeface="MS UI Gothic" panose="020B0600070205080204" pitchFamily="50" charset="-128"/>
              <a:ea typeface="MS UI Gothic" panose="020B0600070205080204" pitchFamily="50" charset="-128"/>
            </a:endParaRPr>
          </a:p>
        </p:txBody>
      </p:sp>
      <p:pic>
        <p:nvPicPr>
          <p:cNvPr id="1026" name="Picture 2">
            <a:extLst>
              <a:ext uri="{FF2B5EF4-FFF2-40B4-BE49-F238E27FC236}">
                <a16:creationId xmlns:a16="http://schemas.microsoft.com/office/drawing/2014/main" id="{3C17E6D0-06CE-4294-94CE-682090349B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577886" flipV="1">
            <a:off x="193344" y="4897489"/>
            <a:ext cx="1703309" cy="753901"/>
          </a:xfrm>
          <a:prstGeom prst="rect">
            <a:avLst/>
          </a:prstGeom>
          <a:noFill/>
          <a:extLst>
            <a:ext uri="{909E8E84-426E-40DD-AFC4-6F175D3DCCD1}">
              <a14:hiddenFill xmlns:a14="http://schemas.microsoft.com/office/drawing/2010/main">
                <a:solidFill>
                  <a:srgbClr val="FFFFFF"/>
                </a:solidFill>
              </a14:hiddenFill>
            </a:ext>
          </a:extLst>
        </p:spPr>
      </p:pic>
      <p:sp>
        <p:nvSpPr>
          <p:cNvPr id="18" name="月 17">
            <a:extLst>
              <a:ext uri="{FF2B5EF4-FFF2-40B4-BE49-F238E27FC236}">
                <a16:creationId xmlns:a16="http://schemas.microsoft.com/office/drawing/2014/main" id="{A7A8AFA2-D92E-4A2D-9999-B2474C60B8A2}"/>
              </a:ext>
            </a:extLst>
          </p:cNvPr>
          <p:cNvSpPr/>
          <p:nvPr/>
        </p:nvSpPr>
        <p:spPr>
          <a:xfrm rot="3103620" flipH="1">
            <a:off x="1522772" y="3766685"/>
            <a:ext cx="168319" cy="646253"/>
          </a:xfrm>
          <a:prstGeom prst="moon">
            <a:avLst/>
          </a:prstGeom>
          <a:solidFill>
            <a:schemeClr val="accent4">
              <a:lumMod val="60000"/>
              <a:lumOff val="4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BBB58E3B-E49D-4B27-8D4F-A371E9EC5468}"/>
              </a:ext>
            </a:extLst>
          </p:cNvPr>
          <p:cNvSpPr/>
          <p:nvPr/>
        </p:nvSpPr>
        <p:spPr>
          <a:xfrm>
            <a:off x="3497430" y="1713400"/>
            <a:ext cx="558177" cy="626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月 21">
            <a:extLst>
              <a:ext uri="{FF2B5EF4-FFF2-40B4-BE49-F238E27FC236}">
                <a16:creationId xmlns:a16="http://schemas.microsoft.com/office/drawing/2014/main" id="{18804AE3-AA37-4960-8413-B85ADB4BA9AC}"/>
              </a:ext>
            </a:extLst>
          </p:cNvPr>
          <p:cNvSpPr/>
          <p:nvPr/>
        </p:nvSpPr>
        <p:spPr>
          <a:xfrm rot="3103620" flipH="1">
            <a:off x="1542587" y="4038584"/>
            <a:ext cx="168319" cy="646253"/>
          </a:xfrm>
          <a:prstGeom prst="moon">
            <a:avLst/>
          </a:prstGeom>
          <a:solidFill>
            <a:schemeClr val="accent4">
              <a:lumMod val="60000"/>
              <a:lumOff val="4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月 22">
            <a:extLst>
              <a:ext uri="{FF2B5EF4-FFF2-40B4-BE49-F238E27FC236}">
                <a16:creationId xmlns:a16="http://schemas.microsoft.com/office/drawing/2014/main" id="{4A0F753A-B8F3-4617-82A0-E8E0BAD08BF0}"/>
              </a:ext>
            </a:extLst>
          </p:cNvPr>
          <p:cNvSpPr/>
          <p:nvPr/>
        </p:nvSpPr>
        <p:spPr>
          <a:xfrm rot="3103620" flipH="1">
            <a:off x="1562403" y="4337707"/>
            <a:ext cx="168319" cy="646253"/>
          </a:xfrm>
          <a:prstGeom prst="moon">
            <a:avLst/>
          </a:prstGeom>
          <a:solidFill>
            <a:schemeClr val="accent4">
              <a:lumMod val="60000"/>
              <a:lumOff val="4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吹き出し: 四角形 23">
            <a:extLst>
              <a:ext uri="{FF2B5EF4-FFF2-40B4-BE49-F238E27FC236}">
                <a16:creationId xmlns:a16="http://schemas.microsoft.com/office/drawing/2014/main" id="{CF71B9F6-340C-4829-98B4-1DB6E8BF090F}"/>
              </a:ext>
            </a:extLst>
          </p:cNvPr>
          <p:cNvSpPr/>
          <p:nvPr/>
        </p:nvSpPr>
        <p:spPr>
          <a:xfrm>
            <a:off x="5844482" y="988673"/>
            <a:ext cx="2475189" cy="694492"/>
          </a:xfrm>
          <a:prstGeom prst="wedgeRectCallout">
            <a:avLst>
              <a:gd name="adj1" fmla="val -63821"/>
              <a:gd name="adj2" fmla="val 560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kumimoji="1" lang="en-US" altLang="ja-JP" sz="4000" b="1" dirty="0">
                <a:solidFill>
                  <a:schemeClr val="tx1"/>
                </a:solidFill>
                <a:latin typeface="MS UI Gothic" panose="020B0600070205080204" pitchFamily="50" charset="-128"/>
                <a:ea typeface="MS UI Gothic" panose="020B0600070205080204" pitchFamily="50" charset="-128"/>
              </a:rPr>
              <a:t>small</a:t>
            </a:r>
            <a:r>
              <a:rPr kumimoji="1" lang="ja-JP" altLang="en-US" sz="4000" b="1" dirty="0">
                <a:solidFill>
                  <a:schemeClr val="tx1"/>
                </a:solidFill>
                <a:latin typeface="MS UI Gothic" panose="020B0600070205080204" pitchFamily="50" charset="-128"/>
                <a:ea typeface="MS UI Gothic" panose="020B0600070205080204" pitchFamily="50" charset="-128"/>
              </a:rPr>
              <a:t> </a:t>
            </a:r>
            <a:r>
              <a:rPr kumimoji="1" lang="en-US" altLang="ja-JP" sz="4000" b="1" dirty="0">
                <a:solidFill>
                  <a:schemeClr val="tx1"/>
                </a:solidFill>
                <a:latin typeface="MS UI Gothic" panose="020B0600070205080204" pitchFamily="50" charset="-128"/>
                <a:ea typeface="MS UI Gothic" panose="020B0600070205080204" pitchFamily="50" charset="-128"/>
              </a:rPr>
              <a:t>size</a:t>
            </a:r>
          </a:p>
        </p:txBody>
      </p:sp>
      <p:sp>
        <p:nvSpPr>
          <p:cNvPr id="25" name="矢印: 右 24">
            <a:extLst>
              <a:ext uri="{FF2B5EF4-FFF2-40B4-BE49-F238E27FC236}">
                <a16:creationId xmlns:a16="http://schemas.microsoft.com/office/drawing/2014/main" id="{47D16136-EA64-4745-B0B6-9AC44E5176CE}"/>
              </a:ext>
            </a:extLst>
          </p:cNvPr>
          <p:cNvSpPr/>
          <p:nvPr/>
        </p:nvSpPr>
        <p:spPr>
          <a:xfrm>
            <a:off x="2341080" y="4350275"/>
            <a:ext cx="558177" cy="626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B5EE4916-7666-4626-A2BB-B87485224B9C}"/>
              </a:ext>
            </a:extLst>
          </p:cNvPr>
          <p:cNvSpPr txBox="1"/>
          <p:nvPr/>
        </p:nvSpPr>
        <p:spPr>
          <a:xfrm>
            <a:off x="3445357" y="5283384"/>
            <a:ext cx="5444489" cy="1384995"/>
          </a:xfrm>
          <a:prstGeom prst="rect">
            <a:avLst/>
          </a:prstGeom>
          <a:noFill/>
        </p:spPr>
        <p:txBody>
          <a:bodyPr wrap="square" rtlCol="0">
            <a:spAutoFit/>
          </a:bodyPr>
          <a:lstStyle/>
          <a:p>
            <a:pPr>
              <a:lnSpc>
                <a:spcPct val="70000"/>
              </a:lnSpc>
            </a:pPr>
            <a:r>
              <a:rPr kumimoji="1" lang="en-US" altLang="ja-JP" sz="4000" dirty="0">
                <a:latin typeface="MS UI Gothic" panose="020B0600070205080204" pitchFamily="50" charset="-128"/>
                <a:ea typeface="MS UI Gothic" panose="020B0600070205080204" pitchFamily="50" charset="-128"/>
              </a:rPr>
              <a:t>to make a scratch on the tree to count how many livestock there are</a:t>
            </a:r>
            <a:endParaRPr kumimoji="1" lang="ja-JP" altLang="en-US" sz="4000" dirty="0">
              <a:solidFill>
                <a:srgbClr val="FF0000"/>
              </a:solidFill>
              <a:latin typeface="MS UI Gothic" panose="020B0600070205080204" pitchFamily="50" charset="-128"/>
              <a:ea typeface="MS UI Gothic" panose="020B0600070205080204" pitchFamily="50" charset="-128"/>
            </a:endParaRPr>
          </a:p>
        </p:txBody>
      </p:sp>
      <p:pic>
        <p:nvPicPr>
          <p:cNvPr id="1030" name="Picture 6" descr="クローン羊のイラスト">
            <a:extLst>
              <a:ext uri="{FF2B5EF4-FFF2-40B4-BE49-F238E27FC236}">
                <a16:creationId xmlns:a16="http://schemas.microsoft.com/office/drawing/2014/main" id="{4B8D362A-504B-4039-9717-590E2BDEE4D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3921" y="5278258"/>
            <a:ext cx="2025650" cy="157595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クローン羊のイラスト">
            <a:extLst>
              <a:ext uri="{FF2B5EF4-FFF2-40B4-BE49-F238E27FC236}">
                <a16:creationId xmlns:a16="http://schemas.microsoft.com/office/drawing/2014/main" id="{339F2597-E96E-4B11-BE0D-533F9ACE530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1369694" y="5472036"/>
            <a:ext cx="2025650" cy="1575956"/>
          </a:xfrm>
          <a:prstGeom prst="rect">
            <a:avLst/>
          </a:prstGeom>
          <a:noFill/>
          <a:extLst>
            <a:ext uri="{909E8E84-426E-40DD-AFC4-6F175D3DCCD1}">
              <a14:hiddenFill xmlns:a14="http://schemas.microsoft.com/office/drawing/2010/main">
                <a:solidFill>
                  <a:srgbClr val="FFFFFF"/>
                </a:solidFill>
              </a14:hiddenFill>
            </a:ext>
          </a:extLst>
        </p:spPr>
      </p:pic>
      <p:sp>
        <p:nvSpPr>
          <p:cNvPr id="31" name="矢印: 右 30">
            <a:extLst>
              <a:ext uri="{FF2B5EF4-FFF2-40B4-BE49-F238E27FC236}">
                <a16:creationId xmlns:a16="http://schemas.microsoft.com/office/drawing/2014/main" id="{4B576473-EF67-4B48-A812-5AE5F5993B00}"/>
              </a:ext>
            </a:extLst>
          </p:cNvPr>
          <p:cNvSpPr/>
          <p:nvPr/>
        </p:nvSpPr>
        <p:spPr>
          <a:xfrm rot="5400000">
            <a:off x="4606358" y="3006549"/>
            <a:ext cx="558177" cy="626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E6806B0A-9F20-4C9A-B31A-5E74EC8B0322}"/>
              </a:ext>
            </a:extLst>
          </p:cNvPr>
          <p:cNvSpPr/>
          <p:nvPr/>
        </p:nvSpPr>
        <p:spPr>
          <a:xfrm rot="19312262">
            <a:off x="4292911" y="4114599"/>
            <a:ext cx="558177" cy="626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D6931760-3CD8-4B05-A1D6-EC78F49D9A55}"/>
              </a:ext>
            </a:extLst>
          </p:cNvPr>
          <p:cNvSpPr txBox="1"/>
          <p:nvPr/>
        </p:nvSpPr>
        <p:spPr>
          <a:xfrm>
            <a:off x="4784296" y="3676249"/>
            <a:ext cx="4239425" cy="1508105"/>
          </a:xfrm>
          <a:prstGeom prst="rect">
            <a:avLst/>
          </a:prstGeom>
          <a:noFill/>
        </p:spPr>
        <p:txBody>
          <a:bodyPr wrap="square" rtlCol="0">
            <a:spAutoFit/>
          </a:bodyPr>
          <a:lstStyle/>
          <a:p>
            <a:r>
              <a:rPr kumimoji="1" lang="en-US" altLang="ja-JP" sz="4400" dirty="0">
                <a:latin typeface="MS UI Gothic" panose="020B0600070205080204" pitchFamily="50" charset="-128"/>
                <a:ea typeface="MS UI Gothic" panose="020B0600070205080204" pitchFamily="50" charset="-128"/>
              </a:rPr>
              <a:t>a small number</a:t>
            </a:r>
          </a:p>
          <a:p>
            <a:r>
              <a:rPr kumimoji="1"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few, little</a:t>
            </a:r>
            <a:endParaRPr kumimoji="1" lang="ja-JP" altLang="en-US" sz="48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467766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 44">
            <a:extLst>
              <a:ext uri="{FF2B5EF4-FFF2-40B4-BE49-F238E27FC236}">
                <a16:creationId xmlns:a16="http://schemas.microsoft.com/office/drawing/2014/main" id="{F716B0F4-93CC-4766-B450-206A53B01830}"/>
              </a:ext>
            </a:extLst>
          </p:cNvPr>
          <p:cNvPicPr>
            <a:picLocks noChangeAspect="1"/>
          </p:cNvPicPr>
          <p:nvPr/>
        </p:nvPicPr>
        <p:blipFill>
          <a:blip r:embed="rId2"/>
          <a:stretch>
            <a:fillRect/>
          </a:stretch>
        </p:blipFill>
        <p:spPr>
          <a:xfrm>
            <a:off x="3260452" y="2894526"/>
            <a:ext cx="1924106" cy="1068948"/>
          </a:xfrm>
          <a:prstGeom prst="rect">
            <a:avLst/>
          </a:prstGeom>
        </p:spPr>
      </p:pic>
      <p:pic>
        <p:nvPicPr>
          <p:cNvPr id="5" name="図 4">
            <a:extLst>
              <a:ext uri="{FF2B5EF4-FFF2-40B4-BE49-F238E27FC236}">
                <a16:creationId xmlns:a16="http://schemas.microsoft.com/office/drawing/2014/main" id="{0442F6C8-56EE-4B8E-8FB0-D2EA8766B5A2}"/>
              </a:ext>
            </a:extLst>
          </p:cNvPr>
          <p:cNvPicPr>
            <a:picLocks noChangeAspect="1"/>
          </p:cNvPicPr>
          <p:nvPr/>
        </p:nvPicPr>
        <p:blipFill>
          <a:blip r:embed="rId3"/>
          <a:stretch>
            <a:fillRect/>
          </a:stretch>
        </p:blipFill>
        <p:spPr>
          <a:xfrm>
            <a:off x="0" y="-32862"/>
            <a:ext cx="9144000" cy="470019"/>
          </a:xfrm>
          <a:prstGeom prst="rect">
            <a:avLst/>
          </a:prstGeom>
        </p:spPr>
      </p:pic>
      <p:pic>
        <p:nvPicPr>
          <p:cNvPr id="37" name="図 36">
            <a:extLst>
              <a:ext uri="{FF2B5EF4-FFF2-40B4-BE49-F238E27FC236}">
                <a16:creationId xmlns:a16="http://schemas.microsoft.com/office/drawing/2014/main" id="{A8A30890-168E-4B8B-9B0C-DC2BE03A42BB}"/>
              </a:ext>
            </a:extLst>
          </p:cNvPr>
          <p:cNvPicPr>
            <a:picLocks noChangeAspect="1"/>
          </p:cNvPicPr>
          <p:nvPr/>
        </p:nvPicPr>
        <p:blipFill>
          <a:blip r:embed="rId4"/>
          <a:stretch>
            <a:fillRect/>
          </a:stretch>
        </p:blipFill>
        <p:spPr>
          <a:xfrm>
            <a:off x="153975" y="640897"/>
            <a:ext cx="2657475" cy="2266950"/>
          </a:xfrm>
          <a:prstGeom prst="rect">
            <a:avLst/>
          </a:prstGeom>
        </p:spPr>
      </p:pic>
      <p:pic>
        <p:nvPicPr>
          <p:cNvPr id="39" name="図 38">
            <a:extLst>
              <a:ext uri="{FF2B5EF4-FFF2-40B4-BE49-F238E27FC236}">
                <a16:creationId xmlns:a16="http://schemas.microsoft.com/office/drawing/2014/main" id="{A6D2E138-0303-4333-A12F-98725E566496}"/>
              </a:ext>
            </a:extLst>
          </p:cNvPr>
          <p:cNvPicPr>
            <a:picLocks noChangeAspect="1"/>
          </p:cNvPicPr>
          <p:nvPr/>
        </p:nvPicPr>
        <p:blipFill>
          <a:blip r:embed="rId5"/>
          <a:stretch>
            <a:fillRect/>
          </a:stretch>
        </p:blipFill>
        <p:spPr>
          <a:xfrm>
            <a:off x="6235601" y="1345952"/>
            <a:ext cx="2754424" cy="2176665"/>
          </a:xfrm>
          <a:prstGeom prst="rect">
            <a:avLst/>
          </a:prstGeom>
        </p:spPr>
      </p:pic>
      <p:pic>
        <p:nvPicPr>
          <p:cNvPr id="41" name="図 40">
            <a:extLst>
              <a:ext uri="{FF2B5EF4-FFF2-40B4-BE49-F238E27FC236}">
                <a16:creationId xmlns:a16="http://schemas.microsoft.com/office/drawing/2014/main" id="{FC8308E6-09C2-4503-A050-9BC283FF8A1C}"/>
              </a:ext>
            </a:extLst>
          </p:cNvPr>
          <p:cNvPicPr>
            <a:picLocks noChangeAspect="1"/>
          </p:cNvPicPr>
          <p:nvPr/>
        </p:nvPicPr>
        <p:blipFill>
          <a:blip r:embed="rId6"/>
          <a:stretch>
            <a:fillRect/>
          </a:stretch>
        </p:blipFill>
        <p:spPr>
          <a:xfrm>
            <a:off x="6235601" y="4119929"/>
            <a:ext cx="2619928" cy="2557549"/>
          </a:xfrm>
          <a:prstGeom prst="rect">
            <a:avLst/>
          </a:prstGeom>
        </p:spPr>
      </p:pic>
      <p:pic>
        <p:nvPicPr>
          <p:cNvPr id="43" name="図 42">
            <a:extLst>
              <a:ext uri="{FF2B5EF4-FFF2-40B4-BE49-F238E27FC236}">
                <a16:creationId xmlns:a16="http://schemas.microsoft.com/office/drawing/2014/main" id="{4A1D9927-FCD5-472A-AF32-E1C35F1687BC}"/>
              </a:ext>
            </a:extLst>
          </p:cNvPr>
          <p:cNvPicPr>
            <a:picLocks noChangeAspect="1"/>
          </p:cNvPicPr>
          <p:nvPr/>
        </p:nvPicPr>
        <p:blipFill>
          <a:blip r:embed="rId7"/>
          <a:stretch>
            <a:fillRect/>
          </a:stretch>
        </p:blipFill>
        <p:spPr>
          <a:xfrm>
            <a:off x="3971859" y="1103679"/>
            <a:ext cx="1883353" cy="860297"/>
          </a:xfrm>
          <a:prstGeom prst="rect">
            <a:avLst/>
          </a:prstGeom>
        </p:spPr>
      </p:pic>
      <p:sp>
        <p:nvSpPr>
          <p:cNvPr id="28" name="フリーフォーム: 図形 27">
            <a:extLst>
              <a:ext uri="{FF2B5EF4-FFF2-40B4-BE49-F238E27FC236}">
                <a16:creationId xmlns:a16="http://schemas.microsoft.com/office/drawing/2014/main" id="{D13E1310-EB9B-473B-8413-10755DBA22A7}"/>
              </a:ext>
            </a:extLst>
          </p:cNvPr>
          <p:cNvSpPr/>
          <p:nvPr/>
        </p:nvSpPr>
        <p:spPr>
          <a:xfrm rot="6329620" flipH="1">
            <a:off x="2766119" y="597925"/>
            <a:ext cx="860014" cy="1707074"/>
          </a:xfrm>
          <a:custGeom>
            <a:avLst/>
            <a:gdLst>
              <a:gd name="connsiteX0" fmla="*/ 0 w 606847"/>
              <a:gd name="connsiteY0" fmla="*/ 981209 h 1209809"/>
              <a:gd name="connsiteX1" fmla="*/ 28575 w 606847"/>
              <a:gd name="connsiteY1" fmla="*/ 409709 h 1209809"/>
              <a:gd name="connsiteX2" fmla="*/ 95250 w 606847"/>
              <a:gd name="connsiteY2" fmla="*/ 190634 h 1209809"/>
              <a:gd name="connsiteX3" fmla="*/ 219075 w 606847"/>
              <a:gd name="connsiteY3" fmla="*/ 19184 h 1209809"/>
              <a:gd name="connsiteX4" fmla="*/ 352425 w 606847"/>
              <a:gd name="connsiteY4" fmla="*/ 28709 h 1209809"/>
              <a:gd name="connsiteX5" fmla="*/ 542925 w 606847"/>
              <a:gd name="connsiteY5" fmla="*/ 238259 h 1209809"/>
              <a:gd name="connsiteX6" fmla="*/ 590550 w 606847"/>
              <a:gd name="connsiteY6" fmla="*/ 495434 h 1209809"/>
              <a:gd name="connsiteX7" fmla="*/ 285750 w 606847"/>
              <a:gd name="connsiteY7" fmla="*/ 933584 h 1209809"/>
              <a:gd name="connsiteX8" fmla="*/ 238125 w 606847"/>
              <a:gd name="connsiteY8" fmla="*/ 1209809 h 12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847" h="1209809">
                <a:moveTo>
                  <a:pt x="0" y="981209"/>
                </a:moveTo>
                <a:cubicBezTo>
                  <a:pt x="6350" y="761340"/>
                  <a:pt x="12700" y="541471"/>
                  <a:pt x="28575" y="409709"/>
                </a:cubicBezTo>
                <a:cubicBezTo>
                  <a:pt x="44450" y="277947"/>
                  <a:pt x="63500" y="255721"/>
                  <a:pt x="95250" y="190634"/>
                </a:cubicBezTo>
                <a:cubicBezTo>
                  <a:pt x="127000" y="125547"/>
                  <a:pt x="176213" y="46171"/>
                  <a:pt x="219075" y="19184"/>
                </a:cubicBezTo>
                <a:cubicBezTo>
                  <a:pt x="261937" y="-7803"/>
                  <a:pt x="298450" y="-7803"/>
                  <a:pt x="352425" y="28709"/>
                </a:cubicBezTo>
                <a:cubicBezTo>
                  <a:pt x="406400" y="65221"/>
                  <a:pt x="503238" y="160471"/>
                  <a:pt x="542925" y="238259"/>
                </a:cubicBezTo>
                <a:cubicBezTo>
                  <a:pt x="582613" y="316046"/>
                  <a:pt x="633413" y="379546"/>
                  <a:pt x="590550" y="495434"/>
                </a:cubicBezTo>
                <a:cubicBezTo>
                  <a:pt x="547688" y="611321"/>
                  <a:pt x="344487" y="814522"/>
                  <a:pt x="285750" y="933584"/>
                </a:cubicBezTo>
                <a:cubicBezTo>
                  <a:pt x="227013" y="1052646"/>
                  <a:pt x="232569" y="1131227"/>
                  <a:pt x="238125" y="1209809"/>
                </a:cubicBezTo>
              </a:path>
            </a:pathLst>
          </a:custGeom>
          <a:noFill/>
          <a:ln w="1651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フリーフォーム: 図形 28">
            <a:extLst>
              <a:ext uri="{FF2B5EF4-FFF2-40B4-BE49-F238E27FC236}">
                <a16:creationId xmlns:a16="http://schemas.microsoft.com/office/drawing/2014/main" id="{B4CF94EB-AB72-4CAF-A9E7-8D5DE6FB8EC9}"/>
              </a:ext>
            </a:extLst>
          </p:cNvPr>
          <p:cNvSpPr/>
          <p:nvPr/>
        </p:nvSpPr>
        <p:spPr>
          <a:xfrm rot="6836015" flipH="1">
            <a:off x="2660500" y="805108"/>
            <a:ext cx="786267" cy="1110287"/>
          </a:xfrm>
          <a:custGeom>
            <a:avLst/>
            <a:gdLst>
              <a:gd name="connsiteX0" fmla="*/ 0 w 529826"/>
              <a:gd name="connsiteY0" fmla="*/ 0 h 904875"/>
              <a:gd name="connsiteX1" fmla="*/ 323850 w 529826"/>
              <a:gd name="connsiteY1" fmla="*/ 285750 h 904875"/>
              <a:gd name="connsiteX2" fmla="*/ 514350 w 529826"/>
              <a:gd name="connsiteY2" fmla="*/ 514350 h 904875"/>
              <a:gd name="connsiteX3" fmla="*/ 504825 w 529826"/>
              <a:gd name="connsiteY3" fmla="*/ 904875 h 904875"/>
            </a:gdLst>
            <a:ahLst/>
            <a:cxnLst>
              <a:cxn ang="0">
                <a:pos x="connsiteX0" y="connsiteY0"/>
              </a:cxn>
              <a:cxn ang="0">
                <a:pos x="connsiteX1" y="connsiteY1"/>
              </a:cxn>
              <a:cxn ang="0">
                <a:pos x="connsiteX2" y="connsiteY2"/>
              </a:cxn>
              <a:cxn ang="0">
                <a:pos x="connsiteX3" y="connsiteY3"/>
              </a:cxn>
            </a:cxnLst>
            <a:rect l="l" t="t" r="r" b="b"/>
            <a:pathLst>
              <a:path w="529826" h="904875">
                <a:moveTo>
                  <a:pt x="0" y="0"/>
                </a:moveTo>
                <a:cubicBezTo>
                  <a:pt x="119062" y="100012"/>
                  <a:pt x="238125" y="200025"/>
                  <a:pt x="323850" y="285750"/>
                </a:cubicBezTo>
                <a:cubicBezTo>
                  <a:pt x="409575" y="371475"/>
                  <a:pt x="484188" y="411163"/>
                  <a:pt x="514350" y="514350"/>
                </a:cubicBezTo>
                <a:cubicBezTo>
                  <a:pt x="544513" y="617538"/>
                  <a:pt x="524669" y="761206"/>
                  <a:pt x="504825" y="904875"/>
                </a:cubicBezTo>
              </a:path>
            </a:pathLst>
          </a:custGeom>
          <a:noFill/>
          <a:ln w="1651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F083D233-FC9A-42BD-95D9-5AC9FE3B8AAB}"/>
              </a:ext>
            </a:extLst>
          </p:cNvPr>
          <p:cNvSpPr/>
          <p:nvPr/>
        </p:nvSpPr>
        <p:spPr>
          <a:xfrm rot="15720462">
            <a:off x="5267303" y="2433747"/>
            <a:ext cx="954444" cy="1591833"/>
          </a:xfrm>
          <a:custGeom>
            <a:avLst/>
            <a:gdLst>
              <a:gd name="connsiteX0" fmla="*/ 0 w 606847"/>
              <a:gd name="connsiteY0" fmla="*/ 981209 h 1209809"/>
              <a:gd name="connsiteX1" fmla="*/ 28575 w 606847"/>
              <a:gd name="connsiteY1" fmla="*/ 409709 h 1209809"/>
              <a:gd name="connsiteX2" fmla="*/ 95250 w 606847"/>
              <a:gd name="connsiteY2" fmla="*/ 190634 h 1209809"/>
              <a:gd name="connsiteX3" fmla="*/ 219075 w 606847"/>
              <a:gd name="connsiteY3" fmla="*/ 19184 h 1209809"/>
              <a:gd name="connsiteX4" fmla="*/ 352425 w 606847"/>
              <a:gd name="connsiteY4" fmla="*/ 28709 h 1209809"/>
              <a:gd name="connsiteX5" fmla="*/ 542925 w 606847"/>
              <a:gd name="connsiteY5" fmla="*/ 238259 h 1209809"/>
              <a:gd name="connsiteX6" fmla="*/ 590550 w 606847"/>
              <a:gd name="connsiteY6" fmla="*/ 495434 h 1209809"/>
              <a:gd name="connsiteX7" fmla="*/ 285750 w 606847"/>
              <a:gd name="connsiteY7" fmla="*/ 933584 h 1209809"/>
              <a:gd name="connsiteX8" fmla="*/ 238125 w 606847"/>
              <a:gd name="connsiteY8" fmla="*/ 1209809 h 12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847" h="1209809">
                <a:moveTo>
                  <a:pt x="0" y="981209"/>
                </a:moveTo>
                <a:cubicBezTo>
                  <a:pt x="6350" y="761340"/>
                  <a:pt x="12700" y="541471"/>
                  <a:pt x="28575" y="409709"/>
                </a:cubicBezTo>
                <a:cubicBezTo>
                  <a:pt x="44450" y="277947"/>
                  <a:pt x="63500" y="255721"/>
                  <a:pt x="95250" y="190634"/>
                </a:cubicBezTo>
                <a:cubicBezTo>
                  <a:pt x="127000" y="125547"/>
                  <a:pt x="176213" y="46171"/>
                  <a:pt x="219075" y="19184"/>
                </a:cubicBezTo>
                <a:cubicBezTo>
                  <a:pt x="261937" y="-7803"/>
                  <a:pt x="298450" y="-7803"/>
                  <a:pt x="352425" y="28709"/>
                </a:cubicBezTo>
                <a:cubicBezTo>
                  <a:pt x="406400" y="65221"/>
                  <a:pt x="503238" y="160471"/>
                  <a:pt x="542925" y="238259"/>
                </a:cubicBezTo>
                <a:cubicBezTo>
                  <a:pt x="582613" y="316046"/>
                  <a:pt x="633413" y="379546"/>
                  <a:pt x="590550" y="495434"/>
                </a:cubicBezTo>
                <a:cubicBezTo>
                  <a:pt x="547688" y="611321"/>
                  <a:pt x="344487" y="814522"/>
                  <a:pt x="285750" y="933584"/>
                </a:cubicBezTo>
                <a:cubicBezTo>
                  <a:pt x="227013" y="1052646"/>
                  <a:pt x="232569" y="1131227"/>
                  <a:pt x="238125" y="1209809"/>
                </a:cubicBezTo>
              </a:path>
            </a:pathLst>
          </a:custGeom>
          <a:noFill/>
          <a:ln w="1651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図形 14">
            <a:extLst>
              <a:ext uri="{FF2B5EF4-FFF2-40B4-BE49-F238E27FC236}">
                <a16:creationId xmlns:a16="http://schemas.microsoft.com/office/drawing/2014/main" id="{F941107A-66DD-49B8-811C-A641EF5FE004}"/>
              </a:ext>
            </a:extLst>
          </p:cNvPr>
          <p:cNvSpPr/>
          <p:nvPr/>
        </p:nvSpPr>
        <p:spPr>
          <a:xfrm rot="13466372">
            <a:off x="5728485" y="2506588"/>
            <a:ext cx="451009" cy="1140240"/>
          </a:xfrm>
          <a:custGeom>
            <a:avLst/>
            <a:gdLst>
              <a:gd name="connsiteX0" fmla="*/ 0 w 529826"/>
              <a:gd name="connsiteY0" fmla="*/ 0 h 904875"/>
              <a:gd name="connsiteX1" fmla="*/ 323850 w 529826"/>
              <a:gd name="connsiteY1" fmla="*/ 285750 h 904875"/>
              <a:gd name="connsiteX2" fmla="*/ 514350 w 529826"/>
              <a:gd name="connsiteY2" fmla="*/ 514350 h 904875"/>
              <a:gd name="connsiteX3" fmla="*/ 504825 w 529826"/>
              <a:gd name="connsiteY3" fmla="*/ 904875 h 904875"/>
            </a:gdLst>
            <a:ahLst/>
            <a:cxnLst>
              <a:cxn ang="0">
                <a:pos x="connsiteX0" y="connsiteY0"/>
              </a:cxn>
              <a:cxn ang="0">
                <a:pos x="connsiteX1" y="connsiteY1"/>
              </a:cxn>
              <a:cxn ang="0">
                <a:pos x="connsiteX2" y="connsiteY2"/>
              </a:cxn>
              <a:cxn ang="0">
                <a:pos x="connsiteX3" y="connsiteY3"/>
              </a:cxn>
            </a:cxnLst>
            <a:rect l="l" t="t" r="r" b="b"/>
            <a:pathLst>
              <a:path w="529826" h="904875">
                <a:moveTo>
                  <a:pt x="0" y="0"/>
                </a:moveTo>
                <a:cubicBezTo>
                  <a:pt x="119062" y="100012"/>
                  <a:pt x="238125" y="200025"/>
                  <a:pt x="323850" y="285750"/>
                </a:cubicBezTo>
                <a:cubicBezTo>
                  <a:pt x="409575" y="371475"/>
                  <a:pt x="484188" y="411163"/>
                  <a:pt x="514350" y="514350"/>
                </a:cubicBezTo>
                <a:cubicBezTo>
                  <a:pt x="544513" y="617538"/>
                  <a:pt x="524669" y="761206"/>
                  <a:pt x="504825" y="904875"/>
                </a:cubicBezTo>
              </a:path>
            </a:pathLst>
          </a:custGeom>
          <a:noFill/>
          <a:ln w="1651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加算記号 45">
            <a:extLst>
              <a:ext uri="{FF2B5EF4-FFF2-40B4-BE49-F238E27FC236}">
                <a16:creationId xmlns:a16="http://schemas.microsoft.com/office/drawing/2014/main" id="{272042A9-BE24-438E-9F3C-BB6206C84715}"/>
              </a:ext>
            </a:extLst>
          </p:cNvPr>
          <p:cNvSpPr/>
          <p:nvPr/>
        </p:nvSpPr>
        <p:spPr>
          <a:xfrm>
            <a:off x="3936152" y="1943357"/>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矢印: 右 46">
            <a:extLst>
              <a:ext uri="{FF2B5EF4-FFF2-40B4-BE49-F238E27FC236}">
                <a16:creationId xmlns:a16="http://schemas.microsoft.com/office/drawing/2014/main" id="{81A560A7-D72F-43DC-AEE0-0F808FF8959B}"/>
              </a:ext>
            </a:extLst>
          </p:cNvPr>
          <p:cNvSpPr/>
          <p:nvPr/>
        </p:nvSpPr>
        <p:spPr>
          <a:xfrm rot="5400000">
            <a:off x="4038621" y="3942994"/>
            <a:ext cx="709461" cy="823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D48205D9-B012-4A8E-8C32-E761E45D62D2}"/>
              </a:ext>
            </a:extLst>
          </p:cNvPr>
          <p:cNvSpPr txBox="1"/>
          <p:nvPr/>
        </p:nvSpPr>
        <p:spPr>
          <a:xfrm>
            <a:off x="1718003" y="1762914"/>
            <a:ext cx="2395617" cy="769441"/>
          </a:xfrm>
          <a:prstGeom prst="rect">
            <a:avLst/>
          </a:prstGeom>
          <a:noFill/>
        </p:spPr>
        <p:txBody>
          <a:bodyPr wrap="square" rtlCol="0">
            <a:spAutoFit/>
          </a:bodyPr>
          <a:lstStyle/>
          <a:p>
            <a:pPr algn="ctr"/>
            <a:r>
              <a:rPr lang="en-US" altLang="ja-JP" sz="4400" b="1" dirty="0">
                <a:latin typeface="MS UI Gothic" panose="020B0600070205080204" pitchFamily="50" charset="-128"/>
                <a:ea typeface="MS UI Gothic" panose="020B0600070205080204" pitchFamily="50" charset="-128"/>
              </a:rPr>
              <a:t>left foot</a:t>
            </a:r>
          </a:p>
        </p:txBody>
      </p:sp>
      <p:sp>
        <p:nvSpPr>
          <p:cNvPr id="49" name="テキスト ボックス 48">
            <a:extLst>
              <a:ext uri="{FF2B5EF4-FFF2-40B4-BE49-F238E27FC236}">
                <a16:creationId xmlns:a16="http://schemas.microsoft.com/office/drawing/2014/main" id="{AC94A0CE-0554-42BF-B18A-8EE7AEC22287}"/>
              </a:ext>
            </a:extLst>
          </p:cNvPr>
          <p:cNvSpPr txBox="1"/>
          <p:nvPr/>
        </p:nvSpPr>
        <p:spPr>
          <a:xfrm>
            <a:off x="6202596" y="3168726"/>
            <a:ext cx="2433728" cy="769441"/>
          </a:xfrm>
          <a:prstGeom prst="rect">
            <a:avLst/>
          </a:prstGeom>
          <a:noFill/>
        </p:spPr>
        <p:txBody>
          <a:bodyPr wrap="square" rtlCol="0">
            <a:spAutoFit/>
          </a:bodyPr>
          <a:lstStyle/>
          <a:p>
            <a:pPr algn="ctr"/>
            <a:r>
              <a:rPr lang="en-US" altLang="ja-JP" sz="4400" b="1" dirty="0">
                <a:latin typeface="MS UI Gothic" panose="020B0600070205080204" pitchFamily="50" charset="-128"/>
                <a:ea typeface="MS UI Gothic" panose="020B0600070205080204" pitchFamily="50" charset="-128"/>
              </a:rPr>
              <a:t>right foot</a:t>
            </a:r>
          </a:p>
        </p:txBody>
      </p:sp>
      <p:pic>
        <p:nvPicPr>
          <p:cNvPr id="50" name="図 49">
            <a:extLst>
              <a:ext uri="{FF2B5EF4-FFF2-40B4-BE49-F238E27FC236}">
                <a16:creationId xmlns:a16="http://schemas.microsoft.com/office/drawing/2014/main" id="{6C271686-7A39-417E-8D40-99F28D3D5399}"/>
              </a:ext>
            </a:extLst>
          </p:cNvPr>
          <p:cNvPicPr>
            <a:picLocks noChangeAspect="1"/>
          </p:cNvPicPr>
          <p:nvPr/>
        </p:nvPicPr>
        <p:blipFill>
          <a:blip r:embed="rId8"/>
          <a:stretch>
            <a:fillRect/>
          </a:stretch>
        </p:blipFill>
        <p:spPr>
          <a:xfrm>
            <a:off x="1253429" y="2909622"/>
            <a:ext cx="349110" cy="494572"/>
          </a:xfrm>
          <a:prstGeom prst="rect">
            <a:avLst/>
          </a:prstGeom>
        </p:spPr>
      </p:pic>
      <p:pic>
        <p:nvPicPr>
          <p:cNvPr id="51" name="図 50">
            <a:extLst>
              <a:ext uri="{FF2B5EF4-FFF2-40B4-BE49-F238E27FC236}">
                <a16:creationId xmlns:a16="http://schemas.microsoft.com/office/drawing/2014/main" id="{DCB93481-C0CB-4122-A1FF-006293F2CD28}"/>
              </a:ext>
            </a:extLst>
          </p:cNvPr>
          <p:cNvPicPr>
            <a:picLocks noChangeAspect="1"/>
          </p:cNvPicPr>
          <p:nvPr/>
        </p:nvPicPr>
        <p:blipFill>
          <a:blip r:embed="rId9"/>
          <a:stretch>
            <a:fillRect/>
          </a:stretch>
        </p:blipFill>
        <p:spPr>
          <a:xfrm>
            <a:off x="1658051" y="3551613"/>
            <a:ext cx="344261" cy="480026"/>
          </a:xfrm>
          <a:prstGeom prst="rect">
            <a:avLst/>
          </a:prstGeom>
        </p:spPr>
      </p:pic>
      <p:pic>
        <p:nvPicPr>
          <p:cNvPr id="54" name="図 53">
            <a:extLst>
              <a:ext uri="{FF2B5EF4-FFF2-40B4-BE49-F238E27FC236}">
                <a16:creationId xmlns:a16="http://schemas.microsoft.com/office/drawing/2014/main" id="{053F5D73-73D0-45FE-B969-184F7E5EFFEF}"/>
              </a:ext>
            </a:extLst>
          </p:cNvPr>
          <p:cNvPicPr>
            <a:picLocks noChangeAspect="1"/>
          </p:cNvPicPr>
          <p:nvPr/>
        </p:nvPicPr>
        <p:blipFill>
          <a:blip r:embed="rId8"/>
          <a:stretch>
            <a:fillRect/>
          </a:stretch>
        </p:blipFill>
        <p:spPr>
          <a:xfrm>
            <a:off x="1253429" y="4127757"/>
            <a:ext cx="349110" cy="494572"/>
          </a:xfrm>
          <a:prstGeom prst="rect">
            <a:avLst/>
          </a:prstGeom>
        </p:spPr>
      </p:pic>
      <p:pic>
        <p:nvPicPr>
          <p:cNvPr id="55" name="図 54">
            <a:extLst>
              <a:ext uri="{FF2B5EF4-FFF2-40B4-BE49-F238E27FC236}">
                <a16:creationId xmlns:a16="http://schemas.microsoft.com/office/drawing/2014/main" id="{DC04DEE3-B206-45FC-AC34-ABB62B97B784}"/>
              </a:ext>
            </a:extLst>
          </p:cNvPr>
          <p:cNvPicPr>
            <a:picLocks noChangeAspect="1"/>
          </p:cNvPicPr>
          <p:nvPr/>
        </p:nvPicPr>
        <p:blipFill>
          <a:blip r:embed="rId9"/>
          <a:stretch>
            <a:fillRect/>
          </a:stretch>
        </p:blipFill>
        <p:spPr>
          <a:xfrm>
            <a:off x="1658051" y="4769748"/>
            <a:ext cx="344261" cy="480026"/>
          </a:xfrm>
          <a:prstGeom prst="rect">
            <a:avLst/>
          </a:prstGeom>
        </p:spPr>
      </p:pic>
      <p:pic>
        <p:nvPicPr>
          <p:cNvPr id="56" name="図 55">
            <a:extLst>
              <a:ext uri="{FF2B5EF4-FFF2-40B4-BE49-F238E27FC236}">
                <a16:creationId xmlns:a16="http://schemas.microsoft.com/office/drawing/2014/main" id="{ECB58B9C-6929-44E2-B7A1-15E81CE91E93}"/>
              </a:ext>
            </a:extLst>
          </p:cNvPr>
          <p:cNvPicPr>
            <a:picLocks noChangeAspect="1"/>
          </p:cNvPicPr>
          <p:nvPr/>
        </p:nvPicPr>
        <p:blipFill>
          <a:blip r:embed="rId8"/>
          <a:stretch>
            <a:fillRect/>
          </a:stretch>
        </p:blipFill>
        <p:spPr>
          <a:xfrm>
            <a:off x="1249391" y="5423858"/>
            <a:ext cx="349110" cy="494572"/>
          </a:xfrm>
          <a:prstGeom prst="rect">
            <a:avLst/>
          </a:prstGeom>
        </p:spPr>
      </p:pic>
      <p:pic>
        <p:nvPicPr>
          <p:cNvPr id="57" name="図 56">
            <a:extLst>
              <a:ext uri="{FF2B5EF4-FFF2-40B4-BE49-F238E27FC236}">
                <a16:creationId xmlns:a16="http://schemas.microsoft.com/office/drawing/2014/main" id="{FDF24192-0998-4290-9512-31AD09CBFBA0}"/>
              </a:ext>
            </a:extLst>
          </p:cNvPr>
          <p:cNvPicPr>
            <a:picLocks noChangeAspect="1"/>
          </p:cNvPicPr>
          <p:nvPr/>
        </p:nvPicPr>
        <p:blipFill>
          <a:blip r:embed="rId9"/>
          <a:stretch>
            <a:fillRect/>
          </a:stretch>
        </p:blipFill>
        <p:spPr>
          <a:xfrm>
            <a:off x="1654013" y="6065849"/>
            <a:ext cx="344261" cy="480026"/>
          </a:xfrm>
          <a:prstGeom prst="rect">
            <a:avLst/>
          </a:prstGeom>
        </p:spPr>
      </p:pic>
      <p:sp>
        <p:nvSpPr>
          <p:cNvPr id="58" name="テキスト ボックス 57">
            <a:extLst>
              <a:ext uri="{FF2B5EF4-FFF2-40B4-BE49-F238E27FC236}">
                <a16:creationId xmlns:a16="http://schemas.microsoft.com/office/drawing/2014/main" id="{290A847E-82A2-4697-883E-992E5EFA9AD8}"/>
              </a:ext>
            </a:extLst>
          </p:cNvPr>
          <p:cNvSpPr txBox="1"/>
          <p:nvPr/>
        </p:nvSpPr>
        <p:spPr>
          <a:xfrm>
            <a:off x="2006120" y="4721711"/>
            <a:ext cx="4254790" cy="1298817"/>
          </a:xfrm>
          <a:prstGeom prst="rect">
            <a:avLst/>
          </a:prstGeom>
          <a:noFill/>
        </p:spPr>
        <p:txBody>
          <a:bodyPr wrap="square">
            <a:spAutoFit/>
          </a:bodyPr>
          <a:lstStyle/>
          <a:p>
            <a:pPr>
              <a:lnSpc>
                <a:spcPct val="80000"/>
              </a:lnSpc>
            </a:pPr>
            <a:r>
              <a:rPr lang="en-US" altLang="ja-JP" sz="4400" dirty="0">
                <a:latin typeface="MS UI Gothic" panose="020B0600070205080204" pitchFamily="50" charset="-128"/>
                <a:ea typeface="MS UI Gothic" panose="020B0600070205080204" pitchFamily="50" charset="-128"/>
              </a:rPr>
              <a:t>a foot movement</a:t>
            </a:r>
          </a:p>
          <a:p>
            <a:pPr>
              <a:lnSpc>
                <a:spcPct val="80000"/>
              </a:lnSpc>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run</a:t>
            </a:r>
            <a:endPar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endParaRPr>
          </a:p>
        </p:txBody>
      </p:sp>
    </p:spTree>
    <p:extLst>
      <p:ext uri="{BB962C8B-B14F-4D97-AF65-F5344CB8AC3E}">
        <p14:creationId xmlns:p14="http://schemas.microsoft.com/office/powerpoint/2010/main" val="4148047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F26B4AF-E9F2-410C-B5D7-56BE237F154F}"/>
              </a:ext>
            </a:extLst>
          </p:cNvPr>
          <p:cNvPicPr>
            <a:picLocks noChangeAspect="1"/>
          </p:cNvPicPr>
          <p:nvPr/>
        </p:nvPicPr>
        <p:blipFill>
          <a:blip r:embed="rId2"/>
          <a:stretch>
            <a:fillRect/>
          </a:stretch>
        </p:blipFill>
        <p:spPr>
          <a:xfrm>
            <a:off x="2064290" y="1228975"/>
            <a:ext cx="5015420" cy="1546309"/>
          </a:xfrm>
          <a:prstGeom prst="rect">
            <a:avLst/>
          </a:prstGeom>
        </p:spPr>
      </p:pic>
      <p:pic>
        <p:nvPicPr>
          <p:cNvPr id="5" name="図 4">
            <a:extLst>
              <a:ext uri="{FF2B5EF4-FFF2-40B4-BE49-F238E27FC236}">
                <a16:creationId xmlns:a16="http://schemas.microsoft.com/office/drawing/2014/main" id="{901924B5-E015-4DEE-929B-A1DEC11447EA}"/>
              </a:ext>
            </a:extLst>
          </p:cNvPr>
          <p:cNvPicPr>
            <a:picLocks noChangeAspect="1"/>
          </p:cNvPicPr>
          <p:nvPr/>
        </p:nvPicPr>
        <p:blipFill>
          <a:blip r:embed="rId3"/>
          <a:stretch>
            <a:fillRect/>
          </a:stretch>
        </p:blipFill>
        <p:spPr>
          <a:xfrm>
            <a:off x="128336" y="3059762"/>
            <a:ext cx="9144000" cy="2791866"/>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837D503-DF17-4712-B07B-99D1A9A81437}"/>
              </a:ext>
            </a:extLst>
          </p:cNvPr>
          <p:cNvPicPr>
            <a:picLocks noChangeAspect="1"/>
          </p:cNvPicPr>
          <p:nvPr/>
        </p:nvPicPr>
        <p:blipFill>
          <a:blip r:embed="rId2"/>
          <a:stretch>
            <a:fillRect/>
          </a:stretch>
        </p:blipFill>
        <p:spPr>
          <a:xfrm>
            <a:off x="0" y="-19710"/>
            <a:ext cx="9144000" cy="530335"/>
          </a:xfrm>
          <a:prstGeom prst="rect">
            <a:avLst/>
          </a:prstGeom>
        </p:spPr>
      </p:pic>
      <p:sp>
        <p:nvSpPr>
          <p:cNvPr id="4" name="テキスト ボックス 3">
            <a:extLst>
              <a:ext uri="{FF2B5EF4-FFF2-40B4-BE49-F238E27FC236}">
                <a16:creationId xmlns:a16="http://schemas.microsoft.com/office/drawing/2014/main" id="{468742DF-EE3E-49B9-BA72-629CBDEF3921}"/>
              </a:ext>
            </a:extLst>
          </p:cNvPr>
          <p:cNvSpPr txBox="1"/>
          <p:nvPr/>
        </p:nvSpPr>
        <p:spPr>
          <a:xfrm>
            <a:off x="-33866" y="1034154"/>
            <a:ext cx="4226266" cy="830997"/>
          </a:xfrm>
          <a:prstGeom prst="rect">
            <a:avLst/>
          </a:prstGeom>
          <a:noFill/>
        </p:spPr>
        <p:txBody>
          <a:bodyPr wrap="square">
            <a:spAutoFit/>
          </a:bodyPr>
          <a:lstStyle/>
          <a:p>
            <a:r>
              <a:rPr lang="en-US" altLang="ja-JP" sz="1200" dirty="0"/>
              <a:t>https://commons.wikimedia.org/wiki/File:2006china_waving.JPG</a:t>
            </a:r>
          </a:p>
          <a:p>
            <a:r>
              <a:rPr lang="en-US" altLang="ja-JP" sz="1200" dirty="0"/>
              <a:t>No machine-readable author provided. Chiba007~commonswiki assumed (based on copyright claims)., CC BY-SA 3.0, via Wikimedia Commons</a:t>
            </a:r>
            <a:endParaRPr lang="ja-JP" altLang="en-US" sz="1200" dirty="0"/>
          </a:p>
        </p:txBody>
      </p:sp>
      <p:pic>
        <p:nvPicPr>
          <p:cNvPr id="5" name="Picture 2">
            <a:extLst>
              <a:ext uri="{FF2B5EF4-FFF2-40B4-BE49-F238E27FC236}">
                <a16:creationId xmlns:a16="http://schemas.microsoft.com/office/drawing/2014/main" id="{7F77C61D-72E9-491A-A8B2-AAA860BC2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63" y="1853191"/>
            <a:ext cx="3072950" cy="175926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コネクタ 6">
            <a:extLst>
              <a:ext uri="{FF2B5EF4-FFF2-40B4-BE49-F238E27FC236}">
                <a16:creationId xmlns:a16="http://schemas.microsoft.com/office/drawing/2014/main" id="{02F0BF31-301E-48F0-95EB-80E7BC77AADE}"/>
              </a:ext>
            </a:extLst>
          </p:cNvPr>
          <p:cNvCxnSpPr>
            <a:cxnSpLocks/>
          </p:cNvCxnSpPr>
          <p:nvPr/>
        </p:nvCxnSpPr>
        <p:spPr>
          <a:xfrm>
            <a:off x="3903706" y="1647177"/>
            <a:ext cx="0" cy="1194908"/>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4D866FDA-188B-47D0-A176-39FC26392640}"/>
              </a:ext>
            </a:extLst>
          </p:cNvPr>
          <p:cNvCxnSpPr>
            <a:cxnSpLocks/>
          </p:cNvCxnSpPr>
          <p:nvPr/>
        </p:nvCxnSpPr>
        <p:spPr>
          <a:xfrm>
            <a:off x="4431568" y="1647177"/>
            <a:ext cx="0" cy="1194907"/>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B76069B-E37A-45A9-BAD0-5299CDAB773A}"/>
              </a:ext>
            </a:extLst>
          </p:cNvPr>
          <p:cNvCxnSpPr>
            <a:cxnSpLocks/>
          </p:cNvCxnSpPr>
          <p:nvPr/>
        </p:nvCxnSpPr>
        <p:spPr>
          <a:xfrm>
            <a:off x="4952936" y="1647177"/>
            <a:ext cx="0" cy="1194906"/>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0B87A7A-181B-4FFB-B96E-EDDCA64C5728}"/>
              </a:ext>
            </a:extLst>
          </p:cNvPr>
          <p:cNvCxnSpPr>
            <a:cxnSpLocks/>
          </p:cNvCxnSpPr>
          <p:nvPr/>
        </p:nvCxnSpPr>
        <p:spPr>
          <a:xfrm flipH="1">
            <a:off x="3873086" y="1514952"/>
            <a:ext cx="1145482" cy="0"/>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26F9DC2-96C6-4F2B-837C-A55AFE924AE6}"/>
              </a:ext>
            </a:extLst>
          </p:cNvPr>
          <p:cNvCxnSpPr>
            <a:cxnSpLocks/>
          </p:cNvCxnSpPr>
          <p:nvPr/>
        </p:nvCxnSpPr>
        <p:spPr>
          <a:xfrm flipH="1">
            <a:off x="3858827" y="1965147"/>
            <a:ext cx="1145482" cy="0"/>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B6C9ACFA-81BE-4D56-AA1D-C1AA739E43F7}"/>
              </a:ext>
            </a:extLst>
          </p:cNvPr>
          <p:cNvCxnSpPr>
            <a:cxnSpLocks/>
          </p:cNvCxnSpPr>
          <p:nvPr/>
        </p:nvCxnSpPr>
        <p:spPr>
          <a:xfrm flipH="1">
            <a:off x="3858827" y="2372782"/>
            <a:ext cx="1145482" cy="0"/>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sp>
        <p:nvSpPr>
          <p:cNvPr id="13" name="矢印: 右 12">
            <a:extLst>
              <a:ext uri="{FF2B5EF4-FFF2-40B4-BE49-F238E27FC236}">
                <a16:creationId xmlns:a16="http://schemas.microsoft.com/office/drawing/2014/main" id="{B01828E5-45CA-4E5D-B1C6-4449A9A07350}"/>
              </a:ext>
            </a:extLst>
          </p:cNvPr>
          <p:cNvSpPr/>
          <p:nvPr/>
        </p:nvSpPr>
        <p:spPr>
          <a:xfrm>
            <a:off x="3180852" y="1801457"/>
            <a:ext cx="626184" cy="747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C2FADD79-5AC6-4D70-98EC-1EC6E76A875E}"/>
              </a:ext>
            </a:extLst>
          </p:cNvPr>
          <p:cNvSpPr/>
          <p:nvPr/>
        </p:nvSpPr>
        <p:spPr>
          <a:xfrm rot="5400000">
            <a:off x="3553343" y="3488632"/>
            <a:ext cx="945620" cy="747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86DB04A6-8B95-4D40-A2E6-602BC22C5C72}"/>
              </a:ext>
            </a:extLst>
          </p:cNvPr>
          <p:cNvPicPr>
            <a:picLocks noChangeAspect="1"/>
          </p:cNvPicPr>
          <p:nvPr/>
        </p:nvPicPr>
        <p:blipFill>
          <a:blip r:embed="rId4"/>
          <a:stretch>
            <a:fillRect/>
          </a:stretch>
        </p:blipFill>
        <p:spPr>
          <a:xfrm>
            <a:off x="0" y="508023"/>
            <a:ext cx="9144000" cy="521293"/>
          </a:xfrm>
          <a:prstGeom prst="rect">
            <a:avLst/>
          </a:prstGeom>
        </p:spPr>
      </p:pic>
      <p:sp>
        <p:nvSpPr>
          <p:cNvPr id="16" name="テキスト ボックス 15">
            <a:extLst>
              <a:ext uri="{FF2B5EF4-FFF2-40B4-BE49-F238E27FC236}">
                <a16:creationId xmlns:a16="http://schemas.microsoft.com/office/drawing/2014/main" id="{2EC5883B-4E0A-4457-88B4-ACCEAD230412}"/>
              </a:ext>
            </a:extLst>
          </p:cNvPr>
          <p:cNvSpPr txBox="1"/>
          <p:nvPr/>
        </p:nvSpPr>
        <p:spPr>
          <a:xfrm>
            <a:off x="3238772" y="2821240"/>
            <a:ext cx="2100597"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a loom</a:t>
            </a:r>
          </a:p>
        </p:txBody>
      </p:sp>
      <p:pic>
        <p:nvPicPr>
          <p:cNvPr id="17" name="Picture 2">
            <a:extLst>
              <a:ext uri="{FF2B5EF4-FFF2-40B4-BE49-F238E27FC236}">
                <a16:creationId xmlns:a16="http://schemas.microsoft.com/office/drawing/2014/main" id="{65CC7C83-7C77-4EE6-B0BB-34D35C0AFB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7939" y="1449654"/>
            <a:ext cx="2219009" cy="1444532"/>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070CC734-E1CB-4B43-A91F-8631810265BB}"/>
              </a:ext>
            </a:extLst>
          </p:cNvPr>
          <p:cNvSpPr txBox="1"/>
          <p:nvPr/>
        </p:nvSpPr>
        <p:spPr>
          <a:xfrm>
            <a:off x="4503038" y="1031356"/>
            <a:ext cx="4673600"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https://commons.wikimedia.org/wiki/File:V%C3%A4v,_Skyttlar.jpg</a:t>
            </a:r>
          </a:p>
          <a:p>
            <a:r>
              <a:rPr lang="ja-JP" altLang="en-US" sz="1200" dirty="0">
                <a:latin typeface="MS UI Gothic" panose="020B0600070205080204" pitchFamily="50" charset="-128"/>
                <a:ea typeface="MS UI Gothic" panose="020B0600070205080204" pitchFamily="50" charset="-128"/>
              </a:rPr>
              <a:t>User Damast on sv.wikipedia, CC BY-SA 3.0, via Wikimedia Commons</a:t>
            </a:r>
          </a:p>
        </p:txBody>
      </p:sp>
      <p:pic>
        <p:nvPicPr>
          <p:cNvPr id="19" name="図 18">
            <a:extLst>
              <a:ext uri="{FF2B5EF4-FFF2-40B4-BE49-F238E27FC236}">
                <a16:creationId xmlns:a16="http://schemas.microsoft.com/office/drawing/2014/main" id="{5189779F-0B78-4DA8-AE5A-FA69C08A40E0}"/>
              </a:ext>
            </a:extLst>
          </p:cNvPr>
          <p:cNvPicPr>
            <a:picLocks noChangeAspect="1"/>
          </p:cNvPicPr>
          <p:nvPr/>
        </p:nvPicPr>
        <p:blipFill>
          <a:blip r:embed="rId6"/>
          <a:stretch>
            <a:fillRect/>
          </a:stretch>
        </p:blipFill>
        <p:spPr>
          <a:xfrm rot="1096362">
            <a:off x="5486561" y="1408652"/>
            <a:ext cx="1157555" cy="903458"/>
          </a:xfrm>
          <a:prstGeom prst="rect">
            <a:avLst/>
          </a:prstGeom>
        </p:spPr>
      </p:pic>
      <p:pic>
        <p:nvPicPr>
          <p:cNvPr id="20" name="図 19">
            <a:extLst>
              <a:ext uri="{FF2B5EF4-FFF2-40B4-BE49-F238E27FC236}">
                <a16:creationId xmlns:a16="http://schemas.microsoft.com/office/drawing/2014/main" id="{061EBC96-08C8-4D04-9CFF-5D12485528E0}"/>
              </a:ext>
            </a:extLst>
          </p:cNvPr>
          <p:cNvPicPr>
            <a:picLocks noChangeAspect="1"/>
          </p:cNvPicPr>
          <p:nvPr/>
        </p:nvPicPr>
        <p:blipFill>
          <a:blip r:embed="rId7"/>
          <a:stretch>
            <a:fillRect/>
          </a:stretch>
        </p:blipFill>
        <p:spPr>
          <a:xfrm>
            <a:off x="5709867" y="2732412"/>
            <a:ext cx="919461" cy="790934"/>
          </a:xfrm>
          <a:prstGeom prst="rect">
            <a:avLst/>
          </a:prstGeom>
        </p:spPr>
      </p:pic>
      <p:sp>
        <p:nvSpPr>
          <p:cNvPr id="21" name="矢印: 右 20">
            <a:extLst>
              <a:ext uri="{FF2B5EF4-FFF2-40B4-BE49-F238E27FC236}">
                <a16:creationId xmlns:a16="http://schemas.microsoft.com/office/drawing/2014/main" id="{4EBC504C-A0E8-4A08-AECF-51F493A3F498}"/>
              </a:ext>
            </a:extLst>
          </p:cNvPr>
          <p:cNvSpPr/>
          <p:nvPr/>
        </p:nvSpPr>
        <p:spPr>
          <a:xfrm rot="8595948">
            <a:off x="4496590" y="3731603"/>
            <a:ext cx="803497" cy="747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11DDEFAE-776C-4AAF-B2C8-F5421379882E}"/>
              </a:ext>
            </a:extLst>
          </p:cNvPr>
          <p:cNvPicPr>
            <a:picLocks noChangeAspect="1"/>
          </p:cNvPicPr>
          <p:nvPr/>
        </p:nvPicPr>
        <p:blipFill>
          <a:blip r:embed="rId8"/>
          <a:stretch>
            <a:fillRect/>
          </a:stretch>
        </p:blipFill>
        <p:spPr>
          <a:xfrm>
            <a:off x="990756" y="3590841"/>
            <a:ext cx="1290522" cy="1047997"/>
          </a:xfrm>
          <a:prstGeom prst="rect">
            <a:avLst/>
          </a:prstGeom>
        </p:spPr>
      </p:pic>
      <p:pic>
        <p:nvPicPr>
          <p:cNvPr id="23" name="Picture 2">
            <a:extLst>
              <a:ext uri="{FF2B5EF4-FFF2-40B4-BE49-F238E27FC236}">
                <a16:creationId xmlns:a16="http://schemas.microsoft.com/office/drawing/2014/main" id="{1C7FC2F4-B6A9-445F-A17B-6AA2D08256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0" y="5104816"/>
            <a:ext cx="1650680" cy="1650680"/>
          </a:xfrm>
          <a:prstGeom prst="rect">
            <a:avLst/>
          </a:prstGeom>
          <a:noFill/>
          <a:extLst>
            <a:ext uri="{909E8E84-426E-40DD-AFC4-6F175D3DCCD1}">
              <a14:hiddenFill xmlns:a14="http://schemas.microsoft.com/office/drawing/2010/main">
                <a:solidFill>
                  <a:srgbClr val="FFFFFF"/>
                </a:solidFill>
              </a14:hiddenFill>
            </a:ext>
          </a:extLst>
        </p:spPr>
      </p:pic>
      <p:sp>
        <p:nvSpPr>
          <p:cNvPr id="24" name="フリーフォーム: 図形 23">
            <a:extLst>
              <a:ext uri="{FF2B5EF4-FFF2-40B4-BE49-F238E27FC236}">
                <a16:creationId xmlns:a16="http://schemas.microsoft.com/office/drawing/2014/main" id="{989D0A23-B22D-41E5-899B-3D73F91E2514}"/>
              </a:ext>
            </a:extLst>
          </p:cNvPr>
          <p:cNvSpPr/>
          <p:nvPr/>
        </p:nvSpPr>
        <p:spPr>
          <a:xfrm>
            <a:off x="343105" y="3871293"/>
            <a:ext cx="1208593" cy="1010862"/>
          </a:xfrm>
          <a:custGeom>
            <a:avLst/>
            <a:gdLst>
              <a:gd name="connsiteX0" fmla="*/ 190500 w 2136504"/>
              <a:gd name="connsiteY0" fmla="*/ 0 h 1511300"/>
              <a:gd name="connsiteX1" fmla="*/ 292100 w 2136504"/>
              <a:gd name="connsiteY1" fmla="*/ 25400 h 1511300"/>
              <a:gd name="connsiteX2" fmla="*/ 342900 w 2136504"/>
              <a:gd name="connsiteY2" fmla="*/ 63500 h 1511300"/>
              <a:gd name="connsiteX3" fmla="*/ 419100 w 2136504"/>
              <a:gd name="connsiteY3" fmla="*/ 101600 h 1511300"/>
              <a:gd name="connsiteX4" fmla="*/ 469900 w 2136504"/>
              <a:gd name="connsiteY4" fmla="*/ 177800 h 1511300"/>
              <a:gd name="connsiteX5" fmla="*/ 444500 w 2136504"/>
              <a:gd name="connsiteY5" fmla="*/ 342900 h 1511300"/>
              <a:gd name="connsiteX6" fmla="*/ 355600 w 2136504"/>
              <a:gd name="connsiteY6" fmla="*/ 406400 h 1511300"/>
              <a:gd name="connsiteX7" fmla="*/ 215900 w 2136504"/>
              <a:gd name="connsiteY7" fmla="*/ 431800 h 1511300"/>
              <a:gd name="connsiteX8" fmla="*/ 152400 w 2136504"/>
              <a:gd name="connsiteY8" fmla="*/ 508000 h 1511300"/>
              <a:gd name="connsiteX9" fmla="*/ 203200 w 2136504"/>
              <a:gd name="connsiteY9" fmla="*/ 533400 h 1511300"/>
              <a:gd name="connsiteX10" fmla="*/ 317500 w 2136504"/>
              <a:gd name="connsiteY10" fmla="*/ 584200 h 1511300"/>
              <a:gd name="connsiteX11" fmla="*/ 355600 w 2136504"/>
              <a:gd name="connsiteY11" fmla="*/ 609600 h 1511300"/>
              <a:gd name="connsiteX12" fmla="*/ 419100 w 2136504"/>
              <a:gd name="connsiteY12" fmla="*/ 622300 h 1511300"/>
              <a:gd name="connsiteX13" fmla="*/ 469900 w 2136504"/>
              <a:gd name="connsiteY13" fmla="*/ 647700 h 1511300"/>
              <a:gd name="connsiteX14" fmla="*/ 508000 w 2136504"/>
              <a:gd name="connsiteY14" fmla="*/ 660400 h 1511300"/>
              <a:gd name="connsiteX15" fmla="*/ 596900 w 2136504"/>
              <a:gd name="connsiteY15" fmla="*/ 698500 h 1511300"/>
              <a:gd name="connsiteX16" fmla="*/ 622300 w 2136504"/>
              <a:gd name="connsiteY16" fmla="*/ 825500 h 1511300"/>
              <a:gd name="connsiteX17" fmla="*/ 596900 w 2136504"/>
              <a:gd name="connsiteY17" fmla="*/ 889000 h 1511300"/>
              <a:gd name="connsiteX18" fmla="*/ 546100 w 2136504"/>
              <a:gd name="connsiteY18" fmla="*/ 927100 h 1511300"/>
              <a:gd name="connsiteX19" fmla="*/ 469900 w 2136504"/>
              <a:gd name="connsiteY19" fmla="*/ 965200 h 1511300"/>
              <a:gd name="connsiteX20" fmla="*/ 431800 w 2136504"/>
              <a:gd name="connsiteY20" fmla="*/ 990600 h 1511300"/>
              <a:gd name="connsiteX21" fmla="*/ 393700 w 2136504"/>
              <a:gd name="connsiteY21" fmla="*/ 1003300 h 1511300"/>
              <a:gd name="connsiteX22" fmla="*/ 330200 w 2136504"/>
              <a:gd name="connsiteY22" fmla="*/ 1028700 h 1511300"/>
              <a:gd name="connsiteX23" fmla="*/ 203200 w 2136504"/>
              <a:gd name="connsiteY23" fmla="*/ 1130300 h 1511300"/>
              <a:gd name="connsiteX24" fmla="*/ 165100 w 2136504"/>
              <a:gd name="connsiteY24" fmla="*/ 1143000 h 1511300"/>
              <a:gd name="connsiteX25" fmla="*/ 127000 w 2136504"/>
              <a:gd name="connsiteY25" fmla="*/ 1181100 h 1511300"/>
              <a:gd name="connsiteX26" fmla="*/ 0 w 2136504"/>
              <a:gd name="connsiteY26" fmla="*/ 1244600 h 1511300"/>
              <a:gd name="connsiteX27" fmla="*/ 50800 w 2136504"/>
              <a:gd name="connsiteY27" fmla="*/ 1295400 h 1511300"/>
              <a:gd name="connsiteX28" fmla="*/ 101600 w 2136504"/>
              <a:gd name="connsiteY28" fmla="*/ 1308100 h 1511300"/>
              <a:gd name="connsiteX29" fmla="*/ 241300 w 2136504"/>
              <a:gd name="connsiteY29" fmla="*/ 1346200 h 1511300"/>
              <a:gd name="connsiteX30" fmla="*/ 368300 w 2136504"/>
              <a:gd name="connsiteY30" fmla="*/ 1371600 h 1511300"/>
              <a:gd name="connsiteX31" fmla="*/ 673100 w 2136504"/>
              <a:gd name="connsiteY31" fmla="*/ 1358900 h 1511300"/>
              <a:gd name="connsiteX32" fmla="*/ 723900 w 2136504"/>
              <a:gd name="connsiteY32" fmla="*/ 1346200 h 1511300"/>
              <a:gd name="connsiteX33" fmla="*/ 812800 w 2136504"/>
              <a:gd name="connsiteY33" fmla="*/ 1333500 h 1511300"/>
              <a:gd name="connsiteX34" fmla="*/ 1117600 w 2136504"/>
              <a:gd name="connsiteY34" fmla="*/ 1358900 h 1511300"/>
              <a:gd name="connsiteX35" fmla="*/ 1219200 w 2136504"/>
              <a:gd name="connsiteY35" fmla="*/ 1422400 h 1511300"/>
              <a:gd name="connsiteX36" fmla="*/ 1282700 w 2136504"/>
              <a:gd name="connsiteY36" fmla="*/ 1447800 h 1511300"/>
              <a:gd name="connsiteX37" fmla="*/ 1422400 w 2136504"/>
              <a:gd name="connsiteY37" fmla="*/ 1485900 h 1511300"/>
              <a:gd name="connsiteX38" fmla="*/ 1485900 w 2136504"/>
              <a:gd name="connsiteY38" fmla="*/ 1498600 h 1511300"/>
              <a:gd name="connsiteX39" fmla="*/ 1651000 w 2136504"/>
              <a:gd name="connsiteY39" fmla="*/ 1511300 h 1511300"/>
              <a:gd name="connsiteX40" fmla="*/ 2006600 w 2136504"/>
              <a:gd name="connsiteY40" fmla="*/ 1473200 h 1511300"/>
              <a:gd name="connsiteX41" fmla="*/ 2095500 w 2136504"/>
              <a:gd name="connsiteY41" fmla="*/ 1435100 h 1511300"/>
              <a:gd name="connsiteX42" fmla="*/ 2133600 w 2136504"/>
              <a:gd name="connsiteY42" fmla="*/ 1409700 h 1511300"/>
              <a:gd name="connsiteX43" fmla="*/ 2133600 w 2136504"/>
              <a:gd name="connsiteY43" fmla="*/ 137160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136504" h="1511300">
                <a:moveTo>
                  <a:pt x="190500" y="0"/>
                </a:moveTo>
                <a:cubicBezTo>
                  <a:pt x="206579" y="3216"/>
                  <a:pt x="271072" y="13384"/>
                  <a:pt x="292100" y="25400"/>
                </a:cubicBezTo>
                <a:cubicBezTo>
                  <a:pt x="310478" y="35902"/>
                  <a:pt x="324750" y="52610"/>
                  <a:pt x="342900" y="63500"/>
                </a:cubicBezTo>
                <a:cubicBezTo>
                  <a:pt x="367251" y="78111"/>
                  <a:pt x="393700" y="88900"/>
                  <a:pt x="419100" y="101600"/>
                </a:cubicBezTo>
                <a:cubicBezTo>
                  <a:pt x="436033" y="127000"/>
                  <a:pt x="474542" y="147628"/>
                  <a:pt x="469900" y="177800"/>
                </a:cubicBezTo>
                <a:cubicBezTo>
                  <a:pt x="461433" y="232833"/>
                  <a:pt x="458005" y="288882"/>
                  <a:pt x="444500" y="342900"/>
                </a:cubicBezTo>
                <a:cubicBezTo>
                  <a:pt x="433566" y="386634"/>
                  <a:pt x="392778" y="395247"/>
                  <a:pt x="355600" y="406400"/>
                </a:cubicBezTo>
                <a:cubicBezTo>
                  <a:pt x="333412" y="413056"/>
                  <a:pt x="233988" y="428785"/>
                  <a:pt x="215900" y="431800"/>
                </a:cubicBezTo>
                <a:cubicBezTo>
                  <a:pt x="194501" y="442499"/>
                  <a:pt x="128192" y="459583"/>
                  <a:pt x="152400" y="508000"/>
                </a:cubicBezTo>
                <a:cubicBezTo>
                  <a:pt x="160867" y="524933"/>
                  <a:pt x="185900" y="525711"/>
                  <a:pt x="203200" y="533400"/>
                </a:cubicBezTo>
                <a:cubicBezTo>
                  <a:pt x="264435" y="560616"/>
                  <a:pt x="262788" y="552936"/>
                  <a:pt x="317500" y="584200"/>
                </a:cubicBezTo>
                <a:cubicBezTo>
                  <a:pt x="330752" y="591773"/>
                  <a:pt x="341308" y="604241"/>
                  <a:pt x="355600" y="609600"/>
                </a:cubicBezTo>
                <a:cubicBezTo>
                  <a:pt x="375811" y="617179"/>
                  <a:pt x="397933" y="618067"/>
                  <a:pt x="419100" y="622300"/>
                </a:cubicBezTo>
                <a:cubicBezTo>
                  <a:pt x="436033" y="630767"/>
                  <a:pt x="452499" y="640242"/>
                  <a:pt x="469900" y="647700"/>
                </a:cubicBezTo>
                <a:cubicBezTo>
                  <a:pt x="482205" y="652973"/>
                  <a:pt x="495695" y="655127"/>
                  <a:pt x="508000" y="660400"/>
                </a:cubicBezTo>
                <a:cubicBezTo>
                  <a:pt x="617854" y="707480"/>
                  <a:pt x="507549" y="668716"/>
                  <a:pt x="596900" y="698500"/>
                </a:cubicBezTo>
                <a:cubicBezTo>
                  <a:pt x="605367" y="740833"/>
                  <a:pt x="638334" y="785416"/>
                  <a:pt x="622300" y="825500"/>
                </a:cubicBezTo>
                <a:cubicBezTo>
                  <a:pt x="613833" y="846667"/>
                  <a:pt x="610578" y="870762"/>
                  <a:pt x="596900" y="889000"/>
                </a:cubicBezTo>
                <a:cubicBezTo>
                  <a:pt x="584200" y="905933"/>
                  <a:pt x="563324" y="914797"/>
                  <a:pt x="546100" y="927100"/>
                </a:cubicBezTo>
                <a:cubicBezTo>
                  <a:pt x="461175" y="987761"/>
                  <a:pt x="553779" y="923260"/>
                  <a:pt x="469900" y="965200"/>
                </a:cubicBezTo>
                <a:cubicBezTo>
                  <a:pt x="456248" y="972026"/>
                  <a:pt x="445452" y="983774"/>
                  <a:pt x="431800" y="990600"/>
                </a:cubicBezTo>
                <a:cubicBezTo>
                  <a:pt x="419826" y="996587"/>
                  <a:pt x="406235" y="998600"/>
                  <a:pt x="393700" y="1003300"/>
                </a:cubicBezTo>
                <a:cubicBezTo>
                  <a:pt x="372354" y="1011305"/>
                  <a:pt x="350214" y="1017784"/>
                  <a:pt x="330200" y="1028700"/>
                </a:cubicBezTo>
                <a:cubicBezTo>
                  <a:pt x="146931" y="1128665"/>
                  <a:pt x="343947" y="1029767"/>
                  <a:pt x="203200" y="1130300"/>
                </a:cubicBezTo>
                <a:cubicBezTo>
                  <a:pt x="192307" y="1138081"/>
                  <a:pt x="177800" y="1138767"/>
                  <a:pt x="165100" y="1143000"/>
                </a:cubicBezTo>
                <a:cubicBezTo>
                  <a:pt x="152400" y="1155700"/>
                  <a:pt x="142296" y="1171687"/>
                  <a:pt x="127000" y="1181100"/>
                </a:cubicBezTo>
                <a:cubicBezTo>
                  <a:pt x="86691" y="1205906"/>
                  <a:pt x="0" y="1244600"/>
                  <a:pt x="0" y="1244600"/>
                </a:cubicBezTo>
                <a:cubicBezTo>
                  <a:pt x="16933" y="1261533"/>
                  <a:pt x="30493" y="1282708"/>
                  <a:pt x="50800" y="1295400"/>
                </a:cubicBezTo>
                <a:cubicBezTo>
                  <a:pt x="65601" y="1304651"/>
                  <a:pt x="85041" y="1302580"/>
                  <a:pt x="101600" y="1308100"/>
                </a:cubicBezTo>
                <a:cubicBezTo>
                  <a:pt x="241448" y="1354716"/>
                  <a:pt x="83380" y="1316590"/>
                  <a:pt x="241300" y="1346200"/>
                </a:cubicBezTo>
                <a:cubicBezTo>
                  <a:pt x="283732" y="1354156"/>
                  <a:pt x="368300" y="1371600"/>
                  <a:pt x="368300" y="1371600"/>
                </a:cubicBezTo>
                <a:cubicBezTo>
                  <a:pt x="469900" y="1367367"/>
                  <a:pt x="571670" y="1366145"/>
                  <a:pt x="673100" y="1358900"/>
                </a:cubicBezTo>
                <a:cubicBezTo>
                  <a:pt x="690510" y="1357656"/>
                  <a:pt x="706727" y="1349322"/>
                  <a:pt x="723900" y="1346200"/>
                </a:cubicBezTo>
                <a:cubicBezTo>
                  <a:pt x="753351" y="1340845"/>
                  <a:pt x="783167" y="1337733"/>
                  <a:pt x="812800" y="1333500"/>
                </a:cubicBezTo>
                <a:cubicBezTo>
                  <a:pt x="914400" y="1341967"/>
                  <a:pt x="1016604" y="1344970"/>
                  <a:pt x="1117600" y="1358900"/>
                </a:cubicBezTo>
                <a:cubicBezTo>
                  <a:pt x="1207623" y="1371317"/>
                  <a:pt x="1157222" y="1383664"/>
                  <a:pt x="1219200" y="1422400"/>
                </a:cubicBezTo>
                <a:cubicBezTo>
                  <a:pt x="1238532" y="1434482"/>
                  <a:pt x="1261073" y="1440591"/>
                  <a:pt x="1282700" y="1447800"/>
                </a:cubicBezTo>
                <a:cubicBezTo>
                  <a:pt x="1307468" y="1456056"/>
                  <a:pt x="1387527" y="1478151"/>
                  <a:pt x="1422400" y="1485900"/>
                </a:cubicBezTo>
                <a:cubicBezTo>
                  <a:pt x="1443472" y="1490583"/>
                  <a:pt x="1464446" y="1496216"/>
                  <a:pt x="1485900" y="1498600"/>
                </a:cubicBezTo>
                <a:cubicBezTo>
                  <a:pt x="1540758" y="1504695"/>
                  <a:pt x="1595967" y="1507067"/>
                  <a:pt x="1651000" y="1511300"/>
                </a:cubicBezTo>
                <a:cubicBezTo>
                  <a:pt x="1870460" y="1501325"/>
                  <a:pt x="1866850" y="1526950"/>
                  <a:pt x="2006600" y="1473200"/>
                </a:cubicBezTo>
                <a:cubicBezTo>
                  <a:pt x="2036691" y="1461626"/>
                  <a:pt x="2066664" y="1449518"/>
                  <a:pt x="2095500" y="1435100"/>
                </a:cubicBezTo>
                <a:cubicBezTo>
                  <a:pt x="2109152" y="1428274"/>
                  <a:pt x="2125747" y="1422788"/>
                  <a:pt x="2133600" y="1409700"/>
                </a:cubicBezTo>
                <a:cubicBezTo>
                  <a:pt x="2140134" y="1398810"/>
                  <a:pt x="2133600" y="1384300"/>
                  <a:pt x="2133600" y="1371600"/>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F93FDF44-240C-464D-822F-D55E463FDB82}"/>
              </a:ext>
            </a:extLst>
          </p:cNvPr>
          <p:cNvSpPr txBox="1"/>
          <p:nvPr/>
        </p:nvSpPr>
        <p:spPr>
          <a:xfrm>
            <a:off x="5271780" y="3493564"/>
            <a:ext cx="3626240" cy="774379"/>
          </a:xfrm>
          <a:prstGeom prst="rect">
            <a:avLst/>
          </a:prstGeom>
          <a:noFill/>
        </p:spPr>
        <p:txBody>
          <a:bodyPr wrap="square" rtlCol="0">
            <a:spAutoFit/>
          </a:bodyPr>
          <a:lstStyle/>
          <a:p>
            <a:pPr>
              <a:lnSpc>
                <a:spcPct val="60000"/>
              </a:lnSpc>
            </a:pPr>
            <a:r>
              <a:rPr lang="en-US" altLang="ja-JP" sz="3600" b="1" dirty="0">
                <a:latin typeface="MS UI Gothic" panose="020B0600070205080204" pitchFamily="50" charset="-128"/>
                <a:ea typeface="MS UI Gothic" panose="020B0600070205080204" pitchFamily="50" charset="-128"/>
              </a:rPr>
              <a:t>shuttle</a:t>
            </a:r>
          </a:p>
          <a:p>
            <a:pPr>
              <a:lnSpc>
                <a:spcPct val="60000"/>
              </a:lnSpc>
            </a:pP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repetitive move</a:t>
            </a:r>
            <a:endParaRPr lang="en-US" altLang="ja-JP" sz="3600" b="1" dirty="0">
              <a:latin typeface="MS UI Gothic" panose="020B0600070205080204" pitchFamily="50" charset="-128"/>
              <a:ea typeface="MS UI Gothic" panose="020B0600070205080204" pitchFamily="50" charset="-128"/>
            </a:endParaRPr>
          </a:p>
        </p:txBody>
      </p:sp>
      <p:sp>
        <p:nvSpPr>
          <p:cNvPr id="28" name="テキスト ボックス 27">
            <a:extLst>
              <a:ext uri="{FF2B5EF4-FFF2-40B4-BE49-F238E27FC236}">
                <a16:creationId xmlns:a16="http://schemas.microsoft.com/office/drawing/2014/main" id="{F1D9FC3E-C87B-477E-B3FD-13948304BB3D}"/>
              </a:ext>
            </a:extLst>
          </p:cNvPr>
          <p:cNvSpPr txBox="1"/>
          <p:nvPr/>
        </p:nvSpPr>
        <p:spPr>
          <a:xfrm>
            <a:off x="802048" y="5378230"/>
            <a:ext cx="1477388" cy="634020"/>
          </a:xfrm>
          <a:prstGeom prst="rect">
            <a:avLst/>
          </a:prstGeom>
          <a:noFill/>
        </p:spPr>
        <p:txBody>
          <a:bodyPr wrap="square" rtlCol="0">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road</a:t>
            </a:r>
          </a:p>
        </p:txBody>
      </p:sp>
      <p:cxnSp>
        <p:nvCxnSpPr>
          <p:cNvPr id="29" name="直線矢印コネクタ 28">
            <a:extLst>
              <a:ext uri="{FF2B5EF4-FFF2-40B4-BE49-F238E27FC236}">
                <a16:creationId xmlns:a16="http://schemas.microsoft.com/office/drawing/2014/main" id="{3AEB550B-6C4C-4C02-B962-93154193070E}"/>
              </a:ext>
            </a:extLst>
          </p:cNvPr>
          <p:cNvCxnSpPr>
            <a:cxnSpLocks/>
          </p:cNvCxnSpPr>
          <p:nvPr/>
        </p:nvCxnSpPr>
        <p:spPr>
          <a:xfrm flipV="1">
            <a:off x="5313504" y="2306286"/>
            <a:ext cx="1486268" cy="118805"/>
          </a:xfrm>
          <a:prstGeom prst="straightConnector1">
            <a:avLst/>
          </a:prstGeom>
          <a:ln w="53975">
            <a:solidFill>
              <a:srgbClr val="FF0000"/>
            </a:solidFill>
            <a:prstDash val="sysDash"/>
            <a:headEnd type="none" w="sm" len="med"/>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3818D1C9-D464-4077-A449-7BF7BBA202EF}"/>
              </a:ext>
            </a:extLst>
          </p:cNvPr>
          <p:cNvCxnSpPr>
            <a:cxnSpLocks/>
          </p:cNvCxnSpPr>
          <p:nvPr/>
        </p:nvCxnSpPr>
        <p:spPr>
          <a:xfrm flipH="1">
            <a:off x="5394644" y="2583824"/>
            <a:ext cx="1323989" cy="105582"/>
          </a:xfrm>
          <a:prstGeom prst="straightConnector1">
            <a:avLst/>
          </a:prstGeom>
          <a:ln w="53975">
            <a:solidFill>
              <a:srgbClr val="FF0000"/>
            </a:solidFill>
            <a:prstDash val="sysDash"/>
            <a:headEnd type="none" w="sm" len="med"/>
            <a:tailEnd type="arrow"/>
          </a:ln>
        </p:spPr>
        <p:style>
          <a:lnRef idx="1">
            <a:schemeClr val="accent1"/>
          </a:lnRef>
          <a:fillRef idx="0">
            <a:schemeClr val="accent1"/>
          </a:fillRef>
          <a:effectRef idx="0">
            <a:schemeClr val="accent1"/>
          </a:effectRef>
          <a:fontRef idx="minor">
            <a:schemeClr val="tx1"/>
          </a:fontRef>
        </p:style>
      </p:cxnSp>
      <p:sp>
        <p:nvSpPr>
          <p:cNvPr id="36" name="矢印: 右 35">
            <a:extLst>
              <a:ext uri="{FF2B5EF4-FFF2-40B4-BE49-F238E27FC236}">
                <a16:creationId xmlns:a16="http://schemas.microsoft.com/office/drawing/2014/main" id="{7360D368-F11B-49A0-AA6A-46826F03EB4B}"/>
              </a:ext>
            </a:extLst>
          </p:cNvPr>
          <p:cNvSpPr/>
          <p:nvPr/>
        </p:nvSpPr>
        <p:spPr>
          <a:xfrm rot="16580680">
            <a:off x="436233" y="4783900"/>
            <a:ext cx="626184" cy="747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右 36">
            <a:extLst>
              <a:ext uri="{FF2B5EF4-FFF2-40B4-BE49-F238E27FC236}">
                <a16:creationId xmlns:a16="http://schemas.microsoft.com/office/drawing/2014/main" id="{79CAF067-5273-47FB-B886-57FF67DCF1AF}"/>
              </a:ext>
            </a:extLst>
          </p:cNvPr>
          <p:cNvSpPr/>
          <p:nvPr/>
        </p:nvSpPr>
        <p:spPr>
          <a:xfrm rot="1545210">
            <a:off x="2176894" y="3915361"/>
            <a:ext cx="626184" cy="747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D26BBD24-84B9-4215-8E07-00506D58235C}"/>
              </a:ext>
            </a:extLst>
          </p:cNvPr>
          <p:cNvPicPr>
            <a:picLocks noChangeAspect="1"/>
          </p:cNvPicPr>
          <p:nvPr/>
        </p:nvPicPr>
        <p:blipFill>
          <a:blip r:embed="rId10"/>
          <a:stretch>
            <a:fillRect/>
          </a:stretch>
        </p:blipFill>
        <p:spPr>
          <a:xfrm>
            <a:off x="6502400" y="4278222"/>
            <a:ext cx="2507358" cy="2461492"/>
          </a:xfrm>
          <a:prstGeom prst="rect">
            <a:avLst/>
          </a:prstGeom>
        </p:spPr>
      </p:pic>
      <p:sp>
        <p:nvSpPr>
          <p:cNvPr id="40" name="テキスト ボックス 39">
            <a:extLst>
              <a:ext uri="{FF2B5EF4-FFF2-40B4-BE49-F238E27FC236}">
                <a16:creationId xmlns:a16="http://schemas.microsoft.com/office/drawing/2014/main" id="{34478494-9834-4B73-9133-952D1B582B8D}"/>
              </a:ext>
            </a:extLst>
          </p:cNvPr>
          <p:cNvSpPr txBox="1"/>
          <p:nvPr/>
        </p:nvSpPr>
        <p:spPr>
          <a:xfrm>
            <a:off x="2020288" y="4625915"/>
            <a:ext cx="4664887" cy="1815882"/>
          </a:xfrm>
          <a:prstGeom prst="rect">
            <a:avLst/>
          </a:prstGeom>
          <a:noFill/>
        </p:spPr>
        <p:txBody>
          <a:bodyPr wrap="square" rtlCol="0">
            <a:spAutoFit/>
          </a:bodyPr>
          <a:lstStyle/>
          <a:p>
            <a:pPr>
              <a:lnSpc>
                <a:spcPct val="70000"/>
              </a:lnSpc>
            </a:pPr>
            <a:r>
              <a:rPr lang="en-US" altLang="ja-JP" sz="3600" b="1" dirty="0">
                <a:latin typeface="MS UI Gothic" panose="020B0600070205080204" pitchFamily="50" charset="-128"/>
                <a:ea typeface="MS UI Gothic" panose="020B0600070205080204" pitchFamily="50" charset="-128"/>
              </a:rPr>
              <a:t>a place where people come and go</a:t>
            </a:r>
          </a:p>
          <a:p>
            <a:pPr marL="571500" indent="-571500">
              <a:lnSpc>
                <a:spcPct val="70000"/>
              </a:lnSpc>
              <a:buFont typeface="Wingdings" panose="05000000000000000000" pitchFamily="2" charset="2"/>
              <a:buChar char="à"/>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 street</a:t>
            </a:r>
          </a:p>
          <a:p>
            <a:pPr marL="571500" indent="-571500">
              <a:lnSpc>
                <a:spcPct val="70000"/>
              </a:lnSpc>
              <a:buFont typeface="Wingdings" panose="05000000000000000000" pitchFamily="2" charset="2"/>
              <a:buChar char="à"/>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to pass through</a:t>
            </a:r>
            <a:endParaRPr lang="en-US" altLang="ja-JP" sz="36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4014468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69141589-B2BA-4438-8ACB-B135AC624585}"/>
              </a:ext>
            </a:extLst>
          </p:cNvPr>
          <p:cNvPicPr>
            <a:picLocks noChangeAspect="1"/>
          </p:cNvPicPr>
          <p:nvPr/>
        </p:nvPicPr>
        <p:blipFill>
          <a:blip r:embed="rId2"/>
          <a:stretch>
            <a:fillRect/>
          </a:stretch>
        </p:blipFill>
        <p:spPr>
          <a:xfrm>
            <a:off x="0" y="-14575"/>
            <a:ext cx="9144000" cy="487110"/>
          </a:xfrm>
          <a:prstGeom prst="rect">
            <a:avLst/>
          </a:prstGeom>
        </p:spPr>
      </p:pic>
      <p:sp>
        <p:nvSpPr>
          <p:cNvPr id="22" name="テキスト ボックス 21">
            <a:extLst>
              <a:ext uri="{FF2B5EF4-FFF2-40B4-BE49-F238E27FC236}">
                <a16:creationId xmlns:a16="http://schemas.microsoft.com/office/drawing/2014/main" id="{65EA28CB-B773-40FB-8E14-CDBD117AB197}"/>
              </a:ext>
            </a:extLst>
          </p:cNvPr>
          <p:cNvSpPr txBox="1"/>
          <p:nvPr/>
        </p:nvSpPr>
        <p:spPr>
          <a:xfrm>
            <a:off x="115806" y="867510"/>
            <a:ext cx="4804231"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https://commons.wikimedia.org/wiki/File:V%C3%A4v,_Skyttlar.jpg</a:t>
            </a:r>
          </a:p>
          <a:p>
            <a:r>
              <a:rPr lang="ja-JP" altLang="en-US" sz="1200" dirty="0">
                <a:latin typeface="MS UI Gothic" panose="020B0600070205080204" pitchFamily="50" charset="-128"/>
                <a:ea typeface="MS UI Gothic" panose="020B0600070205080204" pitchFamily="50" charset="-128"/>
              </a:rPr>
              <a:t>User Damast on sv.wikipedia, CC BY-SA 3.0, via Wikimedia Commons</a:t>
            </a:r>
          </a:p>
        </p:txBody>
      </p:sp>
      <p:pic>
        <p:nvPicPr>
          <p:cNvPr id="5122" name="Picture 2">
            <a:extLst>
              <a:ext uri="{FF2B5EF4-FFF2-40B4-BE49-F238E27FC236}">
                <a16:creationId xmlns:a16="http://schemas.microsoft.com/office/drawing/2014/main" id="{66B0F838-B80A-4AC0-8141-66B2C1D39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04" y="1321880"/>
            <a:ext cx="3146428" cy="2048263"/>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a:extLst>
              <a:ext uri="{FF2B5EF4-FFF2-40B4-BE49-F238E27FC236}">
                <a16:creationId xmlns:a16="http://schemas.microsoft.com/office/drawing/2014/main" id="{A57E8AA7-4E31-4CAB-9D42-F6629136AC30}"/>
              </a:ext>
            </a:extLst>
          </p:cNvPr>
          <p:cNvPicPr>
            <a:picLocks noChangeAspect="1"/>
          </p:cNvPicPr>
          <p:nvPr/>
        </p:nvPicPr>
        <p:blipFill>
          <a:blip r:embed="rId4"/>
          <a:stretch>
            <a:fillRect/>
          </a:stretch>
        </p:blipFill>
        <p:spPr>
          <a:xfrm>
            <a:off x="0" y="432949"/>
            <a:ext cx="9144000" cy="477672"/>
          </a:xfrm>
          <a:prstGeom prst="rect">
            <a:avLst/>
          </a:prstGeom>
        </p:spPr>
      </p:pic>
      <p:pic>
        <p:nvPicPr>
          <p:cNvPr id="26" name="図 25">
            <a:extLst>
              <a:ext uri="{FF2B5EF4-FFF2-40B4-BE49-F238E27FC236}">
                <a16:creationId xmlns:a16="http://schemas.microsoft.com/office/drawing/2014/main" id="{4D5BF5AE-FB14-4D6B-82DB-548C364F2FA3}"/>
              </a:ext>
            </a:extLst>
          </p:cNvPr>
          <p:cNvPicPr>
            <a:picLocks noChangeAspect="1"/>
          </p:cNvPicPr>
          <p:nvPr/>
        </p:nvPicPr>
        <p:blipFill>
          <a:blip r:embed="rId5"/>
          <a:stretch>
            <a:fillRect/>
          </a:stretch>
        </p:blipFill>
        <p:spPr>
          <a:xfrm>
            <a:off x="3315030" y="1864287"/>
            <a:ext cx="1297133" cy="1237150"/>
          </a:xfrm>
          <a:prstGeom prst="rect">
            <a:avLst/>
          </a:prstGeom>
        </p:spPr>
      </p:pic>
      <p:sp>
        <p:nvSpPr>
          <p:cNvPr id="28" name="テキスト ボックス 27">
            <a:extLst>
              <a:ext uri="{FF2B5EF4-FFF2-40B4-BE49-F238E27FC236}">
                <a16:creationId xmlns:a16="http://schemas.microsoft.com/office/drawing/2014/main" id="{2E67B655-7480-40C1-93EB-726798E01295}"/>
              </a:ext>
            </a:extLst>
          </p:cNvPr>
          <p:cNvSpPr txBox="1"/>
          <p:nvPr/>
        </p:nvSpPr>
        <p:spPr>
          <a:xfrm>
            <a:off x="3425678" y="1279511"/>
            <a:ext cx="5445605" cy="584775"/>
          </a:xfrm>
          <a:prstGeom prst="rect">
            <a:avLst/>
          </a:prstGeom>
          <a:noFill/>
        </p:spPr>
        <p:txBody>
          <a:bodyPr wrap="square" rtlCol="0">
            <a:spAutoFit/>
          </a:bodyPr>
          <a:lstStyle/>
          <a:p>
            <a:pPr>
              <a:lnSpc>
                <a:spcPct val="80000"/>
              </a:lnSpc>
            </a:pPr>
            <a:r>
              <a:rPr lang="ja-JP" altLang="en-US" sz="4000" b="1" dirty="0">
                <a:latin typeface="MS UI Gothic" panose="020B0600070205080204" pitchFamily="50" charset="-128"/>
                <a:ea typeface="MS UI Gothic" panose="020B0600070205080204" pitchFamily="50" charset="-128"/>
              </a:rPr>
              <a:t>杼 </a:t>
            </a:r>
            <a:r>
              <a:rPr lang="en-US" altLang="ja-JP" sz="4000" b="1" dirty="0">
                <a:latin typeface="MS UI Gothic" panose="020B0600070205080204" pitchFamily="50" charset="-128"/>
                <a:ea typeface="MS UI Gothic" panose="020B0600070205080204" pitchFamily="50" charset="-128"/>
              </a:rPr>
              <a:t>= </a:t>
            </a:r>
            <a:r>
              <a:rPr lang="en-US" altLang="ja-JP" sz="3600" b="1" dirty="0">
                <a:latin typeface="MS UI Gothic" panose="020B0600070205080204" pitchFamily="50" charset="-128"/>
                <a:ea typeface="MS UI Gothic" panose="020B0600070205080204" pitchFamily="50" charset="-128"/>
              </a:rPr>
              <a:t>shuttle (weaving tool)</a:t>
            </a:r>
            <a:endParaRPr lang="en-US" altLang="ja-JP" sz="4000" b="1" dirty="0">
              <a:latin typeface="MS UI Gothic" panose="020B0600070205080204" pitchFamily="50" charset="-128"/>
              <a:ea typeface="MS UI Gothic" panose="020B0600070205080204" pitchFamily="50" charset="-128"/>
            </a:endParaRPr>
          </a:p>
        </p:txBody>
      </p:sp>
      <p:sp>
        <p:nvSpPr>
          <p:cNvPr id="27" name="楕円 26">
            <a:extLst>
              <a:ext uri="{FF2B5EF4-FFF2-40B4-BE49-F238E27FC236}">
                <a16:creationId xmlns:a16="http://schemas.microsoft.com/office/drawing/2014/main" id="{770CA0D2-226A-49FF-A208-1E7E43FB870F}"/>
              </a:ext>
            </a:extLst>
          </p:cNvPr>
          <p:cNvSpPr/>
          <p:nvPr/>
        </p:nvSpPr>
        <p:spPr>
          <a:xfrm>
            <a:off x="3682813" y="1757087"/>
            <a:ext cx="897070" cy="1514187"/>
          </a:xfrm>
          <a:prstGeom prst="ellipse">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矢印コネクタ 33">
            <a:extLst>
              <a:ext uri="{FF2B5EF4-FFF2-40B4-BE49-F238E27FC236}">
                <a16:creationId xmlns:a16="http://schemas.microsoft.com/office/drawing/2014/main" id="{6ADF7D6D-431D-4FEA-9183-2D4050A5986B}"/>
              </a:ext>
            </a:extLst>
          </p:cNvPr>
          <p:cNvCxnSpPr>
            <a:cxnSpLocks/>
          </p:cNvCxnSpPr>
          <p:nvPr/>
        </p:nvCxnSpPr>
        <p:spPr>
          <a:xfrm flipV="1">
            <a:off x="1854066" y="3970203"/>
            <a:ext cx="1158298" cy="418957"/>
          </a:xfrm>
          <a:prstGeom prst="straightConnector1">
            <a:avLst/>
          </a:prstGeom>
          <a:ln w="53975">
            <a:solidFill>
              <a:srgbClr val="FF0000"/>
            </a:solidFill>
            <a:prstDash val="sysDash"/>
            <a:headEnd type="none" w="sm" len="med"/>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FAC9E3C6-0452-44F9-A8DB-AE12B5668E73}"/>
              </a:ext>
            </a:extLst>
          </p:cNvPr>
          <p:cNvSpPr txBox="1"/>
          <p:nvPr/>
        </p:nvSpPr>
        <p:spPr>
          <a:xfrm>
            <a:off x="4612163" y="1833788"/>
            <a:ext cx="4458104" cy="3108543"/>
          </a:xfrm>
          <a:prstGeom prst="rect">
            <a:avLst/>
          </a:prstGeom>
          <a:noFill/>
        </p:spPr>
        <p:txBody>
          <a:bodyPr wrap="square" rtlCol="0">
            <a:spAutoFit/>
          </a:bodyPr>
          <a:lstStyle/>
          <a:p>
            <a:pPr>
              <a:lnSpc>
                <a:spcPct val="70000"/>
              </a:lnSpc>
            </a:pPr>
            <a:r>
              <a:rPr lang="en-US" altLang="ja-JP" sz="3200" dirty="0">
                <a:latin typeface="MS UI Gothic" panose="020B0600070205080204" pitchFamily="50" charset="-128"/>
                <a:ea typeface="MS UI Gothic" panose="020B0600070205080204" pitchFamily="50" charset="-128"/>
              </a:rPr>
              <a:t>to throw the shuttle and weave</a:t>
            </a:r>
          </a:p>
          <a:p>
            <a:pPr marL="571500" indent="-571500">
              <a:lnSpc>
                <a:spcPct val="70000"/>
              </a:lnSpc>
              <a:buFont typeface="Wingdings" panose="05000000000000000000" pitchFamily="2" charset="2"/>
              <a:buChar char="à"/>
            </a:pP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after this process, the fabric is complete</a:t>
            </a:r>
          </a:p>
          <a:p>
            <a:pPr marL="571500" indent="-571500">
              <a:lnSpc>
                <a:spcPct val="70000"/>
              </a:lnSpc>
              <a:buFont typeface="Wingdings" panose="05000000000000000000" pitchFamily="2" charset="2"/>
              <a:buChar char="à"/>
            </a:pP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preliminary process</a:t>
            </a:r>
          </a:p>
          <a:p>
            <a:pPr marL="571500" indent="-571500">
              <a:lnSpc>
                <a:spcPct val="70000"/>
              </a:lnSpc>
              <a:buFont typeface="Wingdings" panose="05000000000000000000" pitchFamily="2" charset="2"/>
              <a:buChar char="à"/>
            </a:pP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previous, beforehand</a:t>
            </a:r>
          </a:p>
          <a:p>
            <a:pPr marL="571500" indent="-571500">
              <a:lnSpc>
                <a:spcPct val="70000"/>
              </a:lnSpc>
              <a:buFont typeface="Wingdings" panose="05000000000000000000" pitchFamily="2" charset="2"/>
              <a:buChar char="à"/>
            </a:pPr>
            <a:endParaRPr lang="en-US" altLang="ja-JP" sz="3200" dirty="0">
              <a:latin typeface="MS UI Gothic" panose="020B0600070205080204" pitchFamily="50" charset="-128"/>
              <a:ea typeface="MS UI Gothic" panose="020B0600070205080204" pitchFamily="50" charset="-128"/>
            </a:endParaRPr>
          </a:p>
        </p:txBody>
      </p:sp>
      <p:pic>
        <p:nvPicPr>
          <p:cNvPr id="8" name="図 7">
            <a:extLst>
              <a:ext uri="{FF2B5EF4-FFF2-40B4-BE49-F238E27FC236}">
                <a16:creationId xmlns:a16="http://schemas.microsoft.com/office/drawing/2014/main" id="{5F659389-F3F4-41BE-A02E-F0AAFE1A3251}"/>
              </a:ext>
            </a:extLst>
          </p:cNvPr>
          <p:cNvPicPr>
            <a:picLocks noChangeAspect="1"/>
          </p:cNvPicPr>
          <p:nvPr/>
        </p:nvPicPr>
        <p:blipFill>
          <a:blip r:embed="rId6"/>
          <a:stretch>
            <a:fillRect/>
          </a:stretch>
        </p:blipFill>
        <p:spPr>
          <a:xfrm>
            <a:off x="401762" y="4404422"/>
            <a:ext cx="1643679" cy="2290372"/>
          </a:xfrm>
          <a:prstGeom prst="rect">
            <a:avLst/>
          </a:prstGeom>
        </p:spPr>
      </p:pic>
      <p:pic>
        <p:nvPicPr>
          <p:cNvPr id="10" name="図 9">
            <a:extLst>
              <a:ext uri="{FF2B5EF4-FFF2-40B4-BE49-F238E27FC236}">
                <a16:creationId xmlns:a16="http://schemas.microsoft.com/office/drawing/2014/main" id="{DC7F5976-5D6F-4DA2-90DC-AEB42BFC490B}"/>
              </a:ext>
            </a:extLst>
          </p:cNvPr>
          <p:cNvPicPr>
            <a:picLocks noChangeAspect="1"/>
          </p:cNvPicPr>
          <p:nvPr/>
        </p:nvPicPr>
        <p:blipFill>
          <a:blip r:embed="rId7"/>
          <a:stretch>
            <a:fillRect/>
          </a:stretch>
        </p:blipFill>
        <p:spPr>
          <a:xfrm>
            <a:off x="2973355" y="3440859"/>
            <a:ext cx="1585097" cy="1237149"/>
          </a:xfrm>
          <a:prstGeom prst="rect">
            <a:avLst/>
          </a:prstGeom>
        </p:spPr>
      </p:pic>
      <p:pic>
        <p:nvPicPr>
          <p:cNvPr id="41" name="図 40">
            <a:extLst>
              <a:ext uri="{FF2B5EF4-FFF2-40B4-BE49-F238E27FC236}">
                <a16:creationId xmlns:a16="http://schemas.microsoft.com/office/drawing/2014/main" id="{ABCF68D8-E205-48CC-A407-8F06F6451595}"/>
              </a:ext>
            </a:extLst>
          </p:cNvPr>
          <p:cNvPicPr>
            <a:picLocks noChangeAspect="1"/>
          </p:cNvPicPr>
          <p:nvPr/>
        </p:nvPicPr>
        <p:blipFill>
          <a:blip r:embed="rId8"/>
          <a:stretch>
            <a:fillRect/>
          </a:stretch>
        </p:blipFill>
        <p:spPr>
          <a:xfrm>
            <a:off x="176893" y="5466069"/>
            <a:ext cx="981075" cy="1228725"/>
          </a:xfrm>
          <a:prstGeom prst="rect">
            <a:avLst/>
          </a:prstGeom>
        </p:spPr>
      </p:pic>
      <p:pic>
        <p:nvPicPr>
          <p:cNvPr id="39" name="図 38">
            <a:extLst>
              <a:ext uri="{FF2B5EF4-FFF2-40B4-BE49-F238E27FC236}">
                <a16:creationId xmlns:a16="http://schemas.microsoft.com/office/drawing/2014/main" id="{912C63E8-0195-496D-9366-FCC347AC43EB}"/>
              </a:ext>
            </a:extLst>
          </p:cNvPr>
          <p:cNvPicPr>
            <a:picLocks noChangeAspect="1"/>
          </p:cNvPicPr>
          <p:nvPr/>
        </p:nvPicPr>
        <p:blipFill>
          <a:blip r:embed="rId9"/>
          <a:stretch>
            <a:fillRect/>
          </a:stretch>
        </p:blipFill>
        <p:spPr>
          <a:xfrm>
            <a:off x="2952401" y="4480117"/>
            <a:ext cx="885825" cy="762000"/>
          </a:xfrm>
          <a:prstGeom prst="rect">
            <a:avLst/>
          </a:prstGeom>
        </p:spPr>
      </p:pic>
      <p:cxnSp>
        <p:nvCxnSpPr>
          <p:cNvPr id="33" name="直線矢印コネクタ 32">
            <a:extLst>
              <a:ext uri="{FF2B5EF4-FFF2-40B4-BE49-F238E27FC236}">
                <a16:creationId xmlns:a16="http://schemas.microsoft.com/office/drawing/2014/main" id="{F95E2DF0-D23B-4E98-AB3C-F6E73B2A759D}"/>
              </a:ext>
            </a:extLst>
          </p:cNvPr>
          <p:cNvCxnSpPr>
            <a:cxnSpLocks/>
          </p:cNvCxnSpPr>
          <p:nvPr/>
        </p:nvCxnSpPr>
        <p:spPr>
          <a:xfrm flipH="1">
            <a:off x="2022473" y="4422173"/>
            <a:ext cx="950882" cy="348925"/>
          </a:xfrm>
          <a:prstGeom prst="straightConnector1">
            <a:avLst/>
          </a:prstGeom>
          <a:ln w="53975">
            <a:solidFill>
              <a:srgbClr val="FF0000"/>
            </a:solidFill>
            <a:prstDash val="sysDash"/>
            <a:headEnd type="none" w="sm" len="med"/>
            <a:tailEnd type="arrow"/>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2188C039-578D-4C3A-9664-24F868C69886}"/>
              </a:ext>
            </a:extLst>
          </p:cNvPr>
          <p:cNvPicPr>
            <a:picLocks noChangeAspect="1"/>
          </p:cNvPicPr>
          <p:nvPr/>
        </p:nvPicPr>
        <p:blipFill>
          <a:blip r:embed="rId10"/>
          <a:stretch>
            <a:fillRect/>
          </a:stretch>
        </p:blipFill>
        <p:spPr>
          <a:xfrm>
            <a:off x="6801854" y="4489894"/>
            <a:ext cx="2228682" cy="2258201"/>
          </a:xfrm>
          <a:prstGeom prst="rect">
            <a:avLst/>
          </a:prstGeom>
        </p:spPr>
      </p:pic>
    </p:spTree>
    <p:extLst>
      <p:ext uri="{BB962C8B-B14F-4D97-AF65-F5344CB8AC3E}">
        <p14:creationId xmlns:p14="http://schemas.microsoft.com/office/powerpoint/2010/main" val="264024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a:extLst>
              <a:ext uri="{FF2B5EF4-FFF2-40B4-BE49-F238E27FC236}">
                <a16:creationId xmlns:a16="http://schemas.microsoft.com/office/drawing/2014/main" id="{912C63E8-0195-496D-9366-FCC347AC43EB}"/>
              </a:ext>
            </a:extLst>
          </p:cNvPr>
          <p:cNvPicPr>
            <a:picLocks noChangeAspect="1"/>
          </p:cNvPicPr>
          <p:nvPr/>
        </p:nvPicPr>
        <p:blipFill>
          <a:blip r:embed="rId2"/>
          <a:stretch>
            <a:fillRect/>
          </a:stretch>
        </p:blipFill>
        <p:spPr>
          <a:xfrm>
            <a:off x="7299047" y="4628120"/>
            <a:ext cx="885825" cy="762000"/>
          </a:xfrm>
          <a:prstGeom prst="rect">
            <a:avLst/>
          </a:prstGeom>
        </p:spPr>
      </p:pic>
      <p:pic>
        <p:nvPicPr>
          <p:cNvPr id="3" name="図 2">
            <a:extLst>
              <a:ext uri="{FF2B5EF4-FFF2-40B4-BE49-F238E27FC236}">
                <a16:creationId xmlns:a16="http://schemas.microsoft.com/office/drawing/2014/main" id="{F94D45F2-0D44-4E30-8057-21AFBEC72F64}"/>
              </a:ext>
            </a:extLst>
          </p:cNvPr>
          <p:cNvPicPr>
            <a:picLocks noChangeAspect="1"/>
          </p:cNvPicPr>
          <p:nvPr/>
        </p:nvPicPr>
        <p:blipFill>
          <a:blip r:embed="rId3"/>
          <a:stretch>
            <a:fillRect/>
          </a:stretch>
        </p:blipFill>
        <p:spPr>
          <a:xfrm>
            <a:off x="0" y="-4287"/>
            <a:ext cx="9144000" cy="470458"/>
          </a:xfrm>
          <a:prstGeom prst="rect">
            <a:avLst/>
          </a:prstGeom>
        </p:spPr>
      </p:pic>
      <p:pic>
        <p:nvPicPr>
          <p:cNvPr id="5" name="図 4" descr="アイコン&#10;&#10;自動的に生成された説明">
            <a:extLst>
              <a:ext uri="{FF2B5EF4-FFF2-40B4-BE49-F238E27FC236}">
                <a16:creationId xmlns:a16="http://schemas.microsoft.com/office/drawing/2014/main" id="{941C8719-5560-4179-B542-09C22F86EA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0666" y="1169843"/>
            <a:ext cx="2109983" cy="2109983"/>
          </a:xfrm>
          <a:prstGeom prst="rect">
            <a:avLst/>
          </a:prstGeom>
        </p:spPr>
      </p:pic>
      <p:pic>
        <p:nvPicPr>
          <p:cNvPr id="4" name="図 3">
            <a:extLst>
              <a:ext uri="{FF2B5EF4-FFF2-40B4-BE49-F238E27FC236}">
                <a16:creationId xmlns:a16="http://schemas.microsoft.com/office/drawing/2014/main" id="{AFD58BAC-F193-430C-9987-38A778D98E38}"/>
              </a:ext>
            </a:extLst>
          </p:cNvPr>
          <p:cNvPicPr>
            <a:picLocks noChangeAspect="1"/>
          </p:cNvPicPr>
          <p:nvPr/>
        </p:nvPicPr>
        <p:blipFill>
          <a:blip r:embed="rId5"/>
          <a:stretch>
            <a:fillRect/>
          </a:stretch>
        </p:blipFill>
        <p:spPr>
          <a:xfrm>
            <a:off x="142204" y="1392683"/>
            <a:ext cx="1265682" cy="1553572"/>
          </a:xfrm>
          <a:prstGeom prst="rect">
            <a:avLst/>
          </a:prstGeom>
        </p:spPr>
      </p:pic>
      <p:pic>
        <p:nvPicPr>
          <p:cNvPr id="6" name="図 5">
            <a:extLst>
              <a:ext uri="{FF2B5EF4-FFF2-40B4-BE49-F238E27FC236}">
                <a16:creationId xmlns:a16="http://schemas.microsoft.com/office/drawing/2014/main" id="{FB2C74C3-FB18-4A91-842B-59C0487FAFAB}"/>
              </a:ext>
            </a:extLst>
          </p:cNvPr>
          <p:cNvPicPr>
            <a:picLocks noChangeAspect="1"/>
          </p:cNvPicPr>
          <p:nvPr/>
        </p:nvPicPr>
        <p:blipFill>
          <a:blip r:embed="rId6"/>
          <a:stretch>
            <a:fillRect/>
          </a:stretch>
        </p:blipFill>
        <p:spPr>
          <a:xfrm>
            <a:off x="3688732" y="1501440"/>
            <a:ext cx="1492869" cy="1381104"/>
          </a:xfrm>
          <a:prstGeom prst="rect">
            <a:avLst/>
          </a:prstGeom>
        </p:spPr>
      </p:pic>
      <p:sp>
        <p:nvSpPr>
          <p:cNvPr id="7" name="矢印: 右 6">
            <a:extLst>
              <a:ext uri="{FF2B5EF4-FFF2-40B4-BE49-F238E27FC236}">
                <a16:creationId xmlns:a16="http://schemas.microsoft.com/office/drawing/2014/main" id="{63DD8D42-3042-4ECC-93A7-2190C787A68F}"/>
              </a:ext>
            </a:extLst>
          </p:cNvPr>
          <p:cNvSpPr/>
          <p:nvPr/>
        </p:nvSpPr>
        <p:spPr>
          <a:xfrm>
            <a:off x="1571664" y="2123327"/>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E6FD39FC-AA85-4F51-B1D8-22CF0AE99FAE}"/>
              </a:ext>
            </a:extLst>
          </p:cNvPr>
          <p:cNvSpPr txBox="1"/>
          <p:nvPr/>
        </p:nvSpPr>
        <p:spPr>
          <a:xfrm>
            <a:off x="115806" y="2855497"/>
            <a:ext cx="3708730" cy="929485"/>
          </a:xfrm>
          <a:prstGeom prst="rect">
            <a:avLst/>
          </a:prstGeom>
          <a:noFill/>
        </p:spPr>
        <p:txBody>
          <a:bodyPr wrap="square" rtlCol="0">
            <a:spAutoFit/>
          </a:bodyPr>
          <a:lstStyle/>
          <a:p>
            <a:pPr>
              <a:lnSpc>
                <a:spcPct val="80000"/>
              </a:lnSpc>
            </a:pPr>
            <a:r>
              <a:rPr lang="en-US" altLang="ja-JP" sz="3400" dirty="0">
                <a:latin typeface="MS UI Gothic" panose="020B0600070205080204" pitchFamily="50" charset="-128"/>
                <a:ea typeface="MS UI Gothic" panose="020B0600070205080204" pitchFamily="50" charset="-128"/>
              </a:rPr>
              <a:t>fruit tree, nut tree</a:t>
            </a:r>
          </a:p>
          <a:p>
            <a:pPr>
              <a:lnSpc>
                <a:spcPct val="80000"/>
              </a:lnSpc>
            </a:pPr>
            <a:r>
              <a:rPr lang="en-US" altLang="ja-JP" sz="3400" dirty="0">
                <a:latin typeface="MS UI Gothic" panose="020B0600070205080204" pitchFamily="50" charset="-128"/>
                <a:ea typeface="MS UI Gothic" panose="020B0600070205080204" pitchFamily="50" charset="-128"/>
                <a:sym typeface="Wingdings" panose="05000000000000000000" pitchFamily="2" charset="2"/>
              </a:rPr>
              <a:t> village, orchard</a:t>
            </a:r>
            <a:endParaRPr lang="en-US" altLang="ja-JP" sz="3400" dirty="0">
              <a:latin typeface="MS UI Gothic" panose="020B0600070205080204" pitchFamily="50" charset="-128"/>
              <a:ea typeface="MS UI Gothic" panose="020B0600070205080204" pitchFamily="50" charset="-128"/>
            </a:endParaRPr>
          </a:p>
        </p:txBody>
      </p:sp>
      <p:pic>
        <p:nvPicPr>
          <p:cNvPr id="18" name="図 17">
            <a:extLst>
              <a:ext uri="{FF2B5EF4-FFF2-40B4-BE49-F238E27FC236}">
                <a16:creationId xmlns:a16="http://schemas.microsoft.com/office/drawing/2014/main" id="{C09D373E-221B-4571-8DA7-A3E7B2EC5307}"/>
              </a:ext>
            </a:extLst>
          </p:cNvPr>
          <p:cNvPicPr>
            <a:picLocks noChangeAspect="1"/>
          </p:cNvPicPr>
          <p:nvPr/>
        </p:nvPicPr>
        <p:blipFill>
          <a:blip r:embed="rId7"/>
          <a:stretch>
            <a:fillRect/>
          </a:stretch>
        </p:blipFill>
        <p:spPr>
          <a:xfrm>
            <a:off x="2315806" y="1470639"/>
            <a:ext cx="1307716" cy="1442706"/>
          </a:xfrm>
          <a:prstGeom prst="rect">
            <a:avLst/>
          </a:prstGeom>
        </p:spPr>
      </p:pic>
      <p:pic>
        <p:nvPicPr>
          <p:cNvPr id="20" name="図 19">
            <a:extLst>
              <a:ext uri="{FF2B5EF4-FFF2-40B4-BE49-F238E27FC236}">
                <a16:creationId xmlns:a16="http://schemas.microsoft.com/office/drawing/2014/main" id="{69141589-B2BA-4438-8ACB-B135AC624585}"/>
              </a:ext>
            </a:extLst>
          </p:cNvPr>
          <p:cNvPicPr>
            <a:picLocks noChangeAspect="1"/>
          </p:cNvPicPr>
          <p:nvPr/>
        </p:nvPicPr>
        <p:blipFill>
          <a:blip r:embed="rId8"/>
          <a:stretch>
            <a:fillRect/>
          </a:stretch>
        </p:blipFill>
        <p:spPr>
          <a:xfrm>
            <a:off x="0" y="450643"/>
            <a:ext cx="9144000" cy="487110"/>
          </a:xfrm>
          <a:prstGeom prst="rect">
            <a:avLst/>
          </a:prstGeom>
        </p:spPr>
      </p:pic>
      <p:sp>
        <p:nvSpPr>
          <p:cNvPr id="22" name="テキスト ボックス 21">
            <a:extLst>
              <a:ext uri="{FF2B5EF4-FFF2-40B4-BE49-F238E27FC236}">
                <a16:creationId xmlns:a16="http://schemas.microsoft.com/office/drawing/2014/main" id="{65EA28CB-B773-40FB-8E14-CDBD117AB197}"/>
              </a:ext>
            </a:extLst>
          </p:cNvPr>
          <p:cNvSpPr txBox="1"/>
          <p:nvPr/>
        </p:nvSpPr>
        <p:spPr>
          <a:xfrm>
            <a:off x="142204" y="6275197"/>
            <a:ext cx="4804231"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https://commons.wikimedia.org/wiki/File:V%C3%A4v,_Skyttlar.jpg</a:t>
            </a:r>
          </a:p>
          <a:p>
            <a:r>
              <a:rPr lang="ja-JP" altLang="en-US" sz="1200" dirty="0">
                <a:latin typeface="MS UI Gothic" panose="020B0600070205080204" pitchFamily="50" charset="-128"/>
                <a:ea typeface="MS UI Gothic" panose="020B0600070205080204" pitchFamily="50" charset="-128"/>
              </a:rPr>
              <a:t>User Damast on sv.wikipedia, CC BY-SA 3.0, via Wikimedia Commons</a:t>
            </a:r>
          </a:p>
        </p:txBody>
      </p:sp>
      <p:pic>
        <p:nvPicPr>
          <p:cNvPr id="5122" name="Picture 2">
            <a:extLst>
              <a:ext uri="{FF2B5EF4-FFF2-40B4-BE49-F238E27FC236}">
                <a16:creationId xmlns:a16="http://schemas.microsoft.com/office/drawing/2014/main" id="{66B0F838-B80A-4AC0-8141-66B2C1D393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204" y="4563101"/>
            <a:ext cx="2630026" cy="1712095"/>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a:extLst>
              <a:ext uri="{FF2B5EF4-FFF2-40B4-BE49-F238E27FC236}">
                <a16:creationId xmlns:a16="http://schemas.microsoft.com/office/drawing/2014/main" id="{A57E8AA7-4E31-4CAB-9D42-F6629136AC30}"/>
              </a:ext>
            </a:extLst>
          </p:cNvPr>
          <p:cNvPicPr>
            <a:picLocks noChangeAspect="1"/>
          </p:cNvPicPr>
          <p:nvPr/>
        </p:nvPicPr>
        <p:blipFill>
          <a:blip r:embed="rId10"/>
          <a:stretch>
            <a:fillRect/>
          </a:stretch>
        </p:blipFill>
        <p:spPr>
          <a:xfrm>
            <a:off x="0" y="898167"/>
            <a:ext cx="9144000" cy="477672"/>
          </a:xfrm>
          <a:prstGeom prst="rect">
            <a:avLst/>
          </a:prstGeom>
        </p:spPr>
      </p:pic>
      <p:pic>
        <p:nvPicPr>
          <p:cNvPr id="26" name="図 25">
            <a:extLst>
              <a:ext uri="{FF2B5EF4-FFF2-40B4-BE49-F238E27FC236}">
                <a16:creationId xmlns:a16="http://schemas.microsoft.com/office/drawing/2014/main" id="{4D5BF5AE-FB14-4D6B-82DB-548C364F2FA3}"/>
              </a:ext>
            </a:extLst>
          </p:cNvPr>
          <p:cNvPicPr>
            <a:picLocks noChangeAspect="1"/>
          </p:cNvPicPr>
          <p:nvPr/>
        </p:nvPicPr>
        <p:blipFill>
          <a:blip r:embed="rId11"/>
          <a:stretch>
            <a:fillRect/>
          </a:stretch>
        </p:blipFill>
        <p:spPr>
          <a:xfrm>
            <a:off x="2864819" y="4570747"/>
            <a:ext cx="1647825" cy="1571625"/>
          </a:xfrm>
          <a:prstGeom prst="rect">
            <a:avLst/>
          </a:prstGeom>
        </p:spPr>
      </p:pic>
      <p:sp>
        <p:nvSpPr>
          <p:cNvPr id="28" name="テキスト ボックス 27">
            <a:extLst>
              <a:ext uri="{FF2B5EF4-FFF2-40B4-BE49-F238E27FC236}">
                <a16:creationId xmlns:a16="http://schemas.microsoft.com/office/drawing/2014/main" id="{2E67B655-7480-40C1-93EB-726798E01295}"/>
              </a:ext>
            </a:extLst>
          </p:cNvPr>
          <p:cNvSpPr txBox="1"/>
          <p:nvPr/>
        </p:nvSpPr>
        <p:spPr>
          <a:xfrm>
            <a:off x="115806" y="4045633"/>
            <a:ext cx="3946091"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shuttle (weaving)</a:t>
            </a:r>
          </a:p>
        </p:txBody>
      </p:sp>
      <p:sp>
        <p:nvSpPr>
          <p:cNvPr id="27" name="楕円 26">
            <a:extLst>
              <a:ext uri="{FF2B5EF4-FFF2-40B4-BE49-F238E27FC236}">
                <a16:creationId xmlns:a16="http://schemas.microsoft.com/office/drawing/2014/main" id="{770CA0D2-226A-49FF-A208-1E7E43FB870F}"/>
              </a:ext>
            </a:extLst>
          </p:cNvPr>
          <p:cNvSpPr/>
          <p:nvPr/>
        </p:nvSpPr>
        <p:spPr>
          <a:xfrm>
            <a:off x="3430694" y="4340289"/>
            <a:ext cx="1081949" cy="1937176"/>
          </a:xfrm>
          <a:prstGeom prst="ellipse">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六角形 28">
            <a:extLst>
              <a:ext uri="{FF2B5EF4-FFF2-40B4-BE49-F238E27FC236}">
                <a16:creationId xmlns:a16="http://schemas.microsoft.com/office/drawing/2014/main" id="{B807899B-F008-43BE-A992-F6B5A5F50B15}"/>
              </a:ext>
            </a:extLst>
          </p:cNvPr>
          <p:cNvSpPr/>
          <p:nvPr/>
        </p:nvSpPr>
        <p:spPr>
          <a:xfrm rot="20276797">
            <a:off x="6461065" y="4247966"/>
            <a:ext cx="1119540" cy="458032"/>
          </a:xfrm>
          <a:prstGeom prst="hexagon">
            <a:avLst>
              <a:gd name="adj" fmla="val 67073"/>
              <a:gd name="vf" fmla="val 11547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六角形 30">
            <a:extLst>
              <a:ext uri="{FF2B5EF4-FFF2-40B4-BE49-F238E27FC236}">
                <a16:creationId xmlns:a16="http://schemas.microsoft.com/office/drawing/2014/main" id="{4D278732-F2B6-4DFC-8290-5FA1EF7399F3}"/>
              </a:ext>
            </a:extLst>
          </p:cNvPr>
          <p:cNvSpPr/>
          <p:nvPr/>
        </p:nvSpPr>
        <p:spPr>
          <a:xfrm rot="20276797">
            <a:off x="4533261" y="5062164"/>
            <a:ext cx="1119540" cy="458032"/>
          </a:xfrm>
          <a:prstGeom prst="hexagon">
            <a:avLst>
              <a:gd name="adj" fmla="val 67073"/>
              <a:gd name="vf" fmla="val 11547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矢印コネクタ 33">
            <a:extLst>
              <a:ext uri="{FF2B5EF4-FFF2-40B4-BE49-F238E27FC236}">
                <a16:creationId xmlns:a16="http://schemas.microsoft.com/office/drawing/2014/main" id="{6ADF7D6D-431D-4FEA-9183-2D4050A5986B}"/>
              </a:ext>
            </a:extLst>
          </p:cNvPr>
          <p:cNvCxnSpPr>
            <a:cxnSpLocks/>
          </p:cNvCxnSpPr>
          <p:nvPr/>
        </p:nvCxnSpPr>
        <p:spPr>
          <a:xfrm flipV="1">
            <a:off x="5733867" y="4712316"/>
            <a:ext cx="682166" cy="300318"/>
          </a:xfrm>
          <a:prstGeom prst="straightConnector1">
            <a:avLst/>
          </a:prstGeom>
          <a:ln w="60325">
            <a:solidFill>
              <a:srgbClr val="FF7C80"/>
            </a:solidFill>
            <a:prstDash val="sysDash"/>
            <a:headEnd type="none" w="sm" len="med"/>
            <a:tailEnd type="arrow"/>
          </a:ln>
        </p:spPr>
        <p:style>
          <a:lnRef idx="1">
            <a:schemeClr val="accent1"/>
          </a:lnRef>
          <a:fillRef idx="0">
            <a:schemeClr val="accent1"/>
          </a:fillRef>
          <a:effectRef idx="0">
            <a:schemeClr val="accent1"/>
          </a:effectRef>
          <a:fontRef idx="minor">
            <a:schemeClr val="tx1"/>
          </a:fontRef>
        </p:style>
      </p:cxnSp>
      <p:pic>
        <p:nvPicPr>
          <p:cNvPr id="41" name="図 40">
            <a:extLst>
              <a:ext uri="{FF2B5EF4-FFF2-40B4-BE49-F238E27FC236}">
                <a16:creationId xmlns:a16="http://schemas.microsoft.com/office/drawing/2014/main" id="{ABCF68D8-E205-48CC-A407-8F06F6451595}"/>
              </a:ext>
            </a:extLst>
          </p:cNvPr>
          <p:cNvPicPr>
            <a:picLocks noChangeAspect="1"/>
          </p:cNvPicPr>
          <p:nvPr/>
        </p:nvPicPr>
        <p:blipFill>
          <a:blip r:embed="rId12"/>
          <a:stretch>
            <a:fillRect/>
          </a:stretch>
        </p:blipFill>
        <p:spPr>
          <a:xfrm>
            <a:off x="5335986" y="5486106"/>
            <a:ext cx="981075" cy="1228725"/>
          </a:xfrm>
          <a:prstGeom prst="rect">
            <a:avLst/>
          </a:prstGeom>
        </p:spPr>
      </p:pic>
      <p:sp>
        <p:nvSpPr>
          <p:cNvPr id="43" name="テキスト ボックス 42">
            <a:extLst>
              <a:ext uri="{FF2B5EF4-FFF2-40B4-BE49-F238E27FC236}">
                <a16:creationId xmlns:a16="http://schemas.microsoft.com/office/drawing/2014/main" id="{FAC9E3C6-0452-44F9-A8DB-AE12B5668E73}"/>
              </a:ext>
            </a:extLst>
          </p:cNvPr>
          <p:cNvSpPr txBox="1"/>
          <p:nvPr/>
        </p:nvSpPr>
        <p:spPr>
          <a:xfrm>
            <a:off x="6269583" y="5438909"/>
            <a:ext cx="2732213" cy="1077218"/>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to weave a large fabric </a:t>
            </a:r>
          </a:p>
        </p:txBody>
      </p:sp>
      <p:sp>
        <p:nvSpPr>
          <p:cNvPr id="44" name="矢印: 右 43">
            <a:extLst>
              <a:ext uri="{FF2B5EF4-FFF2-40B4-BE49-F238E27FC236}">
                <a16:creationId xmlns:a16="http://schemas.microsoft.com/office/drawing/2014/main" id="{2A4E9E64-94BA-47BB-8612-B0AF1170BB0F}"/>
              </a:ext>
            </a:extLst>
          </p:cNvPr>
          <p:cNvSpPr/>
          <p:nvPr/>
        </p:nvSpPr>
        <p:spPr>
          <a:xfrm>
            <a:off x="3526118" y="322638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右 44">
            <a:extLst>
              <a:ext uri="{FF2B5EF4-FFF2-40B4-BE49-F238E27FC236}">
                <a16:creationId xmlns:a16="http://schemas.microsoft.com/office/drawing/2014/main" id="{345507FA-6BB4-4BA5-9133-B171F1AEAE57}"/>
              </a:ext>
            </a:extLst>
          </p:cNvPr>
          <p:cNvSpPr/>
          <p:nvPr/>
        </p:nvSpPr>
        <p:spPr>
          <a:xfrm rot="13942570">
            <a:off x="5411067" y="420603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AD3689AA-929A-4880-B61B-3C723C5DEBAF}"/>
              </a:ext>
            </a:extLst>
          </p:cNvPr>
          <p:cNvSpPr txBox="1"/>
          <p:nvPr/>
        </p:nvSpPr>
        <p:spPr>
          <a:xfrm>
            <a:off x="4110665" y="3098450"/>
            <a:ext cx="4934515" cy="1175706"/>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to expand the orchard </a:t>
            </a:r>
            <a:r>
              <a:rPr lang="en-US" altLang="ja-JP" sz="40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b="1" dirty="0">
                <a:latin typeface="MS UI Gothic" panose="020B0600070205080204" pitchFamily="50" charset="-128"/>
                <a:ea typeface="MS UI Gothic" panose="020B0600070205080204" pitchFamily="50" charset="-128"/>
                <a:sym typeface="Wingdings" panose="05000000000000000000" pitchFamily="2" charset="2"/>
              </a:rPr>
              <a:t>large </a:t>
            </a: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plain/field</a:t>
            </a:r>
            <a:endParaRPr lang="en-US" altLang="ja-JP" sz="4000" b="1" dirty="0">
              <a:solidFill>
                <a:srgbClr val="FF0000"/>
              </a:solidFill>
              <a:latin typeface="MS UI Gothic" panose="020B0600070205080204" pitchFamily="50" charset="-128"/>
              <a:ea typeface="MS UI Gothic" panose="020B0600070205080204" pitchFamily="50" charset="-128"/>
            </a:endParaRPr>
          </a:p>
        </p:txBody>
      </p:sp>
      <p:sp>
        <p:nvSpPr>
          <p:cNvPr id="47" name="フリーフォーム: 図形 46">
            <a:extLst>
              <a:ext uri="{FF2B5EF4-FFF2-40B4-BE49-F238E27FC236}">
                <a16:creationId xmlns:a16="http://schemas.microsoft.com/office/drawing/2014/main" id="{9FD431BB-C101-4299-9E03-CE576E15D5E1}"/>
              </a:ext>
            </a:extLst>
          </p:cNvPr>
          <p:cNvSpPr/>
          <p:nvPr/>
        </p:nvSpPr>
        <p:spPr>
          <a:xfrm rot="20195129">
            <a:off x="7044942" y="4518564"/>
            <a:ext cx="99833" cy="510415"/>
          </a:xfrm>
          <a:custGeom>
            <a:avLst/>
            <a:gdLst>
              <a:gd name="connsiteX0" fmla="*/ 87086 w 351543"/>
              <a:gd name="connsiteY0" fmla="*/ 0 h 1306286"/>
              <a:gd name="connsiteX1" fmla="*/ 348343 w 351543"/>
              <a:gd name="connsiteY1" fmla="*/ 377371 h 1306286"/>
              <a:gd name="connsiteX2" fmla="*/ 217714 w 351543"/>
              <a:gd name="connsiteY2" fmla="*/ 783771 h 1306286"/>
              <a:gd name="connsiteX3" fmla="*/ 0 w 351543"/>
              <a:gd name="connsiteY3" fmla="*/ 1306286 h 1306286"/>
            </a:gdLst>
            <a:ahLst/>
            <a:cxnLst>
              <a:cxn ang="0">
                <a:pos x="connsiteX0" y="connsiteY0"/>
              </a:cxn>
              <a:cxn ang="0">
                <a:pos x="connsiteX1" y="connsiteY1"/>
              </a:cxn>
              <a:cxn ang="0">
                <a:pos x="connsiteX2" y="connsiteY2"/>
              </a:cxn>
              <a:cxn ang="0">
                <a:pos x="connsiteX3" y="connsiteY3"/>
              </a:cxn>
            </a:cxnLst>
            <a:rect l="l" t="t" r="r" b="b"/>
            <a:pathLst>
              <a:path w="351543" h="1306286">
                <a:moveTo>
                  <a:pt x="87086" y="0"/>
                </a:moveTo>
                <a:cubicBezTo>
                  <a:pt x="206829" y="123371"/>
                  <a:pt x="326572" y="246743"/>
                  <a:pt x="348343" y="377371"/>
                </a:cubicBezTo>
                <a:cubicBezTo>
                  <a:pt x="370114" y="507999"/>
                  <a:pt x="275771" y="628952"/>
                  <a:pt x="217714" y="783771"/>
                </a:cubicBezTo>
                <a:cubicBezTo>
                  <a:pt x="159657" y="938590"/>
                  <a:pt x="79828" y="1122438"/>
                  <a:pt x="0" y="1306286"/>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図形 47">
            <a:extLst>
              <a:ext uri="{FF2B5EF4-FFF2-40B4-BE49-F238E27FC236}">
                <a16:creationId xmlns:a16="http://schemas.microsoft.com/office/drawing/2014/main" id="{7C701EF5-2C7D-4F0C-BC4C-11F6C780F4D9}"/>
              </a:ext>
            </a:extLst>
          </p:cNvPr>
          <p:cNvSpPr/>
          <p:nvPr/>
        </p:nvSpPr>
        <p:spPr>
          <a:xfrm rot="21136704">
            <a:off x="5080406" y="5329728"/>
            <a:ext cx="244695" cy="1211856"/>
          </a:xfrm>
          <a:custGeom>
            <a:avLst/>
            <a:gdLst>
              <a:gd name="connsiteX0" fmla="*/ 87086 w 351543"/>
              <a:gd name="connsiteY0" fmla="*/ 0 h 1306286"/>
              <a:gd name="connsiteX1" fmla="*/ 348343 w 351543"/>
              <a:gd name="connsiteY1" fmla="*/ 377371 h 1306286"/>
              <a:gd name="connsiteX2" fmla="*/ 217714 w 351543"/>
              <a:gd name="connsiteY2" fmla="*/ 783771 h 1306286"/>
              <a:gd name="connsiteX3" fmla="*/ 0 w 351543"/>
              <a:gd name="connsiteY3" fmla="*/ 1306286 h 1306286"/>
            </a:gdLst>
            <a:ahLst/>
            <a:cxnLst>
              <a:cxn ang="0">
                <a:pos x="connsiteX0" y="connsiteY0"/>
              </a:cxn>
              <a:cxn ang="0">
                <a:pos x="connsiteX1" y="connsiteY1"/>
              </a:cxn>
              <a:cxn ang="0">
                <a:pos x="connsiteX2" y="connsiteY2"/>
              </a:cxn>
              <a:cxn ang="0">
                <a:pos x="connsiteX3" y="connsiteY3"/>
              </a:cxn>
            </a:cxnLst>
            <a:rect l="l" t="t" r="r" b="b"/>
            <a:pathLst>
              <a:path w="351543" h="1306286">
                <a:moveTo>
                  <a:pt x="87086" y="0"/>
                </a:moveTo>
                <a:cubicBezTo>
                  <a:pt x="206829" y="123371"/>
                  <a:pt x="326572" y="246743"/>
                  <a:pt x="348343" y="377371"/>
                </a:cubicBezTo>
                <a:cubicBezTo>
                  <a:pt x="370114" y="507999"/>
                  <a:pt x="275771" y="628952"/>
                  <a:pt x="217714" y="783771"/>
                </a:cubicBezTo>
                <a:cubicBezTo>
                  <a:pt x="159657" y="938590"/>
                  <a:pt x="79828" y="1122438"/>
                  <a:pt x="0" y="1306286"/>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8674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a:extLst>
              <a:ext uri="{FF2B5EF4-FFF2-40B4-BE49-F238E27FC236}">
                <a16:creationId xmlns:a16="http://schemas.microsoft.com/office/drawing/2014/main" id="{97642E2F-0939-4948-AB42-B9988021272B}"/>
              </a:ext>
            </a:extLst>
          </p:cNvPr>
          <p:cNvPicPr>
            <a:picLocks noChangeAspect="1"/>
          </p:cNvPicPr>
          <p:nvPr/>
        </p:nvPicPr>
        <p:blipFill>
          <a:blip r:embed="rId2"/>
          <a:stretch>
            <a:fillRect/>
          </a:stretch>
        </p:blipFill>
        <p:spPr>
          <a:xfrm>
            <a:off x="1948027" y="5016735"/>
            <a:ext cx="2066925" cy="1676400"/>
          </a:xfrm>
          <a:prstGeom prst="rect">
            <a:avLst/>
          </a:prstGeom>
        </p:spPr>
      </p:pic>
      <p:pic>
        <p:nvPicPr>
          <p:cNvPr id="3" name="図 2">
            <a:extLst>
              <a:ext uri="{FF2B5EF4-FFF2-40B4-BE49-F238E27FC236}">
                <a16:creationId xmlns:a16="http://schemas.microsoft.com/office/drawing/2014/main" id="{9A8D49C8-E6E3-4134-A2CD-020279141803}"/>
              </a:ext>
            </a:extLst>
          </p:cNvPr>
          <p:cNvPicPr>
            <a:picLocks noChangeAspect="1"/>
          </p:cNvPicPr>
          <p:nvPr/>
        </p:nvPicPr>
        <p:blipFill>
          <a:blip r:embed="rId3"/>
          <a:stretch>
            <a:fillRect/>
          </a:stretch>
        </p:blipFill>
        <p:spPr>
          <a:xfrm>
            <a:off x="0" y="-18568"/>
            <a:ext cx="9144000" cy="470458"/>
          </a:xfrm>
          <a:prstGeom prst="rect">
            <a:avLst/>
          </a:prstGeom>
        </p:spPr>
      </p:pic>
      <p:pic>
        <p:nvPicPr>
          <p:cNvPr id="4" name="図 3">
            <a:extLst>
              <a:ext uri="{FF2B5EF4-FFF2-40B4-BE49-F238E27FC236}">
                <a16:creationId xmlns:a16="http://schemas.microsoft.com/office/drawing/2014/main" id="{B30A537F-77ED-462A-9549-42FA81494B89}"/>
              </a:ext>
            </a:extLst>
          </p:cNvPr>
          <p:cNvPicPr>
            <a:picLocks noChangeAspect="1"/>
          </p:cNvPicPr>
          <p:nvPr/>
        </p:nvPicPr>
        <p:blipFill>
          <a:blip r:embed="rId4"/>
          <a:stretch>
            <a:fillRect/>
          </a:stretch>
        </p:blipFill>
        <p:spPr>
          <a:xfrm>
            <a:off x="0" y="422862"/>
            <a:ext cx="9144000" cy="546420"/>
          </a:xfrm>
          <a:prstGeom prst="rect">
            <a:avLst/>
          </a:prstGeom>
        </p:spPr>
      </p:pic>
      <p:pic>
        <p:nvPicPr>
          <p:cNvPr id="6" name="図 5">
            <a:extLst>
              <a:ext uri="{FF2B5EF4-FFF2-40B4-BE49-F238E27FC236}">
                <a16:creationId xmlns:a16="http://schemas.microsoft.com/office/drawing/2014/main" id="{0D0617D8-6B7A-4FAE-B828-CD1175196E85}"/>
              </a:ext>
            </a:extLst>
          </p:cNvPr>
          <p:cNvPicPr>
            <a:picLocks noChangeAspect="1"/>
          </p:cNvPicPr>
          <p:nvPr/>
        </p:nvPicPr>
        <p:blipFill>
          <a:blip r:embed="rId5"/>
          <a:stretch>
            <a:fillRect/>
          </a:stretch>
        </p:blipFill>
        <p:spPr>
          <a:xfrm>
            <a:off x="6610994" y="4397829"/>
            <a:ext cx="2344320" cy="2330198"/>
          </a:xfrm>
          <a:prstGeom prst="rect">
            <a:avLst/>
          </a:prstGeom>
        </p:spPr>
      </p:pic>
      <p:pic>
        <p:nvPicPr>
          <p:cNvPr id="9" name="図 8">
            <a:extLst>
              <a:ext uri="{FF2B5EF4-FFF2-40B4-BE49-F238E27FC236}">
                <a16:creationId xmlns:a16="http://schemas.microsoft.com/office/drawing/2014/main" id="{76BA20FC-A342-4DC0-B09E-6D9301BC57B9}"/>
              </a:ext>
            </a:extLst>
          </p:cNvPr>
          <p:cNvPicPr>
            <a:picLocks noChangeAspect="1"/>
          </p:cNvPicPr>
          <p:nvPr/>
        </p:nvPicPr>
        <p:blipFill>
          <a:blip r:embed="rId6"/>
          <a:stretch>
            <a:fillRect/>
          </a:stretch>
        </p:blipFill>
        <p:spPr>
          <a:xfrm>
            <a:off x="228198" y="3672067"/>
            <a:ext cx="1067898" cy="1992215"/>
          </a:xfrm>
          <a:prstGeom prst="rect">
            <a:avLst/>
          </a:prstGeom>
        </p:spPr>
      </p:pic>
      <p:pic>
        <p:nvPicPr>
          <p:cNvPr id="10" name="図 9">
            <a:extLst>
              <a:ext uri="{FF2B5EF4-FFF2-40B4-BE49-F238E27FC236}">
                <a16:creationId xmlns:a16="http://schemas.microsoft.com/office/drawing/2014/main" id="{F79AA06A-08F8-487D-821C-D495B88C9BB3}"/>
              </a:ext>
            </a:extLst>
          </p:cNvPr>
          <p:cNvPicPr>
            <a:picLocks noChangeAspect="1"/>
          </p:cNvPicPr>
          <p:nvPr/>
        </p:nvPicPr>
        <p:blipFill>
          <a:blip r:embed="rId7"/>
          <a:stretch>
            <a:fillRect/>
          </a:stretch>
        </p:blipFill>
        <p:spPr>
          <a:xfrm>
            <a:off x="1285045" y="3950561"/>
            <a:ext cx="590750" cy="1619797"/>
          </a:xfrm>
          <a:prstGeom prst="rect">
            <a:avLst/>
          </a:prstGeom>
        </p:spPr>
      </p:pic>
      <p:pic>
        <p:nvPicPr>
          <p:cNvPr id="11" name="図 10">
            <a:extLst>
              <a:ext uri="{FF2B5EF4-FFF2-40B4-BE49-F238E27FC236}">
                <a16:creationId xmlns:a16="http://schemas.microsoft.com/office/drawing/2014/main" id="{85A183D5-62B1-4321-A514-30CCE4B4BD90}"/>
              </a:ext>
            </a:extLst>
          </p:cNvPr>
          <p:cNvPicPr>
            <a:picLocks noChangeAspect="1"/>
          </p:cNvPicPr>
          <p:nvPr/>
        </p:nvPicPr>
        <p:blipFill>
          <a:blip r:embed="rId8"/>
          <a:stretch>
            <a:fillRect/>
          </a:stretch>
        </p:blipFill>
        <p:spPr>
          <a:xfrm>
            <a:off x="161930" y="1128334"/>
            <a:ext cx="912127" cy="933651"/>
          </a:xfrm>
          <a:prstGeom prst="rect">
            <a:avLst/>
          </a:prstGeom>
        </p:spPr>
      </p:pic>
      <p:pic>
        <p:nvPicPr>
          <p:cNvPr id="12" name="図 11">
            <a:extLst>
              <a:ext uri="{FF2B5EF4-FFF2-40B4-BE49-F238E27FC236}">
                <a16:creationId xmlns:a16="http://schemas.microsoft.com/office/drawing/2014/main" id="{4222BF11-29E2-4718-86EC-2D2C5065E572}"/>
              </a:ext>
            </a:extLst>
          </p:cNvPr>
          <p:cNvPicPr>
            <a:picLocks noChangeAspect="1"/>
          </p:cNvPicPr>
          <p:nvPr/>
        </p:nvPicPr>
        <p:blipFill>
          <a:blip r:embed="rId8"/>
          <a:stretch>
            <a:fillRect/>
          </a:stretch>
        </p:blipFill>
        <p:spPr>
          <a:xfrm rot="1761916">
            <a:off x="553261" y="2241302"/>
            <a:ext cx="1009014" cy="1247138"/>
          </a:xfrm>
          <a:prstGeom prst="rect">
            <a:avLst/>
          </a:prstGeom>
        </p:spPr>
      </p:pic>
      <p:sp>
        <p:nvSpPr>
          <p:cNvPr id="13" name="矢印: 右 12">
            <a:extLst>
              <a:ext uri="{FF2B5EF4-FFF2-40B4-BE49-F238E27FC236}">
                <a16:creationId xmlns:a16="http://schemas.microsoft.com/office/drawing/2014/main" id="{B0755279-181A-4F59-8B8B-084A9316F7D2}"/>
              </a:ext>
            </a:extLst>
          </p:cNvPr>
          <p:cNvSpPr/>
          <p:nvPr/>
        </p:nvSpPr>
        <p:spPr>
          <a:xfrm rot="3964934">
            <a:off x="444600" y="2178345"/>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36844947-F9D1-4F76-83F7-71322F9503BD}"/>
              </a:ext>
            </a:extLst>
          </p:cNvPr>
          <p:cNvSpPr/>
          <p:nvPr/>
        </p:nvSpPr>
        <p:spPr>
          <a:xfrm rot="3964934">
            <a:off x="1092947" y="3646671"/>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CF5A68D-AB36-4BC6-8933-8D70B2ADC8DE}"/>
              </a:ext>
            </a:extLst>
          </p:cNvPr>
          <p:cNvSpPr txBox="1"/>
          <p:nvPr/>
        </p:nvSpPr>
        <p:spPr>
          <a:xfrm>
            <a:off x="188686" y="5554897"/>
            <a:ext cx="1803235" cy="880241"/>
          </a:xfrm>
          <a:prstGeom prst="rect">
            <a:avLst/>
          </a:prstGeom>
          <a:noFill/>
        </p:spPr>
        <p:txBody>
          <a:bodyPr wrap="square" rtlCol="0">
            <a:spAutoFit/>
          </a:bodyPr>
          <a:lstStyle/>
          <a:p>
            <a:pPr algn="ctr">
              <a:lnSpc>
                <a:spcPct val="80000"/>
              </a:lnSpc>
            </a:pPr>
            <a:r>
              <a:rPr lang="en-US" altLang="ja-JP" sz="3200" b="1" dirty="0">
                <a:latin typeface="MS UI Gothic" panose="020B0600070205080204" pitchFamily="50" charset="-128"/>
                <a:ea typeface="MS UI Gothic" panose="020B0600070205080204" pitchFamily="50" charset="-128"/>
              </a:rPr>
              <a:t>radical “person”</a:t>
            </a:r>
          </a:p>
        </p:txBody>
      </p:sp>
      <p:pic>
        <p:nvPicPr>
          <p:cNvPr id="21" name="図 20">
            <a:extLst>
              <a:ext uri="{FF2B5EF4-FFF2-40B4-BE49-F238E27FC236}">
                <a16:creationId xmlns:a16="http://schemas.microsoft.com/office/drawing/2014/main" id="{21F5F318-9223-4553-956B-6B913ACBAE7D}"/>
              </a:ext>
            </a:extLst>
          </p:cNvPr>
          <p:cNvPicPr>
            <a:picLocks noChangeAspect="1"/>
          </p:cNvPicPr>
          <p:nvPr/>
        </p:nvPicPr>
        <p:blipFill>
          <a:blip r:embed="rId9"/>
          <a:stretch>
            <a:fillRect/>
          </a:stretch>
        </p:blipFill>
        <p:spPr>
          <a:xfrm>
            <a:off x="1586270" y="974135"/>
            <a:ext cx="1856190" cy="2790273"/>
          </a:xfrm>
          <a:prstGeom prst="rect">
            <a:avLst/>
          </a:prstGeom>
        </p:spPr>
      </p:pic>
      <p:cxnSp>
        <p:nvCxnSpPr>
          <p:cNvPr id="25" name="直線コネクタ 24">
            <a:extLst>
              <a:ext uri="{FF2B5EF4-FFF2-40B4-BE49-F238E27FC236}">
                <a16:creationId xmlns:a16="http://schemas.microsoft.com/office/drawing/2014/main" id="{C1A5360F-D5AF-41F3-829D-0090E4D0F8ED}"/>
              </a:ext>
            </a:extLst>
          </p:cNvPr>
          <p:cNvCxnSpPr>
            <a:cxnSpLocks/>
          </p:cNvCxnSpPr>
          <p:nvPr/>
        </p:nvCxnSpPr>
        <p:spPr>
          <a:xfrm flipH="1">
            <a:off x="2080911" y="1531659"/>
            <a:ext cx="866908" cy="0"/>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3D78B05-513A-440B-80C5-0C5CD7906728}"/>
              </a:ext>
            </a:extLst>
          </p:cNvPr>
          <p:cNvCxnSpPr>
            <a:cxnSpLocks/>
          </p:cNvCxnSpPr>
          <p:nvPr/>
        </p:nvCxnSpPr>
        <p:spPr>
          <a:xfrm flipH="1">
            <a:off x="2514365" y="1663164"/>
            <a:ext cx="15009" cy="551315"/>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33" name="四角形: 角を丸くする 32">
            <a:extLst>
              <a:ext uri="{FF2B5EF4-FFF2-40B4-BE49-F238E27FC236}">
                <a16:creationId xmlns:a16="http://schemas.microsoft.com/office/drawing/2014/main" id="{D219A39F-D5D5-4421-A5E7-0B50E3A19141}"/>
              </a:ext>
            </a:extLst>
          </p:cNvPr>
          <p:cNvSpPr/>
          <p:nvPr/>
        </p:nvSpPr>
        <p:spPr>
          <a:xfrm>
            <a:off x="2633893" y="2518969"/>
            <a:ext cx="374913" cy="403550"/>
          </a:xfrm>
          <a:prstGeom prst="roundRect">
            <a:avLst/>
          </a:prstGeom>
          <a:noFill/>
          <a:ln w="889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DFC2CE19-A11A-47B1-A46E-3E5C0831BF5A}"/>
              </a:ext>
            </a:extLst>
          </p:cNvPr>
          <p:cNvSpPr/>
          <p:nvPr/>
        </p:nvSpPr>
        <p:spPr>
          <a:xfrm>
            <a:off x="1992738" y="2518969"/>
            <a:ext cx="374913" cy="403550"/>
          </a:xfrm>
          <a:prstGeom prst="roundRect">
            <a:avLst/>
          </a:prstGeom>
          <a:noFill/>
          <a:ln w="889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8EEC066C-88C3-4DC6-83FE-070345520730}"/>
              </a:ext>
            </a:extLst>
          </p:cNvPr>
          <p:cNvSpPr/>
          <p:nvPr/>
        </p:nvSpPr>
        <p:spPr>
          <a:xfrm>
            <a:off x="2616956" y="3155654"/>
            <a:ext cx="374913" cy="403550"/>
          </a:xfrm>
          <a:prstGeom prst="roundRect">
            <a:avLst/>
          </a:prstGeom>
          <a:noFill/>
          <a:ln w="889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4224BBE0-1BAD-456D-B35D-037428E7E0C3}"/>
              </a:ext>
            </a:extLst>
          </p:cNvPr>
          <p:cNvSpPr/>
          <p:nvPr/>
        </p:nvSpPr>
        <p:spPr>
          <a:xfrm>
            <a:off x="1978908" y="3141688"/>
            <a:ext cx="374913" cy="403550"/>
          </a:xfrm>
          <a:prstGeom prst="roundRect">
            <a:avLst/>
          </a:prstGeom>
          <a:noFill/>
          <a:ln w="889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吹き出し: 四角形 38">
            <a:extLst>
              <a:ext uri="{FF2B5EF4-FFF2-40B4-BE49-F238E27FC236}">
                <a16:creationId xmlns:a16="http://schemas.microsoft.com/office/drawing/2014/main" id="{7C27281B-2EB0-4763-9BA4-6B2C182D4D77}"/>
              </a:ext>
            </a:extLst>
          </p:cNvPr>
          <p:cNvSpPr/>
          <p:nvPr/>
        </p:nvSpPr>
        <p:spPr>
          <a:xfrm>
            <a:off x="3177720" y="1074567"/>
            <a:ext cx="1270483" cy="532251"/>
          </a:xfrm>
          <a:prstGeom prst="wedgeRectCallout">
            <a:avLst>
              <a:gd name="adj1" fmla="val -67148"/>
              <a:gd name="adj2" fmla="val 319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3600" dirty="0">
                <a:solidFill>
                  <a:sysClr val="windowText" lastClr="000000"/>
                </a:solidFill>
              </a:rPr>
              <a:t>head</a:t>
            </a:r>
            <a:endParaRPr kumimoji="1" lang="ja-JP" altLang="en-US" sz="3600" dirty="0">
              <a:solidFill>
                <a:sysClr val="windowText" lastClr="000000"/>
              </a:solidFill>
            </a:endParaRPr>
          </a:p>
        </p:txBody>
      </p:sp>
      <p:sp>
        <p:nvSpPr>
          <p:cNvPr id="40" name="吹き出し: 四角形 39">
            <a:extLst>
              <a:ext uri="{FF2B5EF4-FFF2-40B4-BE49-F238E27FC236}">
                <a16:creationId xmlns:a16="http://schemas.microsoft.com/office/drawing/2014/main" id="{9875E46F-6C71-4332-B3C8-9C831FECC80D}"/>
              </a:ext>
            </a:extLst>
          </p:cNvPr>
          <p:cNvSpPr/>
          <p:nvPr/>
        </p:nvSpPr>
        <p:spPr>
          <a:xfrm>
            <a:off x="3214052" y="1702623"/>
            <a:ext cx="1270483" cy="532251"/>
          </a:xfrm>
          <a:prstGeom prst="wedgeRectCallout">
            <a:avLst>
              <a:gd name="adj1" fmla="val -101135"/>
              <a:gd name="adj2" fmla="val -1815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3600" dirty="0">
                <a:solidFill>
                  <a:sysClr val="windowText" lastClr="000000"/>
                </a:solidFill>
              </a:rPr>
              <a:t>neck</a:t>
            </a:r>
            <a:endParaRPr kumimoji="1" lang="ja-JP" altLang="en-US" sz="3600" dirty="0">
              <a:solidFill>
                <a:sysClr val="windowText" lastClr="000000"/>
              </a:solidFill>
            </a:endParaRPr>
          </a:p>
        </p:txBody>
      </p:sp>
      <p:pic>
        <p:nvPicPr>
          <p:cNvPr id="23554" name="Picture 2" descr="マッサージを受けている男性のイラスト">
            <a:extLst>
              <a:ext uri="{FF2B5EF4-FFF2-40B4-BE49-F238E27FC236}">
                <a16:creationId xmlns:a16="http://schemas.microsoft.com/office/drawing/2014/main" id="{1B3C14D7-7E41-4F47-AC89-4FF2E46239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5183" y="3108093"/>
            <a:ext cx="2057785" cy="2189132"/>
          </a:xfrm>
          <a:prstGeom prst="rect">
            <a:avLst/>
          </a:prstGeom>
          <a:noFill/>
          <a:extLst>
            <a:ext uri="{909E8E84-426E-40DD-AFC4-6F175D3DCCD1}">
              <a14:hiddenFill xmlns:a14="http://schemas.microsoft.com/office/drawing/2010/main">
                <a:solidFill>
                  <a:srgbClr val="FFFFFF"/>
                </a:solidFill>
              </a14:hiddenFill>
            </a:ext>
          </a:extLst>
        </p:spPr>
      </p:pic>
      <p:sp>
        <p:nvSpPr>
          <p:cNvPr id="42" name="矢印: 右 41">
            <a:extLst>
              <a:ext uri="{FF2B5EF4-FFF2-40B4-BE49-F238E27FC236}">
                <a16:creationId xmlns:a16="http://schemas.microsoft.com/office/drawing/2014/main" id="{BD04C699-CE1C-4D94-814D-77978D1597F9}"/>
              </a:ext>
            </a:extLst>
          </p:cNvPr>
          <p:cNvSpPr/>
          <p:nvPr/>
        </p:nvSpPr>
        <p:spPr>
          <a:xfrm rot="1255344">
            <a:off x="3087143" y="3938287"/>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矢印: 右 42">
            <a:extLst>
              <a:ext uri="{FF2B5EF4-FFF2-40B4-BE49-F238E27FC236}">
                <a16:creationId xmlns:a16="http://schemas.microsoft.com/office/drawing/2014/main" id="{A2FA1B06-6FC0-4815-B616-62340C7722A2}"/>
              </a:ext>
            </a:extLst>
          </p:cNvPr>
          <p:cNvSpPr/>
          <p:nvPr/>
        </p:nvSpPr>
        <p:spPr>
          <a:xfrm rot="18507535">
            <a:off x="3516396" y="4836325"/>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図 43">
            <a:extLst>
              <a:ext uri="{FF2B5EF4-FFF2-40B4-BE49-F238E27FC236}">
                <a16:creationId xmlns:a16="http://schemas.microsoft.com/office/drawing/2014/main" id="{C6692FBA-DC5A-4CDB-A316-099D448D6AE0}"/>
              </a:ext>
            </a:extLst>
          </p:cNvPr>
          <p:cNvPicPr>
            <a:picLocks noChangeAspect="1"/>
          </p:cNvPicPr>
          <p:nvPr/>
        </p:nvPicPr>
        <p:blipFill>
          <a:blip r:embed="rId11"/>
          <a:stretch>
            <a:fillRect/>
          </a:stretch>
        </p:blipFill>
        <p:spPr>
          <a:xfrm>
            <a:off x="2065076" y="3792339"/>
            <a:ext cx="854927" cy="848320"/>
          </a:xfrm>
          <a:prstGeom prst="rect">
            <a:avLst/>
          </a:prstGeom>
        </p:spPr>
      </p:pic>
      <p:sp>
        <p:nvSpPr>
          <p:cNvPr id="48" name="吹き出し: 四角形 47">
            <a:extLst>
              <a:ext uri="{FF2B5EF4-FFF2-40B4-BE49-F238E27FC236}">
                <a16:creationId xmlns:a16="http://schemas.microsoft.com/office/drawing/2014/main" id="{016170A5-C708-4DC7-9CA9-EA93628B9CF0}"/>
              </a:ext>
            </a:extLst>
          </p:cNvPr>
          <p:cNvSpPr/>
          <p:nvPr/>
        </p:nvSpPr>
        <p:spPr>
          <a:xfrm>
            <a:off x="3145945" y="2358785"/>
            <a:ext cx="1856190" cy="844836"/>
          </a:xfrm>
          <a:prstGeom prst="wedgeRectCallout">
            <a:avLst>
              <a:gd name="adj1" fmla="val -59872"/>
              <a:gd name="adj2" fmla="val 2846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3200" dirty="0">
                <a:solidFill>
                  <a:sysClr val="windowText" lastClr="000000"/>
                </a:solidFill>
              </a:rPr>
              <a:t>shoulders &amp; back</a:t>
            </a:r>
            <a:endParaRPr kumimoji="1" lang="ja-JP" altLang="en-US" sz="3200" dirty="0">
              <a:solidFill>
                <a:sysClr val="windowText" lastClr="000000"/>
              </a:solidFill>
            </a:endParaRPr>
          </a:p>
        </p:txBody>
      </p:sp>
      <p:sp>
        <p:nvSpPr>
          <p:cNvPr id="49" name="テキスト ボックス 48">
            <a:extLst>
              <a:ext uri="{FF2B5EF4-FFF2-40B4-BE49-F238E27FC236}">
                <a16:creationId xmlns:a16="http://schemas.microsoft.com/office/drawing/2014/main" id="{334F1BAA-EEC8-4A6D-9710-C059AF38EB70}"/>
              </a:ext>
            </a:extLst>
          </p:cNvPr>
          <p:cNvSpPr txBox="1"/>
          <p:nvPr/>
        </p:nvSpPr>
        <p:spPr>
          <a:xfrm>
            <a:off x="4513365" y="1186153"/>
            <a:ext cx="4543744" cy="3194721"/>
          </a:xfrm>
          <a:prstGeom prst="rect">
            <a:avLst/>
          </a:prstGeom>
          <a:noFill/>
        </p:spPr>
        <p:txBody>
          <a:bodyPr wrap="square" rtlCol="0">
            <a:spAutoFit/>
          </a:bodyPr>
          <a:lstStyle/>
          <a:p>
            <a:pPr>
              <a:lnSpc>
                <a:spcPct val="80000"/>
              </a:lnSpc>
            </a:pPr>
            <a:r>
              <a:rPr lang="en-US" altLang="ja-JP" sz="4000" dirty="0">
                <a:latin typeface="MS UI Gothic" panose="020B0600070205080204" pitchFamily="50" charset="-128"/>
                <a:ea typeface="MS UI Gothic" panose="020B0600070205080204" pitchFamily="50" charset="-128"/>
              </a:rPr>
              <a:t>to massage, </a:t>
            </a: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to improve blood flow</a:t>
            </a:r>
          </a:p>
          <a:p>
            <a:pPr marL="1028700" lvl="1" indent="-571500">
              <a:lnSpc>
                <a:spcPct val="80000"/>
              </a:lnSpc>
              <a:buFont typeface="Wingdings" panose="05000000000000000000" pitchFamily="2" charset="2"/>
              <a:buChar char="à"/>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to go smoothly</a:t>
            </a:r>
          </a:p>
          <a:p>
            <a:pPr marL="1028700" lvl="1" indent="-571500">
              <a:lnSpc>
                <a:spcPct val="80000"/>
              </a:lnSpc>
              <a:buFont typeface="Wingdings" panose="05000000000000000000" pitchFamily="2" charset="2"/>
              <a:buChar char="à"/>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convenient</a:t>
            </a:r>
          </a:p>
          <a:p>
            <a:pPr marL="1028700" lvl="1" indent="-571500">
              <a:lnSpc>
                <a:spcPct val="80000"/>
              </a:lnSpc>
              <a:buFont typeface="Wingdings" panose="05000000000000000000" pitchFamily="2" charset="2"/>
              <a:buChar char="à"/>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postal service, flight</a:t>
            </a:r>
          </a:p>
        </p:txBody>
      </p:sp>
    </p:spTree>
    <p:extLst>
      <p:ext uri="{BB962C8B-B14F-4D97-AF65-F5344CB8AC3E}">
        <p14:creationId xmlns:p14="http://schemas.microsoft.com/office/powerpoint/2010/main" val="2742900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719AAA2-E6AF-43F6-B210-417C429ECB21}"/>
              </a:ext>
            </a:extLst>
          </p:cNvPr>
          <p:cNvPicPr>
            <a:picLocks noChangeAspect="1"/>
          </p:cNvPicPr>
          <p:nvPr/>
        </p:nvPicPr>
        <p:blipFill>
          <a:blip r:embed="rId2"/>
          <a:stretch>
            <a:fillRect/>
          </a:stretch>
        </p:blipFill>
        <p:spPr>
          <a:xfrm>
            <a:off x="0" y="11397"/>
            <a:ext cx="9144000" cy="470458"/>
          </a:xfrm>
          <a:prstGeom prst="rect">
            <a:avLst/>
          </a:prstGeom>
        </p:spPr>
      </p:pic>
      <p:pic>
        <p:nvPicPr>
          <p:cNvPr id="3" name="図 2">
            <a:extLst>
              <a:ext uri="{FF2B5EF4-FFF2-40B4-BE49-F238E27FC236}">
                <a16:creationId xmlns:a16="http://schemas.microsoft.com/office/drawing/2014/main" id="{81795C54-41F2-41CE-B519-3B72CE06D986}"/>
              </a:ext>
            </a:extLst>
          </p:cNvPr>
          <p:cNvPicPr>
            <a:picLocks noChangeAspect="1"/>
          </p:cNvPicPr>
          <p:nvPr/>
        </p:nvPicPr>
        <p:blipFill>
          <a:blip r:embed="rId3"/>
          <a:stretch>
            <a:fillRect/>
          </a:stretch>
        </p:blipFill>
        <p:spPr>
          <a:xfrm>
            <a:off x="145142" y="672777"/>
            <a:ext cx="2208342" cy="3114824"/>
          </a:xfrm>
          <a:prstGeom prst="rect">
            <a:avLst/>
          </a:prstGeom>
        </p:spPr>
      </p:pic>
      <p:cxnSp>
        <p:nvCxnSpPr>
          <p:cNvPr id="4" name="直線コネクタ 3">
            <a:extLst>
              <a:ext uri="{FF2B5EF4-FFF2-40B4-BE49-F238E27FC236}">
                <a16:creationId xmlns:a16="http://schemas.microsoft.com/office/drawing/2014/main" id="{399F38C7-B5C2-4FF7-B25F-2F210E162634}"/>
              </a:ext>
            </a:extLst>
          </p:cNvPr>
          <p:cNvCxnSpPr>
            <a:cxnSpLocks/>
          </p:cNvCxnSpPr>
          <p:nvPr/>
        </p:nvCxnSpPr>
        <p:spPr>
          <a:xfrm flipV="1">
            <a:off x="1171125" y="1442217"/>
            <a:ext cx="79168" cy="2312201"/>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821BFEFA-62B1-4011-837D-5BEE9B7E3AF0}"/>
              </a:ext>
            </a:extLst>
          </p:cNvPr>
          <p:cNvCxnSpPr>
            <a:cxnSpLocks/>
          </p:cNvCxnSpPr>
          <p:nvPr/>
        </p:nvCxnSpPr>
        <p:spPr>
          <a:xfrm flipH="1" flipV="1">
            <a:off x="1250293" y="2982789"/>
            <a:ext cx="286658" cy="467457"/>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1BE3AEA9-14BB-49D1-80B9-3F83E6638435}"/>
              </a:ext>
            </a:extLst>
          </p:cNvPr>
          <p:cNvCxnSpPr>
            <a:cxnSpLocks/>
          </p:cNvCxnSpPr>
          <p:nvPr/>
        </p:nvCxnSpPr>
        <p:spPr>
          <a:xfrm flipV="1">
            <a:off x="829878" y="2997303"/>
            <a:ext cx="262080" cy="438428"/>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0DA6FCF-8F48-4281-8AB1-AA27123DC3EE}"/>
              </a:ext>
            </a:extLst>
          </p:cNvPr>
          <p:cNvCxnSpPr>
            <a:cxnSpLocks/>
          </p:cNvCxnSpPr>
          <p:nvPr/>
        </p:nvCxnSpPr>
        <p:spPr>
          <a:xfrm flipH="1">
            <a:off x="976911" y="2747115"/>
            <a:ext cx="416711" cy="0"/>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74C4723-8B07-4A43-A7A5-0EC81A866A54}"/>
              </a:ext>
            </a:extLst>
          </p:cNvPr>
          <p:cNvCxnSpPr>
            <a:cxnSpLocks/>
          </p:cNvCxnSpPr>
          <p:nvPr/>
        </p:nvCxnSpPr>
        <p:spPr>
          <a:xfrm flipH="1">
            <a:off x="968788" y="1190386"/>
            <a:ext cx="483841" cy="455498"/>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D61D2CC7-8551-4DBB-B8FE-3FBA12C00838}"/>
              </a:ext>
            </a:extLst>
          </p:cNvPr>
          <p:cNvPicPr>
            <a:picLocks noChangeAspect="1"/>
          </p:cNvPicPr>
          <p:nvPr/>
        </p:nvPicPr>
        <p:blipFill>
          <a:blip r:embed="rId4"/>
          <a:stretch>
            <a:fillRect/>
          </a:stretch>
        </p:blipFill>
        <p:spPr>
          <a:xfrm>
            <a:off x="2770352" y="616926"/>
            <a:ext cx="1192810" cy="2250072"/>
          </a:xfrm>
          <a:prstGeom prst="rect">
            <a:avLst/>
          </a:prstGeom>
        </p:spPr>
      </p:pic>
      <p:sp>
        <p:nvSpPr>
          <p:cNvPr id="11" name="テキスト ボックス 10">
            <a:extLst>
              <a:ext uri="{FF2B5EF4-FFF2-40B4-BE49-F238E27FC236}">
                <a16:creationId xmlns:a16="http://schemas.microsoft.com/office/drawing/2014/main" id="{FC2BAD44-2930-4114-A753-A97459A5E18A}"/>
              </a:ext>
            </a:extLst>
          </p:cNvPr>
          <p:cNvSpPr txBox="1"/>
          <p:nvPr/>
        </p:nvSpPr>
        <p:spPr>
          <a:xfrm>
            <a:off x="3649111" y="1127556"/>
            <a:ext cx="1787676" cy="867930"/>
          </a:xfrm>
          <a:prstGeom prst="rect">
            <a:avLst/>
          </a:prstGeom>
          <a:noFill/>
        </p:spPr>
        <p:txBody>
          <a:bodyPr wrap="square" rtlCol="0">
            <a:spAutoFit/>
          </a:bodyPr>
          <a:lstStyle/>
          <a:p>
            <a:pPr algn="ctr">
              <a:lnSpc>
                <a:spcPct val="70000"/>
              </a:lnSpc>
            </a:pPr>
            <a:r>
              <a:rPr lang="en-US" altLang="ja-JP" sz="3200" b="1" dirty="0">
                <a:latin typeface="MS UI Gothic" panose="020B0600070205080204" pitchFamily="50" charset="-128"/>
                <a:ea typeface="MS UI Gothic" panose="020B0600070205080204" pitchFamily="50" charset="-128"/>
              </a:rPr>
              <a:t>radical </a:t>
            </a:r>
          </a:p>
          <a:p>
            <a:pPr algn="ctr">
              <a:lnSpc>
                <a:spcPct val="70000"/>
              </a:lnSpc>
            </a:pPr>
            <a:r>
              <a:rPr lang="en-US" altLang="ja-JP" sz="3200" b="1" dirty="0">
                <a:latin typeface="MS UI Gothic" panose="020B0600070205080204" pitchFamily="50" charset="-128"/>
                <a:ea typeface="MS UI Gothic" panose="020B0600070205080204" pitchFamily="50" charset="-128"/>
              </a:rPr>
              <a:t>“</a:t>
            </a:r>
            <a:r>
              <a:rPr lang="en-US" altLang="ja-JP" sz="4000" b="1" dirty="0">
                <a:latin typeface="MS UI Gothic" panose="020B0600070205080204" pitchFamily="50" charset="-128"/>
                <a:ea typeface="MS UI Gothic" panose="020B0600070205080204" pitchFamily="50" charset="-128"/>
              </a:rPr>
              <a:t>grain</a:t>
            </a:r>
            <a:r>
              <a:rPr lang="en-US" altLang="ja-JP" sz="3200" b="1" dirty="0">
                <a:latin typeface="MS UI Gothic" panose="020B0600070205080204" pitchFamily="50" charset="-128"/>
                <a:ea typeface="MS UI Gothic" panose="020B0600070205080204" pitchFamily="50" charset="-128"/>
              </a:rPr>
              <a:t>”</a:t>
            </a:r>
          </a:p>
        </p:txBody>
      </p:sp>
      <p:sp>
        <p:nvSpPr>
          <p:cNvPr id="12" name="矢印: 右 11">
            <a:extLst>
              <a:ext uri="{FF2B5EF4-FFF2-40B4-BE49-F238E27FC236}">
                <a16:creationId xmlns:a16="http://schemas.microsoft.com/office/drawing/2014/main" id="{54AE4D95-9BF4-4EB9-BB47-3DD7B1D99342}"/>
              </a:ext>
            </a:extLst>
          </p:cNvPr>
          <p:cNvSpPr/>
          <p:nvPr/>
        </p:nvSpPr>
        <p:spPr>
          <a:xfrm>
            <a:off x="2187763" y="1893681"/>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a:extLst>
              <a:ext uri="{FF2B5EF4-FFF2-40B4-BE49-F238E27FC236}">
                <a16:creationId xmlns:a16="http://schemas.microsoft.com/office/drawing/2014/main" id="{849FF8F1-5702-411B-8A07-80F1B0FC42F9}"/>
              </a:ext>
            </a:extLst>
          </p:cNvPr>
          <p:cNvPicPr>
            <a:picLocks noChangeAspect="1"/>
          </p:cNvPicPr>
          <p:nvPr/>
        </p:nvPicPr>
        <p:blipFill>
          <a:blip r:embed="rId5"/>
          <a:stretch>
            <a:fillRect/>
          </a:stretch>
        </p:blipFill>
        <p:spPr>
          <a:xfrm>
            <a:off x="8123331" y="534540"/>
            <a:ext cx="774232" cy="2448249"/>
          </a:xfrm>
          <a:prstGeom prst="rect">
            <a:avLst/>
          </a:prstGeom>
        </p:spPr>
      </p:pic>
      <p:pic>
        <p:nvPicPr>
          <p:cNvPr id="14" name="図 13">
            <a:extLst>
              <a:ext uri="{FF2B5EF4-FFF2-40B4-BE49-F238E27FC236}">
                <a16:creationId xmlns:a16="http://schemas.microsoft.com/office/drawing/2014/main" id="{7C7D3931-64A1-405E-818A-380A653A826C}"/>
              </a:ext>
            </a:extLst>
          </p:cNvPr>
          <p:cNvPicPr>
            <a:picLocks noChangeAspect="1"/>
          </p:cNvPicPr>
          <p:nvPr/>
        </p:nvPicPr>
        <p:blipFill>
          <a:blip r:embed="rId6"/>
          <a:stretch>
            <a:fillRect/>
          </a:stretch>
        </p:blipFill>
        <p:spPr>
          <a:xfrm>
            <a:off x="7289068" y="775313"/>
            <a:ext cx="774232" cy="1966702"/>
          </a:xfrm>
          <a:prstGeom prst="rect">
            <a:avLst/>
          </a:prstGeom>
        </p:spPr>
      </p:pic>
      <p:sp>
        <p:nvSpPr>
          <p:cNvPr id="15" name="テキスト ボックス 14">
            <a:extLst>
              <a:ext uri="{FF2B5EF4-FFF2-40B4-BE49-F238E27FC236}">
                <a16:creationId xmlns:a16="http://schemas.microsoft.com/office/drawing/2014/main" id="{4C7FAC3D-8AF1-4A45-A209-00662CF413F0}"/>
              </a:ext>
            </a:extLst>
          </p:cNvPr>
          <p:cNvSpPr txBox="1"/>
          <p:nvPr/>
        </p:nvSpPr>
        <p:spPr>
          <a:xfrm>
            <a:off x="7168627" y="2650752"/>
            <a:ext cx="1608495" cy="769441"/>
          </a:xfrm>
          <a:prstGeom prst="rect">
            <a:avLst/>
          </a:prstGeom>
          <a:noFill/>
        </p:spPr>
        <p:txBody>
          <a:bodyPr wrap="square" rtlCol="0">
            <a:spAutoFit/>
          </a:bodyPr>
          <a:lstStyle/>
          <a:p>
            <a:pPr algn="ctr"/>
            <a:r>
              <a:rPr lang="en-US" altLang="ja-JP" sz="4400" b="1" dirty="0">
                <a:latin typeface="MS UI Gothic" panose="020B0600070205080204" pitchFamily="50" charset="-128"/>
                <a:ea typeface="MS UI Gothic" panose="020B0600070205080204" pitchFamily="50" charset="-128"/>
              </a:rPr>
              <a:t>knife</a:t>
            </a:r>
          </a:p>
        </p:txBody>
      </p:sp>
      <p:sp>
        <p:nvSpPr>
          <p:cNvPr id="16" name="矢印: 右 15">
            <a:extLst>
              <a:ext uri="{FF2B5EF4-FFF2-40B4-BE49-F238E27FC236}">
                <a16:creationId xmlns:a16="http://schemas.microsoft.com/office/drawing/2014/main" id="{6B6847F5-1AF3-4B35-96A1-965C642B965D}"/>
              </a:ext>
            </a:extLst>
          </p:cNvPr>
          <p:cNvSpPr/>
          <p:nvPr/>
        </p:nvSpPr>
        <p:spPr>
          <a:xfrm rot="3259044">
            <a:off x="3612029" y="2279319"/>
            <a:ext cx="99887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矢印: 右 16">
            <a:extLst>
              <a:ext uri="{FF2B5EF4-FFF2-40B4-BE49-F238E27FC236}">
                <a16:creationId xmlns:a16="http://schemas.microsoft.com/office/drawing/2014/main" id="{DF90F6D7-8279-45A4-883A-5B84759516F2}"/>
              </a:ext>
            </a:extLst>
          </p:cNvPr>
          <p:cNvSpPr/>
          <p:nvPr/>
        </p:nvSpPr>
        <p:spPr>
          <a:xfrm rot="7658422">
            <a:off x="6081633" y="2207642"/>
            <a:ext cx="1116358"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id="{1304632F-F8CE-4D26-AC4A-3E20354D0A03}"/>
              </a:ext>
            </a:extLst>
          </p:cNvPr>
          <p:cNvPicPr>
            <a:picLocks noChangeAspect="1"/>
          </p:cNvPicPr>
          <p:nvPr/>
        </p:nvPicPr>
        <p:blipFill>
          <a:blip r:embed="rId7"/>
          <a:stretch>
            <a:fillRect/>
          </a:stretch>
        </p:blipFill>
        <p:spPr>
          <a:xfrm>
            <a:off x="6522767" y="4260978"/>
            <a:ext cx="2367084" cy="2367084"/>
          </a:xfrm>
          <a:prstGeom prst="rect">
            <a:avLst/>
          </a:prstGeom>
        </p:spPr>
      </p:pic>
      <p:sp>
        <p:nvSpPr>
          <p:cNvPr id="19" name="テキスト ボックス 18">
            <a:extLst>
              <a:ext uri="{FF2B5EF4-FFF2-40B4-BE49-F238E27FC236}">
                <a16:creationId xmlns:a16="http://schemas.microsoft.com/office/drawing/2014/main" id="{73DBD928-BCC7-4F16-9516-AD4ABAD3F037}"/>
              </a:ext>
            </a:extLst>
          </p:cNvPr>
          <p:cNvSpPr txBox="1"/>
          <p:nvPr/>
        </p:nvSpPr>
        <p:spPr>
          <a:xfrm>
            <a:off x="3193371" y="2866998"/>
            <a:ext cx="3597147" cy="1175706"/>
          </a:xfrm>
          <a:prstGeom prst="rect">
            <a:avLst/>
          </a:prstGeom>
          <a:noFill/>
        </p:spPr>
        <p:txBody>
          <a:bodyPr wrap="square" rtlCol="0">
            <a:spAutoFit/>
          </a:bodyPr>
          <a:lstStyle/>
          <a:p>
            <a:pPr>
              <a:lnSpc>
                <a:spcPct val="80000"/>
              </a:lnSpc>
            </a:pPr>
            <a:r>
              <a:rPr lang="en-US" altLang="ja-JP" sz="4400" dirty="0">
                <a:latin typeface="MS UI Gothic" panose="020B0600070205080204" pitchFamily="50" charset="-128"/>
                <a:ea typeface="MS UI Gothic" panose="020B0600070205080204" pitchFamily="50" charset="-128"/>
              </a:rPr>
              <a:t>a farm tool for reaping crops</a:t>
            </a:r>
          </a:p>
        </p:txBody>
      </p:sp>
      <p:sp>
        <p:nvSpPr>
          <p:cNvPr id="21" name="テキスト ボックス 20">
            <a:extLst>
              <a:ext uri="{FF2B5EF4-FFF2-40B4-BE49-F238E27FC236}">
                <a16:creationId xmlns:a16="http://schemas.microsoft.com/office/drawing/2014/main" id="{4D8A2345-6356-4DA3-B66A-05D19AA01570}"/>
              </a:ext>
            </a:extLst>
          </p:cNvPr>
          <p:cNvSpPr txBox="1"/>
          <p:nvPr/>
        </p:nvSpPr>
        <p:spPr>
          <a:xfrm>
            <a:off x="225632" y="4411809"/>
            <a:ext cx="3664314" cy="2357568"/>
          </a:xfrm>
          <a:prstGeom prst="rect">
            <a:avLst/>
          </a:prstGeom>
          <a:noFill/>
        </p:spPr>
        <p:txBody>
          <a:bodyPr wrap="square">
            <a:spAutoFit/>
          </a:bodyPr>
          <a:lstStyle/>
          <a:p>
            <a:pPr>
              <a:lnSpc>
                <a:spcPct val="80000"/>
              </a:lnSpc>
            </a:pPr>
            <a:r>
              <a:rPr lang="en-US" altLang="ja-JP" sz="4400" dirty="0">
                <a:latin typeface="MS UI Gothic" panose="020B0600070205080204" pitchFamily="50" charset="-128"/>
                <a:ea typeface="MS UI Gothic" panose="020B0600070205080204" pitchFamily="50" charset="-128"/>
              </a:rPr>
              <a:t>a blade that cuts well</a:t>
            </a:r>
          </a:p>
          <a:p>
            <a:pPr marL="571500" indent="-571500">
              <a:lnSpc>
                <a:spcPct val="80000"/>
              </a:lnSpc>
              <a:buFont typeface="Wingdings" panose="05000000000000000000" pitchFamily="2" charset="2"/>
              <a:buChar char="à"/>
            </a:pP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convenient</a:t>
            </a:r>
          </a:p>
          <a:p>
            <a:pPr marL="685800" indent="-685800">
              <a:lnSpc>
                <a:spcPct val="80000"/>
              </a:lnSpc>
              <a:buFont typeface="Wingdings" panose="05000000000000000000" pitchFamily="2" charset="2"/>
              <a:buChar char="à"/>
            </a:pP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advantage</a:t>
            </a:r>
            <a:endParaRPr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endParaRPr>
          </a:p>
        </p:txBody>
      </p:sp>
      <p:sp>
        <p:nvSpPr>
          <p:cNvPr id="22" name="テキスト ボックス 21">
            <a:extLst>
              <a:ext uri="{FF2B5EF4-FFF2-40B4-BE49-F238E27FC236}">
                <a16:creationId xmlns:a16="http://schemas.microsoft.com/office/drawing/2014/main" id="{5B0FF98D-E1C7-4712-9909-698B630A90F6}"/>
              </a:ext>
            </a:extLst>
          </p:cNvPr>
          <p:cNvSpPr txBox="1"/>
          <p:nvPr/>
        </p:nvSpPr>
        <p:spPr>
          <a:xfrm>
            <a:off x="3971710" y="4467166"/>
            <a:ext cx="2564692" cy="1298817"/>
          </a:xfrm>
          <a:prstGeom prst="rect">
            <a:avLst/>
          </a:prstGeom>
          <a:noFill/>
        </p:spPr>
        <p:txBody>
          <a:bodyPr wrap="square">
            <a:spAutoFit/>
          </a:bodyPr>
          <a:lstStyle/>
          <a:p>
            <a:pPr>
              <a:lnSpc>
                <a:spcPct val="80000"/>
              </a:lnSpc>
            </a:pPr>
            <a:r>
              <a:rPr lang="en-US" altLang="ja-JP" sz="4400" dirty="0">
                <a:latin typeface="MS UI Gothic" panose="020B0600070205080204" pitchFamily="50" charset="-128"/>
                <a:ea typeface="MS UI Gothic" panose="020B0600070205080204" pitchFamily="50" charset="-128"/>
              </a:rPr>
              <a:t>harvest</a:t>
            </a:r>
          </a:p>
          <a:p>
            <a:pPr>
              <a:lnSpc>
                <a:spcPct val="80000"/>
              </a:lnSpc>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profit</a:t>
            </a:r>
            <a:endPar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endParaRPr>
          </a:p>
        </p:txBody>
      </p:sp>
      <p:cxnSp>
        <p:nvCxnSpPr>
          <p:cNvPr id="23" name="直線矢印コネクタ 22">
            <a:extLst>
              <a:ext uri="{FF2B5EF4-FFF2-40B4-BE49-F238E27FC236}">
                <a16:creationId xmlns:a16="http://schemas.microsoft.com/office/drawing/2014/main" id="{A17D666F-4D52-4310-BD63-2CF472C15ECD}"/>
              </a:ext>
            </a:extLst>
          </p:cNvPr>
          <p:cNvCxnSpPr>
            <a:cxnSpLocks/>
          </p:cNvCxnSpPr>
          <p:nvPr/>
        </p:nvCxnSpPr>
        <p:spPr>
          <a:xfrm flipH="1">
            <a:off x="3158262" y="3980760"/>
            <a:ext cx="1384687" cy="584775"/>
          </a:xfrm>
          <a:prstGeom prst="straightConnector1">
            <a:avLst/>
          </a:prstGeom>
          <a:ln w="88900" cap="rnd">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97C7C91E-A8FA-4CA0-8895-A9F4F5FC28E8}"/>
              </a:ext>
            </a:extLst>
          </p:cNvPr>
          <p:cNvCxnSpPr>
            <a:cxnSpLocks/>
          </p:cNvCxnSpPr>
          <p:nvPr/>
        </p:nvCxnSpPr>
        <p:spPr>
          <a:xfrm>
            <a:off x="4572000" y="3980760"/>
            <a:ext cx="537029" cy="618896"/>
          </a:xfrm>
          <a:prstGeom prst="straightConnector1">
            <a:avLst/>
          </a:prstGeom>
          <a:ln w="88900" cap="r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393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6CC8B10D-3A85-473F-92F9-A907446E0891}"/>
              </a:ext>
            </a:extLst>
          </p:cNvPr>
          <p:cNvPicPr>
            <a:picLocks noChangeAspect="1"/>
          </p:cNvPicPr>
          <p:nvPr/>
        </p:nvPicPr>
        <p:blipFill>
          <a:blip r:embed="rId2"/>
          <a:stretch>
            <a:fillRect/>
          </a:stretch>
        </p:blipFill>
        <p:spPr>
          <a:xfrm>
            <a:off x="1697034" y="4084783"/>
            <a:ext cx="2937201" cy="2632735"/>
          </a:xfrm>
          <a:prstGeom prst="rect">
            <a:avLst/>
          </a:prstGeom>
        </p:spPr>
      </p:pic>
      <p:pic>
        <p:nvPicPr>
          <p:cNvPr id="3" name="図 2">
            <a:extLst>
              <a:ext uri="{FF2B5EF4-FFF2-40B4-BE49-F238E27FC236}">
                <a16:creationId xmlns:a16="http://schemas.microsoft.com/office/drawing/2014/main" id="{656990D6-B667-4F7F-8C1F-8FEC1133BFD5}"/>
              </a:ext>
            </a:extLst>
          </p:cNvPr>
          <p:cNvPicPr>
            <a:picLocks noChangeAspect="1"/>
          </p:cNvPicPr>
          <p:nvPr/>
        </p:nvPicPr>
        <p:blipFill>
          <a:blip r:embed="rId3"/>
          <a:stretch>
            <a:fillRect/>
          </a:stretch>
        </p:blipFill>
        <p:spPr>
          <a:xfrm>
            <a:off x="0" y="-7404"/>
            <a:ext cx="9144000" cy="478564"/>
          </a:xfrm>
          <a:prstGeom prst="rect">
            <a:avLst/>
          </a:prstGeom>
        </p:spPr>
      </p:pic>
      <p:pic>
        <p:nvPicPr>
          <p:cNvPr id="9" name="図 8">
            <a:extLst>
              <a:ext uri="{FF2B5EF4-FFF2-40B4-BE49-F238E27FC236}">
                <a16:creationId xmlns:a16="http://schemas.microsoft.com/office/drawing/2014/main" id="{3BF64230-834D-42E7-8710-E8895561E2E5}"/>
              </a:ext>
            </a:extLst>
          </p:cNvPr>
          <p:cNvPicPr>
            <a:picLocks noChangeAspect="1"/>
          </p:cNvPicPr>
          <p:nvPr/>
        </p:nvPicPr>
        <p:blipFill>
          <a:blip r:embed="rId4"/>
          <a:stretch>
            <a:fillRect/>
          </a:stretch>
        </p:blipFill>
        <p:spPr>
          <a:xfrm rot="13843746">
            <a:off x="926965" y="509952"/>
            <a:ext cx="1298066" cy="2862849"/>
          </a:xfrm>
          <a:prstGeom prst="rect">
            <a:avLst/>
          </a:prstGeom>
        </p:spPr>
      </p:pic>
      <p:sp>
        <p:nvSpPr>
          <p:cNvPr id="10" name="テキスト ボックス 9">
            <a:extLst>
              <a:ext uri="{FF2B5EF4-FFF2-40B4-BE49-F238E27FC236}">
                <a16:creationId xmlns:a16="http://schemas.microsoft.com/office/drawing/2014/main" id="{4BC8D143-BD7F-4DD9-AFB0-3F78BD395A35}"/>
              </a:ext>
            </a:extLst>
          </p:cNvPr>
          <p:cNvSpPr txBox="1"/>
          <p:nvPr/>
        </p:nvSpPr>
        <p:spPr>
          <a:xfrm>
            <a:off x="2390984" y="667208"/>
            <a:ext cx="1608495" cy="769441"/>
          </a:xfrm>
          <a:prstGeom prst="rect">
            <a:avLst/>
          </a:prstGeom>
          <a:noFill/>
        </p:spPr>
        <p:txBody>
          <a:bodyPr wrap="square" rtlCol="0">
            <a:spAutoFit/>
          </a:bodyPr>
          <a:lstStyle/>
          <a:p>
            <a:pPr algn="ctr"/>
            <a:r>
              <a:rPr lang="en-US" altLang="ja-JP" sz="4400" b="1" dirty="0">
                <a:latin typeface="MS UI Gothic" panose="020B0600070205080204" pitchFamily="50" charset="-128"/>
                <a:ea typeface="MS UI Gothic" panose="020B0600070205080204" pitchFamily="50" charset="-128"/>
              </a:rPr>
              <a:t>foot</a:t>
            </a:r>
          </a:p>
        </p:txBody>
      </p:sp>
      <p:cxnSp>
        <p:nvCxnSpPr>
          <p:cNvPr id="11" name="直線コネクタ 10">
            <a:extLst>
              <a:ext uri="{FF2B5EF4-FFF2-40B4-BE49-F238E27FC236}">
                <a16:creationId xmlns:a16="http://schemas.microsoft.com/office/drawing/2014/main" id="{B5A0FD39-C80F-4026-871B-A987116254E1}"/>
              </a:ext>
            </a:extLst>
          </p:cNvPr>
          <p:cNvCxnSpPr>
            <a:cxnSpLocks/>
          </p:cNvCxnSpPr>
          <p:nvPr/>
        </p:nvCxnSpPr>
        <p:spPr>
          <a:xfrm flipH="1">
            <a:off x="2396144" y="2727992"/>
            <a:ext cx="15009" cy="1150053"/>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EA65CB02-1C4F-49DE-BEEB-CFC7E8E55E73}"/>
              </a:ext>
            </a:extLst>
          </p:cNvPr>
          <p:cNvCxnSpPr>
            <a:cxnSpLocks/>
          </p:cNvCxnSpPr>
          <p:nvPr/>
        </p:nvCxnSpPr>
        <p:spPr>
          <a:xfrm flipH="1">
            <a:off x="1676634" y="3422760"/>
            <a:ext cx="1438505" cy="844398"/>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7BEED6C-F7EC-4A86-8376-51BE864A6AEF}"/>
              </a:ext>
            </a:extLst>
          </p:cNvPr>
          <p:cNvCxnSpPr>
            <a:cxnSpLocks/>
          </p:cNvCxnSpPr>
          <p:nvPr/>
        </p:nvCxnSpPr>
        <p:spPr>
          <a:xfrm flipH="1">
            <a:off x="2411153" y="3003650"/>
            <a:ext cx="482251" cy="357425"/>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276FB0B-CECB-44E7-8EDA-C8BB3B2ED7F4}"/>
              </a:ext>
            </a:extLst>
          </p:cNvPr>
          <p:cNvCxnSpPr>
            <a:cxnSpLocks/>
          </p:cNvCxnSpPr>
          <p:nvPr/>
        </p:nvCxnSpPr>
        <p:spPr>
          <a:xfrm flipH="1">
            <a:off x="1933610" y="3303018"/>
            <a:ext cx="155546" cy="674088"/>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21" name="矢印: 右 20">
            <a:extLst>
              <a:ext uri="{FF2B5EF4-FFF2-40B4-BE49-F238E27FC236}">
                <a16:creationId xmlns:a16="http://schemas.microsoft.com/office/drawing/2014/main" id="{609D3827-8F8A-4B3E-B491-C4B06E2CAB41}"/>
              </a:ext>
            </a:extLst>
          </p:cNvPr>
          <p:cNvSpPr/>
          <p:nvPr/>
        </p:nvSpPr>
        <p:spPr>
          <a:xfrm rot="3035166">
            <a:off x="1542796" y="2540587"/>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矢印: 右 21">
            <a:extLst>
              <a:ext uri="{FF2B5EF4-FFF2-40B4-BE49-F238E27FC236}">
                <a16:creationId xmlns:a16="http://schemas.microsoft.com/office/drawing/2014/main" id="{35161E4D-B9EF-4FFD-93CC-D7428F4CCA5E}"/>
              </a:ext>
            </a:extLst>
          </p:cNvPr>
          <p:cNvSpPr/>
          <p:nvPr/>
        </p:nvSpPr>
        <p:spPr>
          <a:xfrm rot="2859267">
            <a:off x="2467867" y="3977342"/>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5604" name="Picture 4" descr="立っている人のイラスト（棒人間）">
            <a:extLst>
              <a:ext uri="{FF2B5EF4-FFF2-40B4-BE49-F238E27FC236}">
                <a16:creationId xmlns:a16="http://schemas.microsoft.com/office/drawing/2014/main" id="{EC578ACD-4A10-4ACC-8F3C-02D0868177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559" y="468650"/>
            <a:ext cx="2065783" cy="2940616"/>
          </a:xfrm>
          <a:prstGeom prst="rect">
            <a:avLst/>
          </a:prstGeom>
          <a:noFill/>
          <a:extLst>
            <a:ext uri="{909E8E84-426E-40DD-AFC4-6F175D3DCCD1}">
              <a14:hiddenFill xmlns:a14="http://schemas.microsoft.com/office/drawing/2010/main">
                <a:solidFill>
                  <a:srgbClr val="FFFFFF"/>
                </a:solidFill>
              </a14:hiddenFill>
            </a:ext>
          </a:extLst>
        </p:spPr>
      </p:pic>
      <p:pic>
        <p:nvPicPr>
          <p:cNvPr id="36" name="図 35">
            <a:extLst>
              <a:ext uri="{FF2B5EF4-FFF2-40B4-BE49-F238E27FC236}">
                <a16:creationId xmlns:a16="http://schemas.microsoft.com/office/drawing/2014/main" id="{0962F9FF-961B-4F4D-81DC-DF6532E0576B}"/>
              </a:ext>
            </a:extLst>
          </p:cNvPr>
          <p:cNvPicPr>
            <a:picLocks noChangeAspect="1"/>
          </p:cNvPicPr>
          <p:nvPr/>
        </p:nvPicPr>
        <p:blipFill>
          <a:blip r:embed="rId6"/>
          <a:stretch>
            <a:fillRect/>
          </a:stretch>
        </p:blipFill>
        <p:spPr>
          <a:xfrm>
            <a:off x="4457235" y="624570"/>
            <a:ext cx="1980390" cy="1355431"/>
          </a:xfrm>
          <a:prstGeom prst="rect">
            <a:avLst/>
          </a:prstGeom>
        </p:spPr>
      </p:pic>
      <p:sp>
        <p:nvSpPr>
          <p:cNvPr id="39" name="矢印: 右 38">
            <a:extLst>
              <a:ext uri="{FF2B5EF4-FFF2-40B4-BE49-F238E27FC236}">
                <a16:creationId xmlns:a16="http://schemas.microsoft.com/office/drawing/2014/main" id="{A4F77A0E-22C7-4ACC-AF73-36F3582DA7EA}"/>
              </a:ext>
            </a:extLst>
          </p:cNvPr>
          <p:cNvSpPr/>
          <p:nvPr/>
        </p:nvSpPr>
        <p:spPr>
          <a:xfrm rot="2859267">
            <a:off x="6033241" y="2132595"/>
            <a:ext cx="1524968"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36B733EC-F036-4EA0-887C-99B25F285D3F}"/>
              </a:ext>
            </a:extLst>
          </p:cNvPr>
          <p:cNvSpPr/>
          <p:nvPr/>
        </p:nvSpPr>
        <p:spPr>
          <a:xfrm>
            <a:off x="7420183" y="2973715"/>
            <a:ext cx="993348" cy="455285"/>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EF8A3BB9-1390-4DE6-8A33-807D7C93F270}"/>
              </a:ext>
            </a:extLst>
          </p:cNvPr>
          <p:cNvSpPr txBox="1"/>
          <p:nvPr/>
        </p:nvSpPr>
        <p:spPr>
          <a:xfrm>
            <a:off x="3784208" y="3444309"/>
            <a:ext cx="5024896" cy="1298817"/>
          </a:xfrm>
          <a:prstGeom prst="rect">
            <a:avLst/>
          </a:prstGeom>
          <a:noFill/>
        </p:spPr>
        <p:txBody>
          <a:bodyPr wrap="square">
            <a:spAutoFit/>
          </a:bodyPr>
          <a:lstStyle/>
          <a:p>
            <a:pPr>
              <a:lnSpc>
                <a:spcPct val="80000"/>
              </a:lnSpc>
            </a:pPr>
            <a:r>
              <a:rPr lang="en-US" altLang="ja-JP" sz="4400" dirty="0">
                <a:latin typeface="MS UI Gothic" panose="020B0600070205080204" pitchFamily="50" charset="-128"/>
                <a:ea typeface="MS UI Gothic" panose="020B0600070205080204" pitchFamily="50" charset="-128"/>
              </a:rPr>
              <a:t>standing at attention</a:t>
            </a:r>
          </a:p>
          <a:p>
            <a:pPr>
              <a:lnSpc>
                <a:spcPct val="80000"/>
              </a:lnSpc>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stop, halt</a:t>
            </a:r>
            <a:endPar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endParaRPr>
          </a:p>
        </p:txBody>
      </p:sp>
      <p:sp>
        <p:nvSpPr>
          <p:cNvPr id="42" name="矢印: 右 41">
            <a:extLst>
              <a:ext uri="{FF2B5EF4-FFF2-40B4-BE49-F238E27FC236}">
                <a16:creationId xmlns:a16="http://schemas.microsoft.com/office/drawing/2014/main" id="{67B762B5-9D43-4B21-A1AE-9D28B9CDC40C}"/>
              </a:ext>
            </a:extLst>
          </p:cNvPr>
          <p:cNvSpPr/>
          <p:nvPr/>
        </p:nvSpPr>
        <p:spPr>
          <a:xfrm rot="21350277">
            <a:off x="2906534" y="1435054"/>
            <a:ext cx="1672442"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69772472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3268</TotalTime>
  <Words>489</Words>
  <Application>Microsoft Office PowerPoint</Application>
  <PresentationFormat>画面に合わせる (4:3)</PresentationFormat>
  <Paragraphs>66</Paragraphs>
  <Slides>12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MS UI Gothic</vt:lpstr>
      <vt:lpstr>游ゴシック</vt:lpstr>
      <vt:lpstr>Arial</vt:lpstr>
      <vt:lpstr>Calibri</vt:lpstr>
      <vt:lpstr>Calibri Light</vt:lpstr>
      <vt:lpstr>Wingdings</vt:lpstr>
      <vt:lpstr>Office テーマ</vt:lpstr>
      <vt:lpstr>Free Kanji Material  無料漢字教材 kanji0272-0277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99</cp:revision>
  <dcterms:created xsi:type="dcterms:W3CDTF">2022-02-04T14:29:48Z</dcterms:created>
  <dcterms:modified xsi:type="dcterms:W3CDTF">2022-03-15T15:01:19Z</dcterms:modified>
</cp:coreProperties>
</file>