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542" r:id="rId2"/>
    <p:sldId id="543" r:id="rId3"/>
    <p:sldId id="541" r:id="rId4"/>
    <p:sldId id="446" r:id="rId5"/>
    <p:sldId id="447" r:id="rId6"/>
    <p:sldId id="577" r:id="rId7"/>
    <p:sldId id="583" r:id="rId8"/>
    <p:sldId id="584" r:id="rId9"/>
    <p:sldId id="448" r:id="rId10"/>
    <p:sldId id="578" r:id="rId11"/>
    <p:sldId id="449" r:id="rId12"/>
    <p:sldId id="450" r:id="rId13"/>
    <p:sldId id="579" r:id="rId14"/>
    <p:sldId id="580" r:id="rId15"/>
    <p:sldId id="581" r:id="rId16"/>
    <p:sldId id="58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5" d="100"/>
          <a:sy n="65"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31.gif"/><Relationship Id="rId7" Type="http://schemas.openxmlformats.org/officeDocument/2006/relationships/image" Target="../media/image29.png"/><Relationship Id="rId2"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28.png"/><Relationship Id="rId11" Type="http://schemas.openxmlformats.org/officeDocument/2006/relationships/image" Target="../media/image35.jpeg"/><Relationship Id="rId5" Type="http://schemas.openxmlformats.org/officeDocument/2006/relationships/image" Target="../media/image33.png"/><Relationship Id="rId10" Type="http://schemas.openxmlformats.org/officeDocument/2006/relationships/image" Target="../media/image34.png"/><Relationship Id="rId4" Type="http://schemas.openxmlformats.org/officeDocument/2006/relationships/image" Target="../media/image32.png"/><Relationship Id="rId9" Type="http://schemas.openxmlformats.org/officeDocument/2006/relationships/image" Target="../media/image27.png"/></Relationships>
</file>

<file path=ppt/slides/_rels/slide11.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png"/><Relationship Id="rId2" Type="http://schemas.openxmlformats.org/officeDocument/2006/relationships/image" Target="../media/image36.png"/><Relationship Id="rId1" Type="http://schemas.openxmlformats.org/officeDocument/2006/relationships/slideLayout" Target="../slideLayouts/slideLayout7.xml"/><Relationship Id="rId6" Type="http://schemas.openxmlformats.org/officeDocument/2006/relationships/image" Target="../media/image40.png"/><Relationship Id="rId11" Type="http://schemas.openxmlformats.org/officeDocument/2006/relationships/image" Target="../media/image45.png"/><Relationship Id="rId5" Type="http://schemas.openxmlformats.org/officeDocument/2006/relationships/image" Target="../media/image39.png"/><Relationship Id="rId10" Type="http://schemas.openxmlformats.org/officeDocument/2006/relationships/image" Target="../media/image44.png"/><Relationship Id="rId4" Type="http://schemas.openxmlformats.org/officeDocument/2006/relationships/image" Target="../media/image38.gif"/><Relationship Id="rId9" Type="http://schemas.openxmlformats.org/officeDocument/2006/relationships/image" Target="../media/image43.jpeg"/></Relationships>
</file>

<file path=ppt/slides/_rels/slide12.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8.gif"/><Relationship Id="rId7" Type="http://schemas.openxmlformats.org/officeDocument/2006/relationships/image" Target="../media/image41.png"/><Relationship Id="rId2" Type="http://schemas.openxmlformats.org/officeDocument/2006/relationships/image" Target="../media/image47.png"/><Relationship Id="rId1" Type="http://schemas.openxmlformats.org/officeDocument/2006/relationships/slideLayout" Target="../slideLayouts/slideLayout7.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24.png"/><Relationship Id="rId9" Type="http://schemas.openxmlformats.org/officeDocument/2006/relationships/image" Target="../media/image50.png"/></Relationships>
</file>

<file path=ppt/slides/_rels/slide13.xml.rels><?xml version="1.0" encoding="UTF-8" standalone="yes"?>
<Relationships xmlns="http://schemas.openxmlformats.org/package/2006/relationships"><Relationship Id="rId3" Type="http://schemas.openxmlformats.org/officeDocument/2006/relationships/image" Target="../media/image51.gif"/><Relationship Id="rId2" Type="http://schemas.openxmlformats.org/officeDocument/2006/relationships/image" Target="../media/image49.png"/><Relationship Id="rId1" Type="http://schemas.openxmlformats.org/officeDocument/2006/relationships/slideLayout" Target="../slideLayouts/slideLayout7.xml"/><Relationship Id="rId4" Type="http://schemas.openxmlformats.org/officeDocument/2006/relationships/image" Target="../media/image52.jpeg"/></Relationships>
</file>

<file path=ppt/slides/_rels/slide14.xml.rels><?xml version="1.0" encoding="UTF-8" standalone="yes"?>
<Relationships xmlns="http://schemas.openxmlformats.org/package/2006/relationships"><Relationship Id="rId3" Type="http://schemas.openxmlformats.org/officeDocument/2006/relationships/image" Target="../media/image54.gif"/><Relationship Id="rId7" Type="http://schemas.openxmlformats.org/officeDocument/2006/relationships/image" Target="../media/image58.png"/><Relationship Id="rId2" Type="http://schemas.openxmlformats.org/officeDocument/2006/relationships/image" Target="../media/image53.png"/><Relationship Id="rId1" Type="http://schemas.openxmlformats.org/officeDocument/2006/relationships/slideLayout" Target="../slideLayouts/slideLayout7.xml"/><Relationship Id="rId6" Type="http://schemas.openxmlformats.org/officeDocument/2006/relationships/image" Target="../media/image57.jpeg"/><Relationship Id="rId5" Type="http://schemas.openxmlformats.org/officeDocument/2006/relationships/image" Target="../media/image56.png"/><Relationship Id="rId4" Type="http://schemas.openxmlformats.org/officeDocument/2006/relationships/image" Target="../media/image55.jpeg"/></Relationships>
</file>

<file path=ppt/slides/_rels/slide15.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64.jpeg"/><Relationship Id="rId2" Type="http://schemas.openxmlformats.org/officeDocument/2006/relationships/image" Target="../media/image59.png"/><Relationship Id="rId1" Type="http://schemas.openxmlformats.org/officeDocument/2006/relationships/slideLayout" Target="../slideLayouts/slideLayout7.xml"/><Relationship Id="rId6" Type="http://schemas.openxmlformats.org/officeDocument/2006/relationships/image" Target="../media/image63.png"/><Relationship Id="rId5" Type="http://schemas.openxmlformats.org/officeDocument/2006/relationships/image" Target="../media/image62.png"/><Relationship Id="rId4" Type="http://schemas.openxmlformats.org/officeDocument/2006/relationships/image" Target="../media/image61.png"/></Relationships>
</file>

<file path=ppt/slides/_rels/slide16.xml.rels><?xml version="1.0" encoding="UTF-8" standalone="yes"?>
<Relationships xmlns="http://schemas.openxmlformats.org/package/2006/relationships"><Relationship Id="rId8" Type="http://schemas.openxmlformats.org/officeDocument/2006/relationships/image" Target="../media/image70.png"/><Relationship Id="rId3" Type="http://schemas.openxmlformats.org/officeDocument/2006/relationships/image" Target="../media/image66.gif"/><Relationship Id="rId7" Type="http://schemas.openxmlformats.org/officeDocument/2006/relationships/image" Target="../media/image69.jpeg"/><Relationship Id="rId2" Type="http://schemas.openxmlformats.org/officeDocument/2006/relationships/image" Target="../media/image65.png"/><Relationship Id="rId1" Type="http://schemas.openxmlformats.org/officeDocument/2006/relationships/slideLayout" Target="../slideLayouts/slideLayout7.xml"/><Relationship Id="rId6" Type="http://schemas.openxmlformats.org/officeDocument/2006/relationships/image" Target="../media/image58.png"/><Relationship Id="rId5" Type="http://schemas.openxmlformats.org/officeDocument/2006/relationships/image" Target="../media/image68.jpeg"/><Relationship Id="rId4" Type="http://schemas.openxmlformats.org/officeDocument/2006/relationships/image" Target="../media/image67.png"/><Relationship Id="rId9" Type="http://schemas.openxmlformats.org/officeDocument/2006/relationships/image" Target="../media/image7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gif"/><Relationship Id="rId9"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9.gif"/><Relationship Id="rId5" Type="http://schemas.openxmlformats.org/officeDocument/2006/relationships/image" Target="../media/image18.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23.jpeg"/><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gif"/><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kanji0186-0190</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3197F0-C0D8-4E4F-8F3A-AD287475C32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3275"/>
            <a:ext cx="9144000" cy="470458"/>
          </a:xfrm>
          <a:prstGeom prst="rect">
            <a:avLst/>
          </a:prstGeom>
        </p:spPr>
      </p:pic>
      <p:pic>
        <p:nvPicPr>
          <p:cNvPr id="4" name="図 3" descr="テキスト が含まれている画像&#10;&#10;自動的に生成された説明">
            <a:extLst>
              <a:ext uri="{FF2B5EF4-FFF2-40B4-BE49-F238E27FC236}">
                <a16:creationId xmlns:a16="http://schemas.microsoft.com/office/drawing/2014/main" id="{F2B7D9DB-511B-4E7A-A071-D43268C290E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646460" y="4184672"/>
            <a:ext cx="2319740" cy="2482827"/>
          </a:xfrm>
          <a:prstGeom prst="rect">
            <a:avLst/>
          </a:prstGeom>
        </p:spPr>
      </p:pic>
      <p:pic>
        <p:nvPicPr>
          <p:cNvPr id="5" name="図 4" descr="Cgで描かれたアニメ&#10;&#10;低い精度で自動的に生成された説明">
            <a:extLst>
              <a:ext uri="{FF2B5EF4-FFF2-40B4-BE49-F238E27FC236}">
                <a16:creationId xmlns:a16="http://schemas.microsoft.com/office/drawing/2014/main" id="{B831DA4D-2941-453F-8B49-3F8F10D1213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09331" y="4708736"/>
            <a:ext cx="1919720" cy="2114728"/>
          </a:xfrm>
          <a:prstGeom prst="rect">
            <a:avLst/>
          </a:prstGeom>
        </p:spPr>
      </p:pic>
      <p:pic>
        <p:nvPicPr>
          <p:cNvPr id="6" name="図 5">
            <a:extLst>
              <a:ext uri="{FF2B5EF4-FFF2-40B4-BE49-F238E27FC236}">
                <a16:creationId xmlns:a16="http://schemas.microsoft.com/office/drawing/2014/main" id="{8015158B-9549-44E3-98A6-DC370BF17CB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746166" y="5690560"/>
            <a:ext cx="1674446" cy="481493"/>
          </a:xfrm>
          <a:prstGeom prst="rect">
            <a:avLst/>
          </a:prstGeom>
        </p:spPr>
      </p:pic>
      <p:sp>
        <p:nvSpPr>
          <p:cNvPr id="7" name="矢印: 右 6">
            <a:extLst>
              <a:ext uri="{FF2B5EF4-FFF2-40B4-BE49-F238E27FC236}">
                <a16:creationId xmlns:a16="http://schemas.microsoft.com/office/drawing/2014/main" id="{8F6DBBC5-8D4C-4437-ACF8-0E4A0023827A}"/>
              </a:ext>
            </a:extLst>
          </p:cNvPr>
          <p:cNvSpPr/>
          <p:nvPr/>
        </p:nvSpPr>
        <p:spPr>
          <a:xfrm>
            <a:off x="2005744" y="562028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DB2D3DA-447A-427B-945D-733442F11540}"/>
              </a:ext>
            </a:extLst>
          </p:cNvPr>
          <p:cNvSpPr txBox="1"/>
          <p:nvPr/>
        </p:nvSpPr>
        <p:spPr>
          <a:xfrm>
            <a:off x="2602579" y="6109557"/>
            <a:ext cx="2219326"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firewood</a:t>
            </a:r>
          </a:p>
        </p:txBody>
      </p:sp>
      <p:pic>
        <p:nvPicPr>
          <p:cNvPr id="10" name="図 9">
            <a:extLst>
              <a:ext uri="{FF2B5EF4-FFF2-40B4-BE49-F238E27FC236}">
                <a16:creationId xmlns:a16="http://schemas.microsoft.com/office/drawing/2014/main" id="{36CE4C45-ABCE-4C0B-81A0-FAFBB48AC64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8662" y="1453987"/>
            <a:ext cx="1631264" cy="2002309"/>
          </a:xfrm>
          <a:prstGeom prst="rect">
            <a:avLst/>
          </a:prstGeom>
        </p:spPr>
      </p:pic>
      <p:pic>
        <p:nvPicPr>
          <p:cNvPr id="12" name="図 11">
            <a:extLst>
              <a:ext uri="{FF2B5EF4-FFF2-40B4-BE49-F238E27FC236}">
                <a16:creationId xmlns:a16="http://schemas.microsoft.com/office/drawing/2014/main" id="{FA3CD096-40FF-4AFD-AEB1-1DE9CF9977E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30316" y="1923995"/>
            <a:ext cx="1643463" cy="1520423"/>
          </a:xfrm>
          <a:prstGeom prst="rect">
            <a:avLst/>
          </a:prstGeom>
        </p:spPr>
      </p:pic>
      <p:sp>
        <p:nvSpPr>
          <p:cNvPr id="14" name="矢印: 右 13">
            <a:extLst>
              <a:ext uri="{FF2B5EF4-FFF2-40B4-BE49-F238E27FC236}">
                <a16:creationId xmlns:a16="http://schemas.microsoft.com/office/drawing/2014/main" id="{18574192-C1D6-4E7C-B7DE-0C9EFA5AE944}"/>
              </a:ext>
            </a:extLst>
          </p:cNvPr>
          <p:cNvSpPr/>
          <p:nvPr/>
        </p:nvSpPr>
        <p:spPr>
          <a:xfrm>
            <a:off x="1883563" y="219206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88629CFB-7263-4122-8C47-89040E5A4670}"/>
              </a:ext>
            </a:extLst>
          </p:cNvPr>
          <p:cNvCxnSpPr>
            <a:cxnSpLocks/>
          </p:cNvCxnSpPr>
          <p:nvPr/>
        </p:nvCxnSpPr>
        <p:spPr>
          <a:xfrm>
            <a:off x="3291954" y="2916526"/>
            <a:ext cx="0" cy="318659"/>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8818C12D-78F6-4E77-90AA-9AEE5471B015}"/>
              </a:ext>
            </a:extLst>
          </p:cNvPr>
          <p:cNvCxnSpPr>
            <a:cxnSpLocks/>
          </p:cNvCxnSpPr>
          <p:nvPr/>
        </p:nvCxnSpPr>
        <p:spPr>
          <a:xfrm flipH="1">
            <a:off x="2865034" y="3057761"/>
            <a:ext cx="924275" cy="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6FDFC9B-B6DB-4086-91BB-BCC337836D55}"/>
              </a:ext>
            </a:extLst>
          </p:cNvPr>
          <p:cNvCxnSpPr>
            <a:cxnSpLocks/>
          </p:cNvCxnSpPr>
          <p:nvPr/>
        </p:nvCxnSpPr>
        <p:spPr>
          <a:xfrm flipH="1">
            <a:off x="2612706" y="3281835"/>
            <a:ext cx="665600" cy="174461"/>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7A278316-4B45-4D2F-A252-383FF374E990}"/>
              </a:ext>
            </a:extLst>
          </p:cNvPr>
          <p:cNvCxnSpPr>
            <a:cxnSpLocks/>
          </p:cNvCxnSpPr>
          <p:nvPr/>
        </p:nvCxnSpPr>
        <p:spPr>
          <a:xfrm flipH="1" flipV="1">
            <a:off x="3311437" y="3278336"/>
            <a:ext cx="623391" cy="150664"/>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13" name="四角形: 角を丸くする 12">
            <a:extLst>
              <a:ext uri="{FF2B5EF4-FFF2-40B4-BE49-F238E27FC236}">
                <a16:creationId xmlns:a16="http://schemas.microsoft.com/office/drawing/2014/main" id="{0EA13705-1F54-4405-B4D6-BBB6663CF463}"/>
              </a:ext>
            </a:extLst>
          </p:cNvPr>
          <p:cNvSpPr/>
          <p:nvPr/>
        </p:nvSpPr>
        <p:spPr>
          <a:xfrm>
            <a:off x="2700902" y="1980777"/>
            <a:ext cx="1182103" cy="849540"/>
          </a:xfrm>
          <a:prstGeom prst="roundRect">
            <a:avLst/>
          </a:prstGeom>
          <a:noFill/>
          <a:ln w="1397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7F668C84-A378-4D60-BE86-3ED0A24437D6}"/>
              </a:ext>
            </a:extLst>
          </p:cNvPr>
          <p:cNvPicPr>
            <a:picLocks noChangeAspect="1"/>
          </p:cNvPicPr>
          <p:nvPr/>
        </p:nvPicPr>
        <p:blipFill>
          <a:blip r:embed="rId8"/>
          <a:stretch>
            <a:fillRect/>
          </a:stretch>
        </p:blipFill>
        <p:spPr>
          <a:xfrm>
            <a:off x="2887850" y="2091092"/>
            <a:ext cx="266700" cy="295275"/>
          </a:xfrm>
          <a:prstGeom prst="rect">
            <a:avLst/>
          </a:prstGeom>
        </p:spPr>
      </p:pic>
      <p:pic>
        <p:nvPicPr>
          <p:cNvPr id="25" name="図 24">
            <a:extLst>
              <a:ext uri="{FF2B5EF4-FFF2-40B4-BE49-F238E27FC236}">
                <a16:creationId xmlns:a16="http://schemas.microsoft.com/office/drawing/2014/main" id="{F86DABC4-ECFA-4742-B5D9-713A33D9557B}"/>
              </a:ext>
            </a:extLst>
          </p:cNvPr>
          <p:cNvPicPr>
            <a:picLocks noChangeAspect="1"/>
          </p:cNvPicPr>
          <p:nvPr/>
        </p:nvPicPr>
        <p:blipFill>
          <a:blip r:embed="rId8"/>
          <a:stretch>
            <a:fillRect/>
          </a:stretch>
        </p:blipFill>
        <p:spPr>
          <a:xfrm>
            <a:off x="3450039" y="2091313"/>
            <a:ext cx="266700" cy="295275"/>
          </a:xfrm>
          <a:prstGeom prst="rect">
            <a:avLst/>
          </a:prstGeom>
        </p:spPr>
      </p:pic>
      <p:pic>
        <p:nvPicPr>
          <p:cNvPr id="26" name="図 25">
            <a:extLst>
              <a:ext uri="{FF2B5EF4-FFF2-40B4-BE49-F238E27FC236}">
                <a16:creationId xmlns:a16="http://schemas.microsoft.com/office/drawing/2014/main" id="{A135060E-75CF-4EBE-AAD5-7AF9FC795C60}"/>
              </a:ext>
            </a:extLst>
          </p:cNvPr>
          <p:cNvPicPr>
            <a:picLocks noChangeAspect="1"/>
          </p:cNvPicPr>
          <p:nvPr/>
        </p:nvPicPr>
        <p:blipFill>
          <a:blip r:embed="rId8"/>
          <a:stretch>
            <a:fillRect/>
          </a:stretch>
        </p:blipFill>
        <p:spPr>
          <a:xfrm>
            <a:off x="2887850" y="2449146"/>
            <a:ext cx="266700" cy="295275"/>
          </a:xfrm>
          <a:prstGeom prst="rect">
            <a:avLst/>
          </a:prstGeom>
        </p:spPr>
      </p:pic>
      <p:pic>
        <p:nvPicPr>
          <p:cNvPr id="27" name="図 26">
            <a:extLst>
              <a:ext uri="{FF2B5EF4-FFF2-40B4-BE49-F238E27FC236}">
                <a16:creationId xmlns:a16="http://schemas.microsoft.com/office/drawing/2014/main" id="{72BE52ED-1D89-44C0-8D7D-B62440B1D2BF}"/>
              </a:ext>
            </a:extLst>
          </p:cNvPr>
          <p:cNvPicPr>
            <a:picLocks noChangeAspect="1"/>
          </p:cNvPicPr>
          <p:nvPr/>
        </p:nvPicPr>
        <p:blipFill>
          <a:blip r:embed="rId8"/>
          <a:stretch>
            <a:fillRect/>
          </a:stretch>
        </p:blipFill>
        <p:spPr>
          <a:xfrm>
            <a:off x="3451277" y="2427329"/>
            <a:ext cx="266700" cy="295275"/>
          </a:xfrm>
          <a:prstGeom prst="rect">
            <a:avLst/>
          </a:prstGeom>
        </p:spPr>
      </p:pic>
      <p:sp>
        <p:nvSpPr>
          <p:cNvPr id="28" name="矢印: 右 27">
            <a:extLst>
              <a:ext uri="{FF2B5EF4-FFF2-40B4-BE49-F238E27FC236}">
                <a16:creationId xmlns:a16="http://schemas.microsoft.com/office/drawing/2014/main" id="{EDE5E210-2109-4E51-96AD-CE4659ECCF4D}"/>
              </a:ext>
            </a:extLst>
          </p:cNvPr>
          <p:cNvSpPr/>
          <p:nvPr/>
        </p:nvSpPr>
        <p:spPr>
          <a:xfrm rot="5400000">
            <a:off x="4068343" y="3452307"/>
            <a:ext cx="468424"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F532802E-EAA7-4EC3-935E-7C8E270CE0B2}"/>
              </a:ext>
            </a:extLst>
          </p:cNvPr>
          <p:cNvSpPr txBox="1"/>
          <p:nvPr/>
        </p:nvSpPr>
        <p:spPr>
          <a:xfrm>
            <a:off x="209331" y="3351885"/>
            <a:ext cx="2219326" cy="107721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fruit tree,</a:t>
            </a:r>
          </a:p>
          <a:p>
            <a:pPr>
              <a:lnSpc>
                <a:spcPct val="80000"/>
              </a:lnSpc>
            </a:pPr>
            <a:r>
              <a:rPr lang="en-US" altLang="ja-JP" sz="4000" b="1" dirty="0">
                <a:latin typeface="MS UI Gothic" panose="020B0600070205080204" pitchFamily="50" charset="-128"/>
                <a:ea typeface="MS UI Gothic" panose="020B0600070205080204" pitchFamily="50" charset="-128"/>
              </a:rPr>
              <a:t>nut tree</a:t>
            </a:r>
          </a:p>
        </p:txBody>
      </p:sp>
      <p:pic>
        <p:nvPicPr>
          <p:cNvPr id="31" name="図 30">
            <a:extLst>
              <a:ext uri="{FF2B5EF4-FFF2-40B4-BE49-F238E27FC236}">
                <a16:creationId xmlns:a16="http://schemas.microsoft.com/office/drawing/2014/main" id="{B12B59DC-6F43-489C-BB5B-AC350424B004}"/>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1730" y="926693"/>
            <a:ext cx="9144000" cy="528851"/>
          </a:xfrm>
          <a:prstGeom prst="rect">
            <a:avLst/>
          </a:prstGeom>
        </p:spPr>
      </p:pic>
      <p:pic>
        <p:nvPicPr>
          <p:cNvPr id="1025" name="図 1024">
            <a:extLst>
              <a:ext uri="{FF2B5EF4-FFF2-40B4-BE49-F238E27FC236}">
                <a16:creationId xmlns:a16="http://schemas.microsoft.com/office/drawing/2014/main" id="{635312C5-13C9-4C11-B78F-E6659A0A43E0}"/>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1730" y="458242"/>
            <a:ext cx="9144000" cy="477672"/>
          </a:xfrm>
          <a:prstGeom prst="rect">
            <a:avLst/>
          </a:prstGeom>
        </p:spPr>
      </p:pic>
      <p:sp>
        <p:nvSpPr>
          <p:cNvPr id="35" name="矢印: 右 34">
            <a:extLst>
              <a:ext uri="{FF2B5EF4-FFF2-40B4-BE49-F238E27FC236}">
                <a16:creationId xmlns:a16="http://schemas.microsoft.com/office/drawing/2014/main" id="{95A6CCB3-289C-4BB9-A054-3C77B5F4B5EA}"/>
              </a:ext>
            </a:extLst>
          </p:cNvPr>
          <p:cNvSpPr/>
          <p:nvPr/>
        </p:nvSpPr>
        <p:spPr>
          <a:xfrm rot="17433336">
            <a:off x="3474023" y="5049504"/>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A4422C83-1578-4FFA-BCF3-281C758AFDED}"/>
              </a:ext>
            </a:extLst>
          </p:cNvPr>
          <p:cNvSpPr txBox="1"/>
          <p:nvPr/>
        </p:nvSpPr>
        <p:spPr>
          <a:xfrm>
            <a:off x="3337617" y="4108805"/>
            <a:ext cx="2649214" cy="954107"/>
          </a:xfrm>
          <a:prstGeom prst="rect">
            <a:avLst/>
          </a:prstGeom>
          <a:noFill/>
        </p:spPr>
        <p:txBody>
          <a:bodyPr wrap="square" rtlCol="0">
            <a:spAutoFit/>
          </a:bodyPr>
          <a:lstStyle/>
          <a:p>
            <a:pPr>
              <a:lnSpc>
                <a:spcPct val="70000"/>
              </a:lnSpc>
            </a:pPr>
            <a:r>
              <a:rPr lang="en-US" altLang="ja-JP" sz="3600" dirty="0">
                <a:latin typeface="MS UI Gothic" panose="020B0600070205080204" pitchFamily="50" charset="-128"/>
                <a:ea typeface="MS UI Gothic" panose="020B0600070205080204" pitchFamily="50" charset="-128"/>
              </a:rPr>
              <a:t>charcoal</a:t>
            </a:r>
          </a:p>
          <a:p>
            <a:pPr>
              <a:lnSpc>
                <a:spcPct val="7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black</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pic>
        <p:nvPicPr>
          <p:cNvPr id="1028" name="Picture 4">
            <a:extLst>
              <a:ext uri="{FF2B5EF4-FFF2-40B4-BE49-F238E27FC236}">
                <a16:creationId xmlns:a16="http://schemas.microsoft.com/office/drawing/2014/main" id="{C8674946-6C1D-4310-910B-74942427FCE3}"/>
              </a:ext>
            </a:extLst>
          </p:cNvPr>
          <p:cNvPicPr>
            <a:picLocks noChangeAspect="1" noChangeArrowheads="1"/>
          </p:cNvPicPr>
          <p:nvPr/>
        </p:nvPicPr>
        <p:blipFill>
          <a:blip r:embed="rId11" cstate="email">
            <a:extLst>
              <a:ext uri="{28A0092B-C50C-407E-A947-70E740481C1C}">
                <a14:useLocalDpi xmlns:a14="http://schemas.microsoft.com/office/drawing/2010/main"/>
              </a:ext>
            </a:extLst>
          </a:blip>
          <a:srcRect/>
          <a:stretch>
            <a:fillRect/>
          </a:stretch>
        </p:blipFill>
        <p:spPr bwMode="auto">
          <a:xfrm>
            <a:off x="6110712" y="1879282"/>
            <a:ext cx="2747995" cy="2305390"/>
          </a:xfrm>
          <a:prstGeom prst="rect">
            <a:avLst/>
          </a:prstGeom>
          <a:noFill/>
          <a:extLst>
            <a:ext uri="{909E8E84-426E-40DD-AFC4-6F175D3DCCD1}">
              <a14:hiddenFill xmlns:a14="http://schemas.microsoft.com/office/drawing/2010/main">
                <a:solidFill>
                  <a:srgbClr val="FFFFFF"/>
                </a:solidFill>
              </a14:hiddenFill>
            </a:ext>
          </a:extLst>
        </p:spPr>
      </p:pic>
      <p:sp>
        <p:nvSpPr>
          <p:cNvPr id="40" name="テキスト ボックス 39">
            <a:extLst>
              <a:ext uri="{FF2B5EF4-FFF2-40B4-BE49-F238E27FC236}">
                <a16:creationId xmlns:a16="http://schemas.microsoft.com/office/drawing/2014/main" id="{5CE17248-EC09-448F-A5D5-AACA30B72C5A}"/>
              </a:ext>
            </a:extLst>
          </p:cNvPr>
          <p:cNvSpPr txBox="1"/>
          <p:nvPr/>
        </p:nvSpPr>
        <p:spPr>
          <a:xfrm>
            <a:off x="2426400" y="1427194"/>
            <a:ext cx="6651375"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https://commons.wikimedia.org/wiki/File:Ogatan(JapaneseBriquetteCharcoal).jpg</a:t>
            </a:r>
          </a:p>
          <a:p>
            <a:r>
              <a:rPr lang="ja-JP" altLang="en-US" sz="1200" dirty="0">
                <a:latin typeface="MS UI Gothic" panose="020B0600070205080204" pitchFamily="50" charset="-128"/>
                <a:ea typeface="MS UI Gothic" panose="020B0600070205080204" pitchFamily="50" charset="-128"/>
              </a:rPr>
              <a:t>DryPot, CC BY-SA 3.0 &lt;http://creativecommons.org/licenses/by-sa/3.0/&gt;, via Wikimedia Commons</a:t>
            </a:r>
          </a:p>
        </p:txBody>
      </p:sp>
    </p:spTree>
    <p:extLst>
      <p:ext uri="{BB962C8B-B14F-4D97-AF65-F5344CB8AC3E}">
        <p14:creationId xmlns:p14="http://schemas.microsoft.com/office/powerpoint/2010/main" val="3283315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図 38">
            <a:extLst>
              <a:ext uri="{FF2B5EF4-FFF2-40B4-BE49-F238E27FC236}">
                <a16:creationId xmlns:a16="http://schemas.microsoft.com/office/drawing/2014/main" id="{912C63E8-0195-496D-9366-FCC347AC43EB}"/>
              </a:ext>
            </a:extLst>
          </p:cNvPr>
          <p:cNvPicPr>
            <a:picLocks noChangeAspect="1"/>
          </p:cNvPicPr>
          <p:nvPr/>
        </p:nvPicPr>
        <p:blipFill>
          <a:blip r:embed="rId2"/>
          <a:stretch>
            <a:fillRect/>
          </a:stretch>
        </p:blipFill>
        <p:spPr>
          <a:xfrm>
            <a:off x="7299047" y="4628120"/>
            <a:ext cx="885825" cy="762000"/>
          </a:xfrm>
          <a:prstGeom prst="rect">
            <a:avLst/>
          </a:prstGeom>
        </p:spPr>
      </p:pic>
      <p:pic>
        <p:nvPicPr>
          <p:cNvPr id="3" name="図 2">
            <a:extLst>
              <a:ext uri="{FF2B5EF4-FFF2-40B4-BE49-F238E27FC236}">
                <a16:creationId xmlns:a16="http://schemas.microsoft.com/office/drawing/2014/main" id="{F94D45F2-0D44-4E30-8057-21AFBEC72F6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287"/>
            <a:ext cx="9144000" cy="470458"/>
          </a:xfrm>
          <a:prstGeom prst="rect">
            <a:avLst/>
          </a:prstGeom>
        </p:spPr>
      </p:pic>
      <p:pic>
        <p:nvPicPr>
          <p:cNvPr id="5" name="図 4" descr="アイコン&#10;&#10;自動的に生成された説明">
            <a:extLst>
              <a:ext uri="{FF2B5EF4-FFF2-40B4-BE49-F238E27FC236}">
                <a16:creationId xmlns:a16="http://schemas.microsoft.com/office/drawing/2014/main" id="{941C8719-5560-4179-B542-09C22F86EA35}"/>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750666" y="1169843"/>
            <a:ext cx="2109983" cy="2109983"/>
          </a:xfrm>
          <a:prstGeom prst="rect">
            <a:avLst/>
          </a:prstGeom>
        </p:spPr>
      </p:pic>
      <p:pic>
        <p:nvPicPr>
          <p:cNvPr id="4" name="図 3">
            <a:extLst>
              <a:ext uri="{FF2B5EF4-FFF2-40B4-BE49-F238E27FC236}">
                <a16:creationId xmlns:a16="http://schemas.microsoft.com/office/drawing/2014/main" id="{AFD58BAC-F193-430C-9987-38A778D98E3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42204" y="1392683"/>
            <a:ext cx="1265682" cy="1553572"/>
          </a:xfrm>
          <a:prstGeom prst="rect">
            <a:avLst/>
          </a:prstGeom>
        </p:spPr>
      </p:pic>
      <p:pic>
        <p:nvPicPr>
          <p:cNvPr id="6" name="図 5">
            <a:extLst>
              <a:ext uri="{FF2B5EF4-FFF2-40B4-BE49-F238E27FC236}">
                <a16:creationId xmlns:a16="http://schemas.microsoft.com/office/drawing/2014/main" id="{FB2C74C3-FB18-4A91-842B-59C0487FAFA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688732" y="1501440"/>
            <a:ext cx="1492869" cy="1381104"/>
          </a:xfrm>
          <a:prstGeom prst="rect">
            <a:avLst/>
          </a:prstGeom>
        </p:spPr>
      </p:pic>
      <p:sp>
        <p:nvSpPr>
          <p:cNvPr id="7" name="矢印: 右 6">
            <a:extLst>
              <a:ext uri="{FF2B5EF4-FFF2-40B4-BE49-F238E27FC236}">
                <a16:creationId xmlns:a16="http://schemas.microsoft.com/office/drawing/2014/main" id="{63DD8D42-3042-4ECC-93A7-2190C787A68F}"/>
              </a:ext>
            </a:extLst>
          </p:cNvPr>
          <p:cNvSpPr/>
          <p:nvPr/>
        </p:nvSpPr>
        <p:spPr>
          <a:xfrm>
            <a:off x="1571664" y="212332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E6FD39FC-AA85-4F51-B1D8-22CF0AE99FAE}"/>
              </a:ext>
            </a:extLst>
          </p:cNvPr>
          <p:cNvSpPr txBox="1"/>
          <p:nvPr/>
        </p:nvSpPr>
        <p:spPr>
          <a:xfrm>
            <a:off x="115806" y="2855497"/>
            <a:ext cx="3708730" cy="929485"/>
          </a:xfrm>
          <a:prstGeom prst="rect">
            <a:avLst/>
          </a:prstGeom>
          <a:noFill/>
        </p:spPr>
        <p:txBody>
          <a:bodyPr wrap="square" rtlCol="0">
            <a:spAutoFit/>
          </a:bodyPr>
          <a:lstStyle/>
          <a:p>
            <a:pPr>
              <a:lnSpc>
                <a:spcPct val="80000"/>
              </a:lnSpc>
            </a:pPr>
            <a:r>
              <a:rPr lang="en-US" altLang="ja-JP" sz="3400" dirty="0">
                <a:latin typeface="MS UI Gothic" panose="020B0600070205080204" pitchFamily="50" charset="-128"/>
                <a:ea typeface="MS UI Gothic" panose="020B0600070205080204" pitchFamily="50" charset="-128"/>
              </a:rPr>
              <a:t>fruit tree, nut tree</a:t>
            </a:r>
          </a:p>
          <a:p>
            <a:pPr>
              <a:lnSpc>
                <a:spcPct val="80000"/>
              </a:lnSpc>
            </a:pPr>
            <a:r>
              <a:rPr lang="en-US" altLang="ja-JP" sz="3400" dirty="0">
                <a:latin typeface="MS UI Gothic" panose="020B0600070205080204" pitchFamily="50" charset="-128"/>
                <a:ea typeface="MS UI Gothic" panose="020B0600070205080204" pitchFamily="50" charset="-128"/>
                <a:sym typeface="Wingdings" panose="05000000000000000000" pitchFamily="2" charset="2"/>
              </a:rPr>
              <a:t> village, orchard</a:t>
            </a:r>
            <a:endParaRPr lang="en-US" altLang="ja-JP" sz="3400" dirty="0">
              <a:latin typeface="MS UI Gothic" panose="020B0600070205080204" pitchFamily="50" charset="-128"/>
              <a:ea typeface="MS UI Gothic" panose="020B0600070205080204" pitchFamily="50" charset="-128"/>
            </a:endParaRPr>
          </a:p>
        </p:txBody>
      </p:sp>
      <p:pic>
        <p:nvPicPr>
          <p:cNvPr id="18" name="図 17">
            <a:extLst>
              <a:ext uri="{FF2B5EF4-FFF2-40B4-BE49-F238E27FC236}">
                <a16:creationId xmlns:a16="http://schemas.microsoft.com/office/drawing/2014/main" id="{C09D373E-221B-4571-8DA7-A3E7B2EC5307}"/>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315806" y="1470639"/>
            <a:ext cx="1307716" cy="1442706"/>
          </a:xfrm>
          <a:prstGeom prst="rect">
            <a:avLst/>
          </a:prstGeom>
        </p:spPr>
      </p:pic>
      <p:pic>
        <p:nvPicPr>
          <p:cNvPr id="20" name="図 19">
            <a:extLst>
              <a:ext uri="{FF2B5EF4-FFF2-40B4-BE49-F238E27FC236}">
                <a16:creationId xmlns:a16="http://schemas.microsoft.com/office/drawing/2014/main" id="{69141589-B2BA-4438-8ACB-B135AC624585}"/>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0" y="450643"/>
            <a:ext cx="9144000" cy="487110"/>
          </a:xfrm>
          <a:prstGeom prst="rect">
            <a:avLst/>
          </a:prstGeom>
        </p:spPr>
      </p:pic>
      <p:sp>
        <p:nvSpPr>
          <p:cNvPr id="22" name="テキスト ボックス 21">
            <a:extLst>
              <a:ext uri="{FF2B5EF4-FFF2-40B4-BE49-F238E27FC236}">
                <a16:creationId xmlns:a16="http://schemas.microsoft.com/office/drawing/2014/main" id="{65EA28CB-B773-40FB-8E14-CDBD117AB197}"/>
              </a:ext>
            </a:extLst>
          </p:cNvPr>
          <p:cNvSpPr txBox="1"/>
          <p:nvPr/>
        </p:nvSpPr>
        <p:spPr>
          <a:xfrm>
            <a:off x="142204" y="6275197"/>
            <a:ext cx="4804231"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https://commons.wikimedia.org/wiki/File:V%C3%A4v,_Skyttlar.jpg</a:t>
            </a:r>
          </a:p>
          <a:p>
            <a:r>
              <a:rPr lang="ja-JP" altLang="en-US" sz="1200" dirty="0">
                <a:latin typeface="MS UI Gothic" panose="020B0600070205080204" pitchFamily="50" charset="-128"/>
                <a:ea typeface="MS UI Gothic" panose="020B0600070205080204" pitchFamily="50" charset="-128"/>
              </a:rPr>
              <a:t>User Damast on sv.wikipedia, CC BY-SA 3.0, via Wikimedia Commons</a:t>
            </a:r>
          </a:p>
        </p:txBody>
      </p:sp>
      <p:pic>
        <p:nvPicPr>
          <p:cNvPr id="5122" name="Picture 2">
            <a:extLst>
              <a:ext uri="{FF2B5EF4-FFF2-40B4-BE49-F238E27FC236}">
                <a16:creationId xmlns:a16="http://schemas.microsoft.com/office/drawing/2014/main" id="{66B0F838-B80A-4AC0-8141-66B2C1D3936A}"/>
              </a:ext>
            </a:extLst>
          </p:cNvPr>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142204" y="4563101"/>
            <a:ext cx="2630026" cy="171209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a:extLst>
              <a:ext uri="{FF2B5EF4-FFF2-40B4-BE49-F238E27FC236}">
                <a16:creationId xmlns:a16="http://schemas.microsoft.com/office/drawing/2014/main" id="{A57E8AA7-4E31-4CAB-9D42-F6629136AC30}"/>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0" y="898167"/>
            <a:ext cx="9144000" cy="477672"/>
          </a:xfrm>
          <a:prstGeom prst="rect">
            <a:avLst/>
          </a:prstGeom>
        </p:spPr>
      </p:pic>
      <p:pic>
        <p:nvPicPr>
          <p:cNvPr id="26" name="図 25">
            <a:extLst>
              <a:ext uri="{FF2B5EF4-FFF2-40B4-BE49-F238E27FC236}">
                <a16:creationId xmlns:a16="http://schemas.microsoft.com/office/drawing/2014/main" id="{4D5BF5AE-FB14-4D6B-82DB-548C364F2FA3}"/>
              </a:ext>
            </a:extLst>
          </p:cNvPr>
          <p:cNvPicPr>
            <a:picLocks noChangeAspect="1"/>
          </p:cNvPicPr>
          <p:nvPr/>
        </p:nvPicPr>
        <p:blipFill>
          <a:blip r:embed="rId11"/>
          <a:stretch>
            <a:fillRect/>
          </a:stretch>
        </p:blipFill>
        <p:spPr>
          <a:xfrm>
            <a:off x="2864819" y="4570747"/>
            <a:ext cx="1647825" cy="1571625"/>
          </a:xfrm>
          <a:prstGeom prst="rect">
            <a:avLst/>
          </a:prstGeom>
        </p:spPr>
      </p:pic>
      <p:sp>
        <p:nvSpPr>
          <p:cNvPr id="28" name="テキスト ボックス 27">
            <a:extLst>
              <a:ext uri="{FF2B5EF4-FFF2-40B4-BE49-F238E27FC236}">
                <a16:creationId xmlns:a16="http://schemas.microsoft.com/office/drawing/2014/main" id="{2E67B655-7480-40C1-93EB-726798E01295}"/>
              </a:ext>
            </a:extLst>
          </p:cNvPr>
          <p:cNvSpPr txBox="1"/>
          <p:nvPr/>
        </p:nvSpPr>
        <p:spPr>
          <a:xfrm>
            <a:off x="115806" y="4045633"/>
            <a:ext cx="3946091"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shuttle (weaving)</a:t>
            </a:r>
          </a:p>
        </p:txBody>
      </p:sp>
      <p:sp>
        <p:nvSpPr>
          <p:cNvPr id="27" name="楕円 26">
            <a:extLst>
              <a:ext uri="{FF2B5EF4-FFF2-40B4-BE49-F238E27FC236}">
                <a16:creationId xmlns:a16="http://schemas.microsoft.com/office/drawing/2014/main" id="{770CA0D2-226A-49FF-A208-1E7E43FB870F}"/>
              </a:ext>
            </a:extLst>
          </p:cNvPr>
          <p:cNvSpPr/>
          <p:nvPr/>
        </p:nvSpPr>
        <p:spPr>
          <a:xfrm>
            <a:off x="3430694" y="4340289"/>
            <a:ext cx="1081949" cy="1937176"/>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六角形 28">
            <a:extLst>
              <a:ext uri="{FF2B5EF4-FFF2-40B4-BE49-F238E27FC236}">
                <a16:creationId xmlns:a16="http://schemas.microsoft.com/office/drawing/2014/main" id="{B807899B-F008-43BE-A992-F6B5A5F50B15}"/>
              </a:ext>
            </a:extLst>
          </p:cNvPr>
          <p:cNvSpPr/>
          <p:nvPr/>
        </p:nvSpPr>
        <p:spPr>
          <a:xfrm rot="20276797">
            <a:off x="6461065" y="4247966"/>
            <a:ext cx="1119540" cy="458032"/>
          </a:xfrm>
          <a:prstGeom prst="hexagon">
            <a:avLst>
              <a:gd name="adj" fmla="val 67073"/>
              <a:gd name="vf" fmla="val 115470"/>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六角形 30">
            <a:extLst>
              <a:ext uri="{FF2B5EF4-FFF2-40B4-BE49-F238E27FC236}">
                <a16:creationId xmlns:a16="http://schemas.microsoft.com/office/drawing/2014/main" id="{4D278732-F2B6-4DFC-8290-5FA1EF7399F3}"/>
              </a:ext>
            </a:extLst>
          </p:cNvPr>
          <p:cNvSpPr/>
          <p:nvPr/>
        </p:nvSpPr>
        <p:spPr>
          <a:xfrm rot="20276797">
            <a:off x="4533261" y="5062164"/>
            <a:ext cx="1119540" cy="458032"/>
          </a:xfrm>
          <a:prstGeom prst="hexagon">
            <a:avLst>
              <a:gd name="adj" fmla="val 67073"/>
              <a:gd name="vf" fmla="val 115470"/>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矢印コネクタ 33">
            <a:extLst>
              <a:ext uri="{FF2B5EF4-FFF2-40B4-BE49-F238E27FC236}">
                <a16:creationId xmlns:a16="http://schemas.microsoft.com/office/drawing/2014/main" id="{6ADF7D6D-431D-4FEA-9183-2D4050A5986B}"/>
              </a:ext>
            </a:extLst>
          </p:cNvPr>
          <p:cNvCxnSpPr>
            <a:cxnSpLocks/>
          </p:cNvCxnSpPr>
          <p:nvPr/>
        </p:nvCxnSpPr>
        <p:spPr>
          <a:xfrm flipV="1">
            <a:off x="5733867" y="4712316"/>
            <a:ext cx="682166" cy="300318"/>
          </a:xfrm>
          <a:prstGeom prst="straightConnector1">
            <a:avLst/>
          </a:prstGeom>
          <a:ln w="60325">
            <a:solidFill>
              <a:srgbClr val="FF7C80"/>
            </a:solidFill>
            <a:prstDash val="sysDash"/>
            <a:headEnd type="none" w="sm" len="med"/>
            <a:tailEnd type="arrow"/>
          </a:ln>
        </p:spPr>
        <p:style>
          <a:lnRef idx="1">
            <a:schemeClr val="accent1"/>
          </a:lnRef>
          <a:fillRef idx="0">
            <a:schemeClr val="accent1"/>
          </a:fillRef>
          <a:effectRef idx="0">
            <a:schemeClr val="accent1"/>
          </a:effectRef>
          <a:fontRef idx="minor">
            <a:schemeClr val="tx1"/>
          </a:fontRef>
        </p:style>
      </p:cxnSp>
      <p:pic>
        <p:nvPicPr>
          <p:cNvPr id="41" name="図 40">
            <a:extLst>
              <a:ext uri="{FF2B5EF4-FFF2-40B4-BE49-F238E27FC236}">
                <a16:creationId xmlns:a16="http://schemas.microsoft.com/office/drawing/2014/main" id="{ABCF68D8-E205-48CC-A407-8F06F6451595}"/>
              </a:ext>
            </a:extLst>
          </p:cNvPr>
          <p:cNvPicPr>
            <a:picLocks noChangeAspect="1"/>
          </p:cNvPicPr>
          <p:nvPr/>
        </p:nvPicPr>
        <p:blipFill>
          <a:blip r:embed="rId12"/>
          <a:stretch>
            <a:fillRect/>
          </a:stretch>
        </p:blipFill>
        <p:spPr>
          <a:xfrm>
            <a:off x="5335986" y="5486106"/>
            <a:ext cx="981075" cy="1228725"/>
          </a:xfrm>
          <a:prstGeom prst="rect">
            <a:avLst/>
          </a:prstGeom>
        </p:spPr>
      </p:pic>
      <p:sp>
        <p:nvSpPr>
          <p:cNvPr id="43" name="テキスト ボックス 42">
            <a:extLst>
              <a:ext uri="{FF2B5EF4-FFF2-40B4-BE49-F238E27FC236}">
                <a16:creationId xmlns:a16="http://schemas.microsoft.com/office/drawing/2014/main" id="{FAC9E3C6-0452-44F9-A8DB-AE12B5668E73}"/>
              </a:ext>
            </a:extLst>
          </p:cNvPr>
          <p:cNvSpPr txBox="1"/>
          <p:nvPr/>
        </p:nvSpPr>
        <p:spPr>
          <a:xfrm>
            <a:off x="6269583" y="5438909"/>
            <a:ext cx="2732213" cy="107721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to weave a large fabric </a:t>
            </a:r>
          </a:p>
        </p:txBody>
      </p:sp>
      <p:sp>
        <p:nvSpPr>
          <p:cNvPr id="44" name="矢印: 右 43">
            <a:extLst>
              <a:ext uri="{FF2B5EF4-FFF2-40B4-BE49-F238E27FC236}">
                <a16:creationId xmlns:a16="http://schemas.microsoft.com/office/drawing/2014/main" id="{2A4E9E64-94BA-47BB-8612-B0AF1170BB0F}"/>
              </a:ext>
            </a:extLst>
          </p:cNvPr>
          <p:cNvSpPr/>
          <p:nvPr/>
        </p:nvSpPr>
        <p:spPr>
          <a:xfrm>
            <a:off x="3526118" y="3226384"/>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矢印: 右 44">
            <a:extLst>
              <a:ext uri="{FF2B5EF4-FFF2-40B4-BE49-F238E27FC236}">
                <a16:creationId xmlns:a16="http://schemas.microsoft.com/office/drawing/2014/main" id="{345507FA-6BB4-4BA5-9133-B171F1AEAE57}"/>
              </a:ext>
            </a:extLst>
          </p:cNvPr>
          <p:cNvSpPr/>
          <p:nvPr/>
        </p:nvSpPr>
        <p:spPr>
          <a:xfrm rot="13942570">
            <a:off x="5411067" y="420603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AD3689AA-929A-4880-B61B-3C723C5DEBAF}"/>
              </a:ext>
            </a:extLst>
          </p:cNvPr>
          <p:cNvSpPr txBox="1"/>
          <p:nvPr/>
        </p:nvSpPr>
        <p:spPr>
          <a:xfrm>
            <a:off x="4110665" y="3098450"/>
            <a:ext cx="4934515" cy="1175706"/>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to expand the orchard </a:t>
            </a: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b="1" dirty="0">
                <a:latin typeface="MS UI Gothic" panose="020B0600070205080204" pitchFamily="50" charset="-128"/>
                <a:ea typeface="MS UI Gothic" panose="020B0600070205080204" pitchFamily="50" charset="-128"/>
                <a:sym typeface="Wingdings" panose="05000000000000000000" pitchFamily="2" charset="2"/>
              </a:rPr>
              <a:t>large </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plain/field</a:t>
            </a:r>
            <a:endParaRPr lang="en-US" altLang="ja-JP" sz="4000" b="1" dirty="0">
              <a:solidFill>
                <a:srgbClr val="FF0000"/>
              </a:solidFill>
              <a:latin typeface="MS UI Gothic" panose="020B0600070205080204" pitchFamily="50" charset="-128"/>
              <a:ea typeface="MS UI Gothic" panose="020B0600070205080204" pitchFamily="50" charset="-128"/>
            </a:endParaRPr>
          </a:p>
        </p:txBody>
      </p:sp>
      <p:sp>
        <p:nvSpPr>
          <p:cNvPr id="47" name="フリーフォーム: 図形 46">
            <a:extLst>
              <a:ext uri="{FF2B5EF4-FFF2-40B4-BE49-F238E27FC236}">
                <a16:creationId xmlns:a16="http://schemas.microsoft.com/office/drawing/2014/main" id="{9FD431BB-C101-4299-9E03-CE576E15D5E1}"/>
              </a:ext>
            </a:extLst>
          </p:cNvPr>
          <p:cNvSpPr/>
          <p:nvPr/>
        </p:nvSpPr>
        <p:spPr>
          <a:xfrm rot="20195129">
            <a:off x="7044942" y="4518564"/>
            <a:ext cx="99833" cy="510415"/>
          </a:xfrm>
          <a:custGeom>
            <a:avLst/>
            <a:gdLst>
              <a:gd name="connsiteX0" fmla="*/ 87086 w 351543"/>
              <a:gd name="connsiteY0" fmla="*/ 0 h 1306286"/>
              <a:gd name="connsiteX1" fmla="*/ 348343 w 351543"/>
              <a:gd name="connsiteY1" fmla="*/ 377371 h 1306286"/>
              <a:gd name="connsiteX2" fmla="*/ 217714 w 351543"/>
              <a:gd name="connsiteY2" fmla="*/ 783771 h 1306286"/>
              <a:gd name="connsiteX3" fmla="*/ 0 w 351543"/>
              <a:gd name="connsiteY3" fmla="*/ 1306286 h 1306286"/>
            </a:gdLst>
            <a:ahLst/>
            <a:cxnLst>
              <a:cxn ang="0">
                <a:pos x="connsiteX0" y="connsiteY0"/>
              </a:cxn>
              <a:cxn ang="0">
                <a:pos x="connsiteX1" y="connsiteY1"/>
              </a:cxn>
              <a:cxn ang="0">
                <a:pos x="connsiteX2" y="connsiteY2"/>
              </a:cxn>
              <a:cxn ang="0">
                <a:pos x="connsiteX3" y="connsiteY3"/>
              </a:cxn>
            </a:cxnLst>
            <a:rect l="l" t="t" r="r" b="b"/>
            <a:pathLst>
              <a:path w="351543" h="1306286">
                <a:moveTo>
                  <a:pt x="87086" y="0"/>
                </a:moveTo>
                <a:cubicBezTo>
                  <a:pt x="206829" y="123371"/>
                  <a:pt x="326572" y="246743"/>
                  <a:pt x="348343" y="377371"/>
                </a:cubicBezTo>
                <a:cubicBezTo>
                  <a:pt x="370114" y="507999"/>
                  <a:pt x="275771" y="628952"/>
                  <a:pt x="217714" y="783771"/>
                </a:cubicBezTo>
                <a:cubicBezTo>
                  <a:pt x="159657" y="938590"/>
                  <a:pt x="79828" y="1122438"/>
                  <a:pt x="0" y="1306286"/>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フリーフォーム: 図形 47">
            <a:extLst>
              <a:ext uri="{FF2B5EF4-FFF2-40B4-BE49-F238E27FC236}">
                <a16:creationId xmlns:a16="http://schemas.microsoft.com/office/drawing/2014/main" id="{7C701EF5-2C7D-4F0C-BC4C-11F6C780F4D9}"/>
              </a:ext>
            </a:extLst>
          </p:cNvPr>
          <p:cNvSpPr/>
          <p:nvPr/>
        </p:nvSpPr>
        <p:spPr>
          <a:xfrm rot="21136704">
            <a:off x="5080406" y="5329728"/>
            <a:ext cx="244695" cy="1211856"/>
          </a:xfrm>
          <a:custGeom>
            <a:avLst/>
            <a:gdLst>
              <a:gd name="connsiteX0" fmla="*/ 87086 w 351543"/>
              <a:gd name="connsiteY0" fmla="*/ 0 h 1306286"/>
              <a:gd name="connsiteX1" fmla="*/ 348343 w 351543"/>
              <a:gd name="connsiteY1" fmla="*/ 377371 h 1306286"/>
              <a:gd name="connsiteX2" fmla="*/ 217714 w 351543"/>
              <a:gd name="connsiteY2" fmla="*/ 783771 h 1306286"/>
              <a:gd name="connsiteX3" fmla="*/ 0 w 351543"/>
              <a:gd name="connsiteY3" fmla="*/ 1306286 h 1306286"/>
            </a:gdLst>
            <a:ahLst/>
            <a:cxnLst>
              <a:cxn ang="0">
                <a:pos x="connsiteX0" y="connsiteY0"/>
              </a:cxn>
              <a:cxn ang="0">
                <a:pos x="connsiteX1" y="connsiteY1"/>
              </a:cxn>
              <a:cxn ang="0">
                <a:pos x="connsiteX2" y="connsiteY2"/>
              </a:cxn>
              <a:cxn ang="0">
                <a:pos x="connsiteX3" y="connsiteY3"/>
              </a:cxn>
            </a:cxnLst>
            <a:rect l="l" t="t" r="r" b="b"/>
            <a:pathLst>
              <a:path w="351543" h="1306286">
                <a:moveTo>
                  <a:pt x="87086" y="0"/>
                </a:moveTo>
                <a:cubicBezTo>
                  <a:pt x="206829" y="123371"/>
                  <a:pt x="326572" y="246743"/>
                  <a:pt x="348343" y="377371"/>
                </a:cubicBezTo>
                <a:cubicBezTo>
                  <a:pt x="370114" y="507999"/>
                  <a:pt x="275771" y="628952"/>
                  <a:pt x="217714" y="783771"/>
                </a:cubicBezTo>
                <a:cubicBezTo>
                  <a:pt x="159657" y="938590"/>
                  <a:pt x="79828" y="1122438"/>
                  <a:pt x="0" y="1306286"/>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51328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CA21A96-A5B6-4BF6-8062-272F172E1BC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9551"/>
            <a:ext cx="9144000" cy="530335"/>
          </a:xfrm>
          <a:prstGeom prst="rect">
            <a:avLst/>
          </a:prstGeom>
        </p:spPr>
      </p:pic>
      <p:pic>
        <p:nvPicPr>
          <p:cNvPr id="6" name="図 5" descr="テキスト&#10;&#10;自動的に生成された説明">
            <a:extLst>
              <a:ext uri="{FF2B5EF4-FFF2-40B4-BE49-F238E27FC236}">
                <a16:creationId xmlns:a16="http://schemas.microsoft.com/office/drawing/2014/main" id="{DAB6388A-B836-408C-9C31-8F846CAF0705}"/>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353631" y="4078515"/>
            <a:ext cx="2645226" cy="2645226"/>
          </a:xfrm>
          <a:prstGeom prst="rect">
            <a:avLst/>
          </a:prstGeom>
        </p:spPr>
      </p:pic>
      <p:pic>
        <p:nvPicPr>
          <p:cNvPr id="4" name="図 3">
            <a:extLst>
              <a:ext uri="{FF2B5EF4-FFF2-40B4-BE49-F238E27FC236}">
                <a16:creationId xmlns:a16="http://schemas.microsoft.com/office/drawing/2014/main" id="{A836D008-6B03-4EEB-81CC-CE2345A328D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510858"/>
            <a:ext cx="9144000" cy="470458"/>
          </a:xfrm>
          <a:prstGeom prst="rect">
            <a:avLst/>
          </a:prstGeom>
        </p:spPr>
      </p:pic>
      <p:pic>
        <p:nvPicPr>
          <p:cNvPr id="7" name="図 6">
            <a:extLst>
              <a:ext uri="{FF2B5EF4-FFF2-40B4-BE49-F238E27FC236}">
                <a16:creationId xmlns:a16="http://schemas.microsoft.com/office/drawing/2014/main" id="{B14D5616-4170-41A3-BD25-6D8C95A8CE8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42204" y="1421711"/>
            <a:ext cx="1265682" cy="1553572"/>
          </a:xfrm>
          <a:prstGeom prst="rect">
            <a:avLst/>
          </a:prstGeom>
        </p:spPr>
      </p:pic>
      <p:pic>
        <p:nvPicPr>
          <p:cNvPr id="8" name="図 7">
            <a:extLst>
              <a:ext uri="{FF2B5EF4-FFF2-40B4-BE49-F238E27FC236}">
                <a16:creationId xmlns:a16="http://schemas.microsoft.com/office/drawing/2014/main" id="{E9E814F8-DB32-495C-9E8B-666F79849DFA}"/>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340391" y="1530468"/>
            <a:ext cx="1492869" cy="1381104"/>
          </a:xfrm>
          <a:prstGeom prst="rect">
            <a:avLst/>
          </a:prstGeom>
        </p:spPr>
      </p:pic>
      <p:sp>
        <p:nvSpPr>
          <p:cNvPr id="9" name="矢印: 右 8">
            <a:extLst>
              <a:ext uri="{FF2B5EF4-FFF2-40B4-BE49-F238E27FC236}">
                <a16:creationId xmlns:a16="http://schemas.microsoft.com/office/drawing/2014/main" id="{35454BC2-DC4C-42FA-819F-E619FBE9C374}"/>
              </a:ext>
            </a:extLst>
          </p:cNvPr>
          <p:cNvSpPr/>
          <p:nvPr/>
        </p:nvSpPr>
        <p:spPr>
          <a:xfrm>
            <a:off x="1426521" y="215235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F5C53FE-C188-479C-ADD6-D8D92664D174}"/>
              </a:ext>
            </a:extLst>
          </p:cNvPr>
          <p:cNvSpPr txBox="1"/>
          <p:nvPr/>
        </p:nvSpPr>
        <p:spPr>
          <a:xfrm>
            <a:off x="115806" y="2884525"/>
            <a:ext cx="4354594" cy="978729"/>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fruit tree, nut tree</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village, orchard</a:t>
            </a:r>
            <a:endParaRPr lang="en-US" altLang="ja-JP" sz="3600" dirty="0">
              <a:latin typeface="MS UI Gothic" panose="020B0600070205080204" pitchFamily="50" charset="-128"/>
              <a:ea typeface="MS UI Gothic" panose="020B0600070205080204" pitchFamily="50" charset="-128"/>
            </a:endParaRPr>
          </a:p>
        </p:txBody>
      </p:sp>
      <p:pic>
        <p:nvPicPr>
          <p:cNvPr id="11" name="図 10">
            <a:extLst>
              <a:ext uri="{FF2B5EF4-FFF2-40B4-BE49-F238E27FC236}">
                <a16:creationId xmlns:a16="http://schemas.microsoft.com/office/drawing/2014/main" id="{D0D567BB-14EC-4F43-AABE-E9B0E3EF30C8}"/>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923921" y="1499667"/>
            <a:ext cx="1307716" cy="1442706"/>
          </a:xfrm>
          <a:prstGeom prst="rect">
            <a:avLst/>
          </a:prstGeom>
        </p:spPr>
      </p:pic>
      <p:pic>
        <p:nvPicPr>
          <p:cNvPr id="13" name="図 12">
            <a:extLst>
              <a:ext uri="{FF2B5EF4-FFF2-40B4-BE49-F238E27FC236}">
                <a16:creationId xmlns:a16="http://schemas.microsoft.com/office/drawing/2014/main" id="{03D0BC40-D06B-417A-9714-CEEC221504D8}"/>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0" y="967704"/>
            <a:ext cx="9144000" cy="470458"/>
          </a:xfrm>
          <a:prstGeom prst="rect">
            <a:avLst/>
          </a:prstGeom>
        </p:spPr>
      </p:pic>
      <p:sp>
        <p:nvSpPr>
          <p:cNvPr id="14" name="テキスト ボックス 13">
            <a:extLst>
              <a:ext uri="{FF2B5EF4-FFF2-40B4-BE49-F238E27FC236}">
                <a16:creationId xmlns:a16="http://schemas.microsoft.com/office/drawing/2014/main" id="{78B67F7B-DBBA-40B4-8ACC-668E8910C88D}"/>
              </a:ext>
            </a:extLst>
          </p:cNvPr>
          <p:cNvSpPr txBox="1"/>
          <p:nvPr/>
        </p:nvSpPr>
        <p:spPr>
          <a:xfrm>
            <a:off x="5442857" y="1530468"/>
            <a:ext cx="3555999" cy="193899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ja-JP" altLang="en-US" sz="3000" dirty="0">
                <a:latin typeface="MS UI Gothic" panose="020B0600070205080204" pitchFamily="50" charset="-128"/>
                <a:ea typeface="MS UI Gothic" panose="020B0600070205080204" pitchFamily="50" charset="-128"/>
              </a:rPr>
              <a:t>the Chinese mile</a:t>
            </a:r>
            <a:r>
              <a:rPr lang="en-US" altLang="ja-JP" sz="3000" dirty="0">
                <a:latin typeface="MS UI Gothic" panose="020B0600070205080204" pitchFamily="50" charset="-128"/>
                <a:ea typeface="MS UI Gothic" panose="020B0600070205080204" pitchFamily="50" charset="-128"/>
              </a:rPr>
              <a:t>,</a:t>
            </a:r>
            <a:r>
              <a:rPr lang="ja-JP" altLang="en-US" sz="3000" dirty="0">
                <a:latin typeface="MS UI Gothic" panose="020B0600070205080204" pitchFamily="50" charset="-128"/>
                <a:ea typeface="MS UI Gothic" panose="020B0600070205080204" pitchFamily="50" charset="-128"/>
              </a:rPr>
              <a:t> </a:t>
            </a:r>
            <a:endParaRPr lang="en-US" altLang="ja-JP" sz="3000" dirty="0">
              <a:latin typeface="MS UI Gothic" panose="020B0600070205080204" pitchFamily="50" charset="-128"/>
              <a:ea typeface="MS UI Gothic" panose="020B0600070205080204" pitchFamily="50" charset="-128"/>
            </a:endParaRPr>
          </a:p>
          <a:p>
            <a:r>
              <a:rPr lang="ja-JP" altLang="en-US" sz="3000" dirty="0">
                <a:latin typeface="MS UI Gothic" panose="020B0600070205080204" pitchFamily="50" charset="-128"/>
                <a:ea typeface="MS UI Gothic" panose="020B0600070205080204" pitchFamily="50" charset="-128"/>
              </a:rPr>
              <a:t>a traditional distance unit </a:t>
            </a:r>
            <a:r>
              <a:rPr lang="en-US" altLang="ja-JP" sz="3000" dirty="0">
                <a:latin typeface="MS UI Gothic" panose="020B0600070205080204" pitchFamily="50" charset="-128"/>
                <a:ea typeface="MS UI Gothic" panose="020B0600070205080204" pitchFamily="50" charset="-128"/>
              </a:rPr>
              <a:t> (500 meters / 1,640 feet)</a:t>
            </a:r>
            <a:endParaRPr lang="ja-JP" altLang="en-US" sz="3000" dirty="0">
              <a:latin typeface="MS UI Gothic" panose="020B0600070205080204" pitchFamily="50" charset="-128"/>
              <a:ea typeface="MS UI Gothic" panose="020B0600070205080204" pitchFamily="50" charset="-128"/>
            </a:endParaRPr>
          </a:p>
        </p:txBody>
      </p:sp>
      <p:sp>
        <p:nvSpPr>
          <p:cNvPr id="15" name="テキスト ボックス 14">
            <a:extLst>
              <a:ext uri="{FF2B5EF4-FFF2-40B4-BE49-F238E27FC236}">
                <a16:creationId xmlns:a16="http://schemas.microsoft.com/office/drawing/2014/main" id="{E5E633D2-629D-4B2F-9238-5917C0FC6821}"/>
              </a:ext>
            </a:extLst>
          </p:cNvPr>
          <p:cNvSpPr txBox="1"/>
          <p:nvPr/>
        </p:nvSpPr>
        <p:spPr>
          <a:xfrm>
            <a:off x="996554" y="6231160"/>
            <a:ext cx="5201045"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radical “</a:t>
            </a:r>
            <a:r>
              <a:rPr lang="en-US" altLang="ja-JP" sz="3600" b="1" dirty="0">
                <a:solidFill>
                  <a:srgbClr val="FF0000"/>
                </a:solidFill>
                <a:latin typeface="MS UI Gothic" panose="020B0600070205080204" pitchFamily="50" charset="-128"/>
                <a:ea typeface="MS UI Gothic" panose="020B0600070205080204" pitchFamily="50" charset="-128"/>
              </a:rPr>
              <a:t>king/nation/rule</a:t>
            </a:r>
            <a:r>
              <a:rPr lang="en-US" altLang="ja-JP" sz="3600" b="1" dirty="0">
                <a:latin typeface="MS UI Gothic" panose="020B0600070205080204" pitchFamily="50" charset="-128"/>
                <a:ea typeface="MS UI Gothic" panose="020B0600070205080204" pitchFamily="50" charset="-128"/>
              </a:rPr>
              <a:t>”</a:t>
            </a:r>
          </a:p>
        </p:txBody>
      </p:sp>
      <p:pic>
        <p:nvPicPr>
          <p:cNvPr id="16" name="図 15">
            <a:extLst>
              <a:ext uri="{FF2B5EF4-FFF2-40B4-BE49-F238E27FC236}">
                <a16:creationId xmlns:a16="http://schemas.microsoft.com/office/drawing/2014/main" id="{F5BDD277-BA4D-4505-9364-9E1068014E8B}"/>
              </a:ext>
            </a:extLst>
          </p:cNvPr>
          <p:cNvPicPr>
            <a:picLocks noChangeAspect="1"/>
          </p:cNvPicPr>
          <p:nvPr/>
        </p:nvPicPr>
        <p:blipFill>
          <a:blip r:embed="rId9"/>
          <a:stretch>
            <a:fillRect/>
          </a:stretch>
        </p:blipFill>
        <p:spPr>
          <a:xfrm>
            <a:off x="151309" y="5062993"/>
            <a:ext cx="845246" cy="1703698"/>
          </a:xfrm>
          <a:prstGeom prst="rect">
            <a:avLst/>
          </a:prstGeom>
        </p:spPr>
      </p:pic>
      <p:sp>
        <p:nvSpPr>
          <p:cNvPr id="12" name="矢印: 右 11">
            <a:extLst>
              <a:ext uri="{FF2B5EF4-FFF2-40B4-BE49-F238E27FC236}">
                <a16:creationId xmlns:a16="http://schemas.microsoft.com/office/drawing/2014/main" id="{66325F81-5F25-4FD3-BA40-59AA4872E864}"/>
              </a:ext>
            </a:extLst>
          </p:cNvPr>
          <p:cNvSpPr/>
          <p:nvPr/>
        </p:nvSpPr>
        <p:spPr>
          <a:xfrm>
            <a:off x="4804232" y="2152355"/>
            <a:ext cx="51754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178A9AA4-54A9-43B9-A241-507DD13605DD}"/>
              </a:ext>
            </a:extLst>
          </p:cNvPr>
          <p:cNvSpPr txBox="1"/>
          <p:nvPr/>
        </p:nvSpPr>
        <p:spPr>
          <a:xfrm>
            <a:off x="1358673" y="3886027"/>
            <a:ext cx="5738074" cy="2259080"/>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the rule as the foundation of national government</a:t>
            </a:r>
          </a:p>
          <a:p>
            <a:pPr marL="571500"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principle, logic</a:t>
            </a:r>
          </a:p>
          <a:p>
            <a:pPr marL="1028700" lvl="1"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reason</a:t>
            </a:r>
            <a:endParaRPr lang="en-US" altLang="ja-JP" sz="4800" b="1" dirty="0">
              <a:solidFill>
                <a:srgbClr val="FF0000"/>
              </a:solidFill>
              <a:latin typeface="MS UI Gothic" panose="020B0600070205080204" pitchFamily="50" charset="-128"/>
              <a:ea typeface="MS UI Gothic" panose="020B0600070205080204" pitchFamily="50" charset="-128"/>
            </a:endParaRPr>
          </a:p>
        </p:txBody>
      </p:sp>
      <p:sp>
        <p:nvSpPr>
          <p:cNvPr id="18" name="矢印: 右 17">
            <a:extLst>
              <a:ext uri="{FF2B5EF4-FFF2-40B4-BE49-F238E27FC236}">
                <a16:creationId xmlns:a16="http://schemas.microsoft.com/office/drawing/2014/main" id="{3184E67D-C8B6-4EB5-B437-AB70E002F1B0}"/>
              </a:ext>
            </a:extLst>
          </p:cNvPr>
          <p:cNvSpPr/>
          <p:nvPr/>
        </p:nvSpPr>
        <p:spPr>
          <a:xfrm rot="7392527">
            <a:off x="5000339" y="3392288"/>
            <a:ext cx="51754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840348EB-7200-4C14-9D2F-68217D63CEF3}"/>
              </a:ext>
            </a:extLst>
          </p:cNvPr>
          <p:cNvSpPr/>
          <p:nvPr/>
        </p:nvSpPr>
        <p:spPr>
          <a:xfrm rot="20054189">
            <a:off x="1046122" y="5562973"/>
            <a:ext cx="51754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9159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1DFFBB8-E835-4336-9297-F8ECA4990D9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9760"/>
            <a:ext cx="9144000" cy="470458"/>
          </a:xfrm>
          <a:prstGeom prst="rect">
            <a:avLst/>
          </a:prstGeom>
        </p:spPr>
      </p:pic>
      <p:pic>
        <p:nvPicPr>
          <p:cNvPr id="4" name="図 3" descr="ロゴ, アイコン&#10;&#10;自動的に生成された説明">
            <a:extLst>
              <a:ext uri="{FF2B5EF4-FFF2-40B4-BE49-F238E27FC236}">
                <a16:creationId xmlns:a16="http://schemas.microsoft.com/office/drawing/2014/main" id="{E5CF9B71-6A6F-499E-9E16-24C96A961BD8}"/>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557666" y="3272056"/>
            <a:ext cx="3378206" cy="3378206"/>
          </a:xfrm>
          <a:prstGeom prst="rect">
            <a:avLst/>
          </a:prstGeom>
        </p:spPr>
      </p:pic>
      <p:cxnSp>
        <p:nvCxnSpPr>
          <p:cNvPr id="5" name="直線コネクタ 4">
            <a:extLst>
              <a:ext uri="{FF2B5EF4-FFF2-40B4-BE49-F238E27FC236}">
                <a16:creationId xmlns:a16="http://schemas.microsoft.com/office/drawing/2014/main" id="{E5FF0745-3AFB-4411-8723-E05E8558D2B6}"/>
              </a:ext>
            </a:extLst>
          </p:cNvPr>
          <p:cNvCxnSpPr>
            <a:cxnSpLocks/>
          </p:cNvCxnSpPr>
          <p:nvPr/>
        </p:nvCxnSpPr>
        <p:spPr>
          <a:xfrm>
            <a:off x="592407" y="673526"/>
            <a:ext cx="144974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テキスト ボックス 10">
            <a:extLst>
              <a:ext uri="{FF2B5EF4-FFF2-40B4-BE49-F238E27FC236}">
                <a16:creationId xmlns:a16="http://schemas.microsoft.com/office/drawing/2014/main" id="{DE4A86AB-7ED0-44EC-ABCA-CD5AD440AF94}"/>
              </a:ext>
            </a:extLst>
          </p:cNvPr>
          <p:cNvSpPr txBox="1">
            <a:spLocks noChangeArrowheads="1"/>
          </p:cNvSpPr>
          <p:nvPr/>
        </p:nvSpPr>
        <p:spPr bwMode="auto">
          <a:xfrm>
            <a:off x="226974" y="674538"/>
            <a:ext cx="2404670"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3600" dirty="0">
                <a:latin typeface="MS UI Gothic" panose="020B0600070205080204" pitchFamily="50" charset="-128"/>
                <a:ea typeface="MS UI Gothic" panose="020B0600070205080204" pitchFamily="50" charset="-128"/>
              </a:rPr>
              <a:t>the heaven</a:t>
            </a:r>
          </a:p>
        </p:txBody>
      </p:sp>
      <p:sp>
        <p:nvSpPr>
          <p:cNvPr id="9" name="テキスト ボックス 10">
            <a:extLst>
              <a:ext uri="{FF2B5EF4-FFF2-40B4-BE49-F238E27FC236}">
                <a16:creationId xmlns:a16="http://schemas.microsoft.com/office/drawing/2014/main" id="{89094A8A-6192-49D4-923F-6373FACA4E4C}"/>
              </a:ext>
            </a:extLst>
          </p:cNvPr>
          <p:cNvSpPr txBox="1">
            <a:spLocks noChangeArrowheads="1"/>
          </p:cNvSpPr>
          <p:nvPr/>
        </p:nvSpPr>
        <p:spPr bwMode="auto">
          <a:xfrm>
            <a:off x="388351" y="1654256"/>
            <a:ext cx="2409436"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3600" dirty="0">
                <a:latin typeface="MS UI Gothic" panose="020B0600070205080204" pitchFamily="50" charset="-128"/>
                <a:ea typeface="MS UI Gothic" panose="020B0600070205080204" pitchFamily="50" charset="-128"/>
              </a:rPr>
              <a:t>the world of human</a:t>
            </a:r>
          </a:p>
        </p:txBody>
      </p:sp>
      <p:pic>
        <p:nvPicPr>
          <p:cNvPr id="10" name="図 9">
            <a:extLst>
              <a:ext uri="{FF2B5EF4-FFF2-40B4-BE49-F238E27FC236}">
                <a16:creationId xmlns:a16="http://schemas.microsoft.com/office/drawing/2014/main" id="{CFF6FCEB-E23B-4183-84D0-05C91BDA9EE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631644" y="611796"/>
            <a:ext cx="1375023" cy="2458162"/>
          </a:xfrm>
          <a:prstGeom prst="rect">
            <a:avLst/>
          </a:prstGeom>
        </p:spPr>
      </p:pic>
      <p:cxnSp>
        <p:nvCxnSpPr>
          <p:cNvPr id="11" name="直線コネクタ 10">
            <a:extLst>
              <a:ext uri="{FF2B5EF4-FFF2-40B4-BE49-F238E27FC236}">
                <a16:creationId xmlns:a16="http://schemas.microsoft.com/office/drawing/2014/main" id="{A14E8257-1AAD-4B6D-B4F2-FC5F1078F48C}"/>
              </a:ext>
            </a:extLst>
          </p:cNvPr>
          <p:cNvCxnSpPr>
            <a:cxnSpLocks/>
          </p:cNvCxnSpPr>
          <p:nvPr/>
        </p:nvCxnSpPr>
        <p:spPr>
          <a:xfrm flipV="1">
            <a:off x="4135477" y="673526"/>
            <a:ext cx="0" cy="2338029"/>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AE259F9-6A15-4E93-8F00-7E16DD32E969}"/>
              </a:ext>
            </a:extLst>
          </p:cNvPr>
          <p:cNvCxnSpPr>
            <a:cxnSpLocks/>
          </p:cNvCxnSpPr>
          <p:nvPr/>
        </p:nvCxnSpPr>
        <p:spPr>
          <a:xfrm>
            <a:off x="592406" y="1668123"/>
            <a:ext cx="144974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5DEC631A-484E-479E-ABDD-08D069BFE05F}"/>
              </a:ext>
            </a:extLst>
          </p:cNvPr>
          <p:cNvCxnSpPr>
            <a:cxnSpLocks/>
          </p:cNvCxnSpPr>
          <p:nvPr/>
        </p:nvCxnSpPr>
        <p:spPr>
          <a:xfrm>
            <a:off x="159285" y="3101451"/>
            <a:ext cx="2540048"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テキスト ボックス 10">
            <a:extLst>
              <a:ext uri="{FF2B5EF4-FFF2-40B4-BE49-F238E27FC236}">
                <a16:creationId xmlns:a16="http://schemas.microsoft.com/office/drawing/2014/main" id="{68BE60CC-0943-4E52-8819-4209366E8C40}"/>
              </a:ext>
            </a:extLst>
          </p:cNvPr>
          <p:cNvSpPr txBox="1">
            <a:spLocks noChangeArrowheads="1"/>
          </p:cNvSpPr>
          <p:nvPr/>
        </p:nvSpPr>
        <p:spPr bwMode="auto">
          <a:xfrm>
            <a:off x="159285" y="3132944"/>
            <a:ext cx="2786020" cy="142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3600" dirty="0">
                <a:latin typeface="MS UI Gothic" panose="020B0600070205080204" pitchFamily="50" charset="-128"/>
                <a:ea typeface="MS UI Gothic" panose="020B0600070205080204" pitchFamily="50" charset="-128"/>
              </a:rPr>
              <a:t>the world for the dead (ancestors)</a:t>
            </a:r>
          </a:p>
        </p:txBody>
      </p:sp>
      <p:sp>
        <p:nvSpPr>
          <p:cNvPr id="18" name="テキスト ボックス 10">
            <a:extLst>
              <a:ext uri="{FF2B5EF4-FFF2-40B4-BE49-F238E27FC236}">
                <a16:creationId xmlns:a16="http://schemas.microsoft.com/office/drawing/2014/main" id="{911D302D-0E89-458E-87F0-A66DFF082BF2}"/>
              </a:ext>
            </a:extLst>
          </p:cNvPr>
          <p:cNvSpPr txBox="1">
            <a:spLocks noChangeArrowheads="1"/>
          </p:cNvSpPr>
          <p:nvPr/>
        </p:nvSpPr>
        <p:spPr bwMode="auto">
          <a:xfrm>
            <a:off x="4312688" y="957710"/>
            <a:ext cx="4722128" cy="1902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70000"/>
              </a:lnSpc>
              <a:spcBef>
                <a:spcPct val="0"/>
              </a:spcBef>
              <a:buFontTx/>
              <a:buNone/>
            </a:pPr>
            <a:r>
              <a:rPr lang="en-US" altLang="ja-JP" sz="4000" dirty="0">
                <a:latin typeface="MS UI Gothic" panose="020B0600070205080204" pitchFamily="50" charset="-128"/>
                <a:ea typeface="MS UI Gothic" panose="020B0600070205080204" pitchFamily="50" charset="-128"/>
              </a:rPr>
              <a:t>Emperor/king can travel between the three worlds.</a:t>
            </a:r>
          </a:p>
          <a:p>
            <a:pPr eaLnBrk="1" hangingPunct="1">
              <a:lnSpc>
                <a:spcPct val="70000"/>
              </a:lnSpc>
              <a:spcBef>
                <a:spcPct val="0"/>
              </a:spcBef>
              <a:buFontTx/>
              <a:buNone/>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emperor, king</a:t>
            </a:r>
            <a:endParaRPr lang="en-US" altLang="ja-JP" sz="4000" dirty="0">
              <a:solidFill>
                <a:srgbClr val="FF0000"/>
              </a:solidFill>
              <a:latin typeface="MS UI Gothic" panose="020B0600070205080204" pitchFamily="50" charset="-128"/>
              <a:ea typeface="MS UI Gothic" panose="020B0600070205080204" pitchFamily="50" charset="-128"/>
            </a:endParaRPr>
          </a:p>
        </p:txBody>
      </p:sp>
      <p:sp>
        <p:nvSpPr>
          <p:cNvPr id="19" name="矢印: 右 18">
            <a:extLst>
              <a:ext uri="{FF2B5EF4-FFF2-40B4-BE49-F238E27FC236}">
                <a16:creationId xmlns:a16="http://schemas.microsoft.com/office/drawing/2014/main" id="{54786CFB-FB14-4DC4-B442-1D0EA83B6566}"/>
              </a:ext>
            </a:extLst>
          </p:cNvPr>
          <p:cNvSpPr/>
          <p:nvPr/>
        </p:nvSpPr>
        <p:spPr>
          <a:xfrm rot="1817583">
            <a:off x="4255111" y="3229522"/>
            <a:ext cx="1149760" cy="7855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61381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2BAFC51-EF02-4943-BC0C-9FE86B00ECE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4285"/>
            <a:ext cx="9144000" cy="470458"/>
          </a:xfrm>
          <a:prstGeom prst="rect">
            <a:avLst/>
          </a:prstGeom>
        </p:spPr>
      </p:pic>
      <p:pic>
        <p:nvPicPr>
          <p:cNvPr id="4" name="図 3" descr="ロゴ, アイコン&#10;&#10;自動的に生成された説明">
            <a:extLst>
              <a:ext uri="{FF2B5EF4-FFF2-40B4-BE49-F238E27FC236}">
                <a16:creationId xmlns:a16="http://schemas.microsoft.com/office/drawing/2014/main" id="{E72DC26B-C32C-4E9F-824E-8F0677A86506}"/>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858747" y="1845758"/>
            <a:ext cx="3162421" cy="3162421"/>
          </a:xfrm>
          <a:prstGeom prst="rect">
            <a:avLst/>
          </a:prstGeom>
        </p:spPr>
      </p:pic>
      <p:cxnSp>
        <p:nvCxnSpPr>
          <p:cNvPr id="6" name="直線コネクタ 5">
            <a:extLst>
              <a:ext uri="{FF2B5EF4-FFF2-40B4-BE49-F238E27FC236}">
                <a16:creationId xmlns:a16="http://schemas.microsoft.com/office/drawing/2014/main" id="{6091CB4A-D43C-4008-82B7-B12E99D33B50}"/>
              </a:ext>
            </a:extLst>
          </p:cNvPr>
          <p:cNvCxnSpPr>
            <a:cxnSpLocks/>
          </p:cNvCxnSpPr>
          <p:nvPr/>
        </p:nvCxnSpPr>
        <p:spPr>
          <a:xfrm>
            <a:off x="592407" y="1055668"/>
            <a:ext cx="144974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テキスト ボックス 10">
            <a:extLst>
              <a:ext uri="{FF2B5EF4-FFF2-40B4-BE49-F238E27FC236}">
                <a16:creationId xmlns:a16="http://schemas.microsoft.com/office/drawing/2014/main" id="{E7B5215C-D590-4129-AB17-A7D61BFF9CED}"/>
              </a:ext>
            </a:extLst>
          </p:cNvPr>
          <p:cNvSpPr txBox="1">
            <a:spLocks noChangeArrowheads="1"/>
          </p:cNvSpPr>
          <p:nvPr/>
        </p:nvSpPr>
        <p:spPr bwMode="auto">
          <a:xfrm>
            <a:off x="226974" y="1056680"/>
            <a:ext cx="2404670"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3600" dirty="0">
                <a:latin typeface="MS UI Gothic" panose="020B0600070205080204" pitchFamily="50" charset="-128"/>
                <a:ea typeface="MS UI Gothic" panose="020B0600070205080204" pitchFamily="50" charset="-128"/>
              </a:rPr>
              <a:t>the heaven</a:t>
            </a:r>
          </a:p>
        </p:txBody>
      </p:sp>
      <p:sp>
        <p:nvSpPr>
          <p:cNvPr id="8" name="テキスト ボックス 10">
            <a:extLst>
              <a:ext uri="{FF2B5EF4-FFF2-40B4-BE49-F238E27FC236}">
                <a16:creationId xmlns:a16="http://schemas.microsoft.com/office/drawing/2014/main" id="{9352CEF5-6F54-4A37-A135-927B5EEE2573}"/>
              </a:ext>
            </a:extLst>
          </p:cNvPr>
          <p:cNvSpPr txBox="1">
            <a:spLocks noChangeArrowheads="1"/>
          </p:cNvSpPr>
          <p:nvPr/>
        </p:nvSpPr>
        <p:spPr bwMode="auto">
          <a:xfrm>
            <a:off x="367667" y="1927003"/>
            <a:ext cx="2409436"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the world of human</a:t>
            </a:r>
          </a:p>
        </p:txBody>
      </p:sp>
      <p:pic>
        <p:nvPicPr>
          <p:cNvPr id="9" name="図 8">
            <a:extLst>
              <a:ext uri="{FF2B5EF4-FFF2-40B4-BE49-F238E27FC236}">
                <a16:creationId xmlns:a16="http://schemas.microsoft.com/office/drawing/2014/main" id="{48C3411E-9BAC-4F02-8848-1F7698C9963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832495" y="993939"/>
            <a:ext cx="1174172" cy="2099096"/>
          </a:xfrm>
          <a:prstGeom prst="rect">
            <a:avLst/>
          </a:prstGeom>
        </p:spPr>
      </p:pic>
      <p:cxnSp>
        <p:nvCxnSpPr>
          <p:cNvPr id="10" name="直線コネクタ 9">
            <a:extLst>
              <a:ext uri="{FF2B5EF4-FFF2-40B4-BE49-F238E27FC236}">
                <a16:creationId xmlns:a16="http://schemas.microsoft.com/office/drawing/2014/main" id="{E3919DF8-ADCB-41FB-B085-BF7A19F11A52}"/>
              </a:ext>
            </a:extLst>
          </p:cNvPr>
          <p:cNvCxnSpPr>
            <a:cxnSpLocks/>
          </p:cNvCxnSpPr>
          <p:nvPr/>
        </p:nvCxnSpPr>
        <p:spPr>
          <a:xfrm flipV="1">
            <a:off x="4135477" y="1055668"/>
            <a:ext cx="0" cy="1967877"/>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555A985D-7D22-40E2-8E9E-CEA64624389C}"/>
              </a:ext>
            </a:extLst>
          </p:cNvPr>
          <p:cNvCxnSpPr>
            <a:cxnSpLocks/>
          </p:cNvCxnSpPr>
          <p:nvPr/>
        </p:nvCxnSpPr>
        <p:spPr>
          <a:xfrm>
            <a:off x="592407" y="1900139"/>
            <a:ext cx="144974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72D41F25-BC4D-4347-9584-30599B0D4AD1}"/>
              </a:ext>
            </a:extLst>
          </p:cNvPr>
          <p:cNvCxnSpPr>
            <a:cxnSpLocks/>
          </p:cNvCxnSpPr>
          <p:nvPr/>
        </p:nvCxnSpPr>
        <p:spPr>
          <a:xfrm>
            <a:off x="134838" y="3023545"/>
            <a:ext cx="2540048"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0">
            <a:extLst>
              <a:ext uri="{FF2B5EF4-FFF2-40B4-BE49-F238E27FC236}">
                <a16:creationId xmlns:a16="http://schemas.microsoft.com/office/drawing/2014/main" id="{64B040AE-CED3-46AA-80ED-C1E712DDEAC1}"/>
              </a:ext>
            </a:extLst>
          </p:cNvPr>
          <p:cNvSpPr txBox="1">
            <a:spLocks noChangeArrowheads="1"/>
          </p:cNvSpPr>
          <p:nvPr/>
        </p:nvSpPr>
        <p:spPr bwMode="auto">
          <a:xfrm>
            <a:off x="163644" y="3093034"/>
            <a:ext cx="2786020" cy="1274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the world for the dead (ancestors)</a:t>
            </a:r>
          </a:p>
        </p:txBody>
      </p:sp>
      <p:sp>
        <p:nvSpPr>
          <p:cNvPr id="14" name="テキスト ボックス 10">
            <a:extLst>
              <a:ext uri="{FF2B5EF4-FFF2-40B4-BE49-F238E27FC236}">
                <a16:creationId xmlns:a16="http://schemas.microsoft.com/office/drawing/2014/main" id="{C765FDF0-8164-4C8E-9C51-97BCA8DE54FC}"/>
              </a:ext>
            </a:extLst>
          </p:cNvPr>
          <p:cNvSpPr txBox="1">
            <a:spLocks noChangeArrowheads="1"/>
          </p:cNvSpPr>
          <p:nvPr/>
        </p:nvSpPr>
        <p:spPr bwMode="auto">
          <a:xfrm>
            <a:off x="4312687" y="1014703"/>
            <a:ext cx="4722128" cy="1255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70000"/>
              </a:lnSpc>
              <a:spcBef>
                <a:spcPct val="0"/>
              </a:spcBef>
              <a:buFontTx/>
              <a:buNone/>
            </a:pPr>
            <a:r>
              <a:rPr lang="en-US" altLang="ja-JP" dirty="0">
                <a:latin typeface="MS UI Gothic" panose="020B0600070205080204" pitchFamily="50" charset="-128"/>
                <a:ea typeface="MS UI Gothic" panose="020B0600070205080204" pitchFamily="50" charset="-128"/>
              </a:rPr>
              <a:t>Emperor/king can travel between the three worlds.</a:t>
            </a:r>
          </a:p>
          <a:p>
            <a:pPr eaLnBrk="1" hangingPunct="1">
              <a:lnSpc>
                <a:spcPct val="70000"/>
              </a:lnSpc>
              <a:spcBef>
                <a:spcPct val="0"/>
              </a:spcBef>
              <a:buFontTx/>
              <a:buNone/>
            </a:pPr>
            <a:r>
              <a:rPr lang="en-US" altLang="ja-JP"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emperor, king</a:t>
            </a:r>
            <a:endParaRPr lang="en-US" altLang="ja-JP" dirty="0">
              <a:latin typeface="MS UI Gothic" panose="020B0600070205080204" pitchFamily="50" charset="-128"/>
              <a:ea typeface="MS UI Gothic" panose="020B0600070205080204" pitchFamily="50" charset="-128"/>
            </a:endParaRPr>
          </a:p>
        </p:txBody>
      </p:sp>
      <p:sp>
        <p:nvSpPr>
          <p:cNvPr id="15" name="矢印: 右 14">
            <a:extLst>
              <a:ext uri="{FF2B5EF4-FFF2-40B4-BE49-F238E27FC236}">
                <a16:creationId xmlns:a16="http://schemas.microsoft.com/office/drawing/2014/main" id="{73253C9D-7F85-4A5A-B751-500E83294322}"/>
              </a:ext>
            </a:extLst>
          </p:cNvPr>
          <p:cNvSpPr/>
          <p:nvPr/>
        </p:nvSpPr>
        <p:spPr>
          <a:xfrm rot="963665">
            <a:off x="4510419" y="2744688"/>
            <a:ext cx="1699428" cy="5000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78694F26-BA43-4605-85CB-C8FD37774186}"/>
              </a:ext>
            </a:extLst>
          </p:cNvPr>
          <p:cNvPicPr>
            <a:picLocks noChangeAspect="1"/>
          </p:cNvPicPr>
          <p:nvPr/>
        </p:nvPicPr>
        <p:blipFill>
          <a:blip r:embed="rId5"/>
          <a:stretch>
            <a:fillRect/>
          </a:stretch>
        </p:blipFill>
        <p:spPr>
          <a:xfrm>
            <a:off x="-13648" y="465777"/>
            <a:ext cx="9144000" cy="466239"/>
          </a:xfrm>
          <a:prstGeom prst="rect">
            <a:avLst/>
          </a:prstGeom>
          <a:ln>
            <a:solidFill>
              <a:schemeClr val="tx1">
                <a:lumMod val="50000"/>
                <a:lumOff val="50000"/>
              </a:schemeClr>
            </a:solidFill>
          </a:ln>
        </p:spPr>
      </p:pic>
      <p:sp>
        <p:nvSpPr>
          <p:cNvPr id="20" name="テキスト ボックス 19">
            <a:extLst>
              <a:ext uri="{FF2B5EF4-FFF2-40B4-BE49-F238E27FC236}">
                <a16:creationId xmlns:a16="http://schemas.microsoft.com/office/drawing/2014/main" id="{8F7AA641-504C-4D76-AB5B-3EA48A37BF01}"/>
              </a:ext>
            </a:extLst>
          </p:cNvPr>
          <p:cNvSpPr txBox="1"/>
          <p:nvPr/>
        </p:nvSpPr>
        <p:spPr>
          <a:xfrm>
            <a:off x="25814" y="6176584"/>
            <a:ext cx="8760542" cy="646331"/>
          </a:xfrm>
          <a:prstGeom prst="rect">
            <a:avLst/>
          </a:prstGeom>
          <a:noFill/>
        </p:spPr>
        <p:txBody>
          <a:bodyPr wrap="square">
            <a:spAutoFit/>
          </a:bodyPr>
          <a:lstStyle/>
          <a:p>
            <a:r>
              <a:rPr lang="en-US" altLang="ja-JP" sz="1200" dirty="0"/>
              <a:t>https://commons.wikimedia.org/wiki/File:%E6%96%B0%E7%9F%B3%E5%99%A8%E6%99%82%E4%BB%A3%E8%89%AF%E6%B8%9A%E6%96%87%E5%8C%96_%E7%8E%89%E7%92%A7-Ritual_Object_(Bi)_MET_DT204.jpg</a:t>
            </a:r>
          </a:p>
          <a:p>
            <a:r>
              <a:rPr lang="en-US" altLang="ja-JP" sz="1200" dirty="0"/>
              <a:t>Metropolitan Museum of Art, CC0, via Wikimedia Commons</a:t>
            </a:r>
          </a:p>
        </p:txBody>
      </p:sp>
      <p:sp>
        <p:nvSpPr>
          <p:cNvPr id="21" name="テキスト ボックス 10">
            <a:extLst>
              <a:ext uri="{FF2B5EF4-FFF2-40B4-BE49-F238E27FC236}">
                <a16:creationId xmlns:a16="http://schemas.microsoft.com/office/drawing/2014/main" id="{1F9ACB62-E3EA-466A-8087-7ADFEDDEF9A4}"/>
              </a:ext>
            </a:extLst>
          </p:cNvPr>
          <p:cNvSpPr txBox="1">
            <a:spLocks noChangeArrowheads="1"/>
          </p:cNvSpPr>
          <p:nvPr/>
        </p:nvSpPr>
        <p:spPr bwMode="auto">
          <a:xfrm>
            <a:off x="1998777" y="4830887"/>
            <a:ext cx="6660128" cy="152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3600" dirty="0">
                <a:latin typeface="MS UI Gothic" panose="020B0600070205080204" pitchFamily="50" charset="-128"/>
                <a:ea typeface="MS UI Gothic" panose="020B0600070205080204" pitchFamily="50" charset="-128"/>
              </a:rPr>
              <a:t>Chinese jade (</a:t>
            </a:r>
            <a:r>
              <a:rPr lang="ja-JP" altLang="en-US" sz="3600" dirty="0"/>
              <a:t>symbol of political power or religious authority</a:t>
            </a:r>
            <a:r>
              <a:rPr lang="en-US" altLang="ja-JP" sz="3600" dirty="0"/>
              <a:t>)</a:t>
            </a:r>
          </a:p>
          <a:p>
            <a:pPr eaLnBrk="1" hangingPunct="1">
              <a:lnSpc>
                <a:spcPct val="80000"/>
              </a:lnSpc>
              <a:spcBef>
                <a:spcPct val="0"/>
              </a:spcBef>
              <a:buNone/>
            </a:pP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jewel   ball</a:t>
            </a:r>
            <a:endParaRPr lang="en-US" altLang="ja-JP" sz="4400" dirty="0">
              <a:solidFill>
                <a:srgbClr val="FF0000"/>
              </a:solidFill>
              <a:latin typeface="MS UI Gothic" panose="020B0600070205080204" pitchFamily="50" charset="-128"/>
              <a:ea typeface="MS UI Gothic" panose="020B0600070205080204" pitchFamily="50" charset="-128"/>
            </a:endParaRPr>
          </a:p>
        </p:txBody>
      </p:sp>
      <p:pic>
        <p:nvPicPr>
          <p:cNvPr id="22" name="Picture 6">
            <a:extLst>
              <a:ext uri="{FF2B5EF4-FFF2-40B4-BE49-F238E27FC236}">
                <a16:creationId xmlns:a16="http://schemas.microsoft.com/office/drawing/2014/main" id="{441A0C36-A02B-42A2-97EA-9396BFDCD9CA}"/>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59233" y="4707988"/>
            <a:ext cx="1650279" cy="1321547"/>
          </a:xfrm>
          <a:prstGeom prst="rect">
            <a:avLst/>
          </a:prstGeom>
          <a:noFill/>
          <a:extLst>
            <a:ext uri="{909E8E84-426E-40DD-AFC4-6F175D3DCCD1}">
              <a14:hiddenFill xmlns:a14="http://schemas.microsoft.com/office/drawing/2010/main">
                <a:solidFill>
                  <a:srgbClr val="FFFFFF"/>
                </a:solidFill>
              </a14:hiddenFill>
            </a:ext>
          </a:extLst>
        </p:spPr>
      </p:pic>
      <p:pic>
        <p:nvPicPr>
          <p:cNvPr id="23" name="図 22">
            <a:extLst>
              <a:ext uri="{FF2B5EF4-FFF2-40B4-BE49-F238E27FC236}">
                <a16:creationId xmlns:a16="http://schemas.microsoft.com/office/drawing/2014/main" id="{6694A0EA-3434-441D-8780-68DFB792F808}"/>
              </a:ext>
            </a:extLst>
          </p:cNvPr>
          <p:cNvPicPr>
            <a:picLocks noChangeAspect="1"/>
          </p:cNvPicPr>
          <p:nvPr/>
        </p:nvPicPr>
        <p:blipFill>
          <a:blip r:embed="rId7"/>
          <a:stretch>
            <a:fillRect/>
          </a:stretch>
        </p:blipFill>
        <p:spPr>
          <a:xfrm>
            <a:off x="2291147" y="3906035"/>
            <a:ext cx="611458" cy="581630"/>
          </a:xfrm>
          <a:prstGeom prst="rect">
            <a:avLst/>
          </a:prstGeom>
        </p:spPr>
      </p:pic>
      <p:sp>
        <p:nvSpPr>
          <p:cNvPr id="24" name="矢印: 右 23">
            <a:extLst>
              <a:ext uri="{FF2B5EF4-FFF2-40B4-BE49-F238E27FC236}">
                <a16:creationId xmlns:a16="http://schemas.microsoft.com/office/drawing/2014/main" id="{4D8295A2-F33C-4DAA-86A3-7A69F4D565AD}"/>
              </a:ext>
            </a:extLst>
          </p:cNvPr>
          <p:cNvSpPr/>
          <p:nvPr/>
        </p:nvSpPr>
        <p:spPr>
          <a:xfrm rot="19653493">
            <a:off x="1613390" y="4365708"/>
            <a:ext cx="77077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右 24">
            <a:extLst>
              <a:ext uri="{FF2B5EF4-FFF2-40B4-BE49-F238E27FC236}">
                <a16:creationId xmlns:a16="http://schemas.microsoft.com/office/drawing/2014/main" id="{CA050674-3585-42D4-9627-6D501B2731D7}"/>
              </a:ext>
            </a:extLst>
          </p:cNvPr>
          <p:cNvSpPr/>
          <p:nvPr/>
        </p:nvSpPr>
        <p:spPr>
          <a:xfrm>
            <a:off x="2884893" y="3737362"/>
            <a:ext cx="3368615" cy="5334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6461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3" grpId="0"/>
      <p:bldP spid="14"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図 36">
            <a:extLst>
              <a:ext uri="{FF2B5EF4-FFF2-40B4-BE49-F238E27FC236}">
                <a16:creationId xmlns:a16="http://schemas.microsoft.com/office/drawing/2014/main" id="{E8034C17-6F23-4E5D-BD7D-CAB8BB99708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9870" y="1020756"/>
            <a:ext cx="3573725" cy="3413468"/>
          </a:xfrm>
          <a:prstGeom prst="rect">
            <a:avLst/>
          </a:prstGeom>
        </p:spPr>
      </p:pic>
      <p:pic>
        <p:nvPicPr>
          <p:cNvPr id="24" name="図 23">
            <a:extLst>
              <a:ext uri="{FF2B5EF4-FFF2-40B4-BE49-F238E27FC236}">
                <a16:creationId xmlns:a16="http://schemas.microsoft.com/office/drawing/2014/main" id="{A1722D1B-2840-48B2-B7AD-ACB2D8B4CA6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51111" y="1625512"/>
            <a:ext cx="1226520" cy="1276819"/>
          </a:xfrm>
          <a:prstGeom prst="rect">
            <a:avLst/>
          </a:prstGeom>
        </p:spPr>
      </p:pic>
      <p:pic>
        <p:nvPicPr>
          <p:cNvPr id="3" name="図 2">
            <a:extLst>
              <a:ext uri="{FF2B5EF4-FFF2-40B4-BE49-F238E27FC236}">
                <a16:creationId xmlns:a16="http://schemas.microsoft.com/office/drawing/2014/main" id="{A6F44736-6878-4D7F-A10D-9F171720D6C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15129"/>
            <a:ext cx="9144000" cy="471782"/>
          </a:xfrm>
          <a:prstGeom prst="rect">
            <a:avLst/>
          </a:prstGeom>
        </p:spPr>
      </p:pic>
      <p:pic>
        <p:nvPicPr>
          <p:cNvPr id="7" name="図 6">
            <a:extLst>
              <a:ext uri="{FF2B5EF4-FFF2-40B4-BE49-F238E27FC236}">
                <a16:creationId xmlns:a16="http://schemas.microsoft.com/office/drawing/2014/main" id="{C1413E61-5EF3-45DD-BEBB-D24067A30E0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4712" y="458474"/>
            <a:ext cx="9168712" cy="478118"/>
          </a:xfrm>
          <a:prstGeom prst="rect">
            <a:avLst/>
          </a:prstGeom>
        </p:spPr>
      </p:pic>
      <p:sp>
        <p:nvSpPr>
          <p:cNvPr id="27" name="吹き出し: 四角形 26">
            <a:extLst>
              <a:ext uri="{FF2B5EF4-FFF2-40B4-BE49-F238E27FC236}">
                <a16:creationId xmlns:a16="http://schemas.microsoft.com/office/drawing/2014/main" id="{EC7A3A3C-4A90-4A29-B93B-8B8594EA3461}"/>
              </a:ext>
            </a:extLst>
          </p:cNvPr>
          <p:cNvSpPr/>
          <p:nvPr/>
        </p:nvSpPr>
        <p:spPr>
          <a:xfrm>
            <a:off x="3637693" y="1061875"/>
            <a:ext cx="1104269" cy="478118"/>
          </a:xfrm>
          <a:prstGeom prst="wedgeRectCallout">
            <a:avLst>
              <a:gd name="adj1" fmla="val -47027"/>
              <a:gd name="adj2" fmla="val 11902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solidFill>
                  <a:schemeClr val="tx1"/>
                </a:solidFill>
                <a:latin typeface="MS UI Gothic" panose="020B0600070205080204" pitchFamily="50" charset="-128"/>
                <a:ea typeface="MS UI Gothic" panose="020B0600070205080204" pitchFamily="50" charset="-128"/>
              </a:rPr>
              <a:t>mine</a:t>
            </a:r>
            <a:endParaRPr kumimoji="1" lang="ja-JP" altLang="en-US" sz="3200" dirty="0">
              <a:solidFill>
                <a:schemeClr val="tx1"/>
              </a:solidFill>
              <a:latin typeface="MS UI Gothic" panose="020B0600070205080204" pitchFamily="50" charset="-128"/>
              <a:ea typeface="MS UI Gothic" panose="020B0600070205080204" pitchFamily="50" charset="-128"/>
            </a:endParaRPr>
          </a:p>
        </p:txBody>
      </p:sp>
      <p:cxnSp>
        <p:nvCxnSpPr>
          <p:cNvPr id="26" name="直線コネクタ 25">
            <a:extLst>
              <a:ext uri="{FF2B5EF4-FFF2-40B4-BE49-F238E27FC236}">
                <a16:creationId xmlns:a16="http://schemas.microsoft.com/office/drawing/2014/main" id="{DD151789-F395-44FA-BA37-3FED9A8B12B4}"/>
              </a:ext>
            </a:extLst>
          </p:cNvPr>
          <p:cNvCxnSpPr>
            <a:cxnSpLocks/>
          </p:cNvCxnSpPr>
          <p:nvPr/>
        </p:nvCxnSpPr>
        <p:spPr>
          <a:xfrm flipH="1">
            <a:off x="838705" y="1228003"/>
            <a:ext cx="924845" cy="766738"/>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966ACCCF-26B7-4D82-9D69-1A18B06862A6}"/>
              </a:ext>
            </a:extLst>
          </p:cNvPr>
          <p:cNvCxnSpPr>
            <a:cxnSpLocks/>
          </p:cNvCxnSpPr>
          <p:nvPr/>
        </p:nvCxnSpPr>
        <p:spPr>
          <a:xfrm flipH="1">
            <a:off x="555324" y="2637975"/>
            <a:ext cx="2859945"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07FD4FB7-BF73-40AA-9F4B-F80EAC259AA3}"/>
              </a:ext>
            </a:extLst>
          </p:cNvPr>
          <p:cNvCxnSpPr>
            <a:cxnSpLocks/>
          </p:cNvCxnSpPr>
          <p:nvPr/>
        </p:nvCxnSpPr>
        <p:spPr>
          <a:xfrm flipH="1">
            <a:off x="437593" y="4067916"/>
            <a:ext cx="3110279" cy="9109"/>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6FC4C258-304B-489E-9EE7-330D140B624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381042" y="3286776"/>
            <a:ext cx="778195" cy="96923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a:extLst>
              <a:ext uri="{FF2B5EF4-FFF2-40B4-BE49-F238E27FC236}">
                <a16:creationId xmlns:a16="http://schemas.microsoft.com/office/drawing/2014/main" id="{45C8283C-084D-49F8-8B02-D80CF7D7F171}"/>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890300" y="3314807"/>
            <a:ext cx="778195" cy="969232"/>
          </a:xfrm>
          <a:prstGeom prst="rect">
            <a:avLst/>
          </a:prstGeom>
          <a:noFill/>
          <a:extLst>
            <a:ext uri="{909E8E84-426E-40DD-AFC4-6F175D3DCCD1}">
              <a14:hiddenFill xmlns:a14="http://schemas.microsoft.com/office/drawing/2010/main">
                <a:solidFill>
                  <a:srgbClr val="FFFFFF"/>
                </a:solidFill>
              </a14:hiddenFill>
            </a:ext>
          </a:extLst>
        </p:spPr>
      </p:pic>
      <p:cxnSp>
        <p:nvCxnSpPr>
          <p:cNvPr id="45" name="直線コネクタ 44">
            <a:extLst>
              <a:ext uri="{FF2B5EF4-FFF2-40B4-BE49-F238E27FC236}">
                <a16:creationId xmlns:a16="http://schemas.microsoft.com/office/drawing/2014/main" id="{F332984D-CD85-4870-B6DC-8E6A0C739070}"/>
              </a:ext>
            </a:extLst>
          </p:cNvPr>
          <p:cNvCxnSpPr>
            <a:cxnSpLocks/>
          </p:cNvCxnSpPr>
          <p:nvPr/>
        </p:nvCxnSpPr>
        <p:spPr>
          <a:xfrm flipV="1">
            <a:off x="1879738" y="2819174"/>
            <a:ext cx="0" cy="1083583"/>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A5B80D44-B73C-4822-926A-446E291256C1}"/>
              </a:ext>
            </a:extLst>
          </p:cNvPr>
          <p:cNvCxnSpPr>
            <a:cxnSpLocks/>
          </p:cNvCxnSpPr>
          <p:nvPr/>
        </p:nvCxnSpPr>
        <p:spPr>
          <a:xfrm flipH="1">
            <a:off x="6652772" y="1060839"/>
            <a:ext cx="812556" cy="70761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9C880428-6C8D-4CB5-8C9D-A42003229A71}"/>
              </a:ext>
            </a:extLst>
          </p:cNvPr>
          <p:cNvCxnSpPr>
            <a:cxnSpLocks/>
          </p:cNvCxnSpPr>
          <p:nvPr/>
        </p:nvCxnSpPr>
        <p:spPr>
          <a:xfrm flipH="1" flipV="1">
            <a:off x="7638583" y="1067400"/>
            <a:ext cx="823650" cy="70761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AD166568-2149-44A1-B2D1-C712F4931733}"/>
              </a:ext>
            </a:extLst>
          </p:cNvPr>
          <p:cNvCxnSpPr>
            <a:cxnSpLocks/>
          </p:cNvCxnSpPr>
          <p:nvPr/>
        </p:nvCxnSpPr>
        <p:spPr>
          <a:xfrm flipH="1">
            <a:off x="7125346" y="1540168"/>
            <a:ext cx="838988"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885A819E-9ACC-4CBC-9B0E-044F3EDCF9B3}"/>
              </a:ext>
            </a:extLst>
          </p:cNvPr>
          <p:cNvCxnSpPr>
            <a:cxnSpLocks/>
          </p:cNvCxnSpPr>
          <p:nvPr/>
        </p:nvCxnSpPr>
        <p:spPr>
          <a:xfrm flipH="1">
            <a:off x="7146397" y="2037123"/>
            <a:ext cx="838988"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05D9F6D6-0711-4042-839B-EDFB6B455076}"/>
              </a:ext>
            </a:extLst>
          </p:cNvPr>
          <p:cNvCxnSpPr>
            <a:cxnSpLocks/>
          </p:cNvCxnSpPr>
          <p:nvPr/>
        </p:nvCxnSpPr>
        <p:spPr>
          <a:xfrm flipH="1">
            <a:off x="6742500" y="2613591"/>
            <a:ext cx="1719733"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50B4527F-CD0D-43FA-9082-0782477B55D5}"/>
              </a:ext>
            </a:extLst>
          </p:cNvPr>
          <p:cNvCxnSpPr>
            <a:cxnSpLocks/>
          </p:cNvCxnSpPr>
          <p:nvPr/>
        </p:nvCxnSpPr>
        <p:spPr>
          <a:xfrm flipV="1">
            <a:off x="7565891" y="1720755"/>
            <a:ext cx="0" cy="72734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E85C3F9E-7029-47EC-8701-37209B6BB635}"/>
              </a:ext>
            </a:extLst>
          </p:cNvPr>
          <p:cNvCxnSpPr>
            <a:cxnSpLocks/>
          </p:cNvCxnSpPr>
          <p:nvPr/>
        </p:nvCxnSpPr>
        <p:spPr>
          <a:xfrm flipV="1">
            <a:off x="7822437" y="2245467"/>
            <a:ext cx="176200" cy="16656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F72FFAAE-AAEB-4AB4-AA2E-4A29A542ADA8}"/>
              </a:ext>
            </a:extLst>
          </p:cNvPr>
          <p:cNvCxnSpPr>
            <a:cxnSpLocks/>
          </p:cNvCxnSpPr>
          <p:nvPr/>
        </p:nvCxnSpPr>
        <p:spPr>
          <a:xfrm flipH="1" flipV="1">
            <a:off x="7124642" y="2262962"/>
            <a:ext cx="176200" cy="16656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889B190F-FB44-4DB6-A23C-BEC43EA03575}"/>
              </a:ext>
            </a:extLst>
          </p:cNvPr>
          <p:cNvSpPr txBox="1"/>
          <p:nvPr/>
        </p:nvSpPr>
        <p:spPr>
          <a:xfrm>
            <a:off x="5422259" y="2721638"/>
            <a:ext cx="3573726" cy="923330"/>
          </a:xfrm>
          <a:prstGeom prst="rect">
            <a:avLst/>
          </a:prstGeom>
          <a:noFill/>
        </p:spPr>
        <p:txBody>
          <a:bodyPr wrap="square">
            <a:spAutoFit/>
          </a:bodyPr>
          <a:lstStyle/>
          <a:p>
            <a:pPr>
              <a:lnSpc>
                <a:spcPct val="70000"/>
              </a:lnSpc>
            </a:pPr>
            <a:r>
              <a:rPr lang="en-US" altLang="ja-JP" sz="3600" dirty="0">
                <a:latin typeface="MS UI Gothic" panose="020B0600070205080204" pitchFamily="50" charset="-128"/>
                <a:ea typeface="MS UI Gothic" panose="020B0600070205080204" pitchFamily="50" charset="-128"/>
              </a:rPr>
              <a:t>ore, mine, crystal</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metal, money</a:t>
            </a:r>
            <a:endParaRPr lang="ja-JP" altLang="en-US" sz="3600" dirty="0">
              <a:solidFill>
                <a:srgbClr val="FF0000"/>
              </a:solidFill>
              <a:latin typeface="MS UI Gothic" panose="020B0600070205080204" pitchFamily="50" charset="-128"/>
              <a:ea typeface="MS UI Gothic" panose="020B0600070205080204" pitchFamily="50" charset="-128"/>
            </a:endParaRPr>
          </a:p>
        </p:txBody>
      </p:sp>
      <p:cxnSp>
        <p:nvCxnSpPr>
          <p:cNvPr id="66" name="直線コネクタ 65">
            <a:extLst>
              <a:ext uri="{FF2B5EF4-FFF2-40B4-BE49-F238E27FC236}">
                <a16:creationId xmlns:a16="http://schemas.microsoft.com/office/drawing/2014/main" id="{A85B2FAF-E546-4866-A1F0-9E65B233422B}"/>
              </a:ext>
            </a:extLst>
          </p:cNvPr>
          <p:cNvCxnSpPr>
            <a:cxnSpLocks/>
          </p:cNvCxnSpPr>
          <p:nvPr/>
        </p:nvCxnSpPr>
        <p:spPr>
          <a:xfrm flipH="1">
            <a:off x="7161562" y="4228075"/>
            <a:ext cx="838988"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40895C43-BD4E-4A11-8110-29A0EA7D0EEA}"/>
              </a:ext>
            </a:extLst>
          </p:cNvPr>
          <p:cNvCxnSpPr>
            <a:cxnSpLocks/>
          </p:cNvCxnSpPr>
          <p:nvPr/>
        </p:nvCxnSpPr>
        <p:spPr>
          <a:xfrm flipH="1">
            <a:off x="7182613" y="4725030"/>
            <a:ext cx="838988"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35ED2EED-3BCB-4334-BB48-91A93D0694B3}"/>
              </a:ext>
            </a:extLst>
          </p:cNvPr>
          <p:cNvCxnSpPr>
            <a:cxnSpLocks/>
          </p:cNvCxnSpPr>
          <p:nvPr/>
        </p:nvCxnSpPr>
        <p:spPr>
          <a:xfrm flipH="1">
            <a:off x="6778716" y="5301498"/>
            <a:ext cx="1719733"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FB764230-6224-45C9-9604-63A1461F0B28}"/>
              </a:ext>
            </a:extLst>
          </p:cNvPr>
          <p:cNvCxnSpPr>
            <a:cxnSpLocks/>
          </p:cNvCxnSpPr>
          <p:nvPr/>
        </p:nvCxnSpPr>
        <p:spPr>
          <a:xfrm flipV="1">
            <a:off x="7602107" y="4408662"/>
            <a:ext cx="0" cy="727347"/>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CB116A7E-8F6F-45E8-9AC2-6840F908122D}"/>
              </a:ext>
            </a:extLst>
          </p:cNvPr>
          <p:cNvCxnSpPr>
            <a:cxnSpLocks/>
          </p:cNvCxnSpPr>
          <p:nvPr/>
        </p:nvCxnSpPr>
        <p:spPr>
          <a:xfrm flipH="1" flipV="1">
            <a:off x="7874683" y="4926588"/>
            <a:ext cx="220070" cy="209421"/>
          </a:xfrm>
          <a:prstGeom prst="line">
            <a:avLst/>
          </a:prstGeom>
          <a:ln w="165100" cap="rnd">
            <a:solidFill>
              <a:srgbClr val="FF0000">
                <a:alpha val="60000"/>
              </a:srgbClr>
            </a:solidFill>
          </a:ln>
          <a:effectLst>
            <a:glow rad="2286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0" name="矢印: 下 59">
            <a:extLst>
              <a:ext uri="{FF2B5EF4-FFF2-40B4-BE49-F238E27FC236}">
                <a16:creationId xmlns:a16="http://schemas.microsoft.com/office/drawing/2014/main" id="{6A78A0FB-A029-4711-BA7B-82087A96FDB3}"/>
              </a:ext>
            </a:extLst>
          </p:cNvPr>
          <p:cNvSpPr/>
          <p:nvPr/>
        </p:nvSpPr>
        <p:spPr>
          <a:xfrm>
            <a:off x="6991078" y="3611601"/>
            <a:ext cx="597126" cy="4249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10">
            <a:extLst>
              <a:ext uri="{FF2B5EF4-FFF2-40B4-BE49-F238E27FC236}">
                <a16:creationId xmlns:a16="http://schemas.microsoft.com/office/drawing/2014/main" id="{FCC3272D-9F03-4B82-805F-DD6C1273DE02}"/>
              </a:ext>
            </a:extLst>
          </p:cNvPr>
          <p:cNvSpPr txBox="1">
            <a:spLocks noChangeArrowheads="1"/>
          </p:cNvSpPr>
          <p:nvPr/>
        </p:nvSpPr>
        <p:spPr bwMode="auto">
          <a:xfrm>
            <a:off x="2297256" y="5547655"/>
            <a:ext cx="536075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Chinese jade (</a:t>
            </a:r>
            <a:r>
              <a:rPr lang="ja-JP" altLang="en-US" dirty="0">
                <a:latin typeface="MS UI Gothic" panose="020B0600070205080204" pitchFamily="50" charset="-128"/>
                <a:ea typeface="MS UI Gothic" panose="020B0600070205080204" pitchFamily="50" charset="-128"/>
              </a:rPr>
              <a:t>symbol of political or religious authority</a:t>
            </a:r>
            <a:r>
              <a:rPr lang="en-US" altLang="ja-JP" dirty="0">
                <a:latin typeface="MS UI Gothic" panose="020B0600070205080204" pitchFamily="50" charset="-128"/>
                <a:ea typeface="MS UI Gothic" panose="020B0600070205080204" pitchFamily="50" charset="-128"/>
              </a:rPr>
              <a:t>)</a:t>
            </a:r>
          </a:p>
          <a:p>
            <a:pPr eaLnBrk="1" hangingPunct="1">
              <a:lnSpc>
                <a:spcPct val="80000"/>
              </a:lnSpc>
              <a:spcBef>
                <a:spcPct val="0"/>
              </a:spcBef>
              <a:buNone/>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 jewel   ball</a:t>
            </a:r>
            <a:endParaRPr lang="en-US" altLang="ja-JP" sz="3600" dirty="0">
              <a:solidFill>
                <a:srgbClr val="FF0000"/>
              </a:solidFill>
              <a:latin typeface="MS UI Gothic" panose="020B0600070205080204" pitchFamily="50" charset="-128"/>
              <a:ea typeface="MS UI Gothic" panose="020B0600070205080204" pitchFamily="50" charset="-128"/>
            </a:endParaRPr>
          </a:p>
        </p:txBody>
      </p:sp>
      <p:pic>
        <p:nvPicPr>
          <p:cNvPr id="76" name="Picture 2">
            <a:extLst>
              <a:ext uri="{FF2B5EF4-FFF2-40B4-BE49-F238E27FC236}">
                <a16:creationId xmlns:a16="http://schemas.microsoft.com/office/drawing/2014/main" id="{A7E42542-E8DA-497C-AC55-0ECECE868EFE}"/>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942367" y="3525602"/>
            <a:ext cx="2698213" cy="2023659"/>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直線コネクタ 78">
            <a:extLst>
              <a:ext uri="{FF2B5EF4-FFF2-40B4-BE49-F238E27FC236}">
                <a16:creationId xmlns:a16="http://schemas.microsoft.com/office/drawing/2014/main" id="{C4CA129B-0B1E-4863-A3C3-45EDD1920874}"/>
              </a:ext>
            </a:extLst>
          </p:cNvPr>
          <p:cNvCxnSpPr>
            <a:cxnSpLocks/>
          </p:cNvCxnSpPr>
          <p:nvPr/>
        </p:nvCxnSpPr>
        <p:spPr>
          <a:xfrm flipH="1">
            <a:off x="585804" y="3290247"/>
            <a:ext cx="2859945"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89C572A0-C16A-4DB8-89BA-93AB9BD4422E}"/>
              </a:ext>
            </a:extLst>
          </p:cNvPr>
          <p:cNvCxnSpPr>
            <a:cxnSpLocks/>
          </p:cNvCxnSpPr>
          <p:nvPr/>
        </p:nvCxnSpPr>
        <p:spPr>
          <a:xfrm>
            <a:off x="1978558" y="1223152"/>
            <a:ext cx="924845" cy="766738"/>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a:extLst>
              <a:ext uri="{FF2B5EF4-FFF2-40B4-BE49-F238E27FC236}">
                <a16:creationId xmlns:a16="http://schemas.microsoft.com/office/drawing/2014/main" id="{24EBBC2B-4BE1-4E48-899D-6BFF1EDB21B4}"/>
              </a:ext>
            </a:extLst>
          </p:cNvPr>
          <p:cNvSpPr txBox="1"/>
          <p:nvPr/>
        </p:nvSpPr>
        <p:spPr>
          <a:xfrm>
            <a:off x="97536" y="4368142"/>
            <a:ext cx="3895168" cy="646331"/>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https://commons.wikimedia.org/wiki/File:Jades_for_sale_at_Khotan_Jade_Market.jpg</a:t>
            </a:r>
          </a:p>
          <a:p>
            <a:r>
              <a:rPr lang="ja-JP" altLang="en-US" sz="1200" dirty="0">
                <a:latin typeface="MS UI Gothic" panose="020B0600070205080204" pitchFamily="50" charset="-128"/>
                <a:ea typeface="MS UI Gothic" panose="020B0600070205080204" pitchFamily="50" charset="-128"/>
              </a:rPr>
              <a:t>John Hill, CC BY-SA 3.0, via Wikimedia Commons</a:t>
            </a:r>
          </a:p>
        </p:txBody>
      </p:sp>
    </p:spTree>
    <p:extLst>
      <p:ext uri="{BB962C8B-B14F-4D97-AF65-F5344CB8AC3E}">
        <p14:creationId xmlns:p14="http://schemas.microsoft.com/office/powerpoint/2010/main" val="200543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6F5C9B6-A3DC-4477-A5C0-B9B4A1E56D8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33343"/>
            <a:ext cx="9144000" cy="479012"/>
          </a:xfrm>
          <a:prstGeom prst="rect">
            <a:avLst/>
          </a:prstGeom>
        </p:spPr>
      </p:pic>
      <p:pic>
        <p:nvPicPr>
          <p:cNvPr id="4" name="図 3" descr="テキスト, アイコン&#10;&#10;自動的に生成された説明">
            <a:extLst>
              <a:ext uri="{FF2B5EF4-FFF2-40B4-BE49-F238E27FC236}">
                <a16:creationId xmlns:a16="http://schemas.microsoft.com/office/drawing/2014/main" id="{97A4AE6F-F616-4EE1-9718-743D35C4F749}"/>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644153" y="3949763"/>
            <a:ext cx="2308117" cy="2308117"/>
          </a:xfrm>
          <a:prstGeom prst="rect">
            <a:avLst/>
          </a:prstGeom>
        </p:spPr>
      </p:pic>
      <p:pic>
        <p:nvPicPr>
          <p:cNvPr id="6" name="図 5">
            <a:extLst>
              <a:ext uri="{FF2B5EF4-FFF2-40B4-BE49-F238E27FC236}">
                <a16:creationId xmlns:a16="http://schemas.microsoft.com/office/drawing/2014/main" id="{ABC9A6AD-F5C8-4893-B16F-80B366DC95C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508825"/>
            <a:ext cx="9144000" cy="914400"/>
          </a:xfrm>
          <a:prstGeom prst="rect">
            <a:avLst/>
          </a:prstGeom>
        </p:spPr>
      </p:pic>
      <p:sp>
        <p:nvSpPr>
          <p:cNvPr id="8" name="テキスト ボックス 7">
            <a:extLst>
              <a:ext uri="{FF2B5EF4-FFF2-40B4-BE49-F238E27FC236}">
                <a16:creationId xmlns:a16="http://schemas.microsoft.com/office/drawing/2014/main" id="{F87BF214-C1E1-467F-8C23-AFCB6DD5A480}"/>
              </a:ext>
            </a:extLst>
          </p:cNvPr>
          <p:cNvSpPr txBox="1"/>
          <p:nvPr/>
        </p:nvSpPr>
        <p:spPr>
          <a:xfrm>
            <a:off x="25814" y="6135640"/>
            <a:ext cx="8760542" cy="646331"/>
          </a:xfrm>
          <a:prstGeom prst="rect">
            <a:avLst/>
          </a:prstGeom>
          <a:noFill/>
        </p:spPr>
        <p:txBody>
          <a:bodyPr wrap="square">
            <a:spAutoFit/>
          </a:bodyPr>
          <a:lstStyle/>
          <a:p>
            <a:r>
              <a:rPr lang="en-US" altLang="ja-JP" sz="1200" dirty="0"/>
              <a:t>https://commons.wikimedia.org/wiki/File:%E6%96%B0%E7%9F%B3%E5%99%A8%E6%99%82%E4%BB%A3%E8%89%AF%E6%B8%9A%E6%96%87%E5%8C%96_%E7%8E%89%E7%92%A7-Ritual_Object_(Bi)_MET_DT204.jpg</a:t>
            </a:r>
          </a:p>
          <a:p>
            <a:r>
              <a:rPr lang="en-US" altLang="ja-JP" sz="1200" dirty="0"/>
              <a:t>Metropolitan Museum of Art, CC0, via Wikimedia Commons</a:t>
            </a:r>
          </a:p>
        </p:txBody>
      </p:sp>
      <p:sp>
        <p:nvSpPr>
          <p:cNvPr id="13" name="テキスト ボックス 10">
            <a:extLst>
              <a:ext uri="{FF2B5EF4-FFF2-40B4-BE49-F238E27FC236}">
                <a16:creationId xmlns:a16="http://schemas.microsoft.com/office/drawing/2014/main" id="{82E2A67D-6249-467A-A416-FC5B17A1AE12}"/>
              </a:ext>
            </a:extLst>
          </p:cNvPr>
          <p:cNvSpPr txBox="1">
            <a:spLocks noChangeArrowheads="1"/>
          </p:cNvSpPr>
          <p:nvPr/>
        </p:nvSpPr>
        <p:spPr bwMode="auto">
          <a:xfrm>
            <a:off x="1757406" y="4996193"/>
            <a:ext cx="5033844" cy="1175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sz="2800" dirty="0">
                <a:latin typeface="MS UI Gothic" panose="020B0600070205080204" pitchFamily="50" charset="-128"/>
                <a:ea typeface="MS UI Gothic" panose="020B0600070205080204" pitchFamily="50" charset="-128"/>
              </a:rPr>
              <a:t>Chinese jade (</a:t>
            </a:r>
            <a:r>
              <a:rPr lang="ja-JP" altLang="en-US" sz="2800" dirty="0"/>
              <a:t>symbol of political power or religious authority</a:t>
            </a:r>
            <a:r>
              <a:rPr lang="en-US" altLang="ja-JP" sz="2800" dirty="0"/>
              <a:t>)</a:t>
            </a:r>
          </a:p>
          <a:p>
            <a:pPr eaLnBrk="1" hangingPunct="1">
              <a:lnSpc>
                <a:spcPct val="80000"/>
              </a:lnSpc>
              <a:spcBef>
                <a:spcPct val="0"/>
              </a:spcBef>
              <a:buNone/>
            </a:pPr>
            <a:r>
              <a:rPr lang="en-US" altLang="ja-JP" sz="2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symbol of emperor/king</a:t>
            </a:r>
            <a:endParaRPr lang="en-US" altLang="ja-JP" sz="2800" dirty="0">
              <a:solidFill>
                <a:srgbClr val="FF0000"/>
              </a:solidFill>
              <a:latin typeface="MS UI Gothic" panose="020B0600070205080204" pitchFamily="50" charset="-128"/>
              <a:ea typeface="MS UI Gothic" panose="020B0600070205080204" pitchFamily="50" charset="-128"/>
            </a:endParaRPr>
          </a:p>
        </p:txBody>
      </p:sp>
      <p:pic>
        <p:nvPicPr>
          <p:cNvPr id="8198" name="Picture 6">
            <a:extLst>
              <a:ext uri="{FF2B5EF4-FFF2-40B4-BE49-F238E27FC236}">
                <a16:creationId xmlns:a16="http://schemas.microsoft.com/office/drawing/2014/main" id="{79E4E7E6-3401-499B-8639-8E567CCB6613}"/>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91730" y="5147500"/>
            <a:ext cx="1326020" cy="1061880"/>
          </a:xfrm>
          <a:prstGeom prst="rect">
            <a:avLst/>
          </a:prstGeom>
          <a:noFill/>
          <a:extLst>
            <a:ext uri="{909E8E84-426E-40DD-AFC4-6F175D3DCCD1}">
              <a14:hiddenFill xmlns:a14="http://schemas.microsoft.com/office/drawing/2010/main">
                <a:solidFill>
                  <a:srgbClr val="FFFFFF"/>
                </a:solidFill>
              </a14:hiddenFill>
            </a:ext>
          </a:extLst>
        </p:spPr>
      </p:pic>
      <p:pic>
        <p:nvPicPr>
          <p:cNvPr id="11" name="図 10">
            <a:extLst>
              <a:ext uri="{FF2B5EF4-FFF2-40B4-BE49-F238E27FC236}">
                <a16:creationId xmlns:a16="http://schemas.microsoft.com/office/drawing/2014/main" id="{DCC175E5-652E-4186-B288-F834BD3FD71D}"/>
              </a:ext>
            </a:extLst>
          </p:cNvPr>
          <p:cNvPicPr>
            <a:picLocks noChangeAspect="1"/>
          </p:cNvPicPr>
          <p:nvPr/>
        </p:nvPicPr>
        <p:blipFill>
          <a:blip r:embed="rId6"/>
          <a:stretch>
            <a:fillRect/>
          </a:stretch>
        </p:blipFill>
        <p:spPr>
          <a:xfrm>
            <a:off x="1935365" y="4378497"/>
            <a:ext cx="611458" cy="581630"/>
          </a:xfrm>
          <a:prstGeom prst="rect">
            <a:avLst/>
          </a:prstGeom>
        </p:spPr>
      </p:pic>
      <p:sp>
        <p:nvSpPr>
          <p:cNvPr id="17" name="矢印: 右 16">
            <a:extLst>
              <a:ext uri="{FF2B5EF4-FFF2-40B4-BE49-F238E27FC236}">
                <a16:creationId xmlns:a16="http://schemas.microsoft.com/office/drawing/2014/main" id="{6E30456A-C4C2-424A-B06C-5A7D989EF91D}"/>
              </a:ext>
            </a:extLst>
          </p:cNvPr>
          <p:cNvSpPr/>
          <p:nvPr/>
        </p:nvSpPr>
        <p:spPr>
          <a:xfrm rot="20036165">
            <a:off x="1225802" y="4619228"/>
            <a:ext cx="77077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BED56CA0-659D-499B-A265-D92FAEB286F5}"/>
              </a:ext>
            </a:extLst>
          </p:cNvPr>
          <p:cNvCxnSpPr/>
          <p:nvPr/>
        </p:nvCxnSpPr>
        <p:spPr>
          <a:xfrm>
            <a:off x="597422" y="1697111"/>
            <a:ext cx="95187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4287486-01AF-423D-B426-38169EC3091F}"/>
              </a:ext>
            </a:extLst>
          </p:cNvPr>
          <p:cNvCxnSpPr/>
          <p:nvPr/>
        </p:nvCxnSpPr>
        <p:spPr>
          <a:xfrm>
            <a:off x="597422" y="2512142"/>
            <a:ext cx="95187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F94FE027-E836-47B1-91D7-B8B2C723E7B7}"/>
              </a:ext>
            </a:extLst>
          </p:cNvPr>
          <p:cNvCxnSpPr>
            <a:cxnSpLocks/>
          </p:cNvCxnSpPr>
          <p:nvPr/>
        </p:nvCxnSpPr>
        <p:spPr>
          <a:xfrm>
            <a:off x="339823" y="3542066"/>
            <a:ext cx="1600191"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テキスト ボックス 10">
            <a:extLst>
              <a:ext uri="{FF2B5EF4-FFF2-40B4-BE49-F238E27FC236}">
                <a16:creationId xmlns:a16="http://schemas.microsoft.com/office/drawing/2014/main" id="{44BF51E3-BF2A-46DA-BE1E-33FE277B6F35}"/>
              </a:ext>
            </a:extLst>
          </p:cNvPr>
          <p:cNvSpPr txBox="1">
            <a:spLocks noChangeArrowheads="1"/>
          </p:cNvSpPr>
          <p:nvPr/>
        </p:nvSpPr>
        <p:spPr bwMode="auto">
          <a:xfrm>
            <a:off x="238124" y="1710500"/>
            <a:ext cx="2180611" cy="4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the heaven</a:t>
            </a:r>
          </a:p>
        </p:txBody>
      </p:sp>
      <p:sp>
        <p:nvSpPr>
          <p:cNvPr id="24" name="テキスト ボックス 10">
            <a:extLst>
              <a:ext uri="{FF2B5EF4-FFF2-40B4-BE49-F238E27FC236}">
                <a16:creationId xmlns:a16="http://schemas.microsoft.com/office/drawing/2014/main" id="{179A2F26-A1DF-4D5F-83FB-0714CE8D1838}"/>
              </a:ext>
            </a:extLst>
          </p:cNvPr>
          <p:cNvSpPr txBox="1">
            <a:spLocks noChangeArrowheads="1"/>
          </p:cNvSpPr>
          <p:nvPr/>
        </p:nvSpPr>
        <p:spPr bwMode="auto">
          <a:xfrm>
            <a:off x="240844" y="3554839"/>
            <a:ext cx="3171307"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the world for the dead (ancestors)</a:t>
            </a:r>
          </a:p>
        </p:txBody>
      </p:sp>
      <p:sp>
        <p:nvSpPr>
          <p:cNvPr id="25" name="テキスト ボックス 10">
            <a:extLst>
              <a:ext uri="{FF2B5EF4-FFF2-40B4-BE49-F238E27FC236}">
                <a16:creationId xmlns:a16="http://schemas.microsoft.com/office/drawing/2014/main" id="{0956B7D3-F1DE-4D7B-8566-4994EF90433A}"/>
              </a:ext>
            </a:extLst>
          </p:cNvPr>
          <p:cNvSpPr txBox="1">
            <a:spLocks noChangeArrowheads="1"/>
          </p:cNvSpPr>
          <p:nvPr/>
        </p:nvSpPr>
        <p:spPr bwMode="auto">
          <a:xfrm>
            <a:off x="303529" y="2468335"/>
            <a:ext cx="2180611"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the world of human</a:t>
            </a:r>
          </a:p>
        </p:txBody>
      </p:sp>
      <p:pic>
        <p:nvPicPr>
          <p:cNvPr id="19" name="図 18">
            <a:extLst>
              <a:ext uri="{FF2B5EF4-FFF2-40B4-BE49-F238E27FC236}">
                <a16:creationId xmlns:a16="http://schemas.microsoft.com/office/drawing/2014/main" id="{0E602389-0D99-4EA5-9789-A910B708FD42}"/>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267896" y="1717127"/>
            <a:ext cx="1058183" cy="1891739"/>
          </a:xfrm>
          <a:prstGeom prst="rect">
            <a:avLst/>
          </a:prstGeom>
        </p:spPr>
      </p:pic>
      <p:cxnSp>
        <p:nvCxnSpPr>
          <p:cNvPr id="29" name="直線コネクタ 28">
            <a:extLst>
              <a:ext uri="{FF2B5EF4-FFF2-40B4-BE49-F238E27FC236}">
                <a16:creationId xmlns:a16="http://schemas.microsoft.com/office/drawing/2014/main" id="{F2003775-FF91-4223-AA2D-E659E21E0F98}"/>
              </a:ext>
            </a:extLst>
          </p:cNvPr>
          <p:cNvCxnSpPr>
            <a:cxnSpLocks/>
          </p:cNvCxnSpPr>
          <p:nvPr/>
        </p:nvCxnSpPr>
        <p:spPr>
          <a:xfrm flipV="1">
            <a:off x="3412151" y="1858826"/>
            <a:ext cx="0" cy="160834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pic>
        <p:nvPicPr>
          <p:cNvPr id="30" name="図 29">
            <a:extLst>
              <a:ext uri="{FF2B5EF4-FFF2-40B4-BE49-F238E27FC236}">
                <a16:creationId xmlns:a16="http://schemas.microsoft.com/office/drawing/2014/main" id="{F8D41B7E-FF4B-43E3-BBF5-7798DCF4F640}"/>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055550" y="1890116"/>
            <a:ext cx="1134446" cy="1003016"/>
          </a:xfrm>
          <a:prstGeom prst="rect">
            <a:avLst/>
          </a:prstGeom>
        </p:spPr>
      </p:pic>
      <p:sp>
        <p:nvSpPr>
          <p:cNvPr id="36" name="矢印: 右 35">
            <a:extLst>
              <a:ext uri="{FF2B5EF4-FFF2-40B4-BE49-F238E27FC236}">
                <a16:creationId xmlns:a16="http://schemas.microsoft.com/office/drawing/2014/main" id="{5D1A6271-EAA9-4104-874F-D85ABEC9B1FD}"/>
              </a:ext>
            </a:extLst>
          </p:cNvPr>
          <p:cNvSpPr/>
          <p:nvPr/>
        </p:nvSpPr>
        <p:spPr>
          <a:xfrm>
            <a:off x="3591968" y="231107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10">
            <a:extLst>
              <a:ext uri="{FF2B5EF4-FFF2-40B4-BE49-F238E27FC236}">
                <a16:creationId xmlns:a16="http://schemas.microsoft.com/office/drawing/2014/main" id="{EA80ABBB-6529-4F60-B617-41A03E34CD0C}"/>
              </a:ext>
            </a:extLst>
          </p:cNvPr>
          <p:cNvSpPr txBox="1">
            <a:spLocks noChangeArrowheads="1"/>
          </p:cNvSpPr>
          <p:nvPr/>
        </p:nvSpPr>
        <p:spPr bwMode="auto">
          <a:xfrm>
            <a:off x="5104416" y="1863660"/>
            <a:ext cx="3993586"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70000"/>
              </a:lnSpc>
              <a:spcBef>
                <a:spcPct val="0"/>
              </a:spcBef>
              <a:buFontTx/>
              <a:buNone/>
            </a:pPr>
            <a:r>
              <a:rPr lang="en-US" altLang="ja-JP" sz="2800" dirty="0">
                <a:latin typeface="MS UI Gothic" panose="020B0600070205080204" pitchFamily="50" charset="-128"/>
                <a:ea typeface="MS UI Gothic" panose="020B0600070205080204" pitchFamily="50" charset="-128"/>
              </a:rPr>
              <a:t>Emperor/king can travel between the three worlds.</a:t>
            </a:r>
          </a:p>
          <a:p>
            <a:pPr eaLnBrk="1" hangingPunct="1">
              <a:lnSpc>
                <a:spcPct val="70000"/>
              </a:lnSpc>
              <a:spcBef>
                <a:spcPct val="0"/>
              </a:spcBef>
              <a:buFontTx/>
              <a:buNone/>
            </a:pPr>
            <a:r>
              <a:rPr lang="en-US" altLang="ja-JP" sz="2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emperor, king</a:t>
            </a:r>
            <a:endParaRPr lang="en-US" altLang="ja-JP" sz="2800" dirty="0">
              <a:solidFill>
                <a:srgbClr val="FF0000"/>
              </a:solidFill>
              <a:latin typeface="MS UI Gothic" panose="020B0600070205080204" pitchFamily="50" charset="-128"/>
              <a:ea typeface="MS UI Gothic" panose="020B0600070205080204" pitchFamily="50" charset="-128"/>
            </a:endParaRPr>
          </a:p>
        </p:txBody>
      </p:sp>
      <p:pic>
        <p:nvPicPr>
          <p:cNvPr id="33" name="図 32">
            <a:extLst>
              <a:ext uri="{FF2B5EF4-FFF2-40B4-BE49-F238E27FC236}">
                <a16:creationId xmlns:a16="http://schemas.microsoft.com/office/drawing/2014/main" id="{BA5A1CE0-65ED-4B36-8643-3A94B5BBC992}"/>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083856" y="3798839"/>
            <a:ext cx="1176303" cy="1199368"/>
          </a:xfrm>
          <a:prstGeom prst="rect">
            <a:avLst/>
          </a:prstGeom>
        </p:spPr>
      </p:pic>
      <p:sp>
        <p:nvSpPr>
          <p:cNvPr id="40" name="矢印: 右 39">
            <a:extLst>
              <a:ext uri="{FF2B5EF4-FFF2-40B4-BE49-F238E27FC236}">
                <a16:creationId xmlns:a16="http://schemas.microsoft.com/office/drawing/2014/main" id="{DC20DCEE-267E-479E-B08C-7549F4A18C1E}"/>
              </a:ext>
            </a:extLst>
          </p:cNvPr>
          <p:cNvSpPr/>
          <p:nvPr/>
        </p:nvSpPr>
        <p:spPr>
          <a:xfrm rot="5400000">
            <a:off x="4386486" y="2874852"/>
            <a:ext cx="48628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矢印: 右 40">
            <a:extLst>
              <a:ext uri="{FF2B5EF4-FFF2-40B4-BE49-F238E27FC236}">
                <a16:creationId xmlns:a16="http://schemas.microsoft.com/office/drawing/2014/main" id="{2D37CF88-9F1F-4801-A53D-53F324FA02D8}"/>
              </a:ext>
            </a:extLst>
          </p:cNvPr>
          <p:cNvSpPr/>
          <p:nvPr/>
        </p:nvSpPr>
        <p:spPr>
          <a:xfrm rot="21077798">
            <a:off x="2594203" y="4194617"/>
            <a:ext cx="128690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矢印: 右 41">
            <a:extLst>
              <a:ext uri="{FF2B5EF4-FFF2-40B4-BE49-F238E27FC236}">
                <a16:creationId xmlns:a16="http://schemas.microsoft.com/office/drawing/2014/main" id="{0EB7EA4F-0401-40BF-AACA-7BEFA7A05F82}"/>
              </a:ext>
            </a:extLst>
          </p:cNvPr>
          <p:cNvSpPr/>
          <p:nvPr/>
        </p:nvSpPr>
        <p:spPr>
          <a:xfrm rot="1233555">
            <a:off x="5608664" y="4228156"/>
            <a:ext cx="1149760"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10">
            <a:extLst>
              <a:ext uri="{FF2B5EF4-FFF2-40B4-BE49-F238E27FC236}">
                <a16:creationId xmlns:a16="http://schemas.microsoft.com/office/drawing/2014/main" id="{6F1EA67D-6FD8-4E94-9715-CAF1813836DD}"/>
              </a:ext>
            </a:extLst>
          </p:cNvPr>
          <p:cNvSpPr txBox="1">
            <a:spLocks noChangeArrowheads="1"/>
          </p:cNvSpPr>
          <p:nvPr/>
        </p:nvSpPr>
        <p:spPr bwMode="auto">
          <a:xfrm>
            <a:off x="3917940" y="3364379"/>
            <a:ext cx="1692371" cy="4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territory</a:t>
            </a:r>
          </a:p>
        </p:txBody>
      </p:sp>
      <p:sp>
        <p:nvSpPr>
          <p:cNvPr id="44" name="テキスト ボックス 10">
            <a:extLst>
              <a:ext uri="{FF2B5EF4-FFF2-40B4-BE49-F238E27FC236}">
                <a16:creationId xmlns:a16="http://schemas.microsoft.com/office/drawing/2014/main" id="{0EAA619C-CAB5-459B-9E6D-2186F2F33C7C}"/>
              </a:ext>
            </a:extLst>
          </p:cNvPr>
          <p:cNvSpPr txBox="1">
            <a:spLocks noChangeArrowheads="1"/>
          </p:cNvSpPr>
          <p:nvPr/>
        </p:nvSpPr>
        <p:spPr bwMode="auto">
          <a:xfrm>
            <a:off x="5776227" y="3392425"/>
            <a:ext cx="3321775"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rPr>
              <a:t>kingdom</a:t>
            </a:r>
          </a:p>
          <a:p>
            <a:pPr eaLnBrk="1" hangingPunct="1">
              <a:lnSpc>
                <a:spcPct val="80000"/>
              </a:lnSpc>
              <a:spcBef>
                <a:spcPct val="0"/>
              </a:spcBef>
              <a:buNone/>
            </a:pPr>
            <a:r>
              <a:rPr lang="en-US" altLang="ja-JP" dirty="0">
                <a:latin typeface="MS UI Gothic" panose="020B0600070205080204" pitchFamily="50" charset="-128"/>
                <a:ea typeface="MS UI Gothic" panose="020B0600070205080204" pitchFamily="50" charset="-128"/>
                <a:sym typeface="Wingdings" panose="05000000000000000000" pitchFamily="2" charset="2"/>
              </a:rPr>
              <a:t> country, nation</a:t>
            </a:r>
            <a:endParaRPr lang="en-US" altLang="ja-JP" dirty="0">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033267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fade">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fade">
                                      <p:cBhvr>
                                        <p:cTn id="32" dur="500"/>
                                        <p:tgtEl>
                                          <p:spTgt spid="4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fade">
                                      <p:cBhvr>
                                        <p:cTn id="3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3" grpId="0"/>
      <p:bldP spid="24" grpId="0"/>
      <p:bldP spid="25" grpId="0"/>
      <p:bldP spid="37" grpId="0"/>
      <p:bldP spid="43" grpId="0"/>
      <p:bldP spid="4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FFBCCD1-FEB8-4FC5-B83B-9839E3A53D81}"/>
              </a:ext>
            </a:extLst>
          </p:cNvPr>
          <p:cNvPicPr>
            <a:picLocks noChangeAspect="1"/>
          </p:cNvPicPr>
          <p:nvPr/>
        </p:nvPicPr>
        <p:blipFill>
          <a:blip r:embed="rId2"/>
          <a:stretch>
            <a:fillRect/>
          </a:stretch>
        </p:blipFill>
        <p:spPr>
          <a:xfrm>
            <a:off x="2026758" y="897776"/>
            <a:ext cx="5614851" cy="1724654"/>
          </a:xfrm>
          <a:prstGeom prst="rect">
            <a:avLst/>
          </a:prstGeom>
        </p:spPr>
      </p:pic>
      <p:pic>
        <p:nvPicPr>
          <p:cNvPr id="5" name="図 4">
            <a:extLst>
              <a:ext uri="{FF2B5EF4-FFF2-40B4-BE49-F238E27FC236}">
                <a16:creationId xmlns:a16="http://schemas.microsoft.com/office/drawing/2014/main" id="{70AECE4B-3643-454E-8841-9420B6F20C82}"/>
              </a:ext>
            </a:extLst>
          </p:cNvPr>
          <p:cNvPicPr>
            <a:picLocks noChangeAspect="1"/>
          </p:cNvPicPr>
          <p:nvPr/>
        </p:nvPicPr>
        <p:blipFill>
          <a:blip r:embed="rId3"/>
          <a:stretch>
            <a:fillRect/>
          </a:stretch>
        </p:blipFill>
        <p:spPr>
          <a:xfrm>
            <a:off x="0" y="2836478"/>
            <a:ext cx="9144000" cy="2668782"/>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1579818-1888-4B73-A0E1-F6B06942E03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10460"/>
            <a:ext cx="9144000" cy="470458"/>
          </a:xfrm>
          <a:prstGeom prst="rect">
            <a:avLst/>
          </a:prstGeom>
        </p:spPr>
      </p:pic>
      <p:pic>
        <p:nvPicPr>
          <p:cNvPr id="4" name="図 3" descr="アイコン が含まれている画像&#10;&#10;自動的に生成された説明">
            <a:extLst>
              <a:ext uri="{FF2B5EF4-FFF2-40B4-BE49-F238E27FC236}">
                <a16:creationId xmlns:a16="http://schemas.microsoft.com/office/drawing/2014/main" id="{8F1A86BA-D4EA-4B4D-A21A-9DF3CC007BBE}"/>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573486" y="3399971"/>
            <a:ext cx="3276599" cy="3276599"/>
          </a:xfrm>
          <a:prstGeom prst="rect">
            <a:avLst/>
          </a:prstGeom>
        </p:spPr>
      </p:pic>
      <p:sp>
        <p:nvSpPr>
          <p:cNvPr id="6" name="テキスト ボックス 5">
            <a:extLst>
              <a:ext uri="{FF2B5EF4-FFF2-40B4-BE49-F238E27FC236}">
                <a16:creationId xmlns:a16="http://schemas.microsoft.com/office/drawing/2014/main" id="{181E1D97-37F0-4CC5-A215-594C67FF45D6}"/>
              </a:ext>
            </a:extLst>
          </p:cNvPr>
          <p:cNvSpPr txBox="1"/>
          <p:nvPr/>
        </p:nvSpPr>
        <p:spPr>
          <a:xfrm>
            <a:off x="1060571" y="480918"/>
            <a:ext cx="2189103" cy="634020"/>
          </a:xfrm>
          <a:prstGeom prst="rect">
            <a:avLst/>
          </a:prstGeom>
          <a:noFill/>
        </p:spPr>
        <p:txBody>
          <a:bodyPr wrap="square">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offering</a:t>
            </a:r>
          </a:p>
        </p:txBody>
      </p:sp>
      <p:pic>
        <p:nvPicPr>
          <p:cNvPr id="7" name="Picture 2" descr="閉じた玉手箱">
            <a:extLst>
              <a:ext uri="{FF2B5EF4-FFF2-40B4-BE49-F238E27FC236}">
                <a16:creationId xmlns:a16="http://schemas.microsoft.com/office/drawing/2014/main" id="{50F8AAE4-AD76-43F8-AB52-60779E3AB3F6}"/>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60571" y="791515"/>
            <a:ext cx="1885949" cy="188594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3CD7EB4F-65FC-4789-B2F8-E3C7500A380D}"/>
              </a:ext>
            </a:extLst>
          </p:cNvPr>
          <p:cNvSpPr txBox="1"/>
          <p:nvPr/>
        </p:nvSpPr>
        <p:spPr>
          <a:xfrm>
            <a:off x="117597" y="2366867"/>
            <a:ext cx="2189103" cy="634020"/>
          </a:xfrm>
          <a:prstGeom prst="rect">
            <a:avLst/>
          </a:prstGeom>
          <a:noFill/>
        </p:spPr>
        <p:txBody>
          <a:bodyPr wrap="square">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offering</a:t>
            </a:r>
          </a:p>
        </p:txBody>
      </p:sp>
      <p:pic>
        <p:nvPicPr>
          <p:cNvPr id="9" name="Picture 2" descr="閉じた玉手箱">
            <a:extLst>
              <a:ext uri="{FF2B5EF4-FFF2-40B4-BE49-F238E27FC236}">
                <a16:creationId xmlns:a16="http://schemas.microsoft.com/office/drawing/2014/main" id="{416C7DFE-F203-48A4-BE31-7D2EF575506E}"/>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17597" y="2677464"/>
            <a:ext cx="1885949" cy="1885949"/>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229119E5-309A-484D-8B82-F3EB908D5B3C}"/>
              </a:ext>
            </a:extLst>
          </p:cNvPr>
          <p:cNvSpPr txBox="1"/>
          <p:nvPr/>
        </p:nvSpPr>
        <p:spPr>
          <a:xfrm>
            <a:off x="2249671" y="2364113"/>
            <a:ext cx="2189103" cy="634020"/>
          </a:xfrm>
          <a:prstGeom prst="rect">
            <a:avLst/>
          </a:prstGeom>
          <a:noFill/>
        </p:spPr>
        <p:txBody>
          <a:bodyPr wrap="square">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offering</a:t>
            </a:r>
          </a:p>
        </p:txBody>
      </p:sp>
      <p:pic>
        <p:nvPicPr>
          <p:cNvPr id="11" name="Picture 2" descr="閉じた玉手箱">
            <a:extLst>
              <a:ext uri="{FF2B5EF4-FFF2-40B4-BE49-F238E27FC236}">
                <a16:creationId xmlns:a16="http://schemas.microsoft.com/office/drawing/2014/main" id="{2EF0BC88-FD31-40BB-9808-D3CD687FED4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249671" y="2674710"/>
            <a:ext cx="1885949" cy="1885949"/>
          </a:xfrm>
          <a:prstGeom prst="rect">
            <a:avLst/>
          </a:prstGeom>
          <a:noFill/>
          <a:extLst>
            <a:ext uri="{909E8E84-426E-40DD-AFC4-6F175D3DCCD1}">
              <a14:hiddenFill xmlns:a14="http://schemas.microsoft.com/office/drawing/2010/main">
                <a:solidFill>
                  <a:srgbClr val="FFFFFF"/>
                </a:solidFill>
              </a14:hiddenFill>
            </a:ext>
          </a:extLst>
        </p:spPr>
      </p:pic>
      <p:sp>
        <p:nvSpPr>
          <p:cNvPr id="2" name="矢印: 下 1">
            <a:extLst>
              <a:ext uri="{FF2B5EF4-FFF2-40B4-BE49-F238E27FC236}">
                <a16:creationId xmlns:a16="http://schemas.microsoft.com/office/drawing/2014/main" id="{770B3F62-9B43-4BAE-B41D-F2A86C926FC1}"/>
              </a:ext>
            </a:extLst>
          </p:cNvPr>
          <p:cNvSpPr/>
          <p:nvPr/>
        </p:nvSpPr>
        <p:spPr>
          <a:xfrm rot="17996089">
            <a:off x="4762563" y="3686080"/>
            <a:ext cx="885946" cy="12594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38C203ED-2E23-461D-BC1F-2DA43D591B49}"/>
              </a:ext>
            </a:extLst>
          </p:cNvPr>
          <p:cNvSpPr txBox="1"/>
          <p:nvPr/>
        </p:nvSpPr>
        <p:spPr>
          <a:xfrm>
            <a:off x="957019" y="4867737"/>
            <a:ext cx="5015280" cy="1421928"/>
          </a:xfrm>
          <a:prstGeom prst="rect">
            <a:avLst/>
          </a:prstGeom>
          <a:noFill/>
        </p:spPr>
        <p:txBody>
          <a:bodyPr wrap="square">
            <a:spAutoFit/>
          </a:bodyPr>
          <a:lstStyle/>
          <a:p>
            <a:pPr>
              <a:lnSpc>
                <a:spcPct val="80000"/>
              </a:lnSpc>
            </a:pPr>
            <a:r>
              <a:rPr lang="en-US" altLang="ja-JP" sz="5400" dirty="0">
                <a:latin typeface="MS UI Gothic" panose="020B0600070205080204" pitchFamily="50" charset="-128"/>
                <a:ea typeface="MS UI Gothic" panose="020B0600070205080204" pitchFamily="50" charset="-128"/>
              </a:rPr>
              <a:t>many offering</a:t>
            </a:r>
          </a:p>
          <a:p>
            <a:pPr>
              <a:lnSpc>
                <a:spcPct val="80000"/>
              </a:lnSpc>
            </a:pPr>
            <a:r>
              <a:rPr lang="en-US" altLang="ja-JP" sz="54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goods, article</a:t>
            </a:r>
            <a:endParaRPr lang="en-US" altLang="ja-JP" sz="54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818812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9" name="図 2068">
            <a:extLst>
              <a:ext uri="{FF2B5EF4-FFF2-40B4-BE49-F238E27FC236}">
                <a16:creationId xmlns:a16="http://schemas.microsoft.com/office/drawing/2014/main" id="{001B95E5-21CD-49BE-A48B-CB658E1D9E8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178154" y="2535405"/>
            <a:ext cx="1084774" cy="1066800"/>
          </a:xfrm>
          <a:prstGeom prst="rect">
            <a:avLst/>
          </a:prstGeom>
        </p:spPr>
      </p:pic>
      <p:pic>
        <p:nvPicPr>
          <p:cNvPr id="3" name="図 2">
            <a:extLst>
              <a:ext uri="{FF2B5EF4-FFF2-40B4-BE49-F238E27FC236}">
                <a16:creationId xmlns:a16="http://schemas.microsoft.com/office/drawing/2014/main" id="{13EF0322-9F93-4A6D-A274-A59F773702F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999"/>
            <a:ext cx="9144000" cy="811850"/>
          </a:xfrm>
          <a:prstGeom prst="rect">
            <a:avLst/>
          </a:prstGeom>
        </p:spPr>
      </p:pic>
      <p:pic>
        <p:nvPicPr>
          <p:cNvPr id="4" name="図 3" descr="ロゴ&#10;&#10;自動的に生成された説明">
            <a:extLst>
              <a:ext uri="{FF2B5EF4-FFF2-40B4-BE49-F238E27FC236}">
                <a16:creationId xmlns:a16="http://schemas.microsoft.com/office/drawing/2014/main" id="{FC790672-C3E5-484B-AF78-D6FCB9019EEC}"/>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636158" y="4249584"/>
            <a:ext cx="2407721" cy="2407721"/>
          </a:xfrm>
          <a:prstGeom prst="rect">
            <a:avLst/>
          </a:prstGeom>
        </p:spPr>
      </p:pic>
      <p:pic>
        <p:nvPicPr>
          <p:cNvPr id="2052" name="Picture 4">
            <a:extLst>
              <a:ext uri="{FF2B5EF4-FFF2-40B4-BE49-F238E27FC236}">
                <a16:creationId xmlns:a16="http://schemas.microsoft.com/office/drawing/2014/main" id="{34E4BB58-B304-4136-B4D5-F738C637C769}"/>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04243" y="4433665"/>
            <a:ext cx="1648413" cy="2381652"/>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10E894C2-55AA-4887-9170-0EA994B4275E}"/>
              </a:ext>
            </a:extLst>
          </p:cNvPr>
          <p:cNvSpPr txBox="1"/>
          <p:nvPr/>
        </p:nvSpPr>
        <p:spPr>
          <a:xfrm>
            <a:off x="271657" y="6459236"/>
            <a:ext cx="5248656" cy="369332"/>
          </a:xfrm>
          <a:prstGeom prst="rect">
            <a:avLst/>
          </a:prstGeom>
          <a:noFill/>
        </p:spPr>
        <p:txBody>
          <a:bodyPr wrap="square">
            <a:spAutoFit/>
          </a:bodyPr>
          <a:lstStyle/>
          <a:p>
            <a:r>
              <a:rPr lang="ja-JP" altLang="en-US" dirty="0"/>
              <a:t>Francisco Manuel Blanco (1778-1845), Public domain</a:t>
            </a:r>
          </a:p>
        </p:txBody>
      </p:sp>
      <p:cxnSp>
        <p:nvCxnSpPr>
          <p:cNvPr id="48" name="直線コネクタ 47">
            <a:extLst>
              <a:ext uri="{FF2B5EF4-FFF2-40B4-BE49-F238E27FC236}">
                <a16:creationId xmlns:a16="http://schemas.microsoft.com/office/drawing/2014/main" id="{BBE5914D-ACD8-4D11-8148-EAC10E6EF31E}"/>
              </a:ext>
            </a:extLst>
          </p:cNvPr>
          <p:cNvCxnSpPr>
            <a:cxnSpLocks/>
          </p:cNvCxnSpPr>
          <p:nvPr/>
        </p:nvCxnSpPr>
        <p:spPr>
          <a:xfrm>
            <a:off x="2641604" y="5135394"/>
            <a:ext cx="0" cy="1028518"/>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39AF1538-47DF-4C04-920F-765762C2341A}"/>
              </a:ext>
            </a:extLst>
          </p:cNvPr>
          <p:cNvCxnSpPr>
            <a:cxnSpLocks/>
          </p:cNvCxnSpPr>
          <p:nvPr/>
        </p:nvCxnSpPr>
        <p:spPr>
          <a:xfrm flipH="1">
            <a:off x="3545638" y="5094101"/>
            <a:ext cx="1513" cy="1069811"/>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55" name="四角形: 角を丸くする 54">
            <a:extLst>
              <a:ext uri="{FF2B5EF4-FFF2-40B4-BE49-F238E27FC236}">
                <a16:creationId xmlns:a16="http://schemas.microsoft.com/office/drawing/2014/main" id="{AE845291-F3CE-4583-B041-BDF1B669BCB1}"/>
              </a:ext>
            </a:extLst>
          </p:cNvPr>
          <p:cNvSpPr/>
          <p:nvPr/>
        </p:nvSpPr>
        <p:spPr>
          <a:xfrm>
            <a:off x="2835787" y="5215475"/>
            <a:ext cx="435947" cy="475940"/>
          </a:xfrm>
          <a:prstGeom prst="roundRect">
            <a:avLst/>
          </a:prstGeom>
          <a:noFill/>
          <a:ln w="9525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四角形: 角を丸くする 57">
            <a:extLst>
              <a:ext uri="{FF2B5EF4-FFF2-40B4-BE49-F238E27FC236}">
                <a16:creationId xmlns:a16="http://schemas.microsoft.com/office/drawing/2014/main" id="{05EE247F-98A1-4FDF-9FE2-C98B93F20533}"/>
              </a:ext>
            </a:extLst>
          </p:cNvPr>
          <p:cNvSpPr/>
          <p:nvPr/>
        </p:nvSpPr>
        <p:spPr>
          <a:xfrm>
            <a:off x="3058533" y="4853494"/>
            <a:ext cx="767150" cy="158895"/>
          </a:xfrm>
          <a:prstGeom prst="roundRect">
            <a:avLst/>
          </a:prstGeom>
          <a:noFill/>
          <a:ln w="9525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四角形: 角を丸くする 58">
            <a:extLst>
              <a:ext uri="{FF2B5EF4-FFF2-40B4-BE49-F238E27FC236}">
                <a16:creationId xmlns:a16="http://schemas.microsoft.com/office/drawing/2014/main" id="{C4079547-AEB7-4044-952E-DB9F98E0650A}"/>
              </a:ext>
            </a:extLst>
          </p:cNvPr>
          <p:cNvSpPr/>
          <p:nvPr/>
        </p:nvSpPr>
        <p:spPr>
          <a:xfrm rot="19530945">
            <a:off x="2231692" y="4895590"/>
            <a:ext cx="767150" cy="158895"/>
          </a:xfrm>
          <a:prstGeom prst="roundRect">
            <a:avLst/>
          </a:prstGeom>
          <a:noFill/>
          <a:ln w="9525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4" name="図 63">
            <a:extLst>
              <a:ext uri="{FF2B5EF4-FFF2-40B4-BE49-F238E27FC236}">
                <a16:creationId xmlns:a16="http://schemas.microsoft.com/office/drawing/2014/main" id="{40A6BF7F-6A4B-4F4F-B2C4-6C7C54C8329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192908" y="1469946"/>
            <a:ext cx="1546666" cy="609557"/>
          </a:xfrm>
          <a:prstGeom prst="rect">
            <a:avLst/>
          </a:prstGeom>
        </p:spPr>
      </p:pic>
      <p:sp>
        <p:nvSpPr>
          <p:cNvPr id="65" name="テキスト ボックス 64">
            <a:extLst>
              <a:ext uri="{FF2B5EF4-FFF2-40B4-BE49-F238E27FC236}">
                <a16:creationId xmlns:a16="http://schemas.microsoft.com/office/drawing/2014/main" id="{37971D10-1239-48BA-9FB1-6773616EB0A4}"/>
              </a:ext>
            </a:extLst>
          </p:cNvPr>
          <p:cNvSpPr txBox="1"/>
          <p:nvPr/>
        </p:nvSpPr>
        <p:spPr>
          <a:xfrm>
            <a:off x="64232" y="2149257"/>
            <a:ext cx="3899176" cy="486287"/>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radical “</a:t>
            </a:r>
            <a:r>
              <a:rPr lang="en-US" altLang="ja-JP" sz="3200" b="1" dirty="0">
                <a:latin typeface="MS UI Gothic" panose="020B0600070205080204" pitchFamily="50" charset="-128"/>
                <a:ea typeface="MS UI Gothic" panose="020B0600070205080204" pitchFamily="50" charset="-128"/>
              </a:rPr>
              <a:t>grass/plant</a:t>
            </a:r>
            <a:r>
              <a:rPr lang="en-US" altLang="ja-JP" sz="3200" dirty="0">
                <a:latin typeface="MS UI Gothic" panose="020B0600070205080204" pitchFamily="50" charset="-128"/>
                <a:ea typeface="MS UI Gothic" panose="020B0600070205080204" pitchFamily="50" charset="-128"/>
              </a:rPr>
              <a:t>”</a:t>
            </a:r>
          </a:p>
        </p:txBody>
      </p:sp>
      <p:pic>
        <p:nvPicPr>
          <p:cNvPr id="66" name="Picture 2">
            <a:extLst>
              <a:ext uri="{FF2B5EF4-FFF2-40B4-BE49-F238E27FC236}">
                <a16:creationId xmlns:a16="http://schemas.microsoft.com/office/drawing/2014/main" id="{0E6BCD85-4F81-4BBE-AAAB-9D8F0F9B917E}"/>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129105" y="1324278"/>
            <a:ext cx="804415" cy="918715"/>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a:extLst>
              <a:ext uri="{FF2B5EF4-FFF2-40B4-BE49-F238E27FC236}">
                <a16:creationId xmlns:a16="http://schemas.microsoft.com/office/drawing/2014/main" id="{B4610867-3C3E-4B0A-B34A-CAACBDBCA27E}"/>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70903" y="1334195"/>
            <a:ext cx="804415" cy="918715"/>
          </a:xfrm>
          <a:prstGeom prst="rect">
            <a:avLst/>
          </a:prstGeom>
          <a:noFill/>
          <a:extLst>
            <a:ext uri="{909E8E84-426E-40DD-AFC4-6F175D3DCCD1}">
              <a14:hiddenFill xmlns:a14="http://schemas.microsoft.com/office/drawing/2010/main">
                <a:solidFill>
                  <a:srgbClr val="FFFFFF"/>
                </a:solidFill>
              </a14:hiddenFill>
            </a:ext>
          </a:extLst>
        </p:spPr>
      </p:pic>
      <p:sp>
        <p:nvSpPr>
          <p:cNvPr id="68" name="矢印: 右 67">
            <a:extLst>
              <a:ext uri="{FF2B5EF4-FFF2-40B4-BE49-F238E27FC236}">
                <a16:creationId xmlns:a16="http://schemas.microsoft.com/office/drawing/2014/main" id="{BB2CF485-7D59-491D-9CCE-BC5CC438C330}"/>
              </a:ext>
            </a:extLst>
          </p:cNvPr>
          <p:cNvSpPr/>
          <p:nvPr/>
        </p:nvSpPr>
        <p:spPr>
          <a:xfrm>
            <a:off x="1675318" y="1604337"/>
            <a:ext cx="42783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9" name="図 68">
            <a:extLst>
              <a:ext uri="{FF2B5EF4-FFF2-40B4-BE49-F238E27FC236}">
                <a16:creationId xmlns:a16="http://schemas.microsoft.com/office/drawing/2014/main" id="{9E210A89-55C6-4C29-9FFA-EB9F3621B662}"/>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741" y="781968"/>
            <a:ext cx="9144000" cy="470458"/>
          </a:xfrm>
          <a:prstGeom prst="rect">
            <a:avLst/>
          </a:prstGeom>
        </p:spPr>
      </p:pic>
      <p:cxnSp>
        <p:nvCxnSpPr>
          <p:cNvPr id="72" name="直線コネクタ 71">
            <a:extLst>
              <a:ext uri="{FF2B5EF4-FFF2-40B4-BE49-F238E27FC236}">
                <a16:creationId xmlns:a16="http://schemas.microsoft.com/office/drawing/2014/main" id="{3BB556C9-DE19-452F-B33A-00BA12029443}"/>
              </a:ext>
            </a:extLst>
          </p:cNvPr>
          <p:cNvCxnSpPr>
            <a:cxnSpLocks/>
          </p:cNvCxnSpPr>
          <p:nvPr/>
        </p:nvCxnSpPr>
        <p:spPr>
          <a:xfrm flipH="1">
            <a:off x="3070783" y="5749194"/>
            <a:ext cx="8614" cy="361145"/>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74" name="矢印: 右 73">
            <a:extLst>
              <a:ext uri="{FF2B5EF4-FFF2-40B4-BE49-F238E27FC236}">
                <a16:creationId xmlns:a16="http://schemas.microsoft.com/office/drawing/2014/main" id="{A54FB2BA-F4EA-4280-ACAE-180DB220C681}"/>
              </a:ext>
            </a:extLst>
          </p:cNvPr>
          <p:cNvSpPr/>
          <p:nvPr/>
        </p:nvSpPr>
        <p:spPr>
          <a:xfrm rot="5400000">
            <a:off x="953691" y="2646053"/>
            <a:ext cx="48628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E46D96CC-F84E-40E0-A4DA-D0FE5D2F659C}"/>
              </a:ext>
            </a:extLst>
          </p:cNvPr>
          <p:cNvSpPr txBox="1"/>
          <p:nvPr/>
        </p:nvSpPr>
        <p:spPr>
          <a:xfrm>
            <a:off x="505545" y="3127252"/>
            <a:ext cx="1676283" cy="683264"/>
          </a:xfrm>
          <a:prstGeom prst="rect">
            <a:avLst/>
          </a:prstGeom>
          <a:noFill/>
        </p:spPr>
        <p:txBody>
          <a:bodyPr wrap="square" rtlCol="0">
            <a:spAutoFit/>
          </a:bodyPr>
          <a:lstStyle/>
          <a:p>
            <a:pPr algn="ctr">
              <a:lnSpc>
                <a:spcPct val="80000"/>
              </a:lnSpc>
            </a:pPr>
            <a:r>
              <a:rPr lang="en-US" altLang="ja-JP" sz="4800" dirty="0">
                <a:latin typeface="MS UI Gothic" panose="020B0600070205080204" pitchFamily="50" charset="-128"/>
                <a:ea typeface="MS UI Gothic" panose="020B0600070205080204" pitchFamily="50" charset="-128"/>
              </a:rPr>
              <a:t>Lotus</a:t>
            </a:r>
          </a:p>
        </p:txBody>
      </p:sp>
      <p:pic>
        <p:nvPicPr>
          <p:cNvPr id="76" name="図 75">
            <a:extLst>
              <a:ext uri="{FF2B5EF4-FFF2-40B4-BE49-F238E27FC236}">
                <a16:creationId xmlns:a16="http://schemas.microsoft.com/office/drawing/2014/main" id="{6C3113B0-2E18-436D-BFDC-C4A96AC096EE}"/>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7478577" y="1310716"/>
            <a:ext cx="1546666" cy="2289415"/>
          </a:xfrm>
          <a:prstGeom prst="rect">
            <a:avLst/>
          </a:prstGeom>
        </p:spPr>
      </p:pic>
      <p:sp>
        <p:nvSpPr>
          <p:cNvPr id="77" name="吹き出し: 四角形 76">
            <a:extLst>
              <a:ext uri="{FF2B5EF4-FFF2-40B4-BE49-F238E27FC236}">
                <a16:creationId xmlns:a16="http://schemas.microsoft.com/office/drawing/2014/main" id="{4657DD00-0D61-4CB6-905A-6CD56A3ED3F6}"/>
              </a:ext>
            </a:extLst>
          </p:cNvPr>
          <p:cNvSpPr/>
          <p:nvPr/>
        </p:nvSpPr>
        <p:spPr>
          <a:xfrm>
            <a:off x="3907582" y="1339829"/>
            <a:ext cx="3605578" cy="707885"/>
          </a:xfrm>
          <a:prstGeom prst="wedgeRectCallout">
            <a:avLst>
              <a:gd name="adj1" fmla="val 65101"/>
              <a:gd name="adj2" fmla="val 8722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3200" dirty="0">
                <a:solidFill>
                  <a:schemeClr val="tx1"/>
                </a:solidFill>
                <a:latin typeface="MS UI Gothic" panose="020B0600070205080204" pitchFamily="50" charset="-128"/>
                <a:ea typeface="MS UI Gothic" panose="020B0600070205080204" pitchFamily="50" charset="-128"/>
              </a:rPr>
              <a:t>oracle bone &amp; cracks as the omen</a:t>
            </a:r>
            <a:endParaRPr kumimoji="1" lang="ja-JP" altLang="en-US" sz="3200" dirty="0">
              <a:solidFill>
                <a:srgbClr val="FF0000"/>
              </a:solidFill>
              <a:latin typeface="MS UI Gothic" panose="020B0600070205080204" pitchFamily="50" charset="-128"/>
              <a:ea typeface="MS UI Gothic" panose="020B0600070205080204" pitchFamily="50" charset="-128"/>
            </a:endParaRPr>
          </a:p>
        </p:txBody>
      </p:sp>
      <p:sp>
        <p:nvSpPr>
          <p:cNvPr id="78" name="矢印: 右 77">
            <a:extLst>
              <a:ext uri="{FF2B5EF4-FFF2-40B4-BE49-F238E27FC236}">
                <a16:creationId xmlns:a16="http://schemas.microsoft.com/office/drawing/2014/main" id="{9768657A-3A28-40DB-906D-3A966CF6C478}"/>
              </a:ext>
            </a:extLst>
          </p:cNvPr>
          <p:cNvSpPr/>
          <p:nvPr/>
        </p:nvSpPr>
        <p:spPr>
          <a:xfrm rot="10593783">
            <a:off x="2251955" y="3203171"/>
            <a:ext cx="293295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9" name="図 78">
            <a:extLst>
              <a:ext uri="{FF2B5EF4-FFF2-40B4-BE49-F238E27FC236}">
                <a16:creationId xmlns:a16="http://schemas.microsoft.com/office/drawing/2014/main" id="{266D79BD-E4B6-4D68-A900-60A2B96E538C}"/>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7041418" y="2495519"/>
            <a:ext cx="380296" cy="1042747"/>
          </a:xfrm>
          <a:prstGeom prst="rect">
            <a:avLst/>
          </a:prstGeom>
        </p:spPr>
      </p:pic>
      <p:sp>
        <p:nvSpPr>
          <p:cNvPr id="80" name="テキスト ボックス 79">
            <a:extLst>
              <a:ext uri="{FF2B5EF4-FFF2-40B4-BE49-F238E27FC236}">
                <a16:creationId xmlns:a16="http://schemas.microsoft.com/office/drawing/2014/main" id="{36377923-86BF-4BCC-AE4C-328B3266C5BF}"/>
              </a:ext>
            </a:extLst>
          </p:cNvPr>
          <p:cNvSpPr txBox="1"/>
          <p:nvPr/>
        </p:nvSpPr>
        <p:spPr>
          <a:xfrm>
            <a:off x="4234441" y="2149257"/>
            <a:ext cx="3605578" cy="486287"/>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a:t>
            </a:r>
            <a:r>
              <a:rPr lang="en-US" altLang="ja-JP" sz="3200" b="1" dirty="0">
                <a:latin typeface="MS UI Gothic" panose="020B0600070205080204" pitchFamily="50" charset="-128"/>
                <a:ea typeface="MS UI Gothic" panose="020B0600070205080204" pitchFamily="50" charset="-128"/>
              </a:rPr>
              <a:t>person</a:t>
            </a:r>
            <a:r>
              <a:rPr lang="en-US" altLang="ja-JP"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diviner</a:t>
            </a:r>
            <a:endParaRPr lang="en-US" altLang="ja-JP" sz="3200" dirty="0">
              <a:latin typeface="MS UI Gothic" panose="020B0600070205080204" pitchFamily="50" charset="-128"/>
              <a:ea typeface="MS UI Gothic" panose="020B0600070205080204" pitchFamily="50" charset="-128"/>
            </a:endParaRPr>
          </a:p>
        </p:txBody>
      </p:sp>
      <p:sp>
        <p:nvSpPr>
          <p:cNvPr id="82" name="テキスト ボックス 81">
            <a:extLst>
              <a:ext uri="{FF2B5EF4-FFF2-40B4-BE49-F238E27FC236}">
                <a16:creationId xmlns:a16="http://schemas.microsoft.com/office/drawing/2014/main" id="{CC77B5D4-21A9-462A-A52A-4BE6184C7C5E}"/>
              </a:ext>
            </a:extLst>
          </p:cNvPr>
          <p:cNvSpPr txBox="1"/>
          <p:nvPr/>
        </p:nvSpPr>
        <p:spPr>
          <a:xfrm>
            <a:off x="115758" y="3701253"/>
            <a:ext cx="5404555" cy="880241"/>
          </a:xfrm>
          <a:prstGeom prst="rect">
            <a:avLst/>
          </a:prstGeom>
          <a:noFill/>
        </p:spPr>
        <p:txBody>
          <a:bodyPr wrap="square">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t</a:t>
            </a:r>
            <a:r>
              <a:rPr lang="ja-JP" altLang="en-US" sz="3200" dirty="0">
                <a:latin typeface="MS UI Gothic" panose="020B0600070205080204" pitchFamily="50" charset="-128"/>
                <a:ea typeface="MS UI Gothic" panose="020B0600070205080204" pitchFamily="50" charset="-128"/>
              </a:rPr>
              <a:t>he lotus </a:t>
            </a:r>
            <a:r>
              <a:rPr lang="en-US" altLang="ja-JP" sz="3200" dirty="0">
                <a:latin typeface="MS UI Gothic" panose="020B0600070205080204" pitchFamily="50" charset="-128"/>
                <a:ea typeface="MS UI Gothic" panose="020B0600070205080204" pitchFamily="50" charset="-128"/>
              </a:rPr>
              <a:t>stems </a:t>
            </a:r>
            <a:r>
              <a:rPr lang="ja-JP" altLang="en-US" sz="3200" dirty="0">
                <a:solidFill>
                  <a:srgbClr val="FF0000"/>
                </a:solidFill>
                <a:latin typeface="MS UI Gothic" panose="020B0600070205080204" pitchFamily="50" charset="-128"/>
                <a:ea typeface="MS UI Gothic" panose="020B0600070205080204" pitchFamily="50" charset="-128"/>
              </a:rPr>
              <a:t>lifts</a:t>
            </a:r>
            <a:r>
              <a:rPr lang="ja-JP" altLang="en-US" sz="3200" dirty="0">
                <a:latin typeface="MS UI Gothic" panose="020B0600070205080204" pitchFamily="50" charset="-128"/>
                <a:ea typeface="MS UI Gothic" panose="020B0600070205080204" pitchFamily="50" charset="-128"/>
              </a:rPr>
              <a:t> its leaves and flowers above the water</a:t>
            </a:r>
          </a:p>
        </p:txBody>
      </p:sp>
      <p:sp>
        <p:nvSpPr>
          <p:cNvPr id="88" name="矢印: 右 87">
            <a:extLst>
              <a:ext uri="{FF2B5EF4-FFF2-40B4-BE49-F238E27FC236}">
                <a16:creationId xmlns:a16="http://schemas.microsoft.com/office/drawing/2014/main" id="{29389100-E029-497C-9F7A-47753DFDD016}"/>
              </a:ext>
            </a:extLst>
          </p:cNvPr>
          <p:cNvSpPr/>
          <p:nvPr/>
        </p:nvSpPr>
        <p:spPr>
          <a:xfrm rot="10800000">
            <a:off x="6189647" y="2929892"/>
            <a:ext cx="73672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矢印: 右 88">
            <a:extLst>
              <a:ext uri="{FF2B5EF4-FFF2-40B4-BE49-F238E27FC236}">
                <a16:creationId xmlns:a16="http://schemas.microsoft.com/office/drawing/2014/main" id="{78D101B7-B371-4346-B43A-91BE34A93163}"/>
              </a:ext>
            </a:extLst>
          </p:cNvPr>
          <p:cNvSpPr/>
          <p:nvPr/>
        </p:nvSpPr>
        <p:spPr>
          <a:xfrm>
            <a:off x="1713518" y="5339145"/>
            <a:ext cx="73672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矢印: 右 89">
            <a:extLst>
              <a:ext uri="{FF2B5EF4-FFF2-40B4-BE49-F238E27FC236}">
                <a16:creationId xmlns:a16="http://schemas.microsoft.com/office/drawing/2014/main" id="{5A727605-D4EA-44A5-97C1-0F253CA3BA00}"/>
              </a:ext>
            </a:extLst>
          </p:cNvPr>
          <p:cNvSpPr/>
          <p:nvPr/>
        </p:nvSpPr>
        <p:spPr>
          <a:xfrm>
            <a:off x="3668118" y="5313344"/>
            <a:ext cx="51376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矢印: 右 90">
            <a:extLst>
              <a:ext uri="{FF2B5EF4-FFF2-40B4-BE49-F238E27FC236}">
                <a16:creationId xmlns:a16="http://schemas.microsoft.com/office/drawing/2014/main" id="{75865C3B-0597-4739-A8F2-6913E4AADC86}"/>
              </a:ext>
            </a:extLst>
          </p:cNvPr>
          <p:cNvSpPr/>
          <p:nvPr/>
        </p:nvSpPr>
        <p:spPr>
          <a:xfrm rot="2576811">
            <a:off x="3985059" y="4555740"/>
            <a:ext cx="53647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吹き出し: 四角形 91">
            <a:extLst>
              <a:ext uri="{FF2B5EF4-FFF2-40B4-BE49-F238E27FC236}">
                <a16:creationId xmlns:a16="http://schemas.microsoft.com/office/drawing/2014/main" id="{D1185A94-9AE9-407F-B110-B6BEC6C5AEA1}"/>
              </a:ext>
            </a:extLst>
          </p:cNvPr>
          <p:cNvSpPr/>
          <p:nvPr/>
        </p:nvSpPr>
        <p:spPr>
          <a:xfrm>
            <a:off x="5615705" y="3657809"/>
            <a:ext cx="3227934" cy="655534"/>
          </a:xfrm>
          <a:prstGeom prst="wedgeRectCallout">
            <a:avLst>
              <a:gd name="adj1" fmla="val -35537"/>
              <a:gd name="adj2" fmla="val -9952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3200" dirty="0">
                <a:solidFill>
                  <a:schemeClr val="tx1"/>
                </a:solidFill>
                <a:latin typeface="MS UI Gothic" panose="020B0600070205080204" pitchFamily="50" charset="-128"/>
                <a:ea typeface="MS UI Gothic" panose="020B0600070205080204" pitchFamily="50" charset="-128"/>
              </a:rPr>
              <a:t>various questions</a:t>
            </a:r>
          </a:p>
          <a:p>
            <a:pPr>
              <a:lnSpc>
                <a:spcPct val="70000"/>
              </a:lnSpc>
            </a:pPr>
            <a:r>
              <a:rPr kumimoji="1" lang="en-US" altLang="ja-JP" sz="3200"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what</a:t>
            </a:r>
            <a:r>
              <a:rPr kumimoji="1" lang="ja-JP" altLang="en-US" sz="3200"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a:t>
            </a:r>
            <a:endParaRPr kumimoji="1" lang="ja-JP" altLang="en-US" sz="3200" dirty="0">
              <a:solidFill>
                <a:srgbClr val="FF0000"/>
              </a:solidFill>
              <a:latin typeface="MS UI Gothic" panose="020B0600070205080204" pitchFamily="50" charset="-128"/>
              <a:ea typeface="MS UI Gothic" panose="020B0600070205080204" pitchFamily="50" charset="-128"/>
            </a:endParaRPr>
          </a:p>
        </p:txBody>
      </p:sp>
      <p:sp>
        <p:nvSpPr>
          <p:cNvPr id="93" name="テキスト ボックス 92">
            <a:extLst>
              <a:ext uri="{FF2B5EF4-FFF2-40B4-BE49-F238E27FC236}">
                <a16:creationId xmlns:a16="http://schemas.microsoft.com/office/drawing/2014/main" id="{9E0E7350-0D97-40B4-8578-E1B78B121FCF}"/>
              </a:ext>
            </a:extLst>
          </p:cNvPr>
          <p:cNvSpPr txBox="1"/>
          <p:nvPr/>
        </p:nvSpPr>
        <p:spPr>
          <a:xfrm>
            <a:off x="4116367" y="4939741"/>
            <a:ext cx="2998676" cy="1618905"/>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to lift baggage</a:t>
            </a:r>
          </a:p>
          <a:p>
            <a:pPr marL="571500" indent="-571500">
              <a:lnSpc>
                <a:spcPct val="80000"/>
              </a:lnSpc>
              <a:buFont typeface="Wingdings" panose="05000000000000000000" pitchFamily="2" charset="2"/>
              <a:buChar char="à"/>
            </a:pP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baggage</a:t>
            </a:r>
          </a:p>
          <a:p>
            <a:pPr marL="571500" indent="-571500">
              <a:lnSpc>
                <a:spcPct val="80000"/>
              </a:lnSpc>
              <a:buFont typeface="Wingdings" panose="05000000000000000000" pitchFamily="2" charset="2"/>
              <a:buChar char="à"/>
            </a:pP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burden</a:t>
            </a:r>
            <a:endParaRPr lang="en-US" altLang="ja-JP" sz="3600" dirty="0">
              <a:solidFill>
                <a:srgbClr val="FF0000"/>
              </a:solidFill>
              <a:latin typeface="MS UI Gothic" panose="020B0600070205080204" pitchFamily="50" charset="-128"/>
              <a:ea typeface="MS UI Gothic" panose="020B0600070205080204" pitchFamily="50" charset="-128"/>
            </a:endParaRPr>
          </a:p>
        </p:txBody>
      </p:sp>
      <p:sp>
        <p:nvSpPr>
          <p:cNvPr id="2070" name="加算記号 2069">
            <a:extLst>
              <a:ext uri="{FF2B5EF4-FFF2-40B4-BE49-F238E27FC236}">
                <a16:creationId xmlns:a16="http://schemas.microsoft.com/office/drawing/2014/main" id="{E9E5A07A-6427-41B5-98A2-9B60CFBE4A4F}"/>
              </a:ext>
            </a:extLst>
          </p:cNvPr>
          <p:cNvSpPr/>
          <p:nvPr/>
        </p:nvSpPr>
        <p:spPr>
          <a:xfrm>
            <a:off x="7392026" y="2639173"/>
            <a:ext cx="629601" cy="695636"/>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テキスト ボックス 94">
            <a:extLst>
              <a:ext uri="{FF2B5EF4-FFF2-40B4-BE49-F238E27FC236}">
                <a16:creationId xmlns:a16="http://schemas.microsoft.com/office/drawing/2014/main" id="{466D41F8-B54F-47A7-81BC-34B2F71794FF}"/>
              </a:ext>
            </a:extLst>
          </p:cNvPr>
          <p:cNvSpPr txBox="1"/>
          <p:nvPr/>
        </p:nvSpPr>
        <p:spPr>
          <a:xfrm>
            <a:off x="1379785" y="2765410"/>
            <a:ext cx="4046179" cy="486287"/>
          </a:xfrm>
          <a:prstGeom prst="rect">
            <a:avLst/>
          </a:prstGeom>
          <a:noFill/>
        </p:spPr>
        <p:txBody>
          <a:bodyPr wrap="square" rtlCol="0">
            <a:spAutoFit/>
          </a:bodyPr>
          <a:lstStyle/>
          <a:p>
            <a:pPr>
              <a:lnSpc>
                <a:spcPct val="80000"/>
              </a:lnSpc>
            </a:pPr>
            <a:r>
              <a:rPr lang="en-US" altLang="ja-JP" sz="3200" b="1" dirty="0">
                <a:solidFill>
                  <a:srgbClr val="FF0000"/>
                </a:solidFill>
                <a:highlight>
                  <a:srgbClr val="00FF00"/>
                </a:highlight>
                <a:latin typeface="MS UI Gothic" panose="020B0600070205080204" pitchFamily="50" charset="-128"/>
                <a:ea typeface="MS UI Gothic" panose="020B0600070205080204" pitchFamily="50" charset="-128"/>
              </a:rPr>
              <a:t>responsible divination</a:t>
            </a:r>
            <a:endParaRPr lang="en-US" altLang="ja-JP" sz="3200" dirty="0">
              <a:solidFill>
                <a:srgbClr val="FF0000"/>
              </a:solidFill>
              <a:highlight>
                <a:srgbClr val="00FF00"/>
              </a:highlight>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571246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9BCD0CC-70AF-4C1F-82E9-BA47982C685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19491"/>
            <a:ext cx="9144000" cy="470458"/>
          </a:xfrm>
          <a:prstGeom prst="rect">
            <a:avLst/>
          </a:prstGeom>
        </p:spPr>
      </p:pic>
      <p:sp>
        <p:nvSpPr>
          <p:cNvPr id="5" name="テキスト ボックス 1">
            <a:extLst>
              <a:ext uri="{FF2B5EF4-FFF2-40B4-BE49-F238E27FC236}">
                <a16:creationId xmlns:a16="http://schemas.microsoft.com/office/drawing/2014/main" id="{89DE2587-B971-424C-9C0F-A93FBFA0A77D}"/>
              </a:ext>
            </a:extLst>
          </p:cNvPr>
          <p:cNvSpPr txBox="1">
            <a:spLocks noChangeArrowheads="1"/>
          </p:cNvSpPr>
          <p:nvPr/>
        </p:nvSpPr>
        <p:spPr bwMode="auto">
          <a:xfrm>
            <a:off x="173215" y="6000875"/>
            <a:ext cx="876404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4000" dirty="0">
                <a:solidFill>
                  <a:srgbClr val="FF0000"/>
                </a:solidFill>
                <a:latin typeface="MS UI Gothic" panose="020B0600070205080204" pitchFamily="50" charset="-128"/>
                <a:ea typeface="MS UI Gothic" panose="020B0600070205080204" pitchFamily="50" charset="-128"/>
              </a:rPr>
              <a:t>What </a:t>
            </a:r>
            <a:r>
              <a:rPr lang="en-US" altLang="ja-JP" sz="4000" dirty="0">
                <a:latin typeface="MS UI Gothic" panose="020B0600070205080204" pitchFamily="50" charset="-128"/>
                <a:ea typeface="MS UI Gothic" panose="020B0600070205080204" pitchFamily="50" charset="-128"/>
              </a:rPr>
              <a:t> should we ~? /  </a:t>
            </a:r>
            <a:r>
              <a:rPr lang="en-US" altLang="ja-JP" sz="4000" dirty="0">
                <a:solidFill>
                  <a:srgbClr val="FF0000"/>
                </a:solidFill>
                <a:latin typeface="MS UI Gothic" panose="020B0600070205080204" pitchFamily="50" charset="-128"/>
                <a:ea typeface="MS UI Gothic" panose="020B0600070205080204" pitchFamily="50" charset="-128"/>
              </a:rPr>
              <a:t>What </a:t>
            </a:r>
            <a:r>
              <a:rPr lang="en-US" altLang="ja-JP" sz="4000" dirty="0">
                <a:latin typeface="MS UI Gothic" panose="020B0600070205080204" pitchFamily="50" charset="-128"/>
                <a:ea typeface="MS UI Gothic" panose="020B0600070205080204" pitchFamily="50" charset="-128"/>
              </a:rPr>
              <a:t>time ~? / …</a:t>
            </a:r>
            <a:endParaRPr lang="ja-JP" altLang="en-US" sz="4000" dirty="0">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AC8AE97A-F69A-4D04-AA6E-E442B9057C5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3129" y="1074934"/>
            <a:ext cx="1079087" cy="1104552"/>
          </a:xfrm>
          <a:prstGeom prst="rect">
            <a:avLst/>
          </a:prstGeom>
        </p:spPr>
      </p:pic>
      <p:pic>
        <p:nvPicPr>
          <p:cNvPr id="14" name="図 13">
            <a:extLst>
              <a:ext uri="{FF2B5EF4-FFF2-40B4-BE49-F238E27FC236}">
                <a16:creationId xmlns:a16="http://schemas.microsoft.com/office/drawing/2014/main" id="{5AEC3E06-E480-4A8D-B094-CD6009C071D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1847233">
            <a:off x="1611470" y="1940178"/>
            <a:ext cx="839575" cy="1318039"/>
          </a:xfrm>
          <a:prstGeom prst="rect">
            <a:avLst/>
          </a:prstGeom>
        </p:spPr>
      </p:pic>
      <p:sp>
        <p:nvSpPr>
          <p:cNvPr id="15" name="テキスト ボックス 14">
            <a:extLst>
              <a:ext uri="{FF2B5EF4-FFF2-40B4-BE49-F238E27FC236}">
                <a16:creationId xmlns:a16="http://schemas.microsoft.com/office/drawing/2014/main" id="{160176C9-D888-4BC0-B2E5-67FAE8CC82D4}"/>
              </a:ext>
            </a:extLst>
          </p:cNvPr>
          <p:cNvSpPr txBox="1"/>
          <p:nvPr/>
        </p:nvSpPr>
        <p:spPr>
          <a:xfrm>
            <a:off x="214453" y="3075796"/>
            <a:ext cx="2880639" cy="1446550"/>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diviners</a:t>
            </a:r>
            <a:endParaRPr kumimoji="1" lang="en-US" altLang="ja-JP" sz="4400" dirty="0">
              <a:latin typeface="MS UI Gothic" panose="020B0600070205080204" pitchFamily="50" charset="-128"/>
              <a:ea typeface="MS UI Gothic" panose="020B0600070205080204" pitchFamily="50" charset="-128"/>
            </a:endParaRPr>
          </a:p>
        </p:txBody>
      </p:sp>
      <p:sp>
        <p:nvSpPr>
          <p:cNvPr id="16" name="矢印: 右 15">
            <a:extLst>
              <a:ext uri="{FF2B5EF4-FFF2-40B4-BE49-F238E27FC236}">
                <a16:creationId xmlns:a16="http://schemas.microsoft.com/office/drawing/2014/main" id="{207B3CE3-4FA3-48B5-8B4E-6DCC16EF84BE}"/>
              </a:ext>
            </a:extLst>
          </p:cNvPr>
          <p:cNvSpPr/>
          <p:nvPr/>
        </p:nvSpPr>
        <p:spPr>
          <a:xfrm rot="1899015">
            <a:off x="1289726" y="1912792"/>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25493DA-9B82-4D2F-A928-793BFB0AB2C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222402" y="2299539"/>
            <a:ext cx="1863053" cy="1780732"/>
          </a:xfrm>
          <a:prstGeom prst="rect">
            <a:avLst/>
          </a:prstGeom>
        </p:spPr>
      </p:pic>
      <p:pic>
        <p:nvPicPr>
          <p:cNvPr id="19" name="図 18">
            <a:extLst>
              <a:ext uri="{FF2B5EF4-FFF2-40B4-BE49-F238E27FC236}">
                <a16:creationId xmlns:a16="http://schemas.microsoft.com/office/drawing/2014/main" id="{F6C43538-D782-427C-9FA5-DB283DC6056F}"/>
              </a:ext>
            </a:extLst>
          </p:cNvPr>
          <p:cNvPicPr>
            <a:picLocks noChangeAspect="1"/>
          </p:cNvPicPr>
          <p:nvPr/>
        </p:nvPicPr>
        <p:blipFill>
          <a:blip r:embed="rId5"/>
          <a:stretch>
            <a:fillRect/>
          </a:stretch>
        </p:blipFill>
        <p:spPr>
          <a:xfrm>
            <a:off x="2970593" y="2033267"/>
            <a:ext cx="769256" cy="2109250"/>
          </a:xfrm>
          <a:prstGeom prst="rect">
            <a:avLst/>
          </a:prstGeom>
        </p:spPr>
      </p:pic>
      <p:sp>
        <p:nvSpPr>
          <p:cNvPr id="20" name="矢印: 右 19">
            <a:extLst>
              <a:ext uri="{FF2B5EF4-FFF2-40B4-BE49-F238E27FC236}">
                <a16:creationId xmlns:a16="http://schemas.microsoft.com/office/drawing/2014/main" id="{BF33A456-8851-48A3-8493-CF289FB49E82}"/>
              </a:ext>
            </a:extLst>
          </p:cNvPr>
          <p:cNvSpPr/>
          <p:nvPr/>
        </p:nvSpPr>
        <p:spPr>
          <a:xfrm rot="1899015">
            <a:off x="2391392" y="2495108"/>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矢印: 右 20">
            <a:extLst>
              <a:ext uri="{FF2B5EF4-FFF2-40B4-BE49-F238E27FC236}">
                <a16:creationId xmlns:a16="http://schemas.microsoft.com/office/drawing/2014/main" id="{ED891D58-02CD-447D-88B8-0C3D90849AA8}"/>
              </a:ext>
            </a:extLst>
          </p:cNvPr>
          <p:cNvSpPr/>
          <p:nvPr/>
        </p:nvSpPr>
        <p:spPr>
          <a:xfrm rot="5400000">
            <a:off x="3814365" y="5337773"/>
            <a:ext cx="514106" cy="7045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sp>
        <p:nvSpPr>
          <p:cNvPr id="8" name="テキスト ボックス 7">
            <a:extLst>
              <a:ext uri="{FF2B5EF4-FFF2-40B4-BE49-F238E27FC236}">
                <a16:creationId xmlns:a16="http://schemas.microsoft.com/office/drawing/2014/main" id="{83DAF0C6-2CB2-4480-B29E-A90AE710BE72}"/>
              </a:ext>
            </a:extLst>
          </p:cNvPr>
          <p:cNvSpPr txBox="1"/>
          <p:nvPr/>
        </p:nvSpPr>
        <p:spPr>
          <a:xfrm>
            <a:off x="61826" y="4353947"/>
            <a:ext cx="6578543" cy="1138773"/>
          </a:xfrm>
          <a:prstGeom prst="rect">
            <a:avLst/>
          </a:prstGeom>
          <a:noFill/>
        </p:spPr>
        <p:txBody>
          <a:bodyPr wrap="square" rtlCol="0">
            <a:spAutoFit/>
          </a:bodyPr>
          <a:lstStyle/>
          <a:p>
            <a:r>
              <a:rPr kumimoji="1" lang="en-US" altLang="ja-JP" sz="3200" b="1" dirty="0">
                <a:latin typeface="MS UI Gothic" panose="020B0600070205080204" pitchFamily="50" charset="-128"/>
                <a:ea typeface="MS UI Gothic" panose="020B0600070205080204" pitchFamily="50" charset="-128"/>
              </a:rPr>
              <a:t>The diviners ask </a:t>
            </a:r>
            <a:r>
              <a:rPr kumimoji="1" lang="en-US" altLang="ja-JP" sz="3600" b="1" dirty="0">
                <a:solidFill>
                  <a:srgbClr val="FF0000"/>
                </a:solidFill>
                <a:highlight>
                  <a:srgbClr val="FFFF00"/>
                </a:highlight>
                <a:latin typeface="MS UI Gothic" panose="020B0600070205080204" pitchFamily="50" charset="-128"/>
                <a:ea typeface="MS UI Gothic" panose="020B0600070205080204" pitchFamily="50" charset="-128"/>
              </a:rPr>
              <a:t>various questions </a:t>
            </a:r>
            <a:r>
              <a:rPr kumimoji="1" lang="en-US" altLang="ja-JP" sz="3200" b="1" dirty="0">
                <a:latin typeface="MS UI Gothic" panose="020B0600070205080204" pitchFamily="50" charset="-128"/>
                <a:ea typeface="MS UI Gothic" panose="020B0600070205080204" pitchFamily="50" charset="-128"/>
              </a:rPr>
              <a:t>to the God and their ancestors.</a:t>
            </a:r>
          </a:p>
        </p:txBody>
      </p:sp>
      <p:pic>
        <p:nvPicPr>
          <p:cNvPr id="25" name="図 24" descr="ロゴ&#10;&#10;自動的に生成された説明">
            <a:extLst>
              <a:ext uri="{FF2B5EF4-FFF2-40B4-BE49-F238E27FC236}">
                <a16:creationId xmlns:a16="http://schemas.microsoft.com/office/drawing/2014/main" id="{6007D851-8E33-4E6F-8D07-ADCDD1531C61}"/>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6531075" y="4023446"/>
            <a:ext cx="2192011" cy="2192011"/>
          </a:xfrm>
          <a:prstGeom prst="rect">
            <a:avLst/>
          </a:prstGeom>
        </p:spPr>
      </p:pic>
      <p:pic>
        <p:nvPicPr>
          <p:cNvPr id="26" name="図 25">
            <a:extLst>
              <a:ext uri="{FF2B5EF4-FFF2-40B4-BE49-F238E27FC236}">
                <a16:creationId xmlns:a16="http://schemas.microsoft.com/office/drawing/2014/main" id="{EF23D995-7E27-4951-8F3F-23956BBAC0C2}"/>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9067" y="486668"/>
            <a:ext cx="9144000" cy="511791"/>
          </a:xfrm>
          <a:prstGeom prst="rect">
            <a:avLst/>
          </a:prstGeom>
        </p:spPr>
      </p:pic>
      <p:pic>
        <p:nvPicPr>
          <p:cNvPr id="23" name="図 22">
            <a:extLst>
              <a:ext uri="{FF2B5EF4-FFF2-40B4-BE49-F238E27FC236}">
                <a16:creationId xmlns:a16="http://schemas.microsoft.com/office/drawing/2014/main" id="{6DBA04C4-CF95-4C41-836E-2F15066DB864}"/>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207630" y="1800559"/>
            <a:ext cx="1546666" cy="2289415"/>
          </a:xfrm>
          <a:prstGeom prst="rect">
            <a:avLst/>
          </a:prstGeom>
        </p:spPr>
      </p:pic>
      <p:sp>
        <p:nvSpPr>
          <p:cNvPr id="28" name="矢印: 右 27">
            <a:extLst>
              <a:ext uri="{FF2B5EF4-FFF2-40B4-BE49-F238E27FC236}">
                <a16:creationId xmlns:a16="http://schemas.microsoft.com/office/drawing/2014/main" id="{DDFF1F1E-C4BB-4FEB-B4F4-49197A080582}"/>
              </a:ext>
            </a:extLst>
          </p:cNvPr>
          <p:cNvSpPr/>
          <p:nvPr/>
        </p:nvSpPr>
        <p:spPr>
          <a:xfrm rot="10800000">
            <a:off x="6066320" y="286265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吹き出し: 四角形 21">
            <a:extLst>
              <a:ext uri="{FF2B5EF4-FFF2-40B4-BE49-F238E27FC236}">
                <a16:creationId xmlns:a16="http://schemas.microsoft.com/office/drawing/2014/main" id="{001A5E1C-1D82-420D-A689-2EC13FD5F142}"/>
              </a:ext>
            </a:extLst>
          </p:cNvPr>
          <p:cNvSpPr/>
          <p:nvPr/>
        </p:nvSpPr>
        <p:spPr>
          <a:xfrm>
            <a:off x="5384800" y="1051912"/>
            <a:ext cx="3605578" cy="707885"/>
          </a:xfrm>
          <a:prstGeom prst="wedgeRectCallout">
            <a:avLst>
              <a:gd name="adj1" fmla="val 7939"/>
              <a:gd name="adj2" fmla="val 10363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3200" b="1" dirty="0">
                <a:solidFill>
                  <a:schemeClr val="tx1"/>
                </a:solidFill>
                <a:latin typeface="MS UI Gothic" panose="020B0600070205080204" pitchFamily="50" charset="-128"/>
                <a:ea typeface="MS UI Gothic" panose="020B0600070205080204" pitchFamily="50" charset="-128"/>
              </a:rPr>
              <a:t>oracle bone &amp; cracks as the omen</a:t>
            </a:r>
            <a:endParaRPr kumimoji="1" lang="ja-JP" altLang="en-US" sz="32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39725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図 42">
            <a:extLst>
              <a:ext uri="{FF2B5EF4-FFF2-40B4-BE49-F238E27FC236}">
                <a16:creationId xmlns:a16="http://schemas.microsoft.com/office/drawing/2014/main" id="{A40B10A2-E450-480A-B4F5-59ABD27BF30B}"/>
              </a:ext>
            </a:extLst>
          </p:cNvPr>
          <p:cNvPicPr>
            <a:picLocks noChangeAspect="1"/>
          </p:cNvPicPr>
          <p:nvPr/>
        </p:nvPicPr>
        <p:blipFill>
          <a:blip r:embed="rId2"/>
          <a:stretch>
            <a:fillRect/>
          </a:stretch>
        </p:blipFill>
        <p:spPr>
          <a:xfrm>
            <a:off x="756810" y="4453072"/>
            <a:ext cx="1615576" cy="1544190"/>
          </a:xfrm>
          <a:prstGeom prst="rect">
            <a:avLst/>
          </a:prstGeom>
        </p:spPr>
      </p:pic>
      <p:pic>
        <p:nvPicPr>
          <p:cNvPr id="4" name="図 3">
            <a:extLst>
              <a:ext uri="{FF2B5EF4-FFF2-40B4-BE49-F238E27FC236}">
                <a16:creationId xmlns:a16="http://schemas.microsoft.com/office/drawing/2014/main" id="{1FF4E1D6-A663-41BB-92A3-DC6F01476D3B}"/>
              </a:ext>
            </a:extLst>
          </p:cNvPr>
          <p:cNvPicPr>
            <a:picLocks noChangeAspect="1"/>
          </p:cNvPicPr>
          <p:nvPr/>
        </p:nvPicPr>
        <p:blipFill>
          <a:blip r:embed="rId3"/>
          <a:stretch>
            <a:fillRect/>
          </a:stretch>
        </p:blipFill>
        <p:spPr>
          <a:xfrm>
            <a:off x="-34472" y="23582"/>
            <a:ext cx="9144000" cy="511791"/>
          </a:xfrm>
          <a:prstGeom prst="rect">
            <a:avLst/>
          </a:prstGeom>
        </p:spPr>
      </p:pic>
      <p:sp>
        <p:nvSpPr>
          <p:cNvPr id="5" name="吹き出し: 四角形 4">
            <a:extLst>
              <a:ext uri="{FF2B5EF4-FFF2-40B4-BE49-F238E27FC236}">
                <a16:creationId xmlns:a16="http://schemas.microsoft.com/office/drawing/2014/main" id="{21411A30-9843-4FA4-A2D4-8C885EFB3C28}"/>
              </a:ext>
            </a:extLst>
          </p:cNvPr>
          <p:cNvSpPr/>
          <p:nvPr/>
        </p:nvSpPr>
        <p:spPr>
          <a:xfrm>
            <a:off x="312094" y="1241965"/>
            <a:ext cx="1936811" cy="971561"/>
          </a:xfrm>
          <a:prstGeom prst="wedgeRectCallout">
            <a:avLst>
              <a:gd name="adj1" fmla="val -38443"/>
              <a:gd name="adj2" fmla="val 6813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rPr>
              <a:t>Burning-hot metal stick</a:t>
            </a:r>
          </a:p>
          <a:p>
            <a:pPr algn="ctr">
              <a:lnSpc>
                <a:spcPct val="80000"/>
              </a:lnSpc>
            </a:pPr>
            <a:r>
              <a:rPr kumimoji="1" lang="en-US" altLang="ja-JP" sz="2400" dirty="0">
                <a:solidFill>
                  <a:sysClr val="windowText" lastClr="000000"/>
                </a:solidFill>
              </a:rPr>
              <a:t>(arrow)</a:t>
            </a:r>
            <a:endParaRPr kumimoji="1" lang="ja-JP" altLang="en-US" sz="2400" dirty="0">
              <a:solidFill>
                <a:sysClr val="windowText" lastClr="000000"/>
              </a:solidFill>
            </a:endParaRPr>
          </a:p>
        </p:txBody>
      </p:sp>
      <p:pic>
        <p:nvPicPr>
          <p:cNvPr id="6" name="Picture 2" descr="メラメラ燃える炎のイラスト02">
            <a:extLst>
              <a:ext uri="{FF2B5EF4-FFF2-40B4-BE49-F238E27FC236}">
                <a16:creationId xmlns:a16="http://schemas.microsoft.com/office/drawing/2014/main" id="{6BDE2CA4-4431-4968-8F2A-607A37F26A1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8535" y="2836975"/>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7" name="二等辺三角形 6">
            <a:extLst>
              <a:ext uri="{FF2B5EF4-FFF2-40B4-BE49-F238E27FC236}">
                <a16:creationId xmlns:a16="http://schemas.microsoft.com/office/drawing/2014/main" id="{C3A81247-E7B5-4D1D-9884-57086ADACCF0}"/>
              </a:ext>
            </a:extLst>
          </p:cNvPr>
          <p:cNvSpPr/>
          <p:nvPr/>
        </p:nvSpPr>
        <p:spPr>
          <a:xfrm rot="8804038">
            <a:off x="620272" y="1831270"/>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0C7B27A7-6881-4BD7-BF71-7785B2DE121B}"/>
              </a:ext>
            </a:extLst>
          </p:cNvPr>
          <p:cNvSpPr/>
          <p:nvPr/>
        </p:nvSpPr>
        <p:spPr>
          <a:xfrm>
            <a:off x="4265883" y="3108352"/>
            <a:ext cx="2281556"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B102545A-6D64-4263-BC74-28274401F8B4}"/>
              </a:ext>
            </a:extLst>
          </p:cNvPr>
          <p:cNvSpPr/>
          <p:nvPr/>
        </p:nvSpPr>
        <p:spPr>
          <a:xfrm>
            <a:off x="879738" y="4861655"/>
            <a:ext cx="1000125" cy="819150"/>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吹き出し: 四角形 14">
            <a:extLst>
              <a:ext uri="{FF2B5EF4-FFF2-40B4-BE49-F238E27FC236}">
                <a16:creationId xmlns:a16="http://schemas.microsoft.com/office/drawing/2014/main" id="{ECBA5266-B433-4CE9-A007-8A8EAD5F9D71}"/>
              </a:ext>
            </a:extLst>
          </p:cNvPr>
          <p:cNvSpPr/>
          <p:nvPr/>
        </p:nvSpPr>
        <p:spPr>
          <a:xfrm>
            <a:off x="328689" y="6086622"/>
            <a:ext cx="1936811" cy="612648"/>
          </a:xfrm>
          <a:prstGeom prst="wedgeRectCallout">
            <a:avLst>
              <a:gd name="adj1" fmla="val -2664"/>
              <a:gd name="adj2" fmla="val -11185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ysClr val="windowText" lastClr="000000"/>
                </a:solidFill>
              </a:rPr>
              <a:t>Oracle bone</a:t>
            </a:r>
            <a:endParaRPr kumimoji="1" lang="ja-JP" altLang="en-US" sz="2400" dirty="0">
              <a:solidFill>
                <a:sysClr val="windowText" lastClr="000000"/>
              </a:solidFill>
            </a:endParaRPr>
          </a:p>
        </p:txBody>
      </p:sp>
      <p:sp>
        <p:nvSpPr>
          <p:cNvPr id="16" name="吹き出し: 四角形 15">
            <a:extLst>
              <a:ext uri="{FF2B5EF4-FFF2-40B4-BE49-F238E27FC236}">
                <a16:creationId xmlns:a16="http://schemas.microsoft.com/office/drawing/2014/main" id="{A5515D1E-ABE6-4E79-8515-FE24D469456F}"/>
              </a:ext>
            </a:extLst>
          </p:cNvPr>
          <p:cNvSpPr/>
          <p:nvPr/>
        </p:nvSpPr>
        <p:spPr>
          <a:xfrm>
            <a:off x="3017363" y="4422606"/>
            <a:ext cx="5547100" cy="2162828"/>
          </a:xfrm>
          <a:prstGeom prst="wedgeRectCallout">
            <a:avLst>
              <a:gd name="adj1" fmla="val -57207"/>
              <a:gd name="adj2" fmla="val -3783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ysClr val="windowText" lastClr="000000"/>
                </a:solidFill>
              </a:rPr>
              <a:t>Horizontal line(crack) &amp; vertical line(crack)</a:t>
            </a:r>
          </a:p>
          <a:p>
            <a:r>
              <a:rPr kumimoji="1" lang="ja-JP" altLang="en-US" sz="2400" dirty="0">
                <a:solidFill>
                  <a:sysClr val="windowText" lastClr="000000"/>
                </a:solidFill>
              </a:rPr>
              <a:t>   ↓</a:t>
            </a:r>
            <a:endParaRPr kumimoji="1" lang="en-US" altLang="ja-JP" sz="2400" dirty="0">
              <a:solidFill>
                <a:sysClr val="windowText" lastClr="000000"/>
              </a:solidFill>
            </a:endParaRPr>
          </a:p>
          <a:p>
            <a:r>
              <a:rPr kumimoji="1" lang="en-US" altLang="ja-JP" sz="2400" dirty="0">
                <a:solidFill>
                  <a:sysClr val="windowText" lastClr="000000"/>
                </a:solidFill>
              </a:rPr>
              <a:t>Cracks on the bones are used to predict </a:t>
            </a:r>
            <a:r>
              <a:rPr kumimoji="1" lang="en-US" altLang="ja-JP" sz="2400" dirty="0">
                <a:solidFill>
                  <a:srgbClr val="FF0000"/>
                </a:solidFill>
              </a:rPr>
              <a:t>good or bad </a:t>
            </a:r>
            <a:r>
              <a:rPr kumimoji="1" lang="en-US" altLang="ja-JP" sz="2400" dirty="0">
                <a:solidFill>
                  <a:sysClr val="windowText" lastClr="000000"/>
                </a:solidFill>
              </a:rPr>
              <a:t>omen.</a:t>
            </a:r>
          </a:p>
          <a:p>
            <a:r>
              <a:rPr kumimoji="1" lang="en-US" altLang="ja-JP" sz="2400" dirty="0">
                <a:solidFill>
                  <a:sysClr val="windowText" lastClr="000000"/>
                </a:solidFill>
                <a:sym typeface="Wingdings" panose="05000000000000000000" pitchFamily="2" charset="2"/>
              </a:rPr>
              <a:t> </a:t>
            </a:r>
            <a:r>
              <a:rPr kumimoji="1" lang="en-US" altLang="ja-JP" sz="3600" dirty="0">
                <a:solidFill>
                  <a:srgbClr val="FF0000"/>
                </a:solidFill>
                <a:sym typeface="Wingdings" panose="05000000000000000000" pitchFamily="2" charset="2"/>
              </a:rPr>
              <a:t>passable, possible</a:t>
            </a:r>
            <a:endParaRPr kumimoji="1" lang="en-US" altLang="ja-JP" sz="2400" dirty="0">
              <a:solidFill>
                <a:srgbClr val="FF0000"/>
              </a:solidFill>
            </a:endParaRPr>
          </a:p>
        </p:txBody>
      </p:sp>
      <p:cxnSp>
        <p:nvCxnSpPr>
          <p:cNvPr id="17" name="直線矢印コネクタ 16">
            <a:extLst>
              <a:ext uri="{FF2B5EF4-FFF2-40B4-BE49-F238E27FC236}">
                <a16:creationId xmlns:a16="http://schemas.microsoft.com/office/drawing/2014/main" id="{2BA8E91D-828A-4446-901A-78F5C276CA82}"/>
              </a:ext>
            </a:extLst>
          </p:cNvPr>
          <p:cNvCxnSpPr>
            <a:cxnSpLocks/>
          </p:cNvCxnSpPr>
          <p:nvPr/>
        </p:nvCxnSpPr>
        <p:spPr>
          <a:xfrm>
            <a:off x="858054" y="4311610"/>
            <a:ext cx="1645529" cy="41418"/>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4EA46826-BED8-4252-A3CB-F667EF9650B3}"/>
              </a:ext>
            </a:extLst>
          </p:cNvPr>
          <p:cNvCxnSpPr>
            <a:cxnSpLocks/>
          </p:cNvCxnSpPr>
          <p:nvPr/>
        </p:nvCxnSpPr>
        <p:spPr>
          <a:xfrm>
            <a:off x="2403994" y="4730314"/>
            <a:ext cx="0" cy="1162486"/>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AAC91F51-C397-485D-A84C-2691843F7633}"/>
              </a:ext>
            </a:extLst>
          </p:cNvPr>
          <p:cNvSpPr txBox="1"/>
          <p:nvPr/>
        </p:nvSpPr>
        <p:spPr>
          <a:xfrm>
            <a:off x="2527241" y="1199551"/>
            <a:ext cx="2703955" cy="584775"/>
          </a:xfrm>
          <a:prstGeom prst="rect">
            <a:avLst/>
          </a:prstGeom>
          <a:noFill/>
        </p:spPr>
        <p:txBody>
          <a:bodyPr wrap="square">
            <a:spAutoFit/>
          </a:bodyPr>
          <a:lstStyle/>
          <a:p>
            <a:r>
              <a:rPr lang="en-US" altLang="ja-JP" sz="3200" dirty="0">
                <a:solidFill>
                  <a:srgbClr val="4D5156"/>
                </a:solidFill>
                <a:latin typeface="arial" panose="020B0604020202020204" pitchFamily="34" charset="0"/>
              </a:rPr>
              <a:t>fortune-telling</a:t>
            </a:r>
          </a:p>
        </p:txBody>
      </p:sp>
      <p:pic>
        <p:nvPicPr>
          <p:cNvPr id="21" name="Picture 2">
            <a:extLst>
              <a:ext uri="{FF2B5EF4-FFF2-40B4-BE49-F238E27FC236}">
                <a16:creationId xmlns:a16="http://schemas.microsoft.com/office/drawing/2014/main" id="{66024C5F-E68D-4B37-B8D8-BFE8545432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12756" y="1261287"/>
            <a:ext cx="1906270" cy="2936848"/>
          </a:xfrm>
          <a:prstGeom prst="rect">
            <a:avLst/>
          </a:prstGeom>
          <a:noFill/>
          <a:extLst>
            <a:ext uri="{909E8E84-426E-40DD-AFC4-6F175D3DCCD1}">
              <a14:hiddenFill xmlns:a14="http://schemas.microsoft.com/office/drawing/2010/main">
                <a:solidFill>
                  <a:srgbClr val="FFFFFF"/>
                </a:solidFill>
              </a14:hiddenFill>
            </a:ext>
          </a:extLst>
        </p:spPr>
      </p:pic>
      <p:grpSp>
        <p:nvGrpSpPr>
          <p:cNvPr id="33" name="グループ化 32">
            <a:extLst>
              <a:ext uri="{FF2B5EF4-FFF2-40B4-BE49-F238E27FC236}">
                <a16:creationId xmlns:a16="http://schemas.microsoft.com/office/drawing/2014/main" id="{4BECFACC-1DA0-4B31-BACA-F63BBD16262E}"/>
              </a:ext>
            </a:extLst>
          </p:cNvPr>
          <p:cNvGrpSpPr/>
          <p:nvPr/>
        </p:nvGrpSpPr>
        <p:grpSpPr>
          <a:xfrm>
            <a:off x="145525" y="2564785"/>
            <a:ext cx="910091" cy="1169661"/>
            <a:chOff x="-289125" y="2350671"/>
            <a:chExt cx="910091" cy="1169661"/>
          </a:xfrm>
        </p:grpSpPr>
        <p:cxnSp>
          <p:nvCxnSpPr>
            <p:cNvPr id="29" name="直線矢印コネクタ 28">
              <a:extLst>
                <a:ext uri="{FF2B5EF4-FFF2-40B4-BE49-F238E27FC236}">
                  <a16:creationId xmlns:a16="http://schemas.microsoft.com/office/drawing/2014/main" id="{02FA1C82-C33A-4DAB-A22A-B72A4059AAA5}"/>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平行四辺形 30">
              <a:extLst>
                <a:ext uri="{FF2B5EF4-FFF2-40B4-BE49-F238E27FC236}">
                  <a16:creationId xmlns:a16="http://schemas.microsoft.com/office/drawing/2014/main" id="{5ACECCB3-1B5B-4253-A9E7-EDEC4DE2B739}"/>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平行四辺形 31">
              <a:extLst>
                <a:ext uri="{FF2B5EF4-FFF2-40B4-BE49-F238E27FC236}">
                  <a16:creationId xmlns:a16="http://schemas.microsoft.com/office/drawing/2014/main" id="{F872B5BB-0469-46B4-88FA-51D1F10E67C4}"/>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9" name="図 18">
            <a:extLst>
              <a:ext uri="{FF2B5EF4-FFF2-40B4-BE49-F238E27FC236}">
                <a16:creationId xmlns:a16="http://schemas.microsoft.com/office/drawing/2014/main" id="{27A6B220-BAC2-4B09-82D0-5FE8D702B9D4}"/>
              </a:ext>
            </a:extLst>
          </p:cNvPr>
          <p:cNvPicPr>
            <a:picLocks noChangeAspect="1"/>
          </p:cNvPicPr>
          <p:nvPr/>
        </p:nvPicPr>
        <p:blipFill>
          <a:blip r:embed="rId6"/>
          <a:stretch>
            <a:fillRect/>
          </a:stretch>
        </p:blipFill>
        <p:spPr>
          <a:xfrm>
            <a:off x="2381660" y="1677693"/>
            <a:ext cx="1685925" cy="2495550"/>
          </a:xfrm>
          <a:prstGeom prst="rect">
            <a:avLst/>
          </a:prstGeom>
        </p:spPr>
      </p:pic>
      <p:grpSp>
        <p:nvGrpSpPr>
          <p:cNvPr id="39" name="グループ化 38">
            <a:extLst>
              <a:ext uri="{FF2B5EF4-FFF2-40B4-BE49-F238E27FC236}">
                <a16:creationId xmlns:a16="http://schemas.microsoft.com/office/drawing/2014/main" id="{499A6FFF-73FF-49F7-A9D2-03643B2F9DE7}"/>
              </a:ext>
            </a:extLst>
          </p:cNvPr>
          <p:cNvGrpSpPr/>
          <p:nvPr/>
        </p:nvGrpSpPr>
        <p:grpSpPr>
          <a:xfrm>
            <a:off x="2248906" y="2303029"/>
            <a:ext cx="910091" cy="1169661"/>
            <a:chOff x="-289125" y="2350671"/>
            <a:chExt cx="910091" cy="1169661"/>
          </a:xfrm>
        </p:grpSpPr>
        <p:cxnSp>
          <p:nvCxnSpPr>
            <p:cNvPr id="40" name="直線矢印コネクタ 39">
              <a:extLst>
                <a:ext uri="{FF2B5EF4-FFF2-40B4-BE49-F238E27FC236}">
                  <a16:creationId xmlns:a16="http://schemas.microsoft.com/office/drawing/2014/main" id="{2685E908-5C58-4095-9D63-567260478FFF}"/>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平行四辺形 40">
              <a:extLst>
                <a:ext uri="{FF2B5EF4-FFF2-40B4-BE49-F238E27FC236}">
                  <a16:creationId xmlns:a16="http://schemas.microsoft.com/office/drawing/2014/main" id="{9F28AD54-0E5D-4D79-ABAF-27BA33EA4FDE}"/>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平行四辺形 41">
              <a:extLst>
                <a:ext uri="{FF2B5EF4-FFF2-40B4-BE49-F238E27FC236}">
                  <a16:creationId xmlns:a16="http://schemas.microsoft.com/office/drawing/2014/main" id="{AF4F196C-6983-4269-8401-372C753AB3C8}"/>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矢印: 右 9">
            <a:extLst>
              <a:ext uri="{FF2B5EF4-FFF2-40B4-BE49-F238E27FC236}">
                <a16:creationId xmlns:a16="http://schemas.microsoft.com/office/drawing/2014/main" id="{BF893AFE-B43B-407F-96C0-8566DCD3DB66}"/>
              </a:ext>
            </a:extLst>
          </p:cNvPr>
          <p:cNvSpPr/>
          <p:nvPr/>
        </p:nvSpPr>
        <p:spPr>
          <a:xfrm>
            <a:off x="2105506" y="3108352"/>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34" name="吹き出し: 四角形 33">
            <a:extLst>
              <a:ext uri="{FF2B5EF4-FFF2-40B4-BE49-F238E27FC236}">
                <a16:creationId xmlns:a16="http://schemas.microsoft.com/office/drawing/2014/main" id="{BA36623A-10F4-4212-99BA-4520465FC310}"/>
              </a:ext>
            </a:extLst>
          </p:cNvPr>
          <p:cNvSpPr/>
          <p:nvPr/>
        </p:nvSpPr>
        <p:spPr>
          <a:xfrm>
            <a:off x="3873916" y="1662344"/>
            <a:ext cx="2788141" cy="1096815"/>
          </a:xfrm>
          <a:prstGeom prst="wedgeRectCallout">
            <a:avLst>
              <a:gd name="adj1" fmla="val -43276"/>
              <a:gd name="adj2" fmla="val 772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2400" b="1" dirty="0">
                <a:solidFill>
                  <a:schemeClr val="tx1"/>
                </a:solidFill>
                <a:latin typeface="MS UI Gothic" panose="020B0600070205080204" pitchFamily="50" charset="-128"/>
                <a:ea typeface="MS UI Gothic" panose="020B0600070205080204" pitchFamily="50" charset="-128"/>
              </a:rPr>
              <a:t>oracle bone &amp; cracks as the omen</a:t>
            </a:r>
            <a:endParaRPr kumimoji="1" lang="ja-JP" altLang="en-US" sz="2400" b="1" dirty="0">
              <a:solidFill>
                <a:srgbClr val="FF0000"/>
              </a:solidFill>
              <a:latin typeface="MS UI Gothic" panose="020B0600070205080204" pitchFamily="50" charset="-128"/>
              <a:ea typeface="MS UI Gothic" panose="020B0600070205080204" pitchFamily="50" charset="-128"/>
            </a:endParaRPr>
          </a:p>
        </p:txBody>
      </p:sp>
      <p:sp>
        <p:nvSpPr>
          <p:cNvPr id="27" name="テキスト ボックス 26">
            <a:extLst>
              <a:ext uri="{FF2B5EF4-FFF2-40B4-BE49-F238E27FC236}">
                <a16:creationId xmlns:a16="http://schemas.microsoft.com/office/drawing/2014/main" id="{4EA9519E-FDE4-457A-AD03-5A0BE9A7F35F}"/>
              </a:ext>
            </a:extLst>
          </p:cNvPr>
          <p:cNvSpPr txBox="1"/>
          <p:nvPr/>
        </p:nvSpPr>
        <p:spPr>
          <a:xfrm>
            <a:off x="3169193" y="501114"/>
            <a:ext cx="5705567" cy="523220"/>
          </a:xfrm>
          <a:prstGeom prst="rect">
            <a:avLst/>
          </a:prstGeom>
          <a:noFill/>
        </p:spPr>
        <p:txBody>
          <a:bodyPr wrap="square">
            <a:spAutoFit/>
          </a:bodyPr>
          <a:lstStyle/>
          <a:p>
            <a:r>
              <a:rPr lang="ja-JP" altLang="en-US" sz="1400" dirty="0"/>
              <a:t>https://en.wikipedia.org/wiki/File:Shang_dynasty_inscribed_scapula.jpg</a:t>
            </a:r>
            <a:endParaRPr lang="en-US" altLang="ja-JP" sz="1400" dirty="0"/>
          </a:p>
          <a:p>
            <a:r>
              <a:rPr lang="ja-JP" altLang="en-US" sz="1400" dirty="0"/>
              <a:t>BabelStone</a:t>
            </a:r>
            <a:r>
              <a:rPr lang="en-US" altLang="ja-JP" sz="1400" dirty="0"/>
              <a:t>, CC </a:t>
            </a:r>
            <a:r>
              <a:rPr lang="ja-JP" altLang="en-US" sz="1400" dirty="0"/>
              <a:t>BY-SA 3.0 </a:t>
            </a:r>
          </a:p>
        </p:txBody>
      </p:sp>
    </p:spTree>
    <p:extLst>
      <p:ext uri="{BB962C8B-B14F-4D97-AF65-F5344CB8AC3E}">
        <p14:creationId xmlns:p14="http://schemas.microsoft.com/office/powerpoint/2010/main" val="3175771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068CBE0-AFA2-4282-90D1-21FBB5DF55B7}"/>
              </a:ext>
            </a:extLst>
          </p:cNvPr>
          <p:cNvSpPr txBox="1"/>
          <p:nvPr/>
        </p:nvSpPr>
        <p:spPr>
          <a:xfrm>
            <a:off x="595587" y="530050"/>
            <a:ext cx="7122425" cy="646331"/>
          </a:xfrm>
          <a:prstGeom prst="rect">
            <a:avLst/>
          </a:prstGeom>
          <a:solidFill>
            <a:schemeClr val="bg1">
              <a:lumMod val="95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ja-JP" altLang="en-US" sz="3600" b="0" i="0" dirty="0">
                <a:solidFill>
                  <a:srgbClr val="000000"/>
                </a:solidFill>
                <a:effectLst/>
                <a:latin typeface="Arial" panose="020B0604020202020204" pitchFamily="34" charset="0"/>
              </a:rPr>
              <a:t>商</a:t>
            </a:r>
            <a:r>
              <a:rPr lang="ja-JP" altLang="en-US" sz="2800" b="0" i="0" dirty="0">
                <a:solidFill>
                  <a:srgbClr val="000000"/>
                </a:solidFill>
                <a:effectLst/>
                <a:latin typeface="Arial" panose="020B0604020202020204" pitchFamily="34" charset="0"/>
              </a:rPr>
              <a:t>（</a:t>
            </a:r>
            <a:r>
              <a:rPr lang="en-US" altLang="ja-JP" sz="2800" b="0" i="0" dirty="0">
                <a:solidFill>
                  <a:srgbClr val="000000"/>
                </a:solidFill>
                <a:effectLst/>
                <a:latin typeface="Linux Libertine"/>
              </a:rPr>
              <a:t>Shang dynasty: BC17 </a:t>
            </a:r>
            <a:r>
              <a:rPr lang="en-US" altLang="ja-JP" b="0" i="0" dirty="0">
                <a:solidFill>
                  <a:srgbClr val="000000"/>
                </a:solidFill>
                <a:effectLst/>
                <a:latin typeface="Linux Libertine"/>
              </a:rPr>
              <a:t>century</a:t>
            </a:r>
            <a:r>
              <a:rPr lang="en-US" altLang="ja-JP" sz="2800" b="0" i="0" dirty="0">
                <a:solidFill>
                  <a:srgbClr val="000000"/>
                </a:solidFill>
                <a:effectLst/>
                <a:latin typeface="Linux Libertine"/>
              </a:rPr>
              <a:t>-BC11 </a:t>
            </a:r>
            <a:r>
              <a:rPr lang="en-US" altLang="ja-JP" b="0" i="0" dirty="0">
                <a:solidFill>
                  <a:srgbClr val="000000"/>
                </a:solidFill>
                <a:effectLst/>
                <a:latin typeface="Linux Libertine"/>
              </a:rPr>
              <a:t>century</a:t>
            </a:r>
            <a:r>
              <a:rPr lang="ja-JP" altLang="en-US" sz="2800" b="0" i="0" dirty="0">
                <a:solidFill>
                  <a:srgbClr val="000000"/>
                </a:solidFill>
                <a:effectLst/>
                <a:latin typeface="Arial" panose="020B0604020202020204" pitchFamily="34" charset="0"/>
              </a:rPr>
              <a:t>）</a:t>
            </a:r>
            <a:endParaRPr lang="ja-JP" altLang="en-US" sz="2800" dirty="0"/>
          </a:p>
        </p:txBody>
      </p:sp>
      <p:sp>
        <p:nvSpPr>
          <p:cNvPr id="3" name="テキスト ボックス 2">
            <a:extLst>
              <a:ext uri="{FF2B5EF4-FFF2-40B4-BE49-F238E27FC236}">
                <a16:creationId xmlns:a16="http://schemas.microsoft.com/office/drawing/2014/main" id="{E7D82102-35F4-40E8-988A-57DD985D11C1}"/>
              </a:ext>
            </a:extLst>
          </p:cNvPr>
          <p:cNvSpPr txBox="1"/>
          <p:nvPr/>
        </p:nvSpPr>
        <p:spPr>
          <a:xfrm>
            <a:off x="142794" y="68385"/>
            <a:ext cx="1634910" cy="461665"/>
          </a:xfrm>
          <a:prstGeom prst="rect">
            <a:avLst/>
          </a:prstGeom>
          <a:noFill/>
        </p:spPr>
        <p:txBody>
          <a:bodyPr wrap="square" rtlCol="0">
            <a:spAutoFit/>
          </a:bodyPr>
          <a:lstStyle/>
          <a:p>
            <a:pPr algn="ctr"/>
            <a:r>
              <a:rPr kumimoji="1" lang="ja-JP" altLang="en-US" sz="2400" dirty="0"/>
              <a:t>しょう</a:t>
            </a:r>
          </a:p>
        </p:txBody>
      </p:sp>
      <p:sp>
        <p:nvSpPr>
          <p:cNvPr id="4" name="テキスト ボックス 3">
            <a:extLst>
              <a:ext uri="{FF2B5EF4-FFF2-40B4-BE49-F238E27FC236}">
                <a16:creationId xmlns:a16="http://schemas.microsoft.com/office/drawing/2014/main" id="{9D896FEB-BE26-4202-A35D-AB6BD0B533A7}"/>
              </a:ext>
            </a:extLst>
          </p:cNvPr>
          <p:cNvSpPr txBox="1"/>
          <p:nvPr/>
        </p:nvSpPr>
        <p:spPr>
          <a:xfrm>
            <a:off x="617845" y="1638046"/>
            <a:ext cx="7122425" cy="646331"/>
          </a:xfrm>
          <a:prstGeom prst="rect">
            <a:avLst/>
          </a:prstGeom>
          <a:solidFill>
            <a:schemeClr val="bg1">
              <a:lumMod val="95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ja-JP" altLang="en-US" sz="3600" dirty="0">
                <a:solidFill>
                  <a:srgbClr val="000000"/>
                </a:solidFill>
                <a:latin typeface="Arial" panose="020B0604020202020204" pitchFamily="34" charset="0"/>
              </a:rPr>
              <a:t>周</a:t>
            </a:r>
            <a:r>
              <a:rPr lang="ja-JP" altLang="en-US" sz="2800" b="0" i="0" dirty="0">
                <a:solidFill>
                  <a:srgbClr val="000000"/>
                </a:solidFill>
                <a:effectLst/>
                <a:latin typeface="Arial" panose="020B0604020202020204" pitchFamily="34" charset="0"/>
              </a:rPr>
              <a:t>（</a:t>
            </a:r>
            <a:r>
              <a:rPr lang="en-US" altLang="ja-JP" sz="2800" b="0" i="0" dirty="0">
                <a:solidFill>
                  <a:srgbClr val="000000"/>
                </a:solidFill>
                <a:effectLst/>
                <a:latin typeface="Arial" panose="020B0604020202020204" pitchFamily="34" charset="0"/>
              </a:rPr>
              <a:t>Zhou</a:t>
            </a:r>
            <a:r>
              <a:rPr lang="en-US" altLang="ja-JP" sz="2800" b="0" i="0" dirty="0">
                <a:solidFill>
                  <a:srgbClr val="000000"/>
                </a:solidFill>
                <a:effectLst/>
                <a:latin typeface="Linux Libertine"/>
              </a:rPr>
              <a:t> dynasty: BC11 </a:t>
            </a:r>
            <a:r>
              <a:rPr lang="en-US" altLang="ja-JP" b="0" i="0" dirty="0">
                <a:solidFill>
                  <a:srgbClr val="000000"/>
                </a:solidFill>
                <a:effectLst/>
                <a:latin typeface="Linux Libertine"/>
              </a:rPr>
              <a:t>century</a:t>
            </a:r>
            <a:r>
              <a:rPr lang="en-US" altLang="ja-JP" sz="2800" b="0" i="0" dirty="0">
                <a:solidFill>
                  <a:srgbClr val="000000"/>
                </a:solidFill>
                <a:effectLst/>
                <a:latin typeface="Linux Libertine"/>
              </a:rPr>
              <a:t>-BC8 </a:t>
            </a:r>
            <a:r>
              <a:rPr lang="en-US" altLang="ja-JP" b="0" i="0" dirty="0">
                <a:solidFill>
                  <a:srgbClr val="000000"/>
                </a:solidFill>
                <a:effectLst/>
                <a:latin typeface="Linux Libertine"/>
              </a:rPr>
              <a:t>century</a:t>
            </a:r>
            <a:r>
              <a:rPr lang="ja-JP" altLang="en-US" sz="2800" b="0" i="0" dirty="0">
                <a:solidFill>
                  <a:srgbClr val="000000"/>
                </a:solidFill>
                <a:effectLst/>
                <a:latin typeface="Arial" panose="020B0604020202020204" pitchFamily="34" charset="0"/>
              </a:rPr>
              <a:t>）</a:t>
            </a:r>
            <a:endParaRPr lang="ja-JP" altLang="en-US" sz="2800" dirty="0"/>
          </a:p>
        </p:txBody>
      </p:sp>
      <p:sp>
        <p:nvSpPr>
          <p:cNvPr id="5" name="テキスト ボックス 4">
            <a:extLst>
              <a:ext uri="{FF2B5EF4-FFF2-40B4-BE49-F238E27FC236}">
                <a16:creationId xmlns:a16="http://schemas.microsoft.com/office/drawing/2014/main" id="{AE169842-FA64-40C6-B8CF-C9D45F5931BC}"/>
              </a:ext>
            </a:extLst>
          </p:cNvPr>
          <p:cNvSpPr txBox="1"/>
          <p:nvPr/>
        </p:nvSpPr>
        <p:spPr>
          <a:xfrm>
            <a:off x="142794" y="1237936"/>
            <a:ext cx="1634910" cy="461665"/>
          </a:xfrm>
          <a:prstGeom prst="rect">
            <a:avLst/>
          </a:prstGeom>
          <a:noFill/>
        </p:spPr>
        <p:txBody>
          <a:bodyPr wrap="square" rtlCol="0">
            <a:spAutoFit/>
          </a:bodyPr>
          <a:lstStyle/>
          <a:p>
            <a:pPr algn="ctr"/>
            <a:r>
              <a:rPr kumimoji="1" lang="ja-JP" altLang="en-US" sz="2400" dirty="0"/>
              <a:t>しゅう</a:t>
            </a:r>
          </a:p>
        </p:txBody>
      </p:sp>
      <p:sp>
        <p:nvSpPr>
          <p:cNvPr id="6" name="テキスト ボックス 5">
            <a:extLst>
              <a:ext uri="{FF2B5EF4-FFF2-40B4-BE49-F238E27FC236}">
                <a16:creationId xmlns:a16="http://schemas.microsoft.com/office/drawing/2014/main" id="{DC46906B-4B7B-4018-9FB0-1E683CFC68E6}"/>
              </a:ext>
            </a:extLst>
          </p:cNvPr>
          <p:cNvSpPr txBox="1"/>
          <p:nvPr/>
        </p:nvSpPr>
        <p:spPr>
          <a:xfrm>
            <a:off x="542686" y="2402214"/>
            <a:ext cx="7427855" cy="1815882"/>
          </a:xfrm>
          <a:prstGeom prst="rect">
            <a:avLst/>
          </a:prstGeom>
          <a:noFill/>
        </p:spPr>
        <p:txBody>
          <a:bodyPr wrap="square">
            <a:spAutoFit/>
          </a:bodyPr>
          <a:lstStyle/>
          <a:p>
            <a:r>
              <a:rPr lang="ja-JP" altLang="en-US" sz="2800" dirty="0"/>
              <a:t>The earliest confirmed evidence of the Chinese script yet discovered is the body of inscriptions carved on bronze vessels and oracle bones from the late Shang dynasty (1250–1050 BC</a:t>
            </a:r>
            <a:r>
              <a:rPr lang="en-US" altLang="ja-JP" sz="2800" dirty="0"/>
              <a:t>.</a:t>
            </a:r>
            <a:r>
              <a:rPr lang="ja-JP" altLang="en-US" sz="2800" dirty="0"/>
              <a:t>)</a:t>
            </a:r>
          </a:p>
        </p:txBody>
      </p:sp>
      <p:pic>
        <p:nvPicPr>
          <p:cNvPr id="7" name="Picture 2">
            <a:extLst>
              <a:ext uri="{FF2B5EF4-FFF2-40B4-BE49-F238E27FC236}">
                <a16:creationId xmlns:a16="http://schemas.microsoft.com/office/drawing/2014/main" id="{A0DA27E2-68F6-41DD-8F8B-96F348BCB8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1364" y="4000193"/>
            <a:ext cx="1510917" cy="2327757"/>
          </a:xfrm>
          <a:prstGeom prst="rect">
            <a:avLst/>
          </a:prstGeom>
          <a:noFill/>
          <a:extLst>
            <a:ext uri="{909E8E84-426E-40DD-AFC4-6F175D3DCCD1}">
              <a14:hiddenFill xmlns:a14="http://schemas.microsoft.com/office/drawing/2010/main">
                <a:solidFill>
                  <a:srgbClr val="FFFFFF"/>
                </a:solidFill>
              </a14:hiddenFill>
            </a:ext>
          </a:extLst>
        </p:spPr>
      </p:pic>
      <p:sp>
        <p:nvSpPr>
          <p:cNvPr id="8" name="吹き出し: 四角形 7">
            <a:extLst>
              <a:ext uri="{FF2B5EF4-FFF2-40B4-BE49-F238E27FC236}">
                <a16:creationId xmlns:a16="http://schemas.microsoft.com/office/drawing/2014/main" id="{015DF368-3825-4CEA-A978-DC7D66F4FF85}"/>
              </a:ext>
            </a:extLst>
          </p:cNvPr>
          <p:cNvSpPr/>
          <p:nvPr/>
        </p:nvSpPr>
        <p:spPr>
          <a:xfrm>
            <a:off x="296831" y="4281224"/>
            <a:ext cx="6797082" cy="1815882"/>
          </a:xfrm>
          <a:prstGeom prst="wedgeRectCallout">
            <a:avLst>
              <a:gd name="adj1" fmla="val 55083"/>
              <a:gd name="adj2" fmla="val 749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800" b="0" i="0" dirty="0">
                <a:solidFill>
                  <a:schemeClr val="tx1"/>
                </a:solidFill>
                <a:effectLst/>
                <a:latin typeface="arial" panose="020B0604020202020204" pitchFamily="34" charset="0"/>
              </a:rPr>
              <a:t>Inscriptions on animal bones and tortoise</a:t>
            </a:r>
          </a:p>
          <a:p>
            <a:r>
              <a:rPr kumimoji="1" lang="en-US" altLang="ja-JP" sz="2800" dirty="0">
                <a:solidFill>
                  <a:sysClr val="windowText" lastClr="000000"/>
                </a:solidFill>
              </a:rPr>
              <a:t>On these bones, fortunes were inscribed in Kanji, and the cracks were used to predict </a:t>
            </a:r>
            <a:r>
              <a:rPr kumimoji="1" lang="en-US" altLang="ja-JP" sz="2800" dirty="0">
                <a:solidFill>
                  <a:srgbClr val="FF0000"/>
                </a:solidFill>
              </a:rPr>
              <a:t>good or bad </a:t>
            </a:r>
            <a:r>
              <a:rPr kumimoji="1" lang="en-US" altLang="ja-JP" sz="2800" dirty="0">
                <a:solidFill>
                  <a:sysClr val="windowText" lastClr="000000"/>
                </a:solidFill>
              </a:rPr>
              <a:t>omen.</a:t>
            </a:r>
          </a:p>
        </p:txBody>
      </p:sp>
      <p:sp>
        <p:nvSpPr>
          <p:cNvPr id="9" name="テキスト ボックス 8">
            <a:extLst>
              <a:ext uri="{FF2B5EF4-FFF2-40B4-BE49-F238E27FC236}">
                <a16:creationId xmlns:a16="http://schemas.microsoft.com/office/drawing/2014/main" id="{969DECAD-F4FC-489A-935B-79BBE87980C2}"/>
              </a:ext>
            </a:extLst>
          </p:cNvPr>
          <p:cNvSpPr txBox="1"/>
          <p:nvPr/>
        </p:nvSpPr>
        <p:spPr>
          <a:xfrm>
            <a:off x="1413042" y="68385"/>
            <a:ext cx="3311358" cy="523220"/>
          </a:xfrm>
          <a:prstGeom prst="rect">
            <a:avLst/>
          </a:prstGeom>
          <a:noFill/>
        </p:spPr>
        <p:txBody>
          <a:bodyPr wrap="square" rtlCol="0">
            <a:spAutoFit/>
          </a:bodyPr>
          <a:lstStyle/>
          <a:p>
            <a:pPr algn="ctr"/>
            <a:r>
              <a:rPr kumimoji="1" lang="en-US" altLang="ja-JP" sz="2800" dirty="0"/>
              <a:t>the 2</a:t>
            </a:r>
            <a:r>
              <a:rPr kumimoji="1" lang="en-US" altLang="ja-JP" sz="2800" baseline="30000" dirty="0"/>
              <a:t>nd</a:t>
            </a:r>
            <a:r>
              <a:rPr kumimoji="1" lang="en-US" altLang="ja-JP" sz="2800" dirty="0"/>
              <a:t>  dynasty</a:t>
            </a:r>
            <a:endParaRPr kumimoji="1" lang="ja-JP" altLang="en-US" sz="2800" dirty="0"/>
          </a:p>
        </p:txBody>
      </p:sp>
      <p:sp>
        <p:nvSpPr>
          <p:cNvPr id="10" name="テキスト ボックス 9">
            <a:extLst>
              <a:ext uri="{FF2B5EF4-FFF2-40B4-BE49-F238E27FC236}">
                <a16:creationId xmlns:a16="http://schemas.microsoft.com/office/drawing/2014/main" id="{30513775-B17B-4AC8-A9F0-02393BC44F26}"/>
              </a:ext>
            </a:extLst>
          </p:cNvPr>
          <p:cNvSpPr txBox="1"/>
          <p:nvPr/>
        </p:nvSpPr>
        <p:spPr>
          <a:xfrm>
            <a:off x="1389374" y="1161431"/>
            <a:ext cx="3311358" cy="523220"/>
          </a:xfrm>
          <a:prstGeom prst="rect">
            <a:avLst/>
          </a:prstGeom>
          <a:noFill/>
        </p:spPr>
        <p:txBody>
          <a:bodyPr wrap="square" rtlCol="0">
            <a:spAutoFit/>
          </a:bodyPr>
          <a:lstStyle/>
          <a:p>
            <a:pPr algn="ctr"/>
            <a:r>
              <a:rPr kumimoji="1" lang="en-US" altLang="ja-JP" sz="2800" dirty="0"/>
              <a:t>the 3</a:t>
            </a:r>
            <a:r>
              <a:rPr kumimoji="1" lang="en-US" altLang="ja-JP" sz="2800" baseline="30000" dirty="0"/>
              <a:t>rd</a:t>
            </a:r>
            <a:r>
              <a:rPr kumimoji="1" lang="en-US" altLang="ja-JP" sz="2800" dirty="0"/>
              <a:t>  dynasty</a:t>
            </a:r>
            <a:endParaRPr kumimoji="1" lang="ja-JP" altLang="en-US" sz="2800" dirty="0"/>
          </a:p>
        </p:txBody>
      </p:sp>
      <p:sp>
        <p:nvSpPr>
          <p:cNvPr id="12" name="テキスト ボックス 11">
            <a:extLst>
              <a:ext uri="{FF2B5EF4-FFF2-40B4-BE49-F238E27FC236}">
                <a16:creationId xmlns:a16="http://schemas.microsoft.com/office/drawing/2014/main" id="{7D4E87AB-CCA7-4BEF-B53A-1CD7CDE0A5EF}"/>
              </a:ext>
            </a:extLst>
          </p:cNvPr>
          <p:cNvSpPr txBox="1"/>
          <p:nvPr/>
        </p:nvSpPr>
        <p:spPr>
          <a:xfrm>
            <a:off x="3198222" y="6266395"/>
            <a:ext cx="5705567" cy="523220"/>
          </a:xfrm>
          <a:prstGeom prst="rect">
            <a:avLst/>
          </a:prstGeom>
          <a:noFill/>
        </p:spPr>
        <p:txBody>
          <a:bodyPr wrap="square">
            <a:spAutoFit/>
          </a:bodyPr>
          <a:lstStyle/>
          <a:p>
            <a:r>
              <a:rPr lang="ja-JP" altLang="en-US" sz="1400" dirty="0"/>
              <a:t>https://en.wikipedia.org/wiki/File:Shang_dynasty_inscribed_scapula.jpg</a:t>
            </a:r>
            <a:endParaRPr lang="en-US" altLang="ja-JP" sz="1400" dirty="0"/>
          </a:p>
          <a:p>
            <a:r>
              <a:rPr lang="ja-JP" altLang="en-US" sz="1400" dirty="0"/>
              <a:t>BabelStone</a:t>
            </a:r>
            <a:r>
              <a:rPr lang="en-US" altLang="ja-JP" sz="1400" dirty="0"/>
              <a:t>, CC </a:t>
            </a:r>
            <a:r>
              <a:rPr lang="ja-JP" altLang="en-US" sz="1400" dirty="0"/>
              <a:t>BY-SA 3.0 </a:t>
            </a:r>
          </a:p>
        </p:txBody>
      </p:sp>
    </p:spTree>
    <p:extLst>
      <p:ext uri="{BB962C8B-B14F-4D97-AF65-F5344CB8AC3E}">
        <p14:creationId xmlns:p14="http://schemas.microsoft.com/office/powerpoint/2010/main" val="93062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E9AC6FC-FC1B-4A60-A846-B54678B50E9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4052"/>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85ED2904-6D13-4ED5-BF6C-7298685D3F1B}"/>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873779" y="3647205"/>
            <a:ext cx="3071274" cy="3071274"/>
          </a:xfrm>
          <a:prstGeom prst="rect">
            <a:avLst/>
          </a:prstGeom>
        </p:spPr>
      </p:pic>
      <p:pic>
        <p:nvPicPr>
          <p:cNvPr id="5" name="図 4">
            <a:extLst>
              <a:ext uri="{FF2B5EF4-FFF2-40B4-BE49-F238E27FC236}">
                <a16:creationId xmlns:a16="http://schemas.microsoft.com/office/drawing/2014/main" id="{05104859-B7EF-4CD9-B73D-4E0460A4AF1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440983"/>
            <a:ext cx="9144000" cy="470458"/>
          </a:xfrm>
          <a:prstGeom prst="rect">
            <a:avLst/>
          </a:prstGeom>
        </p:spPr>
      </p:pic>
      <p:pic>
        <p:nvPicPr>
          <p:cNvPr id="6" name="図 5">
            <a:extLst>
              <a:ext uri="{FF2B5EF4-FFF2-40B4-BE49-F238E27FC236}">
                <a16:creationId xmlns:a16="http://schemas.microsoft.com/office/drawing/2014/main" id="{01F6136E-2174-4405-B9C7-7A9190A5493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4514" y="912388"/>
            <a:ext cx="9144000" cy="528851"/>
          </a:xfrm>
          <a:prstGeom prst="rect">
            <a:avLst/>
          </a:prstGeom>
        </p:spPr>
      </p:pic>
      <p:pic>
        <p:nvPicPr>
          <p:cNvPr id="7" name="図 6">
            <a:extLst>
              <a:ext uri="{FF2B5EF4-FFF2-40B4-BE49-F238E27FC236}">
                <a16:creationId xmlns:a16="http://schemas.microsoft.com/office/drawing/2014/main" id="{96CA2077-34AD-4074-9BB8-955E06984BE8}"/>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8662" y="1453987"/>
            <a:ext cx="1631264" cy="2002309"/>
          </a:xfrm>
          <a:prstGeom prst="rect">
            <a:avLst/>
          </a:prstGeom>
        </p:spPr>
      </p:pic>
      <p:pic>
        <p:nvPicPr>
          <p:cNvPr id="8" name="図 7">
            <a:extLst>
              <a:ext uri="{FF2B5EF4-FFF2-40B4-BE49-F238E27FC236}">
                <a16:creationId xmlns:a16="http://schemas.microsoft.com/office/drawing/2014/main" id="{6C06E92D-46C8-4623-8E40-D8EB537559F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30316" y="1923995"/>
            <a:ext cx="1643463" cy="1520423"/>
          </a:xfrm>
          <a:prstGeom prst="rect">
            <a:avLst/>
          </a:prstGeom>
        </p:spPr>
      </p:pic>
      <p:sp>
        <p:nvSpPr>
          <p:cNvPr id="9" name="矢印: 右 8">
            <a:extLst>
              <a:ext uri="{FF2B5EF4-FFF2-40B4-BE49-F238E27FC236}">
                <a16:creationId xmlns:a16="http://schemas.microsoft.com/office/drawing/2014/main" id="{FD6F8897-7EC6-4846-ABE4-4B492C5D442F}"/>
              </a:ext>
            </a:extLst>
          </p:cNvPr>
          <p:cNvSpPr/>
          <p:nvPr/>
        </p:nvSpPr>
        <p:spPr>
          <a:xfrm>
            <a:off x="1883563" y="219206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F6537EA2-048C-4F87-962A-ADF81921F088}"/>
              </a:ext>
            </a:extLst>
          </p:cNvPr>
          <p:cNvCxnSpPr>
            <a:cxnSpLocks/>
          </p:cNvCxnSpPr>
          <p:nvPr/>
        </p:nvCxnSpPr>
        <p:spPr>
          <a:xfrm>
            <a:off x="3291954" y="2916526"/>
            <a:ext cx="0" cy="318659"/>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C21F980A-9A38-4F33-9C2B-AE239FF50F5B}"/>
              </a:ext>
            </a:extLst>
          </p:cNvPr>
          <p:cNvCxnSpPr>
            <a:cxnSpLocks/>
          </p:cNvCxnSpPr>
          <p:nvPr/>
        </p:nvCxnSpPr>
        <p:spPr>
          <a:xfrm flipH="1">
            <a:off x="2865034" y="3057761"/>
            <a:ext cx="924275" cy="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BAD286E3-E902-4412-ACC2-9F3971996453}"/>
              </a:ext>
            </a:extLst>
          </p:cNvPr>
          <p:cNvCxnSpPr>
            <a:cxnSpLocks/>
          </p:cNvCxnSpPr>
          <p:nvPr/>
        </p:nvCxnSpPr>
        <p:spPr>
          <a:xfrm flipH="1">
            <a:off x="2612706" y="3281835"/>
            <a:ext cx="665600" cy="174461"/>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5502D092-BFEE-44DF-9860-F07390E78B71}"/>
              </a:ext>
            </a:extLst>
          </p:cNvPr>
          <p:cNvCxnSpPr>
            <a:cxnSpLocks/>
          </p:cNvCxnSpPr>
          <p:nvPr/>
        </p:nvCxnSpPr>
        <p:spPr>
          <a:xfrm flipH="1" flipV="1">
            <a:off x="3311437" y="3278336"/>
            <a:ext cx="623391" cy="150664"/>
          </a:xfrm>
          <a:prstGeom prst="line">
            <a:avLst/>
          </a:prstGeom>
          <a:ln w="142875"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14" name="四角形: 角を丸くする 13">
            <a:extLst>
              <a:ext uri="{FF2B5EF4-FFF2-40B4-BE49-F238E27FC236}">
                <a16:creationId xmlns:a16="http://schemas.microsoft.com/office/drawing/2014/main" id="{BF6F5BC1-556F-46EC-8590-BFDD34EBFC3D}"/>
              </a:ext>
            </a:extLst>
          </p:cNvPr>
          <p:cNvSpPr/>
          <p:nvPr/>
        </p:nvSpPr>
        <p:spPr>
          <a:xfrm>
            <a:off x="2700902" y="1980777"/>
            <a:ext cx="1182103" cy="849540"/>
          </a:xfrm>
          <a:prstGeom prst="roundRect">
            <a:avLst/>
          </a:prstGeom>
          <a:noFill/>
          <a:ln w="1397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FDAC819A-803C-4843-B9C1-709E812E3B6C}"/>
              </a:ext>
            </a:extLst>
          </p:cNvPr>
          <p:cNvPicPr>
            <a:picLocks noChangeAspect="1"/>
          </p:cNvPicPr>
          <p:nvPr/>
        </p:nvPicPr>
        <p:blipFill>
          <a:blip r:embed="rId8"/>
          <a:stretch>
            <a:fillRect/>
          </a:stretch>
        </p:blipFill>
        <p:spPr>
          <a:xfrm>
            <a:off x="2887850" y="2091092"/>
            <a:ext cx="266700" cy="295275"/>
          </a:xfrm>
          <a:prstGeom prst="rect">
            <a:avLst/>
          </a:prstGeom>
        </p:spPr>
      </p:pic>
      <p:pic>
        <p:nvPicPr>
          <p:cNvPr id="16" name="図 15">
            <a:extLst>
              <a:ext uri="{FF2B5EF4-FFF2-40B4-BE49-F238E27FC236}">
                <a16:creationId xmlns:a16="http://schemas.microsoft.com/office/drawing/2014/main" id="{E6170BDE-191C-45EB-A872-7F6AB9D88C91}"/>
              </a:ext>
            </a:extLst>
          </p:cNvPr>
          <p:cNvPicPr>
            <a:picLocks noChangeAspect="1"/>
          </p:cNvPicPr>
          <p:nvPr/>
        </p:nvPicPr>
        <p:blipFill>
          <a:blip r:embed="rId8"/>
          <a:stretch>
            <a:fillRect/>
          </a:stretch>
        </p:blipFill>
        <p:spPr>
          <a:xfrm>
            <a:off x="3450039" y="2091313"/>
            <a:ext cx="266700" cy="295275"/>
          </a:xfrm>
          <a:prstGeom prst="rect">
            <a:avLst/>
          </a:prstGeom>
        </p:spPr>
      </p:pic>
      <p:pic>
        <p:nvPicPr>
          <p:cNvPr id="17" name="図 16">
            <a:extLst>
              <a:ext uri="{FF2B5EF4-FFF2-40B4-BE49-F238E27FC236}">
                <a16:creationId xmlns:a16="http://schemas.microsoft.com/office/drawing/2014/main" id="{2DA9AFB6-2BFC-4EC3-ADAE-84A28AA6CC8A}"/>
              </a:ext>
            </a:extLst>
          </p:cNvPr>
          <p:cNvPicPr>
            <a:picLocks noChangeAspect="1"/>
          </p:cNvPicPr>
          <p:nvPr/>
        </p:nvPicPr>
        <p:blipFill>
          <a:blip r:embed="rId8"/>
          <a:stretch>
            <a:fillRect/>
          </a:stretch>
        </p:blipFill>
        <p:spPr>
          <a:xfrm>
            <a:off x="2887850" y="2449146"/>
            <a:ext cx="266700" cy="295275"/>
          </a:xfrm>
          <a:prstGeom prst="rect">
            <a:avLst/>
          </a:prstGeom>
        </p:spPr>
      </p:pic>
      <p:pic>
        <p:nvPicPr>
          <p:cNvPr id="18" name="図 17">
            <a:extLst>
              <a:ext uri="{FF2B5EF4-FFF2-40B4-BE49-F238E27FC236}">
                <a16:creationId xmlns:a16="http://schemas.microsoft.com/office/drawing/2014/main" id="{03F08518-FB8C-4685-B6D2-B5B2144614F2}"/>
              </a:ext>
            </a:extLst>
          </p:cNvPr>
          <p:cNvPicPr>
            <a:picLocks noChangeAspect="1"/>
          </p:cNvPicPr>
          <p:nvPr/>
        </p:nvPicPr>
        <p:blipFill>
          <a:blip r:embed="rId8"/>
          <a:stretch>
            <a:fillRect/>
          </a:stretch>
        </p:blipFill>
        <p:spPr>
          <a:xfrm>
            <a:off x="3451277" y="2427329"/>
            <a:ext cx="266700" cy="295275"/>
          </a:xfrm>
          <a:prstGeom prst="rect">
            <a:avLst/>
          </a:prstGeom>
        </p:spPr>
      </p:pic>
      <p:sp>
        <p:nvSpPr>
          <p:cNvPr id="19" name="矢印: 右 18">
            <a:extLst>
              <a:ext uri="{FF2B5EF4-FFF2-40B4-BE49-F238E27FC236}">
                <a16:creationId xmlns:a16="http://schemas.microsoft.com/office/drawing/2014/main" id="{AD48FDE2-5C2A-4685-A453-A9FB270ACAA5}"/>
              </a:ext>
            </a:extLst>
          </p:cNvPr>
          <p:cNvSpPr/>
          <p:nvPr/>
        </p:nvSpPr>
        <p:spPr>
          <a:xfrm rot="5400000">
            <a:off x="3727732" y="3858350"/>
            <a:ext cx="842828" cy="8457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27BE0ACC-36C5-4D80-8585-ECA8D25C1569}"/>
              </a:ext>
            </a:extLst>
          </p:cNvPr>
          <p:cNvSpPr txBox="1"/>
          <p:nvPr/>
        </p:nvSpPr>
        <p:spPr>
          <a:xfrm>
            <a:off x="209331" y="3351885"/>
            <a:ext cx="2219326" cy="107721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fruit tree,</a:t>
            </a:r>
          </a:p>
          <a:p>
            <a:pPr>
              <a:lnSpc>
                <a:spcPct val="80000"/>
              </a:lnSpc>
            </a:pPr>
            <a:r>
              <a:rPr lang="en-US" altLang="ja-JP" sz="4000" b="1" dirty="0">
                <a:latin typeface="MS UI Gothic" panose="020B0600070205080204" pitchFamily="50" charset="-128"/>
                <a:ea typeface="MS UI Gothic" panose="020B0600070205080204" pitchFamily="50" charset="-128"/>
              </a:rPr>
              <a:t>nut tree</a:t>
            </a:r>
          </a:p>
        </p:txBody>
      </p:sp>
      <p:sp>
        <p:nvSpPr>
          <p:cNvPr id="21" name="テキスト ボックス 20">
            <a:extLst>
              <a:ext uri="{FF2B5EF4-FFF2-40B4-BE49-F238E27FC236}">
                <a16:creationId xmlns:a16="http://schemas.microsoft.com/office/drawing/2014/main" id="{DFD728CE-85B0-4FF5-BEE6-36F60E8012C7}"/>
              </a:ext>
            </a:extLst>
          </p:cNvPr>
          <p:cNvSpPr txBox="1"/>
          <p:nvPr/>
        </p:nvSpPr>
        <p:spPr>
          <a:xfrm>
            <a:off x="255897" y="4880040"/>
            <a:ext cx="6233124" cy="1618905"/>
          </a:xfrm>
          <a:prstGeom prst="rect">
            <a:avLst/>
          </a:prstGeom>
          <a:noFill/>
        </p:spPr>
        <p:txBody>
          <a:bodyPr wrap="square">
            <a:spAutoFit/>
          </a:bodyPr>
          <a:lstStyle/>
          <a:p>
            <a:pPr>
              <a:lnSpc>
                <a:spcPct val="80000"/>
              </a:lnSpc>
            </a:pPr>
            <a:r>
              <a:rPr lang="en-US" altLang="ja-JP" sz="4000" dirty="0">
                <a:latin typeface="MS UI Gothic" panose="020B0600070205080204" pitchFamily="50" charset="-128"/>
                <a:ea typeface="MS UI Gothic" panose="020B0600070205080204" pitchFamily="50" charset="-128"/>
              </a:rPr>
              <a:t>a</a:t>
            </a:r>
            <a:r>
              <a:rPr lang="ja-JP" altLang="en-US" sz="4000" dirty="0">
                <a:latin typeface="MS UI Gothic" panose="020B0600070205080204" pitchFamily="50" charset="-128"/>
                <a:ea typeface="MS UI Gothic" panose="020B0600070205080204" pitchFamily="50" charset="-128"/>
              </a:rPr>
              <a:t> farming village surrounded by orchards</a:t>
            </a:r>
            <a:endParaRPr lang="en-US" altLang="ja-JP" sz="4000" dirty="0">
              <a:latin typeface="MS UI Gothic" panose="020B0600070205080204" pitchFamily="50" charset="-128"/>
              <a:ea typeface="MS UI Gothic" panose="020B0600070205080204" pitchFamily="50" charset="-128"/>
            </a:endParaRP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village, parent’s home</a:t>
            </a:r>
            <a:endParaRPr lang="ja-JP" altLang="en-US" sz="40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3196063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3263</TotalTime>
  <Words>943</Words>
  <Application>Microsoft Office PowerPoint</Application>
  <PresentationFormat>画面に合わせる (4:3)</PresentationFormat>
  <Paragraphs>109</Paragraphs>
  <Slides>16</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16</vt:i4>
      </vt:variant>
    </vt:vector>
  </HeadingPairs>
  <TitlesOfParts>
    <vt:vector size="25" baseType="lpstr">
      <vt:lpstr>Linux Libertine</vt:lpstr>
      <vt:lpstr>MS UI Gothic</vt:lpstr>
      <vt:lpstr>游ゴシック</vt:lpstr>
      <vt:lpstr>Arial</vt:lpstr>
      <vt:lpstr>Arial</vt:lpstr>
      <vt:lpstr>Calibri</vt:lpstr>
      <vt:lpstr>Calibri Light</vt:lpstr>
      <vt:lpstr>Wingdings</vt:lpstr>
      <vt:lpstr>Office テーマ</vt:lpstr>
      <vt:lpstr>Free Kanji Material  無料漢字教材 kanji0186-0190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101</cp:revision>
  <dcterms:created xsi:type="dcterms:W3CDTF">2022-02-04T14:29:48Z</dcterms:created>
  <dcterms:modified xsi:type="dcterms:W3CDTF">2022-03-12T08:07:16Z</dcterms:modified>
</cp:coreProperties>
</file>