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542" r:id="rId2"/>
    <p:sldId id="543" r:id="rId3"/>
    <p:sldId id="541" r:id="rId4"/>
    <p:sldId id="518" r:id="rId5"/>
    <p:sldId id="679" r:id="rId6"/>
    <p:sldId id="519" r:id="rId7"/>
    <p:sldId id="676" r:id="rId8"/>
    <p:sldId id="520" r:id="rId9"/>
    <p:sldId id="677" r:id="rId10"/>
    <p:sldId id="521" r:id="rId11"/>
    <p:sldId id="522" r:id="rId12"/>
    <p:sldId id="67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jpeg"/><Relationship Id="rId7"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gif"/><Relationship Id="rId7" Type="http://schemas.openxmlformats.org/officeDocument/2006/relationships/image" Target="../media/image53.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8.jpeg"/><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jpe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9.png"/><Relationship Id="rId10"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22.gif"/></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21.png"/><Relationship Id="rId2" Type="http://schemas.openxmlformats.org/officeDocument/2006/relationships/image" Target="../media/image26.gif"/><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5.png"/><Relationship Id="rId4" Type="http://schemas.openxmlformats.org/officeDocument/2006/relationships/image" Target="../media/image28.png"/><Relationship Id="rId9" Type="http://schemas.openxmlformats.org/officeDocument/2006/relationships/image" Target="../media/image22.gif"/></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jpeg"/><Relationship Id="rId7"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9.png"/><Relationship Id="rId10" Type="http://schemas.openxmlformats.org/officeDocument/2006/relationships/image" Target="../media/image35.jpeg"/><Relationship Id="rId4" Type="http://schemas.openxmlformats.org/officeDocument/2006/relationships/image" Target="../media/image8.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kanji0264-0268</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4293561-A2F6-4701-9B4C-B040825D0CE2}"/>
              </a:ext>
            </a:extLst>
          </p:cNvPr>
          <p:cNvPicPr>
            <a:picLocks noChangeAspect="1"/>
          </p:cNvPicPr>
          <p:nvPr/>
        </p:nvPicPr>
        <p:blipFill>
          <a:blip r:embed="rId2"/>
          <a:stretch>
            <a:fillRect/>
          </a:stretch>
        </p:blipFill>
        <p:spPr>
          <a:xfrm>
            <a:off x="0" y="-14514"/>
            <a:ext cx="9144000" cy="804056"/>
          </a:xfrm>
          <a:prstGeom prst="rect">
            <a:avLst/>
          </a:prstGeom>
        </p:spPr>
      </p:pic>
      <p:sp>
        <p:nvSpPr>
          <p:cNvPr id="5" name="テキスト ボックス 4">
            <a:extLst>
              <a:ext uri="{FF2B5EF4-FFF2-40B4-BE49-F238E27FC236}">
                <a16:creationId xmlns:a16="http://schemas.microsoft.com/office/drawing/2014/main" id="{1E798B4F-4E0B-4567-A7A2-84E072742A25}"/>
              </a:ext>
            </a:extLst>
          </p:cNvPr>
          <p:cNvSpPr txBox="1"/>
          <p:nvPr/>
        </p:nvSpPr>
        <p:spPr>
          <a:xfrm>
            <a:off x="105072" y="1228642"/>
            <a:ext cx="4301828" cy="461665"/>
          </a:xfrm>
          <a:prstGeom prst="rect">
            <a:avLst/>
          </a:prstGeom>
          <a:noFill/>
        </p:spPr>
        <p:txBody>
          <a:bodyPr wrap="square">
            <a:spAutoFit/>
          </a:bodyPr>
          <a:lstStyle/>
          <a:p>
            <a:r>
              <a:rPr lang="ja-JP" altLang="en-US" sz="1200" dirty="0"/>
              <a:t>https://commons.wikimedia.org/wiki/File:A_basket_of_yarn.jpg</a:t>
            </a:r>
          </a:p>
          <a:p>
            <a:r>
              <a:rPr lang="ja-JP" altLang="en-US" sz="1200" dirty="0"/>
              <a:t>pixelverve.com, CC BY-SA 2.0, via Wikimedia Commons</a:t>
            </a:r>
          </a:p>
        </p:txBody>
      </p:sp>
      <p:pic>
        <p:nvPicPr>
          <p:cNvPr id="6" name="Picture 2">
            <a:extLst>
              <a:ext uri="{FF2B5EF4-FFF2-40B4-BE49-F238E27FC236}">
                <a16:creationId xmlns:a16="http://schemas.microsoft.com/office/drawing/2014/main" id="{7CAEB519-A2E8-4D8A-975E-84D38DECF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16" y="1686944"/>
            <a:ext cx="2302384" cy="1726789"/>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F910EDBE-4CD2-4ADC-BDE3-577627AEB126}"/>
              </a:ext>
            </a:extLst>
          </p:cNvPr>
          <p:cNvPicPr>
            <a:picLocks noChangeAspect="1"/>
          </p:cNvPicPr>
          <p:nvPr/>
        </p:nvPicPr>
        <p:blipFill>
          <a:blip r:embed="rId4"/>
          <a:stretch>
            <a:fillRect/>
          </a:stretch>
        </p:blipFill>
        <p:spPr>
          <a:xfrm>
            <a:off x="338369" y="3790853"/>
            <a:ext cx="1091658" cy="1758782"/>
          </a:xfrm>
          <a:prstGeom prst="rect">
            <a:avLst/>
          </a:prstGeom>
        </p:spPr>
      </p:pic>
      <p:pic>
        <p:nvPicPr>
          <p:cNvPr id="8" name="図 7">
            <a:extLst>
              <a:ext uri="{FF2B5EF4-FFF2-40B4-BE49-F238E27FC236}">
                <a16:creationId xmlns:a16="http://schemas.microsoft.com/office/drawing/2014/main" id="{23959FAF-F8F9-489C-8996-1B2FD86CC5A2}"/>
              </a:ext>
            </a:extLst>
          </p:cNvPr>
          <p:cNvPicPr>
            <a:picLocks noChangeAspect="1"/>
          </p:cNvPicPr>
          <p:nvPr/>
        </p:nvPicPr>
        <p:blipFill>
          <a:blip r:embed="rId5"/>
          <a:stretch>
            <a:fillRect/>
          </a:stretch>
        </p:blipFill>
        <p:spPr>
          <a:xfrm>
            <a:off x="1403322" y="3799324"/>
            <a:ext cx="852723" cy="1664351"/>
          </a:xfrm>
          <a:prstGeom prst="rect">
            <a:avLst/>
          </a:prstGeom>
        </p:spPr>
      </p:pic>
      <p:pic>
        <p:nvPicPr>
          <p:cNvPr id="19458" name="Picture 2">
            <a:extLst>
              <a:ext uri="{FF2B5EF4-FFF2-40B4-BE49-F238E27FC236}">
                <a16:creationId xmlns:a16="http://schemas.microsoft.com/office/drawing/2014/main" id="{B32EEBAC-38D0-424B-A814-549154C175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5039" y="1191588"/>
            <a:ext cx="2297872" cy="2514304"/>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48F47CE9-729A-492F-95F8-42F9E486BC2D}"/>
              </a:ext>
            </a:extLst>
          </p:cNvPr>
          <p:cNvPicPr>
            <a:picLocks noChangeAspect="1"/>
          </p:cNvPicPr>
          <p:nvPr/>
        </p:nvPicPr>
        <p:blipFill>
          <a:blip r:embed="rId7"/>
          <a:stretch>
            <a:fillRect/>
          </a:stretch>
        </p:blipFill>
        <p:spPr>
          <a:xfrm>
            <a:off x="6675039" y="4443825"/>
            <a:ext cx="2297872" cy="2297872"/>
          </a:xfrm>
          <a:prstGeom prst="rect">
            <a:avLst/>
          </a:prstGeom>
        </p:spPr>
      </p:pic>
      <p:pic>
        <p:nvPicPr>
          <p:cNvPr id="12" name="図 11">
            <a:extLst>
              <a:ext uri="{FF2B5EF4-FFF2-40B4-BE49-F238E27FC236}">
                <a16:creationId xmlns:a16="http://schemas.microsoft.com/office/drawing/2014/main" id="{96782A3F-6E2A-4926-A56C-1FDA4ED50BD9}"/>
              </a:ext>
            </a:extLst>
          </p:cNvPr>
          <p:cNvPicPr>
            <a:picLocks noChangeAspect="1"/>
          </p:cNvPicPr>
          <p:nvPr/>
        </p:nvPicPr>
        <p:blipFill>
          <a:blip r:embed="rId8"/>
          <a:stretch>
            <a:fillRect/>
          </a:stretch>
        </p:blipFill>
        <p:spPr>
          <a:xfrm>
            <a:off x="0" y="751538"/>
            <a:ext cx="9144000" cy="478118"/>
          </a:xfrm>
          <a:prstGeom prst="rect">
            <a:avLst/>
          </a:prstGeom>
        </p:spPr>
      </p:pic>
      <p:sp>
        <p:nvSpPr>
          <p:cNvPr id="14" name="テキスト ボックス 13">
            <a:extLst>
              <a:ext uri="{FF2B5EF4-FFF2-40B4-BE49-F238E27FC236}">
                <a16:creationId xmlns:a16="http://schemas.microsoft.com/office/drawing/2014/main" id="{A6BDF4D7-FCE9-45BB-AC6D-3DCD084DD611}"/>
              </a:ext>
            </a:extLst>
          </p:cNvPr>
          <p:cNvSpPr txBox="1"/>
          <p:nvPr/>
        </p:nvSpPr>
        <p:spPr>
          <a:xfrm>
            <a:off x="400517" y="2847424"/>
            <a:ext cx="1793380" cy="566309"/>
          </a:xfrm>
          <a:prstGeom prst="rect">
            <a:avLst/>
          </a:prstGeom>
          <a:noFill/>
        </p:spPr>
        <p:txBody>
          <a:bodyPr wrap="square" rtlCol="0">
            <a:spAutoFit/>
          </a:bodyPr>
          <a:lstStyle/>
          <a:p>
            <a:pPr>
              <a:lnSpc>
                <a:spcPct val="70000"/>
              </a:lnSpc>
            </a:pPr>
            <a:r>
              <a:rPr lang="en-US" altLang="ja-JP" sz="4400" b="1" dirty="0">
                <a:solidFill>
                  <a:schemeClr val="bg1">
                    <a:lumMod val="95000"/>
                  </a:schemeClr>
                </a:solidFill>
                <a:latin typeface="MS UI Gothic" panose="020B0600070205080204" pitchFamily="50" charset="-128"/>
                <a:ea typeface="MS UI Gothic" panose="020B0600070205080204" pitchFamily="50" charset="-128"/>
              </a:rPr>
              <a:t>thread</a:t>
            </a:r>
            <a:endParaRPr lang="en-US" altLang="ja-JP" sz="3200" b="1" dirty="0">
              <a:solidFill>
                <a:schemeClr val="bg1">
                  <a:lumMod val="95000"/>
                </a:schemeClr>
              </a:solidFill>
              <a:latin typeface="MS UI Gothic" panose="020B0600070205080204" pitchFamily="50" charset="-128"/>
              <a:ea typeface="MS UI Gothic" panose="020B0600070205080204" pitchFamily="50" charset="-128"/>
            </a:endParaRPr>
          </a:p>
        </p:txBody>
      </p:sp>
      <p:sp>
        <p:nvSpPr>
          <p:cNvPr id="15" name="テキスト ボックス 14">
            <a:extLst>
              <a:ext uri="{FF2B5EF4-FFF2-40B4-BE49-F238E27FC236}">
                <a16:creationId xmlns:a16="http://schemas.microsoft.com/office/drawing/2014/main" id="{BEA669BD-15E0-4DEE-B9DB-3CADDF82A3F5}"/>
              </a:ext>
            </a:extLst>
          </p:cNvPr>
          <p:cNvSpPr txBox="1"/>
          <p:nvPr/>
        </p:nvSpPr>
        <p:spPr>
          <a:xfrm>
            <a:off x="400517" y="3374983"/>
            <a:ext cx="1793380" cy="566309"/>
          </a:xfrm>
          <a:prstGeom prst="rect">
            <a:avLst/>
          </a:prstGeom>
          <a:noFill/>
        </p:spPr>
        <p:txBody>
          <a:bodyPr wrap="square" rtlCol="0">
            <a:spAutoFit/>
          </a:bodyPr>
          <a:lstStyle/>
          <a:p>
            <a:pPr>
              <a:lnSpc>
                <a:spcPct val="70000"/>
              </a:lnSpc>
            </a:pPr>
            <a:r>
              <a:rPr lang="en-US" altLang="ja-JP" sz="4400" b="1" dirty="0">
                <a:latin typeface="MS UI Gothic" panose="020B0600070205080204" pitchFamily="50" charset="-128"/>
                <a:ea typeface="MS UI Gothic" panose="020B0600070205080204" pitchFamily="50" charset="-128"/>
              </a:rPr>
              <a:t>thread</a:t>
            </a:r>
            <a:endParaRPr lang="en-US" altLang="ja-JP" sz="3200" b="1" dirty="0">
              <a:latin typeface="MS UI Gothic" panose="020B0600070205080204" pitchFamily="50" charset="-128"/>
              <a:ea typeface="MS UI Gothic" panose="020B0600070205080204" pitchFamily="50" charset="-128"/>
            </a:endParaRPr>
          </a:p>
        </p:txBody>
      </p:sp>
      <p:sp>
        <p:nvSpPr>
          <p:cNvPr id="16" name="テキスト ボックス 15">
            <a:extLst>
              <a:ext uri="{FF2B5EF4-FFF2-40B4-BE49-F238E27FC236}">
                <a16:creationId xmlns:a16="http://schemas.microsoft.com/office/drawing/2014/main" id="{74D934D5-F44C-4258-9A9E-6B142022F61B}"/>
              </a:ext>
            </a:extLst>
          </p:cNvPr>
          <p:cNvSpPr txBox="1"/>
          <p:nvPr/>
        </p:nvSpPr>
        <p:spPr>
          <a:xfrm>
            <a:off x="2356798" y="3000659"/>
            <a:ext cx="5821706" cy="2893100"/>
          </a:xfrm>
          <a:prstGeom prst="rect">
            <a:avLst/>
          </a:prstGeom>
          <a:noFill/>
        </p:spPr>
        <p:txBody>
          <a:bodyPr wrap="square" rtlCol="0">
            <a:spAutoFit/>
          </a:bodyPr>
          <a:lstStyle/>
          <a:p>
            <a:pPr>
              <a:lnSpc>
                <a:spcPct val="70000"/>
              </a:lnSpc>
            </a:pPr>
            <a:r>
              <a:rPr kumimoji="1" lang="en-US" altLang="ja-JP" sz="4400" b="1" dirty="0">
                <a:latin typeface="MS UI Gothic" panose="020B0600070205080204" pitchFamily="50" charset="-128"/>
                <a:ea typeface="MS UI Gothic" panose="020B0600070205080204" pitchFamily="50" charset="-128"/>
              </a:rPr>
              <a:t>a spool of thread</a:t>
            </a:r>
          </a:p>
          <a:p>
            <a:pPr marL="571500" indent="-571500">
              <a:lnSpc>
                <a:spcPct val="70000"/>
              </a:lnSpc>
              <a:buFont typeface="Wingdings" panose="05000000000000000000" pitchFamily="2" charset="2"/>
              <a:buChar char="à"/>
            </a:pPr>
            <a:r>
              <a:rPr kumimoji="1"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to form a group</a:t>
            </a:r>
          </a:p>
          <a:p>
            <a:pPr marL="571500" indent="-571500">
              <a:lnSpc>
                <a:spcPct val="70000"/>
              </a:lnSpc>
              <a:buFont typeface="Wingdings" panose="05000000000000000000" pitchFamily="2" charset="2"/>
              <a:buChar char="à"/>
            </a:pPr>
            <a:r>
              <a:rPr kumimoji="1"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to corporate</a:t>
            </a:r>
          </a:p>
          <a:p>
            <a:pPr marL="571500" indent="-571500">
              <a:lnSpc>
                <a:spcPct val="70000"/>
              </a:lnSpc>
              <a:buFont typeface="Wingdings" panose="05000000000000000000" pitchFamily="2" charset="2"/>
              <a:buChar char="à"/>
            </a:pPr>
            <a:r>
              <a:rPr kumimoji="1"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association,</a:t>
            </a:r>
          </a:p>
          <a:p>
            <a:pPr>
              <a:lnSpc>
                <a:spcPct val="70000"/>
              </a:lnSpc>
            </a:pPr>
            <a:r>
              <a:rPr kumimoji="1"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group</a:t>
            </a:r>
          </a:p>
        </p:txBody>
      </p:sp>
    </p:spTree>
    <p:extLst>
      <p:ext uri="{BB962C8B-B14F-4D97-AF65-F5344CB8AC3E}">
        <p14:creationId xmlns:p14="http://schemas.microsoft.com/office/powerpoint/2010/main" val="152781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CE82E101-34E9-4CED-9272-D61B4E9D73EE}"/>
              </a:ext>
            </a:extLst>
          </p:cNvPr>
          <p:cNvPicPr>
            <a:picLocks noChangeAspect="1"/>
          </p:cNvPicPr>
          <p:nvPr/>
        </p:nvPicPr>
        <p:blipFill>
          <a:blip r:embed="rId2"/>
          <a:stretch>
            <a:fillRect/>
          </a:stretch>
        </p:blipFill>
        <p:spPr>
          <a:xfrm>
            <a:off x="4918510" y="1307459"/>
            <a:ext cx="1724025" cy="2257425"/>
          </a:xfrm>
          <a:prstGeom prst="rect">
            <a:avLst/>
          </a:prstGeom>
        </p:spPr>
      </p:pic>
      <p:pic>
        <p:nvPicPr>
          <p:cNvPr id="3" name="図 2">
            <a:extLst>
              <a:ext uri="{FF2B5EF4-FFF2-40B4-BE49-F238E27FC236}">
                <a16:creationId xmlns:a16="http://schemas.microsoft.com/office/drawing/2014/main" id="{DEFA98BC-73C6-4054-B129-7D5055169259}"/>
              </a:ext>
            </a:extLst>
          </p:cNvPr>
          <p:cNvPicPr>
            <a:picLocks noChangeAspect="1"/>
          </p:cNvPicPr>
          <p:nvPr/>
        </p:nvPicPr>
        <p:blipFill>
          <a:blip r:embed="rId3"/>
          <a:stretch>
            <a:fillRect/>
          </a:stretch>
        </p:blipFill>
        <p:spPr>
          <a:xfrm>
            <a:off x="0" y="-4051"/>
            <a:ext cx="9144000" cy="470458"/>
          </a:xfrm>
          <a:prstGeom prst="rect">
            <a:avLst/>
          </a:prstGeom>
        </p:spPr>
      </p:pic>
      <p:sp>
        <p:nvSpPr>
          <p:cNvPr id="5" name="テキスト ボックス 4">
            <a:extLst>
              <a:ext uri="{FF2B5EF4-FFF2-40B4-BE49-F238E27FC236}">
                <a16:creationId xmlns:a16="http://schemas.microsoft.com/office/drawing/2014/main" id="{011CF704-A62D-44B9-9FBC-7BC3E4FD8090}"/>
              </a:ext>
            </a:extLst>
          </p:cNvPr>
          <p:cNvSpPr txBox="1"/>
          <p:nvPr/>
        </p:nvSpPr>
        <p:spPr>
          <a:xfrm>
            <a:off x="105072" y="909325"/>
            <a:ext cx="4301828" cy="461665"/>
          </a:xfrm>
          <a:prstGeom prst="rect">
            <a:avLst/>
          </a:prstGeom>
          <a:noFill/>
        </p:spPr>
        <p:txBody>
          <a:bodyPr wrap="square">
            <a:spAutoFit/>
          </a:bodyPr>
          <a:lstStyle/>
          <a:p>
            <a:r>
              <a:rPr lang="ja-JP" altLang="en-US" sz="1200" dirty="0"/>
              <a:t>https://commons.wikimedia.org/wiki/File:A_basket_of_yarn.jpg</a:t>
            </a:r>
          </a:p>
          <a:p>
            <a:r>
              <a:rPr lang="ja-JP" altLang="en-US" sz="1200" dirty="0"/>
              <a:t>pixelverve.com, CC BY-SA 2.0, via Wikimedia Commons</a:t>
            </a:r>
          </a:p>
        </p:txBody>
      </p:sp>
      <p:pic>
        <p:nvPicPr>
          <p:cNvPr id="6" name="Picture 2">
            <a:extLst>
              <a:ext uri="{FF2B5EF4-FFF2-40B4-BE49-F238E27FC236}">
                <a16:creationId xmlns:a16="http://schemas.microsoft.com/office/drawing/2014/main" id="{0D983D24-F3D9-4D94-B1C3-215EF6F3E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16" y="1367627"/>
            <a:ext cx="2302384" cy="1726789"/>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9DC5152C-4748-499B-98CB-20FA5243477D}"/>
              </a:ext>
            </a:extLst>
          </p:cNvPr>
          <p:cNvPicPr>
            <a:picLocks noChangeAspect="1"/>
          </p:cNvPicPr>
          <p:nvPr/>
        </p:nvPicPr>
        <p:blipFill>
          <a:blip r:embed="rId5"/>
          <a:stretch>
            <a:fillRect/>
          </a:stretch>
        </p:blipFill>
        <p:spPr>
          <a:xfrm>
            <a:off x="297150" y="3428650"/>
            <a:ext cx="1091658" cy="1758782"/>
          </a:xfrm>
          <a:prstGeom prst="rect">
            <a:avLst/>
          </a:prstGeom>
        </p:spPr>
      </p:pic>
      <p:pic>
        <p:nvPicPr>
          <p:cNvPr id="8" name="図 7">
            <a:extLst>
              <a:ext uri="{FF2B5EF4-FFF2-40B4-BE49-F238E27FC236}">
                <a16:creationId xmlns:a16="http://schemas.microsoft.com/office/drawing/2014/main" id="{2403E3BD-0FC8-4C77-B0DE-5D12A0E16200}"/>
              </a:ext>
            </a:extLst>
          </p:cNvPr>
          <p:cNvPicPr>
            <a:picLocks noChangeAspect="1"/>
          </p:cNvPicPr>
          <p:nvPr/>
        </p:nvPicPr>
        <p:blipFill>
          <a:blip r:embed="rId6"/>
          <a:stretch>
            <a:fillRect/>
          </a:stretch>
        </p:blipFill>
        <p:spPr>
          <a:xfrm>
            <a:off x="1472451" y="3424398"/>
            <a:ext cx="884713" cy="1726789"/>
          </a:xfrm>
          <a:prstGeom prst="rect">
            <a:avLst/>
          </a:prstGeom>
        </p:spPr>
      </p:pic>
      <p:sp>
        <p:nvSpPr>
          <p:cNvPr id="9" name="テキスト ボックス 8">
            <a:extLst>
              <a:ext uri="{FF2B5EF4-FFF2-40B4-BE49-F238E27FC236}">
                <a16:creationId xmlns:a16="http://schemas.microsoft.com/office/drawing/2014/main" id="{3787002D-A920-4EE1-9645-69ADF891AF13}"/>
              </a:ext>
            </a:extLst>
          </p:cNvPr>
          <p:cNvSpPr txBox="1"/>
          <p:nvPr/>
        </p:nvSpPr>
        <p:spPr>
          <a:xfrm>
            <a:off x="469646" y="2584615"/>
            <a:ext cx="1793380" cy="566309"/>
          </a:xfrm>
          <a:prstGeom prst="rect">
            <a:avLst/>
          </a:prstGeom>
          <a:noFill/>
        </p:spPr>
        <p:txBody>
          <a:bodyPr wrap="square" rtlCol="0">
            <a:spAutoFit/>
          </a:bodyPr>
          <a:lstStyle/>
          <a:p>
            <a:pPr>
              <a:lnSpc>
                <a:spcPct val="70000"/>
              </a:lnSpc>
            </a:pPr>
            <a:r>
              <a:rPr lang="en-US" altLang="ja-JP" sz="4400" b="1" dirty="0">
                <a:solidFill>
                  <a:schemeClr val="bg1">
                    <a:lumMod val="95000"/>
                  </a:schemeClr>
                </a:solidFill>
                <a:latin typeface="MS UI Gothic" panose="020B0600070205080204" pitchFamily="50" charset="-128"/>
                <a:ea typeface="MS UI Gothic" panose="020B0600070205080204" pitchFamily="50" charset="-128"/>
              </a:rPr>
              <a:t>thread</a:t>
            </a:r>
            <a:endParaRPr lang="en-US" altLang="ja-JP" sz="3200" b="1" dirty="0">
              <a:solidFill>
                <a:schemeClr val="bg1">
                  <a:lumMod val="95000"/>
                </a:schemeClr>
              </a:solidFill>
              <a:latin typeface="MS UI Gothic" panose="020B0600070205080204" pitchFamily="50" charset="-128"/>
              <a:ea typeface="MS UI Gothic" panose="020B0600070205080204" pitchFamily="50" charset="-128"/>
            </a:endParaRPr>
          </a:p>
        </p:txBody>
      </p:sp>
      <p:pic>
        <p:nvPicPr>
          <p:cNvPr id="10" name="図 9">
            <a:extLst>
              <a:ext uri="{FF2B5EF4-FFF2-40B4-BE49-F238E27FC236}">
                <a16:creationId xmlns:a16="http://schemas.microsoft.com/office/drawing/2014/main" id="{D870683A-67DA-4E33-BF53-E6D6F3836124}"/>
              </a:ext>
            </a:extLst>
          </p:cNvPr>
          <p:cNvPicPr>
            <a:picLocks noChangeAspect="1"/>
          </p:cNvPicPr>
          <p:nvPr/>
        </p:nvPicPr>
        <p:blipFill>
          <a:blip r:embed="rId7"/>
          <a:stretch>
            <a:fillRect/>
          </a:stretch>
        </p:blipFill>
        <p:spPr>
          <a:xfrm>
            <a:off x="7257" y="453151"/>
            <a:ext cx="9144000" cy="470458"/>
          </a:xfrm>
          <a:prstGeom prst="rect">
            <a:avLst/>
          </a:prstGeom>
        </p:spPr>
      </p:pic>
      <p:sp>
        <p:nvSpPr>
          <p:cNvPr id="11" name="テキスト ボックス 10">
            <a:extLst>
              <a:ext uri="{FF2B5EF4-FFF2-40B4-BE49-F238E27FC236}">
                <a16:creationId xmlns:a16="http://schemas.microsoft.com/office/drawing/2014/main" id="{93E10443-F10E-47F0-B0ED-9304EB529A53}"/>
              </a:ext>
            </a:extLst>
          </p:cNvPr>
          <p:cNvSpPr txBox="1"/>
          <p:nvPr/>
        </p:nvSpPr>
        <p:spPr>
          <a:xfrm>
            <a:off x="492118" y="3017292"/>
            <a:ext cx="1793380" cy="566309"/>
          </a:xfrm>
          <a:prstGeom prst="rect">
            <a:avLst/>
          </a:prstGeom>
          <a:noFill/>
        </p:spPr>
        <p:txBody>
          <a:bodyPr wrap="square" rtlCol="0">
            <a:spAutoFit/>
          </a:bodyPr>
          <a:lstStyle/>
          <a:p>
            <a:pPr>
              <a:lnSpc>
                <a:spcPct val="70000"/>
              </a:lnSpc>
            </a:pPr>
            <a:r>
              <a:rPr lang="en-US" altLang="ja-JP" sz="4400" b="1" dirty="0">
                <a:latin typeface="MS UI Gothic" panose="020B0600070205080204" pitchFamily="50" charset="-128"/>
                <a:ea typeface="MS UI Gothic" panose="020B0600070205080204" pitchFamily="50" charset="-128"/>
              </a:rPr>
              <a:t>thread</a:t>
            </a:r>
            <a:endParaRPr lang="en-US" altLang="ja-JP" sz="3200" b="1" dirty="0">
              <a:latin typeface="MS UI Gothic" panose="020B0600070205080204" pitchFamily="50" charset="-128"/>
              <a:ea typeface="MS UI Gothic" panose="020B0600070205080204" pitchFamily="50" charset="-128"/>
            </a:endParaRPr>
          </a:p>
        </p:txBody>
      </p:sp>
      <p:pic>
        <p:nvPicPr>
          <p:cNvPr id="12" name="Picture 2">
            <a:extLst>
              <a:ext uri="{FF2B5EF4-FFF2-40B4-BE49-F238E27FC236}">
                <a16:creationId xmlns:a16="http://schemas.microsoft.com/office/drawing/2014/main" id="{77BEA7E0-3ACE-42EE-8651-F500B48EF2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5250" y="1363165"/>
            <a:ext cx="2383678" cy="178775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4153E9AC-CAB2-4ABE-93EA-0D2A4C3F4EE6}"/>
              </a:ext>
            </a:extLst>
          </p:cNvPr>
          <p:cNvSpPr txBox="1"/>
          <p:nvPr/>
        </p:nvSpPr>
        <p:spPr>
          <a:xfrm>
            <a:off x="5202750" y="905962"/>
            <a:ext cx="3933993"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https://commons.wikimedia.org/wiki/File:JinhuaHam.jpg</a:t>
            </a:r>
          </a:p>
          <a:p>
            <a:r>
              <a:rPr lang="ja-JP" altLang="en-US" sz="1200" dirty="0">
                <a:latin typeface="MS UI Gothic" panose="020B0600070205080204" pitchFamily="50" charset="-128"/>
                <a:ea typeface="MS UI Gothic" panose="020B0600070205080204" pitchFamily="50" charset="-128"/>
              </a:rPr>
              <a:t>helennawindylee, CC BY-SA 2.0, via Wikimedia Commons</a:t>
            </a:r>
          </a:p>
        </p:txBody>
      </p:sp>
      <p:sp>
        <p:nvSpPr>
          <p:cNvPr id="14" name="テキスト ボックス 13">
            <a:extLst>
              <a:ext uri="{FF2B5EF4-FFF2-40B4-BE49-F238E27FC236}">
                <a16:creationId xmlns:a16="http://schemas.microsoft.com/office/drawing/2014/main" id="{AF48D47B-D646-4462-8295-FF11011CE298}"/>
              </a:ext>
            </a:extLst>
          </p:cNvPr>
          <p:cNvSpPr txBox="1"/>
          <p:nvPr/>
        </p:nvSpPr>
        <p:spPr>
          <a:xfrm>
            <a:off x="2695446" y="1244457"/>
            <a:ext cx="3323628" cy="1717393"/>
          </a:xfrm>
          <a:prstGeom prst="rect">
            <a:avLst/>
          </a:prstGeom>
          <a:noFill/>
        </p:spPr>
        <p:txBody>
          <a:bodyPr wrap="square">
            <a:spAutoFit/>
          </a:bodyPr>
          <a:lstStyle/>
          <a:p>
            <a:pPr>
              <a:lnSpc>
                <a:spcPct val="80000"/>
              </a:lnSpc>
            </a:pPr>
            <a:r>
              <a:rPr lang="en-US" altLang="ja-JP" sz="2800" b="1" dirty="0">
                <a:latin typeface="MS UI Gothic" panose="020B0600070205080204" pitchFamily="50" charset="-128"/>
                <a:ea typeface="MS UI Gothic" panose="020B0600070205080204" pitchFamily="50" charset="-128"/>
              </a:rPr>
              <a:t>d</a:t>
            </a:r>
            <a:r>
              <a:rPr lang="ja-JP" altLang="en-US" sz="2800" b="1" dirty="0">
                <a:latin typeface="MS UI Gothic" panose="020B0600070205080204" pitchFamily="50" charset="-128"/>
                <a:ea typeface="MS UI Gothic" panose="020B0600070205080204" pitchFamily="50" charset="-128"/>
              </a:rPr>
              <a:t>ried meat hung up in </a:t>
            </a:r>
            <a:r>
              <a:rPr lang="ja-JP" altLang="en-US" sz="2800" b="1" dirty="0">
                <a:solidFill>
                  <a:srgbClr val="FF0000"/>
                </a:solidFill>
                <a:latin typeface="MS UI Gothic" panose="020B0600070205080204" pitchFamily="50" charset="-128"/>
                <a:ea typeface="MS UI Gothic" panose="020B0600070205080204" pitchFamily="50" charset="-128"/>
              </a:rPr>
              <a:t>winter</a:t>
            </a:r>
            <a:r>
              <a:rPr lang="ja-JP" altLang="en-US" sz="2800" b="1" dirty="0">
                <a:latin typeface="MS UI Gothic" panose="020B0600070205080204" pitchFamily="50" charset="-128"/>
                <a:ea typeface="MS UI Gothic" panose="020B0600070205080204" pitchFamily="50" charset="-128"/>
              </a:rPr>
              <a:t> as a preserved food</a:t>
            </a:r>
            <a:endParaRPr lang="en-US" altLang="ja-JP" sz="2800" b="1" dirty="0">
              <a:latin typeface="MS UI Gothic" panose="020B0600070205080204" pitchFamily="50" charset="-128"/>
              <a:ea typeface="MS UI Gothic" panose="020B0600070205080204" pitchFamily="50" charset="-128"/>
            </a:endParaRPr>
          </a:p>
          <a:p>
            <a:pPr>
              <a:lnSpc>
                <a:spcPct val="80000"/>
              </a:lnSpc>
            </a:pPr>
            <a:r>
              <a:rPr lang="en-US" altLang="ja-JP" sz="28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winter</a:t>
            </a:r>
            <a:endParaRPr lang="ja-JP" altLang="en-US" sz="2800" b="1" dirty="0">
              <a:solidFill>
                <a:srgbClr val="FF0000"/>
              </a:solidFill>
              <a:latin typeface="MS UI Gothic" panose="020B0600070205080204" pitchFamily="50" charset="-128"/>
              <a:ea typeface="MS UI Gothic" panose="020B0600070205080204" pitchFamily="50" charset="-128"/>
            </a:endParaRPr>
          </a:p>
        </p:txBody>
      </p:sp>
      <p:pic>
        <p:nvPicPr>
          <p:cNvPr id="19" name="図 18">
            <a:extLst>
              <a:ext uri="{FF2B5EF4-FFF2-40B4-BE49-F238E27FC236}">
                <a16:creationId xmlns:a16="http://schemas.microsoft.com/office/drawing/2014/main" id="{78916A15-187D-496D-BB5C-9C670ACF6601}"/>
              </a:ext>
            </a:extLst>
          </p:cNvPr>
          <p:cNvPicPr>
            <a:picLocks noChangeAspect="1"/>
          </p:cNvPicPr>
          <p:nvPr/>
        </p:nvPicPr>
        <p:blipFill>
          <a:blip r:embed="rId9"/>
          <a:stretch>
            <a:fillRect/>
          </a:stretch>
        </p:blipFill>
        <p:spPr>
          <a:xfrm>
            <a:off x="6786837" y="4536281"/>
            <a:ext cx="2164693" cy="2138454"/>
          </a:xfrm>
          <a:prstGeom prst="rect">
            <a:avLst/>
          </a:prstGeom>
        </p:spPr>
      </p:pic>
      <p:sp>
        <p:nvSpPr>
          <p:cNvPr id="20" name="吹き出し: 四角形 19">
            <a:extLst>
              <a:ext uri="{FF2B5EF4-FFF2-40B4-BE49-F238E27FC236}">
                <a16:creationId xmlns:a16="http://schemas.microsoft.com/office/drawing/2014/main" id="{7DC9BCDE-70C5-40A4-BA1E-C654DA68002B}"/>
              </a:ext>
            </a:extLst>
          </p:cNvPr>
          <p:cNvSpPr/>
          <p:nvPr/>
        </p:nvSpPr>
        <p:spPr>
          <a:xfrm>
            <a:off x="237616" y="5758779"/>
            <a:ext cx="5321355" cy="915956"/>
          </a:xfrm>
          <a:prstGeom prst="wedgeRectCallout">
            <a:avLst>
              <a:gd name="adj1" fmla="val -18121"/>
              <a:gd name="adj2" fmla="val -1148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kumimoji="1" lang="en-US" altLang="ja-JP" sz="3600" b="1" dirty="0">
                <a:solidFill>
                  <a:schemeClr val="tx1"/>
                </a:solidFill>
                <a:latin typeface="MS UI Gothic" panose="020B0600070205080204" pitchFamily="50" charset="-128"/>
                <a:ea typeface="MS UI Gothic" panose="020B0600070205080204" pitchFamily="50" charset="-128"/>
              </a:rPr>
              <a:t>thread </a:t>
            </a:r>
            <a:r>
              <a:rPr kumimoji="1" lang="en-US" altLang="ja-JP" sz="3600" b="1" dirty="0">
                <a:solidFill>
                  <a:schemeClr val="tx1"/>
                </a:solidFill>
                <a:latin typeface="MS UI Gothic" panose="020B0600070205080204" pitchFamily="50" charset="-128"/>
                <a:ea typeface="MS UI Gothic" panose="020B0600070205080204" pitchFamily="50" charset="-128"/>
                <a:sym typeface="Wingdings" panose="05000000000000000000" pitchFamily="2" charset="2"/>
              </a:rPr>
              <a:t> line  </a:t>
            </a:r>
            <a:r>
              <a:rPr kumimoji="1" lang="en-US" altLang="ja-JP" sz="3600" b="1" dirty="0">
                <a:solidFill>
                  <a:schemeClr val="tx1"/>
                </a:solidFill>
                <a:highlight>
                  <a:srgbClr val="FFFF00"/>
                </a:highlight>
                <a:latin typeface="MS UI Gothic" panose="020B0600070205080204" pitchFamily="50" charset="-128"/>
                <a:ea typeface="MS UI Gothic" panose="020B0600070205080204" pitchFamily="50" charset="-128"/>
                <a:sym typeface="Wingdings" panose="05000000000000000000" pitchFamily="2" charset="2"/>
              </a:rPr>
              <a:t>timeline</a:t>
            </a:r>
            <a:endParaRPr kumimoji="1" lang="en-US" altLang="ja-JP" sz="3600" b="1" dirty="0">
              <a:solidFill>
                <a:schemeClr val="tx1"/>
              </a:solidFill>
              <a:highlight>
                <a:srgbClr val="FFFF00"/>
              </a:highlight>
              <a:latin typeface="MS UI Gothic" panose="020B0600070205080204" pitchFamily="50" charset="-128"/>
              <a:ea typeface="MS UI Gothic" panose="020B0600070205080204" pitchFamily="50" charset="-128"/>
            </a:endParaRPr>
          </a:p>
        </p:txBody>
      </p:sp>
      <p:sp>
        <p:nvSpPr>
          <p:cNvPr id="23" name="矢印: 右 22">
            <a:extLst>
              <a:ext uri="{FF2B5EF4-FFF2-40B4-BE49-F238E27FC236}">
                <a16:creationId xmlns:a16="http://schemas.microsoft.com/office/drawing/2014/main" id="{260310DC-DB84-49AB-9713-24DC107474D4}"/>
              </a:ext>
            </a:extLst>
          </p:cNvPr>
          <p:cNvSpPr/>
          <p:nvPr/>
        </p:nvSpPr>
        <p:spPr>
          <a:xfrm rot="7791083">
            <a:off x="4053572" y="3059454"/>
            <a:ext cx="845840"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6930E127-0663-4CBD-B007-959400DA1628}"/>
              </a:ext>
            </a:extLst>
          </p:cNvPr>
          <p:cNvSpPr/>
          <p:nvPr/>
        </p:nvSpPr>
        <p:spPr>
          <a:xfrm rot="16200000">
            <a:off x="3527312" y="4935470"/>
            <a:ext cx="1106491" cy="6526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13792796-A11D-445D-8D64-6912F0A94B02}"/>
              </a:ext>
            </a:extLst>
          </p:cNvPr>
          <p:cNvSpPr txBox="1"/>
          <p:nvPr/>
        </p:nvSpPr>
        <p:spPr>
          <a:xfrm>
            <a:off x="2616674" y="3810738"/>
            <a:ext cx="5908791" cy="954107"/>
          </a:xfrm>
          <a:prstGeom prst="rect">
            <a:avLst/>
          </a:prstGeom>
          <a:noFill/>
        </p:spPr>
        <p:txBody>
          <a:bodyPr wrap="square" rtlCol="0">
            <a:spAutoFit/>
          </a:bodyPr>
          <a:lstStyle/>
          <a:p>
            <a:pPr>
              <a:lnSpc>
                <a:spcPct val="70000"/>
              </a:lnSpc>
            </a:pPr>
            <a:r>
              <a:rPr kumimoji="1" lang="en-US" altLang="ja-JP" sz="3600" b="1" dirty="0">
                <a:latin typeface="MS UI Gothic" panose="020B0600070205080204" pitchFamily="50" charset="-128"/>
                <a:ea typeface="MS UI Gothic" panose="020B0600070205080204" pitchFamily="50" charset="-128"/>
              </a:rPr>
              <a:t>Winter is the end of the year</a:t>
            </a:r>
          </a:p>
          <a:p>
            <a:pPr marL="571500" indent="-571500">
              <a:lnSpc>
                <a:spcPct val="70000"/>
              </a:lnSpc>
              <a:buFont typeface="Wingdings" panose="05000000000000000000" pitchFamily="2" charset="2"/>
              <a:buChar char="à"/>
            </a:pPr>
            <a:r>
              <a:rPr kumimoji="1"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to end, to finish</a:t>
            </a:r>
          </a:p>
        </p:txBody>
      </p:sp>
    </p:spTree>
    <p:extLst>
      <p:ext uri="{BB962C8B-B14F-4D97-AF65-F5344CB8AC3E}">
        <p14:creationId xmlns:p14="http://schemas.microsoft.com/office/powerpoint/2010/main" val="2760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70ABEF8-AA43-4389-8406-2AB330E57CC6}"/>
              </a:ext>
            </a:extLst>
          </p:cNvPr>
          <p:cNvPicPr>
            <a:picLocks noChangeAspect="1"/>
          </p:cNvPicPr>
          <p:nvPr/>
        </p:nvPicPr>
        <p:blipFill>
          <a:blip r:embed="rId2"/>
          <a:stretch>
            <a:fillRect/>
          </a:stretch>
        </p:blipFill>
        <p:spPr>
          <a:xfrm>
            <a:off x="0" y="-4051"/>
            <a:ext cx="9144000" cy="470458"/>
          </a:xfrm>
          <a:prstGeom prst="rect">
            <a:avLst/>
          </a:prstGeom>
        </p:spPr>
      </p:pic>
      <p:pic>
        <p:nvPicPr>
          <p:cNvPr id="4" name="図 3" descr="アイコン&#10;&#10;自動的に生成された説明">
            <a:extLst>
              <a:ext uri="{FF2B5EF4-FFF2-40B4-BE49-F238E27FC236}">
                <a16:creationId xmlns:a16="http://schemas.microsoft.com/office/drawing/2014/main" id="{19FAD3B7-9D3C-4E0B-9E6D-E879E74B8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818" y="3599543"/>
            <a:ext cx="3069776" cy="3069776"/>
          </a:xfrm>
          <a:prstGeom prst="rect">
            <a:avLst/>
          </a:prstGeom>
        </p:spPr>
      </p:pic>
      <p:pic>
        <p:nvPicPr>
          <p:cNvPr id="3074" name="Picture 2">
            <a:extLst>
              <a:ext uri="{FF2B5EF4-FFF2-40B4-BE49-F238E27FC236}">
                <a16:creationId xmlns:a16="http://schemas.microsoft.com/office/drawing/2014/main" id="{27D99EA9-5543-4A72-B58D-7BE4EE39C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1" y="1537479"/>
            <a:ext cx="3606523" cy="270489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74B1367C-F471-4A8A-9538-93E0FA784C29}"/>
              </a:ext>
            </a:extLst>
          </p:cNvPr>
          <p:cNvSpPr txBox="1"/>
          <p:nvPr/>
        </p:nvSpPr>
        <p:spPr>
          <a:xfrm>
            <a:off x="150871" y="916347"/>
            <a:ext cx="7378432"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https://commons.wikimedia.org/wiki/File:JinhuaHam.jpg</a:t>
            </a:r>
          </a:p>
          <a:p>
            <a:r>
              <a:rPr lang="ja-JP" altLang="en-US" sz="1200" dirty="0">
                <a:latin typeface="MS UI Gothic" panose="020B0600070205080204" pitchFamily="50" charset="-128"/>
                <a:ea typeface="MS UI Gothic" panose="020B0600070205080204" pitchFamily="50" charset="-128"/>
              </a:rPr>
              <a:t>helennawindylee, CC BY-SA 2.0 &lt;https://creativecommons.org/licenses/by-sa/2.0&gt;, via Wikimedia Commons</a:t>
            </a:r>
          </a:p>
        </p:txBody>
      </p:sp>
      <p:pic>
        <p:nvPicPr>
          <p:cNvPr id="7" name="図 6">
            <a:extLst>
              <a:ext uri="{FF2B5EF4-FFF2-40B4-BE49-F238E27FC236}">
                <a16:creationId xmlns:a16="http://schemas.microsoft.com/office/drawing/2014/main" id="{6420CB54-4830-4036-9E92-1296D736B76A}"/>
              </a:ext>
            </a:extLst>
          </p:cNvPr>
          <p:cNvPicPr>
            <a:picLocks noChangeAspect="1"/>
          </p:cNvPicPr>
          <p:nvPr/>
        </p:nvPicPr>
        <p:blipFill>
          <a:blip r:embed="rId5"/>
          <a:stretch>
            <a:fillRect/>
          </a:stretch>
        </p:blipFill>
        <p:spPr>
          <a:xfrm>
            <a:off x="4464274" y="2706634"/>
            <a:ext cx="1286626" cy="1967780"/>
          </a:xfrm>
          <a:prstGeom prst="rect">
            <a:avLst/>
          </a:prstGeom>
        </p:spPr>
      </p:pic>
      <p:sp>
        <p:nvSpPr>
          <p:cNvPr id="9" name="吹き出し: 四角形 8">
            <a:extLst>
              <a:ext uri="{FF2B5EF4-FFF2-40B4-BE49-F238E27FC236}">
                <a16:creationId xmlns:a16="http://schemas.microsoft.com/office/drawing/2014/main" id="{0C24CCA3-FA0B-4D0F-8094-94B8DA02D0E6}"/>
              </a:ext>
            </a:extLst>
          </p:cNvPr>
          <p:cNvSpPr/>
          <p:nvPr/>
        </p:nvSpPr>
        <p:spPr>
          <a:xfrm>
            <a:off x="3799434" y="1623610"/>
            <a:ext cx="3420139" cy="718207"/>
          </a:xfrm>
          <a:prstGeom prst="wedgeRectCallout">
            <a:avLst>
              <a:gd name="adj1" fmla="val -27519"/>
              <a:gd name="adj2" fmla="val 996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kumimoji="1" lang="en-US" altLang="ja-JP" sz="2400" dirty="0">
                <a:solidFill>
                  <a:schemeClr val="tx1"/>
                </a:solidFill>
                <a:latin typeface="MS UI Gothic" panose="020B0600070205080204" pitchFamily="50" charset="-128"/>
                <a:ea typeface="MS UI Gothic" panose="020B0600070205080204" pitchFamily="50" charset="-128"/>
              </a:rPr>
              <a:t>Old form (Seal-engraving style of writing Kanji)</a:t>
            </a:r>
          </a:p>
        </p:txBody>
      </p:sp>
      <p:sp>
        <p:nvSpPr>
          <p:cNvPr id="11" name="テキスト ボックス 10">
            <a:extLst>
              <a:ext uri="{FF2B5EF4-FFF2-40B4-BE49-F238E27FC236}">
                <a16:creationId xmlns:a16="http://schemas.microsoft.com/office/drawing/2014/main" id="{14E352AC-1626-4F93-B128-55162FA9EDCC}"/>
              </a:ext>
            </a:extLst>
          </p:cNvPr>
          <p:cNvSpPr txBox="1"/>
          <p:nvPr/>
        </p:nvSpPr>
        <p:spPr>
          <a:xfrm>
            <a:off x="150871" y="4890068"/>
            <a:ext cx="6090272" cy="1889748"/>
          </a:xfrm>
          <a:prstGeom prst="rect">
            <a:avLst/>
          </a:prstGeom>
          <a:noFill/>
        </p:spPr>
        <p:txBody>
          <a:bodyPr wrap="square">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d</a:t>
            </a:r>
            <a:r>
              <a:rPr lang="ja-JP" altLang="en-US" sz="4000" b="1" dirty="0">
                <a:latin typeface="MS UI Gothic" panose="020B0600070205080204" pitchFamily="50" charset="-128"/>
                <a:ea typeface="MS UI Gothic" panose="020B0600070205080204" pitchFamily="50" charset="-128"/>
              </a:rPr>
              <a:t>ried meat hung up in </a:t>
            </a:r>
            <a:r>
              <a:rPr lang="ja-JP" altLang="en-US" sz="4000" b="1" dirty="0">
                <a:solidFill>
                  <a:srgbClr val="FF0000"/>
                </a:solidFill>
                <a:latin typeface="MS UI Gothic" panose="020B0600070205080204" pitchFamily="50" charset="-128"/>
                <a:ea typeface="MS UI Gothic" panose="020B0600070205080204" pitchFamily="50" charset="-128"/>
              </a:rPr>
              <a:t>winter</a:t>
            </a:r>
            <a:r>
              <a:rPr lang="ja-JP" altLang="en-US" sz="4000" b="1" dirty="0">
                <a:latin typeface="MS UI Gothic" panose="020B0600070205080204" pitchFamily="50" charset="-128"/>
                <a:ea typeface="MS UI Gothic" panose="020B0600070205080204" pitchFamily="50" charset="-128"/>
              </a:rPr>
              <a:t> as a preserved food</a:t>
            </a:r>
            <a:endParaRPr lang="en-US" altLang="ja-JP" sz="4000" b="1" dirty="0">
              <a:latin typeface="MS UI Gothic" panose="020B0600070205080204" pitchFamily="50" charset="-128"/>
              <a:ea typeface="MS UI Gothic" panose="020B0600070205080204" pitchFamily="50" charset="-128"/>
            </a:endParaRPr>
          </a:p>
          <a:p>
            <a:pPr>
              <a:lnSpc>
                <a:spcPct val="80000"/>
              </a:lnSpc>
            </a:pPr>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6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winter</a:t>
            </a:r>
            <a:endParaRPr lang="ja-JP" altLang="en-US" sz="4000" b="1" dirty="0">
              <a:solidFill>
                <a:srgbClr val="FF0000"/>
              </a:solidFill>
              <a:latin typeface="MS UI Gothic" panose="020B0600070205080204" pitchFamily="50" charset="-128"/>
              <a:ea typeface="MS UI Gothic" panose="020B0600070205080204" pitchFamily="50" charset="-128"/>
            </a:endParaRPr>
          </a:p>
        </p:txBody>
      </p:sp>
      <p:sp>
        <p:nvSpPr>
          <p:cNvPr id="12" name="矢印: 右 11">
            <a:extLst>
              <a:ext uri="{FF2B5EF4-FFF2-40B4-BE49-F238E27FC236}">
                <a16:creationId xmlns:a16="http://schemas.microsoft.com/office/drawing/2014/main" id="{52CD6DA4-10AE-4A41-8197-75491FBFC9A3}"/>
              </a:ext>
            </a:extLst>
          </p:cNvPr>
          <p:cNvSpPr/>
          <p:nvPr/>
        </p:nvSpPr>
        <p:spPr>
          <a:xfrm rot="2248265">
            <a:off x="4076784" y="2729470"/>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66F30E38-8C37-4BBD-A250-E2222AD37481}"/>
              </a:ext>
            </a:extLst>
          </p:cNvPr>
          <p:cNvPicPr>
            <a:picLocks noChangeAspect="1"/>
          </p:cNvPicPr>
          <p:nvPr/>
        </p:nvPicPr>
        <p:blipFill>
          <a:blip r:embed="rId6"/>
          <a:stretch>
            <a:fillRect/>
          </a:stretch>
        </p:blipFill>
        <p:spPr>
          <a:xfrm>
            <a:off x="0" y="460152"/>
            <a:ext cx="9144000" cy="470019"/>
          </a:xfrm>
          <a:prstGeom prst="rect">
            <a:avLst/>
          </a:prstGeom>
        </p:spPr>
      </p:pic>
      <p:sp>
        <p:nvSpPr>
          <p:cNvPr id="15" name="矢印: 右 14">
            <a:extLst>
              <a:ext uri="{FF2B5EF4-FFF2-40B4-BE49-F238E27FC236}">
                <a16:creationId xmlns:a16="http://schemas.microsoft.com/office/drawing/2014/main" id="{3D5E4B77-E8A4-4C76-895D-FF5D27A38A23}"/>
              </a:ext>
            </a:extLst>
          </p:cNvPr>
          <p:cNvSpPr/>
          <p:nvPr/>
        </p:nvSpPr>
        <p:spPr>
          <a:xfrm rot="2248265">
            <a:off x="5751574" y="4011684"/>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矢印: 右 17">
            <a:extLst>
              <a:ext uri="{FF2B5EF4-FFF2-40B4-BE49-F238E27FC236}">
                <a16:creationId xmlns:a16="http://schemas.microsoft.com/office/drawing/2014/main" id="{53F4E3B2-63E7-47AA-A8C9-5E70A31D99E4}"/>
              </a:ext>
            </a:extLst>
          </p:cNvPr>
          <p:cNvSpPr/>
          <p:nvPr/>
        </p:nvSpPr>
        <p:spPr>
          <a:xfrm rot="8728479">
            <a:off x="7270838" y="2288549"/>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CE688F6F-6C01-45E8-9AAC-2DC0942E4321}"/>
              </a:ext>
            </a:extLst>
          </p:cNvPr>
          <p:cNvSpPr txBox="1"/>
          <p:nvPr/>
        </p:nvSpPr>
        <p:spPr>
          <a:xfrm>
            <a:off x="7206801" y="2952158"/>
            <a:ext cx="1581347" cy="609398"/>
          </a:xfrm>
          <a:prstGeom prst="rect">
            <a:avLst/>
          </a:prstGeom>
          <a:noFill/>
        </p:spPr>
        <p:txBody>
          <a:bodyPr wrap="square" rtlCol="0">
            <a:spAutoFit/>
          </a:bodyPr>
          <a:lstStyle/>
          <a:p>
            <a:pPr algn="ctr">
              <a:lnSpc>
                <a:spcPct val="70000"/>
              </a:lnSpc>
            </a:pPr>
            <a:r>
              <a:rPr lang="en-US" altLang="ja-JP" sz="4800" b="1" dirty="0">
                <a:latin typeface="MS UI Gothic" panose="020B0600070205080204" pitchFamily="50" charset="-128"/>
                <a:ea typeface="MS UI Gothic" panose="020B0600070205080204" pitchFamily="50" charset="-128"/>
              </a:rPr>
              <a:t>meat</a:t>
            </a:r>
          </a:p>
        </p:txBody>
      </p:sp>
      <p:pic>
        <p:nvPicPr>
          <p:cNvPr id="20" name="図 19">
            <a:extLst>
              <a:ext uri="{FF2B5EF4-FFF2-40B4-BE49-F238E27FC236}">
                <a16:creationId xmlns:a16="http://schemas.microsoft.com/office/drawing/2014/main" id="{B789F115-B520-4EEC-9744-B5676D61015D}"/>
              </a:ext>
            </a:extLst>
          </p:cNvPr>
          <p:cNvPicPr>
            <a:picLocks noChangeAspect="1"/>
          </p:cNvPicPr>
          <p:nvPr/>
        </p:nvPicPr>
        <p:blipFill>
          <a:blip r:embed="rId7"/>
          <a:stretch>
            <a:fillRect/>
          </a:stretch>
        </p:blipFill>
        <p:spPr>
          <a:xfrm>
            <a:off x="6465318" y="2439050"/>
            <a:ext cx="855546" cy="910743"/>
          </a:xfrm>
          <a:prstGeom prst="rect">
            <a:avLst/>
          </a:prstGeom>
        </p:spPr>
      </p:pic>
      <p:sp>
        <p:nvSpPr>
          <p:cNvPr id="22" name="矢印: 右 21">
            <a:extLst>
              <a:ext uri="{FF2B5EF4-FFF2-40B4-BE49-F238E27FC236}">
                <a16:creationId xmlns:a16="http://schemas.microsoft.com/office/drawing/2014/main" id="{E46F3300-8F66-45BD-B207-7808C8BFD4A6}"/>
              </a:ext>
            </a:extLst>
          </p:cNvPr>
          <p:cNvSpPr/>
          <p:nvPr/>
        </p:nvSpPr>
        <p:spPr>
          <a:xfrm rot="8728479">
            <a:off x="5801751" y="3095014"/>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76" name="Picture 4" descr="塊肉のイラスト（脂身あり）">
            <a:extLst>
              <a:ext uri="{FF2B5EF4-FFF2-40B4-BE49-F238E27FC236}">
                <a16:creationId xmlns:a16="http://schemas.microsoft.com/office/drawing/2014/main" id="{80B087BE-37D3-46CE-A7A8-C79F10707C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0864" y="856848"/>
            <a:ext cx="1515211" cy="1420510"/>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3EFC7BF5-6EEB-436F-8E00-99FE393EEACB}"/>
              </a:ext>
            </a:extLst>
          </p:cNvPr>
          <p:cNvPicPr>
            <a:picLocks noChangeAspect="1"/>
          </p:cNvPicPr>
          <p:nvPr/>
        </p:nvPicPr>
        <p:blipFill>
          <a:blip r:embed="rId9"/>
          <a:stretch>
            <a:fillRect/>
          </a:stretch>
        </p:blipFill>
        <p:spPr>
          <a:xfrm>
            <a:off x="7904963" y="2167887"/>
            <a:ext cx="981554" cy="808019"/>
          </a:xfrm>
          <a:prstGeom prst="rect">
            <a:avLst/>
          </a:prstGeom>
        </p:spPr>
      </p:pic>
    </p:spTree>
    <p:extLst>
      <p:ext uri="{BB962C8B-B14F-4D97-AF65-F5344CB8AC3E}">
        <p14:creationId xmlns:p14="http://schemas.microsoft.com/office/powerpoint/2010/main" val="53081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D4FD3D1-A833-4B39-A235-481B374E5FEF}"/>
              </a:ext>
            </a:extLst>
          </p:cNvPr>
          <p:cNvPicPr>
            <a:picLocks noChangeAspect="1"/>
          </p:cNvPicPr>
          <p:nvPr/>
        </p:nvPicPr>
        <p:blipFill>
          <a:blip r:embed="rId2"/>
          <a:stretch>
            <a:fillRect/>
          </a:stretch>
        </p:blipFill>
        <p:spPr>
          <a:xfrm>
            <a:off x="2109326" y="1109201"/>
            <a:ext cx="4549128" cy="1412773"/>
          </a:xfrm>
          <a:prstGeom prst="rect">
            <a:avLst/>
          </a:prstGeom>
        </p:spPr>
      </p:pic>
      <p:pic>
        <p:nvPicPr>
          <p:cNvPr id="5" name="図 4">
            <a:extLst>
              <a:ext uri="{FF2B5EF4-FFF2-40B4-BE49-F238E27FC236}">
                <a16:creationId xmlns:a16="http://schemas.microsoft.com/office/drawing/2014/main" id="{A2843F1A-38F9-4142-AC25-DE1F7F3A069B}"/>
              </a:ext>
            </a:extLst>
          </p:cNvPr>
          <p:cNvPicPr>
            <a:picLocks noChangeAspect="1"/>
          </p:cNvPicPr>
          <p:nvPr/>
        </p:nvPicPr>
        <p:blipFill>
          <a:blip r:embed="rId3"/>
          <a:stretch>
            <a:fillRect/>
          </a:stretch>
        </p:blipFill>
        <p:spPr>
          <a:xfrm>
            <a:off x="0" y="2691857"/>
            <a:ext cx="9144000" cy="2654157"/>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図 110">
            <a:extLst>
              <a:ext uri="{FF2B5EF4-FFF2-40B4-BE49-F238E27FC236}">
                <a16:creationId xmlns:a16="http://schemas.microsoft.com/office/drawing/2014/main" id="{6F17AA50-1301-42FE-BED4-6680DCC5A3E3}"/>
              </a:ext>
            </a:extLst>
          </p:cNvPr>
          <p:cNvPicPr>
            <a:picLocks noChangeAspect="1"/>
          </p:cNvPicPr>
          <p:nvPr/>
        </p:nvPicPr>
        <p:blipFill>
          <a:blip r:embed="rId2"/>
          <a:stretch>
            <a:fillRect/>
          </a:stretch>
        </p:blipFill>
        <p:spPr>
          <a:xfrm>
            <a:off x="1741157" y="3070863"/>
            <a:ext cx="1076325" cy="1123950"/>
          </a:xfrm>
          <a:prstGeom prst="rect">
            <a:avLst/>
          </a:prstGeom>
        </p:spPr>
      </p:pic>
      <p:pic>
        <p:nvPicPr>
          <p:cNvPr id="133" name="図 132">
            <a:extLst>
              <a:ext uri="{FF2B5EF4-FFF2-40B4-BE49-F238E27FC236}">
                <a16:creationId xmlns:a16="http://schemas.microsoft.com/office/drawing/2014/main" id="{3B7238B0-1C80-4B08-8859-F8FABDFF791E}"/>
              </a:ext>
            </a:extLst>
          </p:cNvPr>
          <p:cNvPicPr>
            <a:picLocks noChangeAspect="1"/>
          </p:cNvPicPr>
          <p:nvPr/>
        </p:nvPicPr>
        <p:blipFill>
          <a:blip r:embed="rId3"/>
          <a:stretch>
            <a:fillRect/>
          </a:stretch>
        </p:blipFill>
        <p:spPr>
          <a:xfrm>
            <a:off x="5633144" y="1389978"/>
            <a:ext cx="1625564" cy="1377596"/>
          </a:xfrm>
          <a:prstGeom prst="rect">
            <a:avLst/>
          </a:prstGeom>
        </p:spPr>
      </p:pic>
      <p:cxnSp>
        <p:nvCxnSpPr>
          <p:cNvPr id="80" name="直線コネクタ 79">
            <a:extLst>
              <a:ext uri="{FF2B5EF4-FFF2-40B4-BE49-F238E27FC236}">
                <a16:creationId xmlns:a16="http://schemas.microsoft.com/office/drawing/2014/main" id="{1F2F790F-DDE4-4528-8119-4C71BFE37C96}"/>
              </a:ext>
            </a:extLst>
          </p:cNvPr>
          <p:cNvCxnSpPr>
            <a:cxnSpLocks/>
          </p:cNvCxnSpPr>
          <p:nvPr/>
        </p:nvCxnSpPr>
        <p:spPr>
          <a:xfrm>
            <a:off x="1713310" y="2455897"/>
            <a:ext cx="206267" cy="759458"/>
          </a:xfrm>
          <a:prstGeom prst="line">
            <a:avLst/>
          </a:prstGeom>
          <a:ln w="889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A0D005BE-EB8F-4C11-937E-92EDFB1FBFD3}"/>
              </a:ext>
            </a:extLst>
          </p:cNvPr>
          <p:cNvPicPr>
            <a:picLocks noChangeAspect="1"/>
          </p:cNvPicPr>
          <p:nvPr/>
        </p:nvPicPr>
        <p:blipFill>
          <a:blip r:embed="rId4"/>
          <a:stretch>
            <a:fillRect/>
          </a:stretch>
        </p:blipFill>
        <p:spPr>
          <a:xfrm>
            <a:off x="0" y="-3816"/>
            <a:ext cx="9144000" cy="470458"/>
          </a:xfrm>
          <a:prstGeom prst="rect">
            <a:avLst/>
          </a:prstGeom>
        </p:spPr>
      </p:pic>
      <p:pic>
        <p:nvPicPr>
          <p:cNvPr id="6" name="Picture 2">
            <a:extLst>
              <a:ext uri="{FF2B5EF4-FFF2-40B4-BE49-F238E27FC236}">
                <a16:creationId xmlns:a16="http://schemas.microsoft.com/office/drawing/2014/main" id="{12644AD5-01D0-463E-B762-57F3B46EDF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88" y="5293820"/>
            <a:ext cx="1434378" cy="107578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C22D6DEE-FB85-49AE-9EF9-EE6468C3B714}"/>
              </a:ext>
            </a:extLst>
          </p:cNvPr>
          <p:cNvPicPr>
            <a:picLocks noChangeAspect="1"/>
          </p:cNvPicPr>
          <p:nvPr/>
        </p:nvPicPr>
        <p:blipFill>
          <a:blip r:embed="rId6"/>
          <a:stretch>
            <a:fillRect/>
          </a:stretch>
        </p:blipFill>
        <p:spPr>
          <a:xfrm>
            <a:off x="1610123" y="5420247"/>
            <a:ext cx="595822" cy="959934"/>
          </a:xfrm>
          <a:prstGeom prst="rect">
            <a:avLst/>
          </a:prstGeom>
        </p:spPr>
      </p:pic>
      <p:pic>
        <p:nvPicPr>
          <p:cNvPr id="8" name="図 7">
            <a:extLst>
              <a:ext uri="{FF2B5EF4-FFF2-40B4-BE49-F238E27FC236}">
                <a16:creationId xmlns:a16="http://schemas.microsoft.com/office/drawing/2014/main" id="{F522B4B4-1D27-4C68-A749-37D3752687E0}"/>
              </a:ext>
            </a:extLst>
          </p:cNvPr>
          <p:cNvPicPr>
            <a:picLocks noChangeAspect="1"/>
          </p:cNvPicPr>
          <p:nvPr/>
        </p:nvPicPr>
        <p:blipFill>
          <a:blip r:embed="rId7"/>
          <a:stretch>
            <a:fillRect/>
          </a:stretch>
        </p:blipFill>
        <p:spPr>
          <a:xfrm>
            <a:off x="2205945" y="5388030"/>
            <a:ext cx="494105" cy="964398"/>
          </a:xfrm>
          <a:prstGeom prst="rect">
            <a:avLst/>
          </a:prstGeom>
        </p:spPr>
      </p:pic>
      <p:pic>
        <p:nvPicPr>
          <p:cNvPr id="9" name="図 8">
            <a:extLst>
              <a:ext uri="{FF2B5EF4-FFF2-40B4-BE49-F238E27FC236}">
                <a16:creationId xmlns:a16="http://schemas.microsoft.com/office/drawing/2014/main" id="{F4B74E70-F78A-42A5-931F-4717FFF5B2FF}"/>
              </a:ext>
            </a:extLst>
          </p:cNvPr>
          <p:cNvPicPr>
            <a:picLocks noChangeAspect="1"/>
          </p:cNvPicPr>
          <p:nvPr/>
        </p:nvPicPr>
        <p:blipFill>
          <a:blip r:embed="rId8"/>
          <a:stretch>
            <a:fillRect/>
          </a:stretch>
        </p:blipFill>
        <p:spPr>
          <a:xfrm>
            <a:off x="0" y="456759"/>
            <a:ext cx="9144000" cy="487110"/>
          </a:xfrm>
          <a:prstGeom prst="rect">
            <a:avLst/>
          </a:prstGeom>
        </p:spPr>
      </p:pic>
      <p:pic>
        <p:nvPicPr>
          <p:cNvPr id="47" name="図 46">
            <a:extLst>
              <a:ext uri="{FF2B5EF4-FFF2-40B4-BE49-F238E27FC236}">
                <a16:creationId xmlns:a16="http://schemas.microsoft.com/office/drawing/2014/main" id="{D214B788-B053-48B8-94ED-ACA69E431646}"/>
              </a:ext>
            </a:extLst>
          </p:cNvPr>
          <p:cNvPicPr>
            <a:picLocks noChangeAspect="1"/>
          </p:cNvPicPr>
          <p:nvPr/>
        </p:nvPicPr>
        <p:blipFill>
          <a:blip r:embed="rId9"/>
          <a:stretch>
            <a:fillRect/>
          </a:stretch>
        </p:blipFill>
        <p:spPr>
          <a:xfrm>
            <a:off x="7598415" y="1338430"/>
            <a:ext cx="1273572" cy="1234744"/>
          </a:xfrm>
          <a:prstGeom prst="rect">
            <a:avLst/>
          </a:prstGeom>
        </p:spPr>
      </p:pic>
      <p:sp>
        <p:nvSpPr>
          <p:cNvPr id="50" name="テキスト ボックス 49">
            <a:extLst>
              <a:ext uri="{FF2B5EF4-FFF2-40B4-BE49-F238E27FC236}">
                <a16:creationId xmlns:a16="http://schemas.microsoft.com/office/drawing/2014/main" id="{782C70BE-AB10-4683-8E01-A03AC8FD883A}"/>
              </a:ext>
            </a:extLst>
          </p:cNvPr>
          <p:cNvSpPr txBox="1"/>
          <p:nvPr/>
        </p:nvSpPr>
        <p:spPr>
          <a:xfrm>
            <a:off x="1283789" y="1797123"/>
            <a:ext cx="2715605" cy="523220"/>
          </a:xfrm>
          <a:prstGeom prst="rect">
            <a:avLst/>
          </a:prstGeom>
          <a:noFill/>
        </p:spPr>
        <p:txBody>
          <a:bodyPr wrap="square" rtlCol="0">
            <a:spAutoFit/>
          </a:bodyPr>
          <a:lstStyle/>
          <a:p>
            <a:pPr algn="ctr">
              <a:lnSpc>
                <a:spcPct val="70000"/>
              </a:lnSpc>
            </a:pPr>
            <a:r>
              <a:rPr lang="en-US" altLang="ja-JP" sz="4000" dirty="0"/>
              <a:t>dagger-axe</a:t>
            </a:r>
            <a:endParaRPr lang="ja-JP" altLang="en-US" sz="4000" dirty="0"/>
          </a:p>
        </p:txBody>
      </p:sp>
      <p:sp>
        <p:nvSpPr>
          <p:cNvPr id="5" name="テキスト ボックス 4">
            <a:extLst>
              <a:ext uri="{FF2B5EF4-FFF2-40B4-BE49-F238E27FC236}">
                <a16:creationId xmlns:a16="http://schemas.microsoft.com/office/drawing/2014/main" id="{75447309-60D5-413F-99A6-33EDEA2DCF72}"/>
              </a:ext>
            </a:extLst>
          </p:cNvPr>
          <p:cNvSpPr txBox="1"/>
          <p:nvPr/>
        </p:nvSpPr>
        <p:spPr>
          <a:xfrm>
            <a:off x="5392" y="6379151"/>
            <a:ext cx="4301828" cy="461665"/>
          </a:xfrm>
          <a:prstGeom prst="rect">
            <a:avLst/>
          </a:prstGeom>
          <a:noFill/>
        </p:spPr>
        <p:txBody>
          <a:bodyPr wrap="square">
            <a:spAutoFit/>
          </a:bodyPr>
          <a:lstStyle/>
          <a:p>
            <a:r>
              <a:rPr lang="ja-JP" altLang="en-US" sz="1200" dirty="0"/>
              <a:t>https://commons.wikimedia.org/wiki/File:A_basket_of_yarn.jpg</a:t>
            </a:r>
          </a:p>
          <a:p>
            <a:r>
              <a:rPr lang="ja-JP" altLang="en-US" sz="1200" dirty="0"/>
              <a:t>pixelverve.com, CC BY-SA 2.0, via Wikimedia Commons</a:t>
            </a:r>
          </a:p>
        </p:txBody>
      </p:sp>
      <p:sp>
        <p:nvSpPr>
          <p:cNvPr id="51" name="テキスト ボックス 50">
            <a:extLst>
              <a:ext uri="{FF2B5EF4-FFF2-40B4-BE49-F238E27FC236}">
                <a16:creationId xmlns:a16="http://schemas.microsoft.com/office/drawing/2014/main" id="{9A6593E8-ACBA-4A82-9745-096AE1751B6F}"/>
              </a:ext>
            </a:extLst>
          </p:cNvPr>
          <p:cNvSpPr txBox="1"/>
          <p:nvPr/>
        </p:nvSpPr>
        <p:spPr>
          <a:xfrm>
            <a:off x="6934952" y="2458981"/>
            <a:ext cx="2178473" cy="480131"/>
          </a:xfrm>
          <a:prstGeom prst="rect">
            <a:avLst/>
          </a:prstGeom>
          <a:noFill/>
        </p:spPr>
        <p:txBody>
          <a:bodyPr wrap="square" rtlCol="0">
            <a:spAutoFit/>
          </a:bodyPr>
          <a:lstStyle/>
          <a:p>
            <a:pPr algn="ctr">
              <a:lnSpc>
                <a:spcPct val="70000"/>
              </a:lnSpc>
            </a:pPr>
            <a:r>
              <a:rPr lang="en-US" altLang="ja-JP" sz="3600" b="1" dirty="0"/>
              <a:t>clan name</a:t>
            </a:r>
            <a:endParaRPr lang="ja-JP" altLang="en-US" sz="3600" b="1" dirty="0"/>
          </a:p>
        </p:txBody>
      </p:sp>
      <p:pic>
        <p:nvPicPr>
          <p:cNvPr id="63" name="図 62">
            <a:extLst>
              <a:ext uri="{FF2B5EF4-FFF2-40B4-BE49-F238E27FC236}">
                <a16:creationId xmlns:a16="http://schemas.microsoft.com/office/drawing/2014/main" id="{CD821A90-6FC3-4B69-BAF5-9811CF1C2A85}"/>
              </a:ext>
            </a:extLst>
          </p:cNvPr>
          <p:cNvPicPr>
            <a:picLocks noChangeAspect="1"/>
          </p:cNvPicPr>
          <p:nvPr/>
        </p:nvPicPr>
        <p:blipFill>
          <a:blip r:embed="rId10"/>
          <a:stretch>
            <a:fillRect/>
          </a:stretch>
        </p:blipFill>
        <p:spPr>
          <a:xfrm>
            <a:off x="2370292" y="2334796"/>
            <a:ext cx="1109989" cy="1075302"/>
          </a:xfrm>
          <a:prstGeom prst="rect">
            <a:avLst/>
          </a:prstGeom>
        </p:spPr>
      </p:pic>
      <p:pic>
        <p:nvPicPr>
          <p:cNvPr id="69" name="図 68">
            <a:extLst>
              <a:ext uri="{FF2B5EF4-FFF2-40B4-BE49-F238E27FC236}">
                <a16:creationId xmlns:a16="http://schemas.microsoft.com/office/drawing/2014/main" id="{07E5C817-4923-45AE-A19D-5B5C9C30D316}"/>
              </a:ext>
            </a:extLst>
          </p:cNvPr>
          <p:cNvPicPr>
            <a:picLocks noChangeAspect="1"/>
          </p:cNvPicPr>
          <p:nvPr/>
        </p:nvPicPr>
        <p:blipFill>
          <a:blip r:embed="rId11"/>
          <a:stretch>
            <a:fillRect/>
          </a:stretch>
        </p:blipFill>
        <p:spPr>
          <a:xfrm>
            <a:off x="0" y="915267"/>
            <a:ext cx="9144000" cy="469580"/>
          </a:xfrm>
          <a:prstGeom prst="rect">
            <a:avLst/>
          </a:prstGeom>
        </p:spPr>
      </p:pic>
      <p:sp>
        <p:nvSpPr>
          <p:cNvPr id="70" name="テキスト ボックス 69">
            <a:extLst>
              <a:ext uri="{FF2B5EF4-FFF2-40B4-BE49-F238E27FC236}">
                <a16:creationId xmlns:a16="http://schemas.microsoft.com/office/drawing/2014/main" id="{60916A51-8AD2-41F9-A3C0-7B037D4309D1}"/>
              </a:ext>
            </a:extLst>
          </p:cNvPr>
          <p:cNvSpPr txBox="1"/>
          <p:nvPr/>
        </p:nvSpPr>
        <p:spPr>
          <a:xfrm>
            <a:off x="82066" y="4885061"/>
            <a:ext cx="4010964" cy="483530"/>
          </a:xfrm>
          <a:prstGeom prst="rect">
            <a:avLst/>
          </a:prstGeom>
          <a:noFill/>
        </p:spPr>
        <p:txBody>
          <a:bodyPr wrap="square" rtlCol="0">
            <a:spAutoFit/>
          </a:bodyPr>
          <a:lstStyle/>
          <a:p>
            <a:pPr>
              <a:lnSpc>
                <a:spcPct val="70000"/>
              </a:lnSpc>
            </a:pPr>
            <a:r>
              <a:rPr lang="en-US" altLang="ja-JP" sz="3600" dirty="0" err="1"/>
              <a:t>thread</a:t>
            </a:r>
            <a:r>
              <a:rPr lang="en-US" altLang="ja-JP" sz="3600" dirty="0" err="1">
                <a:sym typeface="Wingdings" panose="05000000000000000000" pitchFamily="2" charset="2"/>
              </a:rPr>
              <a:t></a:t>
            </a:r>
            <a:r>
              <a:rPr lang="en-US" altLang="ja-JP" sz="3600" b="1" dirty="0" err="1">
                <a:solidFill>
                  <a:srgbClr val="FF0000"/>
                </a:solidFill>
                <a:highlight>
                  <a:srgbClr val="FFFF00"/>
                </a:highlight>
                <a:sym typeface="Wingdings" panose="05000000000000000000" pitchFamily="2" charset="2"/>
              </a:rPr>
              <a:t>plant</a:t>
            </a:r>
            <a:r>
              <a:rPr lang="en-US" altLang="ja-JP" sz="3600" b="1" dirty="0">
                <a:solidFill>
                  <a:srgbClr val="FF0000"/>
                </a:solidFill>
                <a:highlight>
                  <a:srgbClr val="FFFF00"/>
                </a:highlight>
                <a:sym typeface="Wingdings" panose="05000000000000000000" pitchFamily="2" charset="2"/>
              </a:rPr>
              <a:t> fiber</a:t>
            </a:r>
            <a:endParaRPr lang="ja-JP" altLang="en-US" sz="3600" b="1" dirty="0">
              <a:solidFill>
                <a:srgbClr val="FF0000"/>
              </a:solidFill>
              <a:highlight>
                <a:srgbClr val="FFFF00"/>
              </a:highlight>
            </a:endParaRPr>
          </a:p>
        </p:txBody>
      </p:sp>
      <p:sp>
        <p:nvSpPr>
          <p:cNvPr id="72" name="テキスト ボックス 71">
            <a:extLst>
              <a:ext uri="{FF2B5EF4-FFF2-40B4-BE49-F238E27FC236}">
                <a16:creationId xmlns:a16="http://schemas.microsoft.com/office/drawing/2014/main" id="{A0F5AFA9-17CE-45E7-8AC8-AAD5E9EB579E}"/>
              </a:ext>
            </a:extLst>
          </p:cNvPr>
          <p:cNvSpPr txBox="1"/>
          <p:nvPr/>
        </p:nvSpPr>
        <p:spPr>
          <a:xfrm>
            <a:off x="0" y="1409047"/>
            <a:ext cx="5807154" cy="461665"/>
          </a:xfrm>
          <a:prstGeom prst="rect">
            <a:avLst/>
          </a:prstGeom>
          <a:noFill/>
        </p:spPr>
        <p:txBody>
          <a:bodyPr wrap="square">
            <a:spAutoFit/>
          </a:bodyPr>
          <a:lstStyle/>
          <a:p>
            <a:r>
              <a:rPr lang="ja-JP" altLang="en-US" sz="1200" dirty="0"/>
              <a:t>https://commons.wikimedia.org/wiki/File:Chinese_dagger-axe_and_related_polearms.svg</a:t>
            </a:r>
          </a:p>
          <a:p>
            <a:r>
              <a:rPr lang="ja-JP" altLang="en-US" sz="1200" dirty="0"/>
              <a:t>Waerloeg, CC BY-SA 4.0, via Wikimedia Commons</a:t>
            </a:r>
          </a:p>
        </p:txBody>
      </p:sp>
      <p:pic>
        <p:nvPicPr>
          <p:cNvPr id="74" name="図 73">
            <a:extLst>
              <a:ext uri="{FF2B5EF4-FFF2-40B4-BE49-F238E27FC236}">
                <a16:creationId xmlns:a16="http://schemas.microsoft.com/office/drawing/2014/main" id="{19A9C2D5-4C0B-4873-B5AB-E81E5882D20E}"/>
              </a:ext>
            </a:extLst>
          </p:cNvPr>
          <p:cNvPicPr>
            <a:picLocks noChangeAspect="1"/>
          </p:cNvPicPr>
          <p:nvPr/>
        </p:nvPicPr>
        <p:blipFill>
          <a:blip r:embed="rId12"/>
          <a:stretch>
            <a:fillRect/>
          </a:stretch>
        </p:blipFill>
        <p:spPr>
          <a:xfrm>
            <a:off x="96588" y="1882159"/>
            <a:ext cx="1362075" cy="2857500"/>
          </a:xfrm>
          <a:prstGeom prst="rect">
            <a:avLst/>
          </a:prstGeom>
        </p:spPr>
      </p:pic>
      <p:cxnSp>
        <p:nvCxnSpPr>
          <p:cNvPr id="77" name="直線コネクタ 76">
            <a:extLst>
              <a:ext uri="{FF2B5EF4-FFF2-40B4-BE49-F238E27FC236}">
                <a16:creationId xmlns:a16="http://schemas.microsoft.com/office/drawing/2014/main" id="{A5D3AC1C-2C54-4180-B457-A9B63E03CBB5}"/>
              </a:ext>
            </a:extLst>
          </p:cNvPr>
          <p:cNvCxnSpPr>
            <a:cxnSpLocks/>
          </p:cNvCxnSpPr>
          <p:nvPr/>
        </p:nvCxnSpPr>
        <p:spPr>
          <a:xfrm>
            <a:off x="1493665" y="2720444"/>
            <a:ext cx="573628" cy="0"/>
          </a:xfrm>
          <a:prstGeom prst="line">
            <a:avLst/>
          </a:prstGeom>
          <a:ln w="889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56A82017-A8D6-4971-BF6B-B423A069C41C}"/>
              </a:ext>
            </a:extLst>
          </p:cNvPr>
          <p:cNvCxnSpPr>
            <a:cxnSpLocks/>
          </p:cNvCxnSpPr>
          <p:nvPr/>
        </p:nvCxnSpPr>
        <p:spPr>
          <a:xfrm>
            <a:off x="1955855" y="3351839"/>
            <a:ext cx="474150" cy="683489"/>
          </a:xfrm>
          <a:prstGeom prst="line">
            <a:avLst/>
          </a:prstGeom>
          <a:ln w="889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E01C660B-D9A9-4AD3-8502-5E9C3A337533}"/>
              </a:ext>
            </a:extLst>
          </p:cNvPr>
          <p:cNvCxnSpPr>
            <a:cxnSpLocks/>
          </p:cNvCxnSpPr>
          <p:nvPr/>
        </p:nvCxnSpPr>
        <p:spPr>
          <a:xfrm flipV="1">
            <a:off x="1910115" y="3316563"/>
            <a:ext cx="281138" cy="251248"/>
          </a:xfrm>
          <a:prstGeom prst="line">
            <a:avLst/>
          </a:prstGeom>
          <a:ln w="889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2408ACD3-FEA9-48B1-99EA-7660723D3452}"/>
              </a:ext>
            </a:extLst>
          </p:cNvPr>
          <p:cNvCxnSpPr>
            <a:cxnSpLocks/>
          </p:cNvCxnSpPr>
          <p:nvPr/>
        </p:nvCxnSpPr>
        <p:spPr>
          <a:xfrm>
            <a:off x="1818472" y="2459651"/>
            <a:ext cx="183287" cy="160100"/>
          </a:xfrm>
          <a:prstGeom prst="line">
            <a:avLst/>
          </a:prstGeom>
          <a:ln w="889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D769D9D4-04BF-402B-8485-1C01BBE7D9A5}"/>
              </a:ext>
            </a:extLst>
          </p:cNvPr>
          <p:cNvCxnSpPr>
            <a:cxnSpLocks/>
          </p:cNvCxnSpPr>
          <p:nvPr/>
        </p:nvCxnSpPr>
        <p:spPr>
          <a:xfrm>
            <a:off x="6129347" y="1813014"/>
            <a:ext cx="101037" cy="672739"/>
          </a:xfrm>
          <a:prstGeom prst="line">
            <a:avLst/>
          </a:prstGeom>
          <a:ln w="889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7E312F95-3EB5-4135-9A2F-9E54D57165AD}"/>
              </a:ext>
            </a:extLst>
          </p:cNvPr>
          <p:cNvCxnSpPr>
            <a:cxnSpLocks/>
          </p:cNvCxnSpPr>
          <p:nvPr/>
        </p:nvCxnSpPr>
        <p:spPr>
          <a:xfrm>
            <a:off x="6281114" y="2497621"/>
            <a:ext cx="233122" cy="172731"/>
          </a:xfrm>
          <a:prstGeom prst="line">
            <a:avLst/>
          </a:prstGeom>
          <a:ln w="889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98D506C5-F62C-4BB9-A610-959A741B887D}"/>
              </a:ext>
            </a:extLst>
          </p:cNvPr>
          <p:cNvCxnSpPr>
            <a:cxnSpLocks/>
          </p:cNvCxnSpPr>
          <p:nvPr/>
        </p:nvCxnSpPr>
        <p:spPr>
          <a:xfrm flipH="1">
            <a:off x="6557289" y="2547972"/>
            <a:ext cx="60314" cy="184324"/>
          </a:xfrm>
          <a:prstGeom prst="line">
            <a:avLst/>
          </a:prstGeom>
          <a:ln w="889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58495B14-9F36-40DA-B3BA-F58D0A57C537}"/>
              </a:ext>
            </a:extLst>
          </p:cNvPr>
          <p:cNvCxnSpPr>
            <a:cxnSpLocks/>
          </p:cNvCxnSpPr>
          <p:nvPr/>
        </p:nvCxnSpPr>
        <p:spPr>
          <a:xfrm flipH="1">
            <a:off x="5992845" y="1740086"/>
            <a:ext cx="809708" cy="0"/>
          </a:xfrm>
          <a:prstGeom prst="line">
            <a:avLst/>
          </a:prstGeom>
          <a:ln w="889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9FBF7044-AAB4-4ADC-81F3-90AB6EA337DB}"/>
              </a:ext>
            </a:extLst>
          </p:cNvPr>
          <p:cNvCxnSpPr>
            <a:cxnSpLocks/>
          </p:cNvCxnSpPr>
          <p:nvPr/>
        </p:nvCxnSpPr>
        <p:spPr>
          <a:xfrm flipH="1">
            <a:off x="6076950" y="1959489"/>
            <a:ext cx="729652" cy="43485"/>
          </a:xfrm>
          <a:prstGeom prst="line">
            <a:avLst/>
          </a:prstGeom>
          <a:ln w="889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pic>
        <p:nvPicPr>
          <p:cNvPr id="16405" name="図 16404">
            <a:extLst>
              <a:ext uri="{FF2B5EF4-FFF2-40B4-BE49-F238E27FC236}">
                <a16:creationId xmlns:a16="http://schemas.microsoft.com/office/drawing/2014/main" id="{C3686887-0A25-434F-A5E2-82AF0C9FF2A6}"/>
              </a:ext>
            </a:extLst>
          </p:cNvPr>
          <p:cNvPicPr>
            <a:picLocks noChangeAspect="1"/>
          </p:cNvPicPr>
          <p:nvPr/>
        </p:nvPicPr>
        <p:blipFill>
          <a:blip r:embed="rId3"/>
          <a:stretch>
            <a:fillRect/>
          </a:stretch>
        </p:blipFill>
        <p:spPr>
          <a:xfrm>
            <a:off x="3845032" y="1691497"/>
            <a:ext cx="1539318" cy="1304507"/>
          </a:xfrm>
          <a:prstGeom prst="rect">
            <a:avLst/>
          </a:prstGeom>
        </p:spPr>
      </p:pic>
      <p:cxnSp>
        <p:nvCxnSpPr>
          <p:cNvPr id="142" name="直線コネクタ 141">
            <a:extLst>
              <a:ext uri="{FF2B5EF4-FFF2-40B4-BE49-F238E27FC236}">
                <a16:creationId xmlns:a16="http://schemas.microsoft.com/office/drawing/2014/main" id="{CE74D464-A95D-4255-A409-CA0FEE15AE40}"/>
              </a:ext>
            </a:extLst>
          </p:cNvPr>
          <p:cNvCxnSpPr>
            <a:cxnSpLocks/>
          </p:cNvCxnSpPr>
          <p:nvPr/>
        </p:nvCxnSpPr>
        <p:spPr>
          <a:xfrm>
            <a:off x="6375801" y="1823724"/>
            <a:ext cx="99847" cy="454552"/>
          </a:xfrm>
          <a:prstGeom prst="line">
            <a:avLst/>
          </a:prstGeom>
          <a:ln w="889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E80E517B-C147-4C3D-BCB5-3061656DAAFF}"/>
              </a:ext>
            </a:extLst>
          </p:cNvPr>
          <p:cNvCxnSpPr>
            <a:cxnSpLocks/>
          </p:cNvCxnSpPr>
          <p:nvPr/>
        </p:nvCxnSpPr>
        <p:spPr>
          <a:xfrm>
            <a:off x="6526378" y="2290144"/>
            <a:ext cx="233122" cy="172731"/>
          </a:xfrm>
          <a:prstGeom prst="line">
            <a:avLst/>
          </a:prstGeom>
          <a:ln w="889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30004957-F153-41CA-87D9-347C7FE9FB33}"/>
              </a:ext>
            </a:extLst>
          </p:cNvPr>
          <p:cNvCxnSpPr>
            <a:cxnSpLocks/>
          </p:cNvCxnSpPr>
          <p:nvPr/>
        </p:nvCxnSpPr>
        <p:spPr>
          <a:xfrm flipH="1">
            <a:off x="6802553" y="2340495"/>
            <a:ext cx="60314" cy="184324"/>
          </a:xfrm>
          <a:prstGeom prst="line">
            <a:avLst/>
          </a:prstGeom>
          <a:ln w="889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a:extLst>
              <a:ext uri="{FF2B5EF4-FFF2-40B4-BE49-F238E27FC236}">
                <a16:creationId xmlns:a16="http://schemas.microsoft.com/office/drawing/2014/main" id="{4F22C263-A2F0-41E5-951E-E87122314DDE}"/>
              </a:ext>
            </a:extLst>
          </p:cNvPr>
          <p:cNvSpPr txBox="1"/>
          <p:nvPr/>
        </p:nvSpPr>
        <p:spPr>
          <a:xfrm>
            <a:off x="4167833" y="2742608"/>
            <a:ext cx="2991776" cy="480131"/>
          </a:xfrm>
          <a:prstGeom prst="rect">
            <a:avLst/>
          </a:prstGeom>
          <a:noFill/>
        </p:spPr>
        <p:txBody>
          <a:bodyPr wrap="square" rtlCol="0">
            <a:spAutoFit/>
          </a:bodyPr>
          <a:lstStyle/>
          <a:p>
            <a:pPr algn="ctr">
              <a:lnSpc>
                <a:spcPct val="70000"/>
              </a:lnSpc>
            </a:pPr>
            <a:r>
              <a:rPr lang="en-US" altLang="ja-JP" sz="3600" b="1" dirty="0"/>
              <a:t>many warriors</a:t>
            </a:r>
            <a:endParaRPr lang="ja-JP" altLang="en-US" sz="3600" b="1" dirty="0"/>
          </a:p>
        </p:txBody>
      </p:sp>
      <p:sp>
        <p:nvSpPr>
          <p:cNvPr id="147" name="矢印: 右 146">
            <a:extLst>
              <a:ext uri="{FF2B5EF4-FFF2-40B4-BE49-F238E27FC236}">
                <a16:creationId xmlns:a16="http://schemas.microsoft.com/office/drawing/2014/main" id="{93D908B5-9AAC-4E4F-B6A7-E8A64439AA43}"/>
              </a:ext>
            </a:extLst>
          </p:cNvPr>
          <p:cNvSpPr/>
          <p:nvPr/>
        </p:nvSpPr>
        <p:spPr>
          <a:xfrm rot="20809543">
            <a:off x="5386027" y="2103712"/>
            <a:ext cx="383428" cy="427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矢印: 右 147">
            <a:extLst>
              <a:ext uri="{FF2B5EF4-FFF2-40B4-BE49-F238E27FC236}">
                <a16:creationId xmlns:a16="http://schemas.microsoft.com/office/drawing/2014/main" id="{3F702237-7297-4ADA-9AD0-219F1DF53679}"/>
              </a:ext>
            </a:extLst>
          </p:cNvPr>
          <p:cNvSpPr/>
          <p:nvPr/>
        </p:nvSpPr>
        <p:spPr>
          <a:xfrm>
            <a:off x="7252947" y="1766335"/>
            <a:ext cx="383428" cy="427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矢印: 右 149">
            <a:extLst>
              <a:ext uri="{FF2B5EF4-FFF2-40B4-BE49-F238E27FC236}">
                <a16:creationId xmlns:a16="http://schemas.microsoft.com/office/drawing/2014/main" id="{DB84FAE6-DCD9-4852-B81B-C4B19AF86CBA}"/>
              </a:ext>
            </a:extLst>
          </p:cNvPr>
          <p:cNvSpPr/>
          <p:nvPr/>
        </p:nvSpPr>
        <p:spPr>
          <a:xfrm rot="5400000">
            <a:off x="5138719" y="3138280"/>
            <a:ext cx="383428" cy="427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矢印: 右 150">
            <a:extLst>
              <a:ext uri="{FF2B5EF4-FFF2-40B4-BE49-F238E27FC236}">
                <a16:creationId xmlns:a16="http://schemas.microsoft.com/office/drawing/2014/main" id="{43356C30-DBFC-4317-8A3C-019ACF262DB6}"/>
              </a:ext>
            </a:extLst>
          </p:cNvPr>
          <p:cNvSpPr/>
          <p:nvPr/>
        </p:nvSpPr>
        <p:spPr>
          <a:xfrm rot="20084125">
            <a:off x="2750850" y="4447389"/>
            <a:ext cx="487992" cy="427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テキスト ボックス 151">
            <a:extLst>
              <a:ext uri="{FF2B5EF4-FFF2-40B4-BE49-F238E27FC236}">
                <a16:creationId xmlns:a16="http://schemas.microsoft.com/office/drawing/2014/main" id="{8647EA31-50E3-461D-BDC0-3A0134A2F77F}"/>
              </a:ext>
            </a:extLst>
          </p:cNvPr>
          <p:cNvSpPr txBox="1"/>
          <p:nvPr/>
        </p:nvSpPr>
        <p:spPr>
          <a:xfrm>
            <a:off x="2938802" y="3435695"/>
            <a:ext cx="6067596" cy="2936188"/>
          </a:xfrm>
          <a:prstGeom prst="rect">
            <a:avLst/>
          </a:prstGeom>
          <a:noFill/>
        </p:spPr>
        <p:txBody>
          <a:bodyPr wrap="square">
            <a:spAutoFit/>
          </a:bodyPr>
          <a:lstStyle/>
          <a:p>
            <a:pPr>
              <a:lnSpc>
                <a:spcPct val="70000"/>
              </a:lnSpc>
            </a:pPr>
            <a:r>
              <a:rPr lang="en-US" altLang="ja-JP" sz="3600" dirty="0">
                <a:latin typeface="MS UI Gothic" panose="020B0600070205080204" pitchFamily="50" charset="-128"/>
                <a:ea typeface="MS UI Gothic" panose="020B0600070205080204" pitchFamily="50" charset="-128"/>
              </a:rPr>
              <a:t>a group of many people organized together</a:t>
            </a:r>
          </a:p>
          <a:p>
            <a:pPr>
              <a:lnSpc>
                <a:spcPct val="70000"/>
              </a:lnSpc>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 cloth of many </a:t>
            </a:r>
            <a:r>
              <a:rPr lang="en-US" altLang="ja-JP" sz="3600" dirty="0">
                <a:solidFill>
                  <a:srgbClr val="FF0000"/>
                </a:solidFill>
                <a:highlight>
                  <a:srgbClr val="FFFF00"/>
                </a:highlight>
                <a:latin typeface="MS UI Gothic" panose="020B0600070205080204" pitchFamily="50" charset="-128"/>
                <a:ea typeface="MS UI Gothic" panose="020B0600070205080204" pitchFamily="50" charset="-128"/>
                <a:sym typeface="Wingdings" panose="05000000000000000000" pitchFamily="2" charset="2"/>
              </a:rPr>
              <a:t>plant fibers</a:t>
            </a:r>
            <a:endParaRPr lang="en-US" altLang="ja-JP" sz="3600" dirty="0">
              <a:solidFill>
                <a:srgbClr val="FF0000"/>
              </a:solidFill>
              <a:highlight>
                <a:srgbClr val="FFFF00"/>
              </a:highlight>
              <a:latin typeface="MS UI Gothic" panose="020B0600070205080204" pitchFamily="50" charset="-128"/>
              <a:ea typeface="MS UI Gothic" panose="020B0600070205080204" pitchFamily="50" charset="-128"/>
            </a:endParaRPr>
          </a:p>
          <a:p>
            <a:pPr marL="1028700" lvl="1" indent="-571500">
              <a:lnSpc>
                <a:spcPct val="70000"/>
              </a:lnSpc>
              <a:buFont typeface="Wingdings" panose="05000000000000000000" pitchFamily="2" charset="2"/>
              <a:buChar char="à"/>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a cloth made from plant fibers with a document or picture</a:t>
            </a:r>
          </a:p>
          <a:p>
            <a:pPr marL="1485900" lvl="2" indent="-571500">
              <a:lnSpc>
                <a:spcPct val="7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paper</a:t>
            </a:r>
          </a:p>
        </p:txBody>
      </p:sp>
      <p:pic>
        <p:nvPicPr>
          <p:cNvPr id="99" name="図 98">
            <a:extLst>
              <a:ext uri="{FF2B5EF4-FFF2-40B4-BE49-F238E27FC236}">
                <a16:creationId xmlns:a16="http://schemas.microsoft.com/office/drawing/2014/main" id="{16BDA8CA-187D-477A-B2B6-C50936E30A77}"/>
              </a:ext>
            </a:extLst>
          </p:cNvPr>
          <p:cNvPicPr>
            <a:picLocks noChangeAspect="1"/>
          </p:cNvPicPr>
          <p:nvPr/>
        </p:nvPicPr>
        <p:blipFill>
          <a:blip r:embed="rId13"/>
          <a:stretch>
            <a:fillRect/>
          </a:stretch>
        </p:blipFill>
        <p:spPr>
          <a:xfrm>
            <a:off x="7384806" y="5237285"/>
            <a:ext cx="1590675" cy="1543050"/>
          </a:xfrm>
          <a:prstGeom prst="rect">
            <a:avLst/>
          </a:prstGeom>
        </p:spPr>
      </p:pic>
      <p:cxnSp>
        <p:nvCxnSpPr>
          <p:cNvPr id="158" name="直線コネクタ 157">
            <a:extLst>
              <a:ext uri="{FF2B5EF4-FFF2-40B4-BE49-F238E27FC236}">
                <a16:creationId xmlns:a16="http://schemas.microsoft.com/office/drawing/2014/main" id="{53BB86F6-6EB3-4545-9BD3-ED4458D84665}"/>
              </a:ext>
            </a:extLst>
          </p:cNvPr>
          <p:cNvCxnSpPr>
            <a:cxnSpLocks/>
          </p:cNvCxnSpPr>
          <p:nvPr/>
        </p:nvCxnSpPr>
        <p:spPr>
          <a:xfrm flipV="1">
            <a:off x="2391786" y="3875314"/>
            <a:ext cx="249805" cy="144619"/>
          </a:xfrm>
          <a:prstGeom prst="line">
            <a:avLst/>
          </a:prstGeom>
          <a:ln w="889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103" name="矢印: 右 102">
            <a:extLst>
              <a:ext uri="{FF2B5EF4-FFF2-40B4-BE49-F238E27FC236}">
                <a16:creationId xmlns:a16="http://schemas.microsoft.com/office/drawing/2014/main" id="{1202BD87-2653-4BB8-8F1B-A16BB5C06D37}"/>
              </a:ext>
            </a:extLst>
          </p:cNvPr>
          <p:cNvSpPr/>
          <p:nvPr/>
        </p:nvSpPr>
        <p:spPr>
          <a:xfrm rot="20809543">
            <a:off x="3519105" y="2407256"/>
            <a:ext cx="383428" cy="427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559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6C84966-65A6-49E1-979B-FF61614D7BE5}"/>
              </a:ext>
            </a:extLst>
          </p:cNvPr>
          <p:cNvPicPr>
            <a:picLocks noChangeAspect="1"/>
          </p:cNvPicPr>
          <p:nvPr/>
        </p:nvPicPr>
        <p:blipFill>
          <a:blip r:embed="rId2"/>
          <a:stretch>
            <a:fillRect/>
          </a:stretch>
        </p:blipFill>
        <p:spPr>
          <a:xfrm>
            <a:off x="0" y="-4050"/>
            <a:ext cx="9144000" cy="470458"/>
          </a:xfrm>
          <a:prstGeom prst="rect">
            <a:avLst/>
          </a:prstGeom>
        </p:spPr>
      </p:pic>
      <p:pic>
        <p:nvPicPr>
          <p:cNvPr id="4" name="図 3" descr="アイコン&#10;&#10;自動的に生成された説明">
            <a:extLst>
              <a:ext uri="{FF2B5EF4-FFF2-40B4-BE49-F238E27FC236}">
                <a16:creationId xmlns:a16="http://schemas.microsoft.com/office/drawing/2014/main" id="{44CD8A76-C115-4E35-B4F0-5CFBD56B8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972" y="4084578"/>
            <a:ext cx="2662177" cy="2662177"/>
          </a:xfrm>
          <a:prstGeom prst="rect">
            <a:avLst/>
          </a:prstGeom>
        </p:spPr>
      </p:pic>
      <p:sp>
        <p:nvSpPr>
          <p:cNvPr id="5" name="テキスト ボックス 4">
            <a:extLst>
              <a:ext uri="{FF2B5EF4-FFF2-40B4-BE49-F238E27FC236}">
                <a16:creationId xmlns:a16="http://schemas.microsoft.com/office/drawing/2014/main" id="{02F35867-B110-4208-B50F-D67ACAB7D584}"/>
              </a:ext>
            </a:extLst>
          </p:cNvPr>
          <p:cNvSpPr txBox="1"/>
          <p:nvPr/>
        </p:nvSpPr>
        <p:spPr>
          <a:xfrm>
            <a:off x="105072" y="559611"/>
            <a:ext cx="7010400" cy="461665"/>
          </a:xfrm>
          <a:prstGeom prst="rect">
            <a:avLst/>
          </a:prstGeom>
          <a:noFill/>
        </p:spPr>
        <p:txBody>
          <a:bodyPr wrap="square">
            <a:spAutoFit/>
          </a:bodyPr>
          <a:lstStyle/>
          <a:p>
            <a:r>
              <a:rPr lang="ja-JP" altLang="en-US" sz="1200" dirty="0"/>
              <a:t>https://commons.wikimedia.org/wiki/File:A_basket_of_yarn.jpg</a:t>
            </a:r>
          </a:p>
          <a:p>
            <a:r>
              <a:rPr lang="ja-JP" altLang="en-US" sz="1200" dirty="0"/>
              <a:t>pixelverve.com, CC BY-SA 2.0 &lt;https://creativecommons.org/licenses/by-sa/2.0&gt;, via Wikimedia Commons</a:t>
            </a:r>
          </a:p>
        </p:txBody>
      </p:sp>
      <p:pic>
        <p:nvPicPr>
          <p:cNvPr id="6" name="Picture 2">
            <a:extLst>
              <a:ext uri="{FF2B5EF4-FFF2-40B4-BE49-F238E27FC236}">
                <a16:creationId xmlns:a16="http://schemas.microsoft.com/office/drawing/2014/main" id="{05D34ECD-AD8F-489C-99BF-323E8D4FB8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16" y="1082270"/>
            <a:ext cx="3392356" cy="2544268"/>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3600EF7F-7F86-44CB-A4F4-30F3E3BDEE1F}"/>
              </a:ext>
            </a:extLst>
          </p:cNvPr>
          <p:cNvPicPr>
            <a:picLocks noChangeAspect="1"/>
          </p:cNvPicPr>
          <p:nvPr/>
        </p:nvPicPr>
        <p:blipFill>
          <a:blip r:embed="rId5"/>
          <a:stretch>
            <a:fillRect/>
          </a:stretch>
        </p:blipFill>
        <p:spPr>
          <a:xfrm>
            <a:off x="4119454" y="2638938"/>
            <a:ext cx="1671818" cy="2693485"/>
          </a:xfrm>
          <a:prstGeom prst="rect">
            <a:avLst/>
          </a:prstGeom>
        </p:spPr>
      </p:pic>
      <p:sp>
        <p:nvSpPr>
          <p:cNvPr id="17" name="矢印: 右 16">
            <a:extLst>
              <a:ext uri="{FF2B5EF4-FFF2-40B4-BE49-F238E27FC236}">
                <a16:creationId xmlns:a16="http://schemas.microsoft.com/office/drawing/2014/main" id="{10B16E77-DAC9-4D1F-8401-D7676C2537F3}"/>
              </a:ext>
            </a:extLst>
          </p:cNvPr>
          <p:cNvSpPr/>
          <p:nvPr/>
        </p:nvSpPr>
        <p:spPr>
          <a:xfrm rot="1547444">
            <a:off x="3356321" y="3109454"/>
            <a:ext cx="869153" cy="86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02DB3FCB-A061-401E-822A-9F4002CCD699}"/>
              </a:ext>
            </a:extLst>
          </p:cNvPr>
          <p:cNvSpPr/>
          <p:nvPr/>
        </p:nvSpPr>
        <p:spPr>
          <a:xfrm rot="1547444">
            <a:off x="5935397" y="4131852"/>
            <a:ext cx="869153" cy="86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D0D2EEA-92FE-44CD-85BA-B311EFCC253A}"/>
              </a:ext>
            </a:extLst>
          </p:cNvPr>
          <p:cNvSpPr txBox="1"/>
          <p:nvPr/>
        </p:nvSpPr>
        <p:spPr>
          <a:xfrm>
            <a:off x="5514030" y="2115810"/>
            <a:ext cx="3313015" cy="1569660"/>
          </a:xfrm>
          <a:prstGeom prst="rect">
            <a:avLst/>
          </a:prstGeom>
          <a:noFill/>
        </p:spPr>
        <p:txBody>
          <a:bodyPr wrap="square" rtlCol="0">
            <a:spAutoFit/>
          </a:bodyPr>
          <a:lstStyle/>
          <a:p>
            <a:pPr>
              <a:lnSpc>
                <a:spcPct val="80000"/>
              </a:lnSpc>
            </a:pPr>
            <a:r>
              <a:rPr lang="en-US" altLang="ja-JP" sz="6000" b="1" dirty="0">
                <a:latin typeface="MS UI Gothic" panose="020B0600070205080204" pitchFamily="50" charset="-128"/>
                <a:ea typeface="MS UI Gothic" panose="020B0600070205080204" pitchFamily="50" charset="-128"/>
              </a:rPr>
              <a:t>yarn</a:t>
            </a:r>
          </a:p>
          <a:p>
            <a:pPr>
              <a:lnSpc>
                <a:spcPct val="80000"/>
              </a:lnSpc>
            </a:pPr>
            <a:r>
              <a:rPr lang="en-US" altLang="ja-JP" sz="60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6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thread</a:t>
            </a:r>
            <a:endParaRPr lang="en-US" altLang="ja-JP" sz="6000" b="1" dirty="0">
              <a:solidFill>
                <a:srgbClr val="FF0000"/>
              </a:solidFill>
              <a:highlight>
                <a:srgbClr val="FFFF00"/>
              </a:highlight>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14357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1F355EB-6BCE-439F-BB46-5730F4044D0E}"/>
              </a:ext>
            </a:extLst>
          </p:cNvPr>
          <p:cNvPicPr>
            <a:picLocks noChangeAspect="1"/>
          </p:cNvPicPr>
          <p:nvPr/>
        </p:nvPicPr>
        <p:blipFill>
          <a:blip r:embed="rId2"/>
          <a:stretch>
            <a:fillRect/>
          </a:stretch>
        </p:blipFill>
        <p:spPr>
          <a:xfrm>
            <a:off x="0" y="-4520"/>
            <a:ext cx="9144000" cy="470458"/>
          </a:xfrm>
          <a:prstGeom prst="rect">
            <a:avLst/>
          </a:prstGeom>
        </p:spPr>
      </p:pic>
      <p:sp>
        <p:nvSpPr>
          <p:cNvPr id="5" name="テキスト ボックス 4">
            <a:extLst>
              <a:ext uri="{FF2B5EF4-FFF2-40B4-BE49-F238E27FC236}">
                <a16:creationId xmlns:a16="http://schemas.microsoft.com/office/drawing/2014/main" id="{098D3A03-9DA2-4404-9B18-E7BD638858B3}"/>
              </a:ext>
            </a:extLst>
          </p:cNvPr>
          <p:cNvSpPr txBox="1"/>
          <p:nvPr/>
        </p:nvSpPr>
        <p:spPr>
          <a:xfrm>
            <a:off x="105072" y="909325"/>
            <a:ext cx="4301828" cy="461665"/>
          </a:xfrm>
          <a:prstGeom prst="rect">
            <a:avLst/>
          </a:prstGeom>
          <a:noFill/>
        </p:spPr>
        <p:txBody>
          <a:bodyPr wrap="square">
            <a:spAutoFit/>
          </a:bodyPr>
          <a:lstStyle/>
          <a:p>
            <a:r>
              <a:rPr lang="ja-JP" altLang="en-US" sz="1200" dirty="0"/>
              <a:t>https://commons.wikimedia.org/wiki/File:A_basket_of_yarn.jpg</a:t>
            </a:r>
          </a:p>
          <a:p>
            <a:r>
              <a:rPr lang="ja-JP" altLang="en-US" sz="1200" dirty="0"/>
              <a:t>pixelverve.com, CC BY-SA 2.0, via Wikimedia Commons</a:t>
            </a:r>
          </a:p>
        </p:txBody>
      </p:sp>
      <p:pic>
        <p:nvPicPr>
          <p:cNvPr id="6" name="Picture 2">
            <a:extLst>
              <a:ext uri="{FF2B5EF4-FFF2-40B4-BE49-F238E27FC236}">
                <a16:creationId xmlns:a16="http://schemas.microsoft.com/office/drawing/2014/main" id="{B79EB70A-DCD0-4F77-94F5-51D024CD4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16" y="1367627"/>
            <a:ext cx="2302384" cy="1726789"/>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001A9915-0460-461E-A700-AC1E1362DB5C}"/>
              </a:ext>
            </a:extLst>
          </p:cNvPr>
          <p:cNvPicPr>
            <a:picLocks noChangeAspect="1"/>
          </p:cNvPicPr>
          <p:nvPr/>
        </p:nvPicPr>
        <p:blipFill>
          <a:blip r:embed="rId4"/>
          <a:stretch>
            <a:fillRect/>
          </a:stretch>
        </p:blipFill>
        <p:spPr>
          <a:xfrm>
            <a:off x="2464070" y="1682469"/>
            <a:ext cx="754833" cy="1216119"/>
          </a:xfrm>
          <a:prstGeom prst="rect">
            <a:avLst/>
          </a:prstGeom>
        </p:spPr>
      </p:pic>
      <p:pic>
        <p:nvPicPr>
          <p:cNvPr id="8" name="図 7">
            <a:extLst>
              <a:ext uri="{FF2B5EF4-FFF2-40B4-BE49-F238E27FC236}">
                <a16:creationId xmlns:a16="http://schemas.microsoft.com/office/drawing/2014/main" id="{5A3E1E74-1BB0-4731-81F0-B251C2993EED}"/>
              </a:ext>
            </a:extLst>
          </p:cNvPr>
          <p:cNvPicPr>
            <a:picLocks noChangeAspect="1"/>
          </p:cNvPicPr>
          <p:nvPr/>
        </p:nvPicPr>
        <p:blipFill>
          <a:blip r:embed="rId5"/>
          <a:stretch>
            <a:fillRect/>
          </a:stretch>
        </p:blipFill>
        <p:spPr>
          <a:xfrm>
            <a:off x="3393042" y="1682470"/>
            <a:ext cx="599306" cy="1169729"/>
          </a:xfrm>
          <a:prstGeom prst="rect">
            <a:avLst/>
          </a:prstGeom>
        </p:spPr>
      </p:pic>
      <p:pic>
        <p:nvPicPr>
          <p:cNvPr id="9" name="Picture 2" descr="滝のイラスト">
            <a:extLst>
              <a:ext uri="{FF2B5EF4-FFF2-40B4-BE49-F238E27FC236}">
                <a16:creationId xmlns:a16="http://schemas.microsoft.com/office/drawing/2014/main" id="{843BCBA5-F41F-4CF2-978B-0987E70832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9164" y="781255"/>
            <a:ext cx="2379716" cy="2379716"/>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EF3D9269-EDBB-424F-B67F-92E6E7B66FC4}"/>
              </a:ext>
            </a:extLst>
          </p:cNvPr>
          <p:cNvPicPr>
            <a:picLocks noChangeAspect="1"/>
          </p:cNvPicPr>
          <p:nvPr/>
        </p:nvPicPr>
        <p:blipFill>
          <a:blip r:embed="rId7"/>
          <a:stretch>
            <a:fillRect/>
          </a:stretch>
        </p:blipFill>
        <p:spPr>
          <a:xfrm>
            <a:off x="237616" y="5557212"/>
            <a:ext cx="1035550" cy="1180382"/>
          </a:xfrm>
          <a:prstGeom prst="rect">
            <a:avLst/>
          </a:prstGeom>
        </p:spPr>
      </p:pic>
      <p:pic>
        <p:nvPicPr>
          <p:cNvPr id="11" name="図 10">
            <a:extLst>
              <a:ext uri="{FF2B5EF4-FFF2-40B4-BE49-F238E27FC236}">
                <a16:creationId xmlns:a16="http://schemas.microsoft.com/office/drawing/2014/main" id="{B5862F7B-D938-4F52-8E42-A7ACED36BE66}"/>
              </a:ext>
            </a:extLst>
          </p:cNvPr>
          <p:cNvPicPr>
            <a:picLocks noChangeAspect="1"/>
          </p:cNvPicPr>
          <p:nvPr/>
        </p:nvPicPr>
        <p:blipFill>
          <a:blip r:embed="rId8"/>
          <a:stretch>
            <a:fillRect/>
          </a:stretch>
        </p:blipFill>
        <p:spPr>
          <a:xfrm>
            <a:off x="1918313" y="5571095"/>
            <a:ext cx="1185853" cy="1125555"/>
          </a:xfrm>
          <a:prstGeom prst="rect">
            <a:avLst/>
          </a:prstGeom>
        </p:spPr>
      </p:pic>
      <p:sp>
        <p:nvSpPr>
          <p:cNvPr id="12" name="加算記号 11">
            <a:extLst>
              <a:ext uri="{FF2B5EF4-FFF2-40B4-BE49-F238E27FC236}">
                <a16:creationId xmlns:a16="http://schemas.microsoft.com/office/drawing/2014/main" id="{20E8252A-F8D0-49ED-A054-9ADEAB480C43}"/>
              </a:ext>
            </a:extLst>
          </p:cNvPr>
          <p:cNvSpPr/>
          <p:nvPr/>
        </p:nvSpPr>
        <p:spPr>
          <a:xfrm>
            <a:off x="1254708" y="5847667"/>
            <a:ext cx="696036" cy="7603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次の値と等しい 12">
            <a:extLst>
              <a:ext uri="{FF2B5EF4-FFF2-40B4-BE49-F238E27FC236}">
                <a16:creationId xmlns:a16="http://schemas.microsoft.com/office/drawing/2014/main" id="{D5DE7FF1-6924-4319-B633-34FFE1164F29}"/>
              </a:ext>
            </a:extLst>
          </p:cNvPr>
          <p:cNvSpPr/>
          <p:nvPr/>
        </p:nvSpPr>
        <p:spPr>
          <a:xfrm>
            <a:off x="3073878" y="5913933"/>
            <a:ext cx="696036" cy="6277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a:extLst>
              <a:ext uri="{FF2B5EF4-FFF2-40B4-BE49-F238E27FC236}">
                <a16:creationId xmlns:a16="http://schemas.microsoft.com/office/drawing/2014/main" id="{BF0D1961-18CB-4DA9-BEE5-908198C45E04}"/>
              </a:ext>
            </a:extLst>
          </p:cNvPr>
          <p:cNvSpPr txBox="1"/>
          <p:nvPr/>
        </p:nvSpPr>
        <p:spPr>
          <a:xfrm>
            <a:off x="60517" y="5109814"/>
            <a:ext cx="1524421" cy="566309"/>
          </a:xfrm>
          <a:prstGeom prst="rect">
            <a:avLst/>
          </a:prstGeom>
          <a:noFill/>
        </p:spPr>
        <p:txBody>
          <a:bodyPr wrap="square" rtlCol="0">
            <a:spAutoFit/>
          </a:bodyPr>
          <a:lstStyle/>
          <a:p>
            <a:pPr>
              <a:lnSpc>
                <a:spcPct val="70000"/>
              </a:lnSpc>
            </a:pPr>
            <a:r>
              <a:rPr lang="en-US" altLang="ja-JP" sz="4400" dirty="0">
                <a:latin typeface="MS UI Gothic" panose="020B0600070205080204" pitchFamily="50" charset="-128"/>
                <a:ea typeface="MS UI Gothic" panose="020B0600070205080204" pitchFamily="50" charset="-128"/>
              </a:rPr>
              <a:t>white</a:t>
            </a:r>
            <a:endParaRPr lang="en-US" altLang="ja-JP" sz="3200" dirty="0">
              <a:solidFill>
                <a:srgbClr val="FF0000"/>
              </a:solidFill>
              <a:latin typeface="MS UI Gothic" panose="020B0600070205080204" pitchFamily="50" charset="-128"/>
              <a:ea typeface="MS UI Gothic" panose="020B0600070205080204" pitchFamily="50" charset="-128"/>
            </a:endParaRPr>
          </a:p>
        </p:txBody>
      </p:sp>
      <p:sp>
        <p:nvSpPr>
          <p:cNvPr id="15" name="テキスト ボックス 14">
            <a:extLst>
              <a:ext uri="{FF2B5EF4-FFF2-40B4-BE49-F238E27FC236}">
                <a16:creationId xmlns:a16="http://schemas.microsoft.com/office/drawing/2014/main" id="{E37EBB02-2291-47FA-86D2-F8C62CBFA14F}"/>
              </a:ext>
            </a:extLst>
          </p:cNvPr>
          <p:cNvSpPr txBox="1"/>
          <p:nvPr/>
        </p:nvSpPr>
        <p:spPr>
          <a:xfrm>
            <a:off x="1718617" y="5099112"/>
            <a:ext cx="1524421" cy="566309"/>
          </a:xfrm>
          <a:prstGeom prst="rect">
            <a:avLst/>
          </a:prstGeom>
          <a:noFill/>
        </p:spPr>
        <p:txBody>
          <a:bodyPr wrap="square" rtlCol="0">
            <a:spAutoFit/>
          </a:bodyPr>
          <a:lstStyle/>
          <a:p>
            <a:pPr>
              <a:lnSpc>
                <a:spcPct val="70000"/>
              </a:lnSpc>
            </a:pPr>
            <a:r>
              <a:rPr lang="en-US" altLang="ja-JP" sz="4400" dirty="0">
                <a:latin typeface="MS UI Gothic" panose="020B0600070205080204" pitchFamily="50" charset="-128"/>
                <a:ea typeface="MS UI Gothic" panose="020B0600070205080204" pitchFamily="50" charset="-128"/>
              </a:rPr>
              <a:t>water</a:t>
            </a:r>
            <a:endParaRPr lang="en-US" altLang="ja-JP" sz="3200" dirty="0">
              <a:solidFill>
                <a:srgbClr val="FF0000"/>
              </a:solidFill>
              <a:latin typeface="MS UI Gothic" panose="020B0600070205080204" pitchFamily="50" charset="-128"/>
              <a:ea typeface="MS UI Gothic" panose="020B0600070205080204" pitchFamily="50" charset="-128"/>
            </a:endParaRPr>
          </a:p>
        </p:txBody>
      </p:sp>
      <p:pic>
        <p:nvPicPr>
          <p:cNvPr id="17" name="Picture 8">
            <a:extLst>
              <a:ext uri="{FF2B5EF4-FFF2-40B4-BE49-F238E27FC236}">
                <a16:creationId xmlns:a16="http://schemas.microsoft.com/office/drawing/2014/main" id="{CDA4BC4E-AFF2-4FC6-86FA-430FB16087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1332" y="3094416"/>
            <a:ext cx="1069981" cy="1623744"/>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F92A4DF3-B7C4-4466-8485-6B656BAF9BAE}"/>
              </a:ext>
            </a:extLst>
          </p:cNvPr>
          <p:cNvSpPr txBox="1"/>
          <p:nvPr/>
        </p:nvSpPr>
        <p:spPr>
          <a:xfrm>
            <a:off x="208587" y="4652310"/>
            <a:ext cx="503399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ct val="70000"/>
              </a:lnSpc>
            </a:pPr>
            <a:r>
              <a:rPr lang="en-US" altLang="ja-JP" sz="4000" dirty="0">
                <a:latin typeface="MS UI Gothic" panose="020B0600070205080204" pitchFamily="50" charset="-128"/>
                <a:ea typeface="MS UI Gothic" panose="020B0600070205080204" pitchFamily="50" charset="-128"/>
              </a:rPr>
              <a:t>bubbling water = white</a:t>
            </a:r>
            <a:endParaRPr lang="en-US" altLang="ja-JP" sz="2800" dirty="0">
              <a:solidFill>
                <a:srgbClr val="FF0000"/>
              </a:solidFill>
              <a:latin typeface="MS UI Gothic" panose="020B0600070205080204" pitchFamily="50" charset="-128"/>
              <a:ea typeface="MS UI Gothic" panose="020B0600070205080204" pitchFamily="50" charset="-128"/>
            </a:endParaRPr>
          </a:p>
        </p:txBody>
      </p:sp>
      <p:pic>
        <p:nvPicPr>
          <p:cNvPr id="19" name="図 18">
            <a:extLst>
              <a:ext uri="{FF2B5EF4-FFF2-40B4-BE49-F238E27FC236}">
                <a16:creationId xmlns:a16="http://schemas.microsoft.com/office/drawing/2014/main" id="{EFD62137-81D6-409E-9EC7-E3B1092FED5C}"/>
              </a:ext>
            </a:extLst>
          </p:cNvPr>
          <p:cNvPicPr>
            <a:picLocks noChangeAspect="1"/>
          </p:cNvPicPr>
          <p:nvPr/>
        </p:nvPicPr>
        <p:blipFill>
          <a:blip r:embed="rId10"/>
          <a:stretch>
            <a:fillRect/>
          </a:stretch>
        </p:blipFill>
        <p:spPr>
          <a:xfrm>
            <a:off x="3769915" y="5270228"/>
            <a:ext cx="1440192" cy="1467365"/>
          </a:xfrm>
          <a:prstGeom prst="rect">
            <a:avLst/>
          </a:prstGeom>
        </p:spPr>
      </p:pic>
      <p:pic>
        <p:nvPicPr>
          <p:cNvPr id="21" name="図 20">
            <a:extLst>
              <a:ext uri="{FF2B5EF4-FFF2-40B4-BE49-F238E27FC236}">
                <a16:creationId xmlns:a16="http://schemas.microsoft.com/office/drawing/2014/main" id="{0B2EB9BF-1C14-4AF2-8B71-1161FA7D7025}"/>
              </a:ext>
            </a:extLst>
          </p:cNvPr>
          <p:cNvPicPr>
            <a:picLocks noChangeAspect="1"/>
          </p:cNvPicPr>
          <p:nvPr/>
        </p:nvPicPr>
        <p:blipFill>
          <a:blip r:embed="rId11"/>
          <a:stretch>
            <a:fillRect/>
          </a:stretch>
        </p:blipFill>
        <p:spPr>
          <a:xfrm>
            <a:off x="6045330" y="3907633"/>
            <a:ext cx="2772216" cy="2789017"/>
          </a:xfrm>
          <a:prstGeom prst="rect">
            <a:avLst/>
          </a:prstGeom>
        </p:spPr>
      </p:pic>
      <p:sp>
        <p:nvSpPr>
          <p:cNvPr id="22" name="矢印: 右 21">
            <a:extLst>
              <a:ext uri="{FF2B5EF4-FFF2-40B4-BE49-F238E27FC236}">
                <a16:creationId xmlns:a16="http://schemas.microsoft.com/office/drawing/2014/main" id="{2BA02FE4-1E88-4447-8175-B27B341B3522}"/>
              </a:ext>
            </a:extLst>
          </p:cNvPr>
          <p:cNvSpPr/>
          <p:nvPr/>
        </p:nvSpPr>
        <p:spPr>
          <a:xfrm rot="2546534">
            <a:off x="4203817" y="2327465"/>
            <a:ext cx="545839" cy="582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A72D0E44-F66E-4DB7-956F-E35FEA3CFDE1}"/>
              </a:ext>
            </a:extLst>
          </p:cNvPr>
          <p:cNvSpPr/>
          <p:nvPr/>
        </p:nvSpPr>
        <p:spPr>
          <a:xfrm>
            <a:off x="2155328" y="3399182"/>
            <a:ext cx="627303" cy="728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9C181AD-16F8-4AF7-B48D-F158C40D8A5F}"/>
              </a:ext>
            </a:extLst>
          </p:cNvPr>
          <p:cNvSpPr txBox="1"/>
          <p:nvPr/>
        </p:nvSpPr>
        <p:spPr>
          <a:xfrm>
            <a:off x="2782631" y="2885490"/>
            <a:ext cx="6152782" cy="1777281"/>
          </a:xfrm>
          <a:prstGeom prst="rect">
            <a:avLst/>
          </a:prstGeom>
          <a:noFill/>
        </p:spPr>
        <p:txBody>
          <a:bodyPr wrap="square">
            <a:spAutoFit/>
          </a:bodyPr>
          <a:lstStyle/>
          <a:p>
            <a:pPr>
              <a:lnSpc>
                <a:spcPct val="70000"/>
              </a:lnSpc>
            </a:pPr>
            <a:r>
              <a:rPr lang="en-US" altLang="ja-JP" sz="3600" dirty="0">
                <a:latin typeface="MS UI Gothic" panose="020B0600070205080204" pitchFamily="50" charset="-128"/>
                <a:ea typeface="MS UI Gothic" panose="020B0600070205080204" pitchFamily="50" charset="-128"/>
              </a:rPr>
              <a:t>white bubbling waterfall basin</a:t>
            </a:r>
          </a:p>
          <a:p>
            <a:pPr>
              <a:lnSpc>
                <a:spcPct val="70000"/>
              </a:lnSpc>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 a waterfall that flows long and thin like </a:t>
            </a:r>
            <a:r>
              <a:rPr lang="en-US" altLang="ja-JP" sz="3600" b="1" dirty="0">
                <a:highlight>
                  <a:srgbClr val="FFFF00"/>
                </a:highlight>
                <a:latin typeface="MS UI Gothic" panose="020B0600070205080204" pitchFamily="50" charset="-128"/>
                <a:ea typeface="MS UI Gothic" panose="020B0600070205080204" pitchFamily="50" charset="-128"/>
                <a:sym typeface="Wingdings" panose="05000000000000000000" pitchFamily="2" charset="2"/>
              </a:rPr>
              <a:t>a line</a:t>
            </a: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a:t>
            </a:r>
            <a:endParaRPr lang="en-US" altLang="ja-JP" sz="4800" b="1" dirty="0">
              <a:latin typeface="MS UI Gothic" panose="020B0600070205080204" pitchFamily="50" charset="-128"/>
              <a:ea typeface="MS UI Gothic" panose="020B0600070205080204" pitchFamily="50" charset="-128"/>
              <a:sym typeface="Wingdings" panose="05000000000000000000" pitchFamily="2" charset="2"/>
            </a:endParaRPr>
          </a:p>
          <a:p>
            <a:pPr>
              <a:lnSpc>
                <a:spcPct val="70000"/>
              </a:lnSpc>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line</a:t>
            </a:r>
            <a:endParaRPr lang="en-US" altLang="ja-JP" sz="3600" b="1" dirty="0">
              <a:latin typeface="MS UI Gothic" panose="020B0600070205080204" pitchFamily="50" charset="-128"/>
              <a:ea typeface="MS UI Gothic" panose="020B0600070205080204" pitchFamily="50" charset="-128"/>
              <a:sym typeface="Wingdings" panose="05000000000000000000" pitchFamily="2" charset="2"/>
            </a:endParaRPr>
          </a:p>
        </p:txBody>
      </p:sp>
      <p:sp>
        <p:nvSpPr>
          <p:cNvPr id="25" name="楕円 24">
            <a:extLst>
              <a:ext uri="{FF2B5EF4-FFF2-40B4-BE49-F238E27FC236}">
                <a16:creationId xmlns:a16="http://schemas.microsoft.com/office/drawing/2014/main" id="{B52B862E-E59A-4553-9539-3FC730D29B89}"/>
              </a:ext>
            </a:extLst>
          </p:cNvPr>
          <p:cNvSpPr/>
          <p:nvPr/>
        </p:nvSpPr>
        <p:spPr>
          <a:xfrm>
            <a:off x="5242584" y="2305963"/>
            <a:ext cx="914400" cy="470458"/>
          </a:xfrm>
          <a:prstGeom prst="ellipse">
            <a:avLst/>
          </a:prstGeom>
          <a:noFill/>
          <a:ln w="666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吹き出し: 四角形 25">
            <a:extLst>
              <a:ext uri="{FF2B5EF4-FFF2-40B4-BE49-F238E27FC236}">
                <a16:creationId xmlns:a16="http://schemas.microsoft.com/office/drawing/2014/main" id="{43E225E0-8C03-472B-808A-03E8A5A53FC0}"/>
              </a:ext>
            </a:extLst>
          </p:cNvPr>
          <p:cNvSpPr/>
          <p:nvPr/>
        </p:nvSpPr>
        <p:spPr>
          <a:xfrm>
            <a:off x="6717817" y="1062908"/>
            <a:ext cx="2248762" cy="1243055"/>
          </a:xfrm>
          <a:prstGeom prst="wedgeRectCallout">
            <a:avLst>
              <a:gd name="adj1" fmla="val -79143"/>
              <a:gd name="adj2" fmla="val 581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kumimoji="1" lang="en-US" altLang="ja-JP" sz="3600" dirty="0">
                <a:solidFill>
                  <a:sysClr val="windowText" lastClr="000000"/>
                </a:solidFill>
              </a:rPr>
              <a:t>white bubbling water</a:t>
            </a:r>
            <a:endParaRPr kumimoji="1" lang="ja-JP" altLang="en-US" sz="3600" dirty="0">
              <a:solidFill>
                <a:sysClr val="windowText" lastClr="000000"/>
              </a:solidFill>
            </a:endParaRPr>
          </a:p>
        </p:txBody>
      </p:sp>
      <p:pic>
        <p:nvPicPr>
          <p:cNvPr id="27" name="図 26">
            <a:extLst>
              <a:ext uri="{FF2B5EF4-FFF2-40B4-BE49-F238E27FC236}">
                <a16:creationId xmlns:a16="http://schemas.microsoft.com/office/drawing/2014/main" id="{C8956E6E-8E4B-4F99-8C96-5B41EFD1DEC6}"/>
              </a:ext>
            </a:extLst>
          </p:cNvPr>
          <p:cNvPicPr>
            <a:picLocks noChangeAspect="1"/>
          </p:cNvPicPr>
          <p:nvPr/>
        </p:nvPicPr>
        <p:blipFill>
          <a:blip r:embed="rId12"/>
          <a:stretch>
            <a:fillRect/>
          </a:stretch>
        </p:blipFill>
        <p:spPr>
          <a:xfrm>
            <a:off x="-13648" y="442946"/>
            <a:ext cx="9144000" cy="486201"/>
          </a:xfrm>
          <a:prstGeom prst="rect">
            <a:avLst/>
          </a:prstGeom>
        </p:spPr>
      </p:pic>
      <p:sp>
        <p:nvSpPr>
          <p:cNvPr id="28" name="テキスト ボックス 27">
            <a:extLst>
              <a:ext uri="{FF2B5EF4-FFF2-40B4-BE49-F238E27FC236}">
                <a16:creationId xmlns:a16="http://schemas.microsoft.com/office/drawing/2014/main" id="{D5CD3251-F822-4F95-ABFB-186F5735A9DF}"/>
              </a:ext>
            </a:extLst>
          </p:cNvPr>
          <p:cNvSpPr txBox="1"/>
          <p:nvPr/>
        </p:nvSpPr>
        <p:spPr>
          <a:xfrm>
            <a:off x="375432" y="2507114"/>
            <a:ext cx="1793380" cy="566309"/>
          </a:xfrm>
          <a:prstGeom prst="rect">
            <a:avLst/>
          </a:prstGeom>
          <a:noFill/>
        </p:spPr>
        <p:txBody>
          <a:bodyPr wrap="square" rtlCol="0">
            <a:spAutoFit/>
          </a:bodyPr>
          <a:lstStyle/>
          <a:p>
            <a:pPr>
              <a:lnSpc>
                <a:spcPct val="70000"/>
              </a:lnSpc>
            </a:pPr>
            <a:r>
              <a:rPr lang="en-US" altLang="ja-JP" sz="4400" b="1" dirty="0">
                <a:solidFill>
                  <a:schemeClr val="bg1">
                    <a:lumMod val="95000"/>
                  </a:schemeClr>
                </a:solidFill>
                <a:latin typeface="MS UI Gothic" panose="020B0600070205080204" pitchFamily="50" charset="-128"/>
                <a:ea typeface="MS UI Gothic" panose="020B0600070205080204" pitchFamily="50" charset="-128"/>
              </a:rPr>
              <a:t>thread</a:t>
            </a:r>
            <a:endParaRPr lang="en-US" altLang="ja-JP" sz="3200" b="1" dirty="0">
              <a:solidFill>
                <a:schemeClr val="bg1">
                  <a:lumMod val="95000"/>
                </a:schemeClr>
              </a:solidFill>
              <a:latin typeface="MS UI Gothic" panose="020B0600070205080204" pitchFamily="50" charset="-128"/>
              <a:ea typeface="MS UI Gothic" panose="020B0600070205080204" pitchFamily="50" charset="-128"/>
            </a:endParaRPr>
          </a:p>
        </p:txBody>
      </p:sp>
      <p:sp>
        <p:nvSpPr>
          <p:cNvPr id="29" name="テキスト ボックス 28">
            <a:extLst>
              <a:ext uri="{FF2B5EF4-FFF2-40B4-BE49-F238E27FC236}">
                <a16:creationId xmlns:a16="http://schemas.microsoft.com/office/drawing/2014/main" id="{BE36C1E2-9483-46FE-AA39-C3335C825809}"/>
              </a:ext>
            </a:extLst>
          </p:cNvPr>
          <p:cNvSpPr txBox="1"/>
          <p:nvPr/>
        </p:nvSpPr>
        <p:spPr>
          <a:xfrm>
            <a:off x="2540000" y="1208839"/>
            <a:ext cx="1793380" cy="566309"/>
          </a:xfrm>
          <a:prstGeom prst="rect">
            <a:avLst/>
          </a:prstGeom>
          <a:noFill/>
        </p:spPr>
        <p:txBody>
          <a:bodyPr wrap="square" rtlCol="0">
            <a:spAutoFit/>
          </a:bodyPr>
          <a:lstStyle/>
          <a:p>
            <a:pPr>
              <a:lnSpc>
                <a:spcPct val="70000"/>
              </a:lnSpc>
            </a:pPr>
            <a:r>
              <a:rPr lang="en-US" altLang="ja-JP" sz="4400" b="1" dirty="0">
                <a:latin typeface="MS UI Gothic" panose="020B0600070205080204" pitchFamily="50" charset="-128"/>
                <a:ea typeface="MS UI Gothic" panose="020B0600070205080204" pitchFamily="50" charset="-128"/>
              </a:rPr>
              <a:t>thread</a:t>
            </a:r>
            <a:endParaRPr lang="en-US" altLang="ja-JP" sz="3200" b="1"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86689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6FD39093-6CC0-44EF-856D-75D524064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511" y="994556"/>
            <a:ext cx="2408433" cy="2408433"/>
          </a:xfrm>
          <a:prstGeom prst="rect">
            <a:avLst/>
          </a:prstGeom>
        </p:spPr>
      </p:pic>
      <p:pic>
        <p:nvPicPr>
          <p:cNvPr id="3" name="図 2">
            <a:extLst>
              <a:ext uri="{FF2B5EF4-FFF2-40B4-BE49-F238E27FC236}">
                <a16:creationId xmlns:a16="http://schemas.microsoft.com/office/drawing/2014/main" id="{1A3F23E9-D15A-4E6B-AF95-B11A9F0D5E88}"/>
              </a:ext>
            </a:extLst>
          </p:cNvPr>
          <p:cNvPicPr>
            <a:picLocks noChangeAspect="1"/>
          </p:cNvPicPr>
          <p:nvPr/>
        </p:nvPicPr>
        <p:blipFill>
          <a:blip r:embed="rId3"/>
          <a:stretch>
            <a:fillRect/>
          </a:stretch>
        </p:blipFill>
        <p:spPr>
          <a:xfrm>
            <a:off x="0" y="5293"/>
            <a:ext cx="9144000" cy="538385"/>
          </a:xfrm>
          <a:prstGeom prst="rect">
            <a:avLst/>
          </a:prstGeom>
        </p:spPr>
      </p:pic>
      <p:pic>
        <p:nvPicPr>
          <p:cNvPr id="9" name="図 8">
            <a:extLst>
              <a:ext uri="{FF2B5EF4-FFF2-40B4-BE49-F238E27FC236}">
                <a16:creationId xmlns:a16="http://schemas.microsoft.com/office/drawing/2014/main" id="{93FEB864-239B-47D0-AEDE-3579C7A470F3}"/>
              </a:ext>
            </a:extLst>
          </p:cNvPr>
          <p:cNvPicPr>
            <a:picLocks noChangeAspect="1"/>
          </p:cNvPicPr>
          <p:nvPr/>
        </p:nvPicPr>
        <p:blipFill>
          <a:blip r:embed="rId4"/>
          <a:stretch>
            <a:fillRect/>
          </a:stretch>
        </p:blipFill>
        <p:spPr>
          <a:xfrm>
            <a:off x="188507" y="1207088"/>
            <a:ext cx="2923180" cy="4443824"/>
          </a:xfrm>
          <a:prstGeom prst="rect">
            <a:avLst/>
          </a:prstGeom>
        </p:spPr>
      </p:pic>
      <p:pic>
        <p:nvPicPr>
          <p:cNvPr id="11" name="図 10">
            <a:extLst>
              <a:ext uri="{FF2B5EF4-FFF2-40B4-BE49-F238E27FC236}">
                <a16:creationId xmlns:a16="http://schemas.microsoft.com/office/drawing/2014/main" id="{76760871-4392-4A04-9509-F710FFB156A9}"/>
              </a:ext>
            </a:extLst>
          </p:cNvPr>
          <p:cNvPicPr>
            <a:picLocks noChangeAspect="1"/>
          </p:cNvPicPr>
          <p:nvPr/>
        </p:nvPicPr>
        <p:blipFill>
          <a:blip r:embed="rId5"/>
          <a:stretch>
            <a:fillRect/>
          </a:stretch>
        </p:blipFill>
        <p:spPr>
          <a:xfrm>
            <a:off x="-13648" y="530030"/>
            <a:ext cx="9144000" cy="486201"/>
          </a:xfrm>
          <a:prstGeom prst="rect">
            <a:avLst/>
          </a:prstGeom>
        </p:spPr>
      </p:pic>
      <p:cxnSp>
        <p:nvCxnSpPr>
          <p:cNvPr id="14" name="直線コネクタ 13">
            <a:extLst>
              <a:ext uri="{FF2B5EF4-FFF2-40B4-BE49-F238E27FC236}">
                <a16:creationId xmlns:a16="http://schemas.microsoft.com/office/drawing/2014/main" id="{6636668A-96C7-4D3B-988C-8084500B3C3F}"/>
              </a:ext>
            </a:extLst>
          </p:cNvPr>
          <p:cNvCxnSpPr>
            <a:cxnSpLocks/>
          </p:cNvCxnSpPr>
          <p:nvPr/>
        </p:nvCxnSpPr>
        <p:spPr>
          <a:xfrm flipV="1">
            <a:off x="871769" y="2318077"/>
            <a:ext cx="280270" cy="1577011"/>
          </a:xfrm>
          <a:prstGeom prst="line">
            <a:avLst/>
          </a:prstGeom>
          <a:ln w="2317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25A43D2-52AC-45BE-B133-89B4AD26CFB6}"/>
              </a:ext>
            </a:extLst>
          </p:cNvPr>
          <p:cNvCxnSpPr>
            <a:cxnSpLocks/>
          </p:cNvCxnSpPr>
          <p:nvPr/>
        </p:nvCxnSpPr>
        <p:spPr>
          <a:xfrm>
            <a:off x="1104615" y="2040071"/>
            <a:ext cx="1530243" cy="0"/>
          </a:xfrm>
          <a:prstGeom prst="line">
            <a:avLst/>
          </a:prstGeom>
          <a:ln w="2317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吹き出し: 四角形 15">
            <a:extLst>
              <a:ext uri="{FF2B5EF4-FFF2-40B4-BE49-F238E27FC236}">
                <a16:creationId xmlns:a16="http://schemas.microsoft.com/office/drawing/2014/main" id="{504B6688-5A57-4146-8D96-37B51CA9F7AB}"/>
              </a:ext>
            </a:extLst>
          </p:cNvPr>
          <p:cNvSpPr/>
          <p:nvPr/>
        </p:nvSpPr>
        <p:spPr>
          <a:xfrm>
            <a:off x="1760552" y="1068415"/>
            <a:ext cx="1530243" cy="607726"/>
          </a:xfrm>
          <a:prstGeom prst="wedgeRectCallout">
            <a:avLst>
              <a:gd name="adj1" fmla="val 753"/>
              <a:gd name="adj2" fmla="val 981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tx1"/>
                </a:solidFill>
                <a:latin typeface="MS UI Gothic" panose="020B0600070205080204" pitchFamily="50" charset="-128"/>
                <a:ea typeface="MS UI Gothic" panose="020B0600070205080204" pitchFamily="50" charset="-128"/>
              </a:rPr>
              <a:t>cliff</a:t>
            </a:r>
          </a:p>
        </p:txBody>
      </p:sp>
      <p:sp>
        <p:nvSpPr>
          <p:cNvPr id="17" name="吹き出し: 四角形 16">
            <a:extLst>
              <a:ext uri="{FF2B5EF4-FFF2-40B4-BE49-F238E27FC236}">
                <a16:creationId xmlns:a16="http://schemas.microsoft.com/office/drawing/2014/main" id="{07178FF5-AB10-43EF-ADB9-4E5FAAACA2BB}"/>
              </a:ext>
            </a:extLst>
          </p:cNvPr>
          <p:cNvSpPr/>
          <p:nvPr/>
        </p:nvSpPr>
        <p:spPr>
          <a:xfrm>
            <a:off x="207417" y="5707336"/>
            <a:ext cx="3643952" cy="1077131"/>
          </a:xfrm>
          <a:prstGeom prst="wedgeRectCallout">
            <a:avLst>
              <a:gd name="adj1" fmla="val 4856"/>
              <a:gd name="adj2" fmla="val -12590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kumimoji="1" lang="en-US" altLang="ja-JP" sz="4000" b="1" dirty="0">
                <a:solidFill>
                  <a:schemeClr val="tx1"/>
                </a:solidFill>
                <a:latin typeface="MS UI Gothic" panose="020B0600070205080204" pitchFamily="50" charset="-128"/>
                <a:ea typeface="MS UI Gothic" panose="020B0600070205080204" pitchFamily="50" charset="-128"/>
              </a:rPr>
              <a:t>source of water</a:t>
            </a:r>
          </a:p>
          <a:p>
            <a:pPr>
              <a:lnSpc>
                <a:spcPct val="70000"/>
              </a:lnSpc>
            </a:pPr>
            <a:r>
              <a:rPr kumimoji="1" lang="en-US" altLang="ja-JP" sz="4000" b="1" dirty="0">
                <a:solidFill>
                  <a:schemeClr val="tx1"/>
                </a:solidFill>
                <a:latin typeface="MS UI Gothic" panose="020B0600070205080204" pitchFamily="50" charset="-128"/>
                <a:ea typeface="MS UI Gothic" panose="020B0600070205080204" pitchFamily="50" charset="-128"/>
                <a:sym typeface="Wingdings" panose="05000000000000000000" pitchFamily="2" charset="2"/>
              </a:rPr>
              <a:t> spring</a:t>
            </a:r>
            <a:endParaRPr kumimoji="1" lang="en-US" altLang="ja-JP" sz="4000" b="1" dirty="0">
              <a:solidFill>
                <a:schemeClr val="tx1"/>
              </a:solidFill>
              <a:latin typeface="MS UI Gothic" panose="020B0600070205080204" pitchFamily="50" charset="-128"/>
              <a:ea typeface="MS UI Gothic" panose="020B0600070205080204" pitchFamily="50" charset="-128"/>
            </a:endParaRPr>
          </a:p>
        </p:txBody>
      </p:sp>
      <p:pic>
        <p:nvPicPr>
          <p:cNvPr id="13" name="図 12">
            <a:extLst>
              <a:ext uri="{FF2B5EF4-FFF2-40B4-BE49-F238E27FC236}">
                <a16:creationId xmlns:a16="http://schemas.microsoft.com/office/drawing/2014/main" id="{70AB7807-7766-45CC-BFF4-1F477B3BDF5E}"/>
              </a:ext>
            </a:extLst>
          </p:cNvPr>
          <p:cNvPicPr>
            <a:picLocks noChangeAspect="1"/>
          </p:cNvPicPr>
          <p:nvPr/>
        </p:nvPicPr>
        <p:blipFill>
          <a:blip r:embed="rId6"/>
          <a:stretch>
            <a:fillRect/>
          </a:stretch>
        </p:blipFill>
        <p:spPr>
          <a:xfrm>
            <a:off x="3933933" y="5560213"/>
            <a:ext cx="1035550" cy="1180382"/>
          </a:xfrm>
          <a:prstGeom prst="rect">
            <a:avLst/>
          </a:prstGeom>
        </p:spPr>
      </p:pic>
      <p:pic>
        <p:nvPicPr>
          <p:cNvPr id="19" name="図 18">
            <a:extLst>
              <a:ext uri="{FF2B5EF4-FFF2-40B4-BE49-F238E27FC236}">
                <a16:creationId xmlns:a16="http://schemas.microsoft.com/office/drawing/2014/main" id="{FC81AAF7-2CD6-40D1-BB07-32582B4232D6}"/>
              </a:ext>
            </a:extLst>
          </p:cNvPr>
          <p:cNvPicPr>
            <a:picLocks noChangeAspect="1"/>
          </p:cNvPicPr>
          <p:nvPr/>
        </p:nvPicPr>
        <p:blipFill>
          <a:blip r:embed="rId7"/>
          <a:stretch>
            <a:fillRect/>
          </a:stretch>
        </p:blipFill>
        <p:spPr>
          <a:xfrm>
            <a:off x="5614630" y="5574096"/>
            <a:ext cx="1185853" cy="1125555"/>
          </a:xfrm>
          <a:prstGeom prst="rect">
            <a:avLst/>
          </a:prstGeom>
        </p:spPr>
      </p:pic>
      <p:sp>
        <p:nvSpPr>
          <p:cNvPr id="20" name="加算記号 19">
            <a:extLst>
              <a:ext uri="{FF2B5EF4-FFF2-40B4-BE49-F238E27FC236}">
                <a16:creationId xmlns:a16="http://schemas.microsoft.com/office/drawing/2014/main" id="{2C7E52FC-928D-4319-AF35-10EC79610162}"/>
              </a:ext>
            </a:extLst>
          </p:cNvPr>
          <p:cNvSpPr/>
          <p:nvPr/>
        </p:nvSpPr>
        <p:spPr>
          <a:xfrm>
            <a:off x="4951025" y="5850668"/>
            <a:ext cx="696036" cy="7603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次の値と等しい 21">
            <a:extLst>
              <a:ext uri="{FF2B5EF4-FFF2-40B4-BE49-F238E27FC236}">
                <a16:creationId xmlns:a16="http://schemas.microsoft.com/office/drawing/2014/main" id="{81466E4F-858E-4649-9165-6D8E018B8A7B}"/>
              </a:ext>
            </a:extLst>
          </p:cNvPr>
          <p:cNvSpPr/>
          <p:nvPr/>
        </p:nvSpPr>
        <p:spPr>
          <a:xfrm>
            <a:off x="6770195" y="5916934"/>
            <a:ext cx="696036" cy="6277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テキスト ボックス 26">
            <a:extLst>
              <a:ext uri="{FF2B5EF4-FFF2-40B4-BE49-F238E27FC236}">
                <a16:creationId xmlns:a16="http://schemas.microsoft.com/office/drawing/2014/main" id="{6F09162A-6234-4FE8-B4AE-F4EC43EA6847}"/>
              </a:ext>
            </a:extLst>
          </p:cNvPr>
          <p:cNvSpPr txBox="1"/>
          <p:nvPr/>
        </p:nvSpPr>
        <p:spPr>
          <a:xfrm>
            <a:off x="3756834" y="5112815"/>
            <a:ext cx="1524421" cy="566309"/>
          </a:xfrm>
          <a:prstGeom prst="rect">
            <a:avLst/>
          </a:prstGeom>
          <a:noFill/>
        </p:spPr>
        <p:txBody>
          <a:bodyPr wrap="square" rtlCol="0">
            <a:spAutoFit/>
          </a:bodyPr>
          <a:lstStyle/>
          <a:p>
            <a:pPr>
              <a:lnSpc>
                <a:spcPct val="70000"/>
              </a:lnSpc>
            </a:pPr>
            <a:r>
              <a:rPr lang="en-US" altLang="ja-JP" sz="4400" dirty="0">
                <a:latin typeface="MS UI Gothic" panose="020B0600070205080204" pitchFamily="50" charset="-128"/>
                <a:ea typeface="MS UI Gothic" panose="020B0600070205080204" pitchFamily="50" charset="-128"/>
              </a:rPr>
              <a:t>white</a:t>
            </a:r>
            <a:endParaRPr lang="en-US" altLang="ja-JP" sz="3200" dirty="0">
              <a:solidFill>
                <a:srgbClr val="FF0000"/>
              </a:solidFill>
              <a:latin typeface="MS UI Gothic" panose="020B0600070205080204" pitchFamily="50" charset="-128"/>
              <a:ea typeface="MS UI Gothic" panose="020B0600070205080204" pitchFamily="50" charset="-128"/>
            </a:endParaRPr>
          </a:p>
        </p:txBody>
      </p:sp>
      <p:sp>
        <p:nvSpPr>
          <p:cNvPr id="28" name="テキスト ボックス 27">
            <a:extLst>
              <a:ext uri="{FF2B5EF4-FFF2-40B4-BE49-F238E27FC236}">
                <a16:creationId xmlns:a16="http://schemas.microsoft.com/office/drawing/2014/main" id="{CFA984A3-E6C3-4486-9D7D-7689345C189B}"/>
              </a:ext>
            </a:extLst>
          </p:cNvPr>
          <p:cNvSpPr txBox="1"/>
          <p:nvPr/>
        </p:nvSpPr>
        <p:spPr>
          <a:xfrm>
            <a:off x="5414934" y="5102113"/>
            <a:ext cx="1524421" cy="566309"/>
          </a:xfrm>
          <a:prstGeom prst="rect">
            <a:avLst/>
          </a:prstGeom>
          <a:noFill/>
        </p:spPr>
        <p:txBody>
          <a:bodyPr wrap="square" rtlCol="0">
            <a:spAutoFit/>
          </a:bodyPr>
          <a:lstStyle/>
          <a:p>
            <a:pPr>
              <a:lnSpc>
                <a:spcPct val="70000"/>
              </a:lnSpc>
            </a:pPr>
            <a:r>
              <a:rPr lang="en-US" altLang="ja-JP" sz="4400" dirty="0">
                <a:latin typeface="MS UI Gothic" panose="020B0600070205080204" pitchFamily="50" charset="-128"/>
                <a:ea typeface="MS UI Gothic" panose="020B0600070205080204" pitchFamily="50" charset="-128"/>
              </a:rPr>
              <a:t>water</a:t>
            </a:r>
            <a:endParaRPr lang="en-US" altLang="ja-JP" sz="3200" dirty="0">
              <a:solidFill>
                <a:srgbClr val="FF0000"/>
              </a:solidFill>
              <a:latin typeface="MS UI Gothic" panose="020B0600070205080204" pitchFamily="50" charset="-128"/>
              <a:ea typeface="MS UI Gothic" panose="020B0600070205080204" pitchFamily="50" charset="-128"/>
            </a:endParaRPr>
          </a:p>
        </p:txBody>
      </p:sp>
      <p:sp>
        <p:nvSpPr>
          <p:cNvPr id="30" name="矢印: 右 29">
            <a:extLst>
              <a:ext uri="{FF2B5EF4-FFF2-40B4-BE49-F238E27FC236}">
                <a16:creationId xmlns:a16="http://schemas.microsoft.com/office/drawing/2014/main" id="{ACA641C9-6747-4030-BE41-2FED754DBC45}"/>
              </a:ext>
            </a:extLst>
          </p:cNvPr>
          <p:cNvSpPr/>
          <p:nvPr/>
        </p:nvSpPr>
        <p:spPr>
          <a:xfrm rot="15634298">
            <a:off x="4040847" y="3800189"/>
            <a:ext cx="779056"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a:extLst>
              <a:ext uri="{FF2B5EF4-FFF2-40B4-BE49-F238E27FC236}">
                <a16:creationId xmlns:a16="http://schemas.microsoft.com/office/drawing/2014/main" id="{EBC7D69F-F26A-42E4-B9FF-B1FD7B58FD11}"/>
              </a:ext>
            </a:extLst>
          </p:cNvPr>
          <p:cNvPicPr>
            <a:picLocks noChangeAspect="1"/>
          </p:cNvPicPr>
          <p:nvPr/>
        </p:nvPicPr>
        <p:blipFill>
          <a:blip r:embed="rId8"/>
          <a:stretch>
            <a:fillRect/>
          </a:stretch>
        </p:blipFill>
        <p:spPr>
          <a:xfrm>
            <a:off x="7571051" y="5417037"/>
            <a:ext cx="1365532" cy="1365532"/>
          </a:xfrm>
          <a:prstGeom prst="rect">
            <a:avLst/>
          </a:prstGeom>
        </p:spPr>
      </p:pic>
      <p:pic>
        <p:nvPicPr>
          <p:cNvPr id="1032" name="Picture 8">
            <a:extLst>
              <a:ext uri="{FF2B5EF4-FFF2-40B4-BE49-F238E27FC236}">
                <a16:creationId xmlns:a16="http://schemas.microsoft.com/office/drawing/2014/main" id="{2682AC4C-23DE-4453-B8FD-1B773052AF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5326" y="3152633"/>
            <a:ext cx="1069981" cy="1623744"/>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a:extLst>
              <a:ext uri="{FF2B5EF4-FFF2-40B4-BE49-F238E27FC236}">
                <a16:creationId xmlns:a16="http://schemas.microsoft.com/office/drawing/2014/main" id="{6BE2490F-18D5-45D6-A149-FA3C387627E0}"/>
              </a:ext>
            </a:extLst>
          </p:cNvPr>
          <p:cNvSpPr txBox="1"/>
          <p:nvPr/>
        </p:nvSpPr>
        <p:spPr>
          <a:xfrm>
            <a:off x="3304155" y="4611482"/>
            <a:ext cx="5430412" cy="56630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ct val="70000"/>
              </a:lnSpc>
            </a:pPr>
            <a:r>
              <a:rPr lang="en-US" altLang="ja-JP" sz="4400" dirty="0">
                <a:latin typeface="MS UI Gothic" panose="020B0600070205080204" pitchFamily="50" charset="-128"/>
                <a:ea typeface="MS UI Gothic" panose="020B0600070205080204" pitchFamily="50" charset="-128"/>
              </a:rPr>
              <a:t>bubbling water = white</a:t>
            </a:r>
            <a:endParaRPr lang="en-US" altLang="ja-JP" sz="3200" dirty="0">
              <a:solidFill>
                <a:srgbClr val="FF0000"/>
              </a:solidFill>
              <a:latin typeface="MS UI Gothic" panose="020B0600070205080204" pitchFamily="50" charset="-128"/>
              <a:ea typeface="MS UI Gothic" panose="020B0600070205080204" pitchFamily="50" charset="-128"/>
            </a:endParaRPr>
          </a:p>
        </p:txBody>
      </p:sp>
      <p:sp>
        <p:nvSpPr>
          <p:cNvPr id="39" name="テキスト ボックス 38">
            <a:extLst>
              <a:ext uri="{FF2B5EF4-FFF2-40B4-BE49-F238E27FC236}">
                <a16:creationId xmlns:a16="http://schemas.microsoft.com/office/drawing/2014/main" id="{35EA2C3F-9C82-4757-958B-FF6F1FB33CEB}"/>
              </a:ext>
            </a:extLst>
          </p:cNvPr>
          <p:cNvSpPr txBox="1"/>
          <p:nvPr/>
        </p:nvSpPr>
        <p:spPr>
          <a:xfrm>
            <a:off x="5034103" y="1369949"/>
            <a:ext cx="3902481" cy="3108543"/>
          </a:xfrm>
          <a:prstGeom prst="rect">
            <a:avLst/>
          </a:prstGeom>
          <a:noFill/>
        </p:spPr>
        <p:txBody>
          <a:bodyPr wrap="square" rtlCol="0">
            <a:spAutoFit/>
          </a:bodyPr>
          <a:lstStyle/>
          <a:p>
            <a:pPr>
              <a:lnSpc>
                <a:spcPct val="70000"/>
              </a:lnSpc>
            </a:pPr>
            <a:r>
              <a:rPr lang="en-US" altLang="ja-JP" sz="4400" b="1" dirty="0">
                <a:latin typeface="MS UI Gothic" panose="020B0600070205080204" pitchFamily="50" charset="-128"/>
                <a:ea typeface="MS UI Gothic" panose="020B0600070205080204" pitchFamily="50" charset="-128"/>
              </a:rPr>
              <a:t>source of water under the cliff</a:t>
            </a:r>
          </a:p>
          <a:p>
            <a:pPr marL="857250" indent="-857250">
              <a:lnSpc>
                <a:spcPct val="7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meadow, field</a:t>
            </a:r>
          </a:p>
          <a:p>
            <a:pPr marL="1314450" lvl="1" indent="-857250">
              <a:lnSpc>
                <a:spcPct val="7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origin</a:t>
            </a:r>
          </a:p>
          <a:p>
            <a:pPr marL="1771650" lvl="2" indent="-857250">
              <a:lnSpc>
                <a:spcPct val="7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atom</a:t>
            </a:r>
          </a:p>
        </p:txBody>
      </p:sp>
    </p:spTree>
    <p:extLst>
      <p:ext uri="{BB962C8B-B14F-4D97-AF65-F5344CB8AC3E}">
        <p14:creationId xmlns:p14="http://schemas.microsoft.com/office/powerpoint/2010/main" val="22578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6BF5BE8-9450-4F58-8DD5-14B8C6497402}"/>
              </a:ext>
            </a:extLst>
          </p:cNvPr>
          <p:cNvPicPr>
            <a:picLocks noChangeAspect="1"/>
          </p:cNvPicPr>
          <p:nvPr/>
        </p:nvPicPr>
        <p:blipFill>
          <a:blip r:embed="rId2"/>
          <a:stretch>
            <a:fillRect/>
          </a:stretch>
        </p:blipFill>
        <p:spPr>
          <a:xfrm>
            <a:off x="0" y="-8283"/>
            <a:ext cx="9144000" cy="538385"/>
          </a:xfrm>
          <a:prstGeom prst="rect">
            <a:avLst/>
          </a:prstGeom>
        </p:spPr>
      </p:pic>
      <p:sp>
        <p:nvSpPr>
          <p:cNvPr id="5" name="テキスト ボックス 4">
            <a:extLst>
              <a:ext uri="{FF2B5EF4-FFF2-40B4-BE49-F238E27FC236}">
                <a16:creationId xmlns:a16="http://schemas.microsoft.com/office/drawing/2014/main" id="{A1F47E0F-2F06-4121-9168-ACBBB889A202}"/>
              </a:ext>
            </a:extLst>
          </p:cNvPr>
          <p:cNvSpPr txBox="1"/>
          <p:nvPr/>
        </p:nvSpPr>
        <p:spPr>
          <a:xfrm>
            <a:off x="105072" y="981895"/>
            <a:ext cx="4301828" cy="461665"/>
          </a:xfrm>
          <a:prstGeom prst="rect">
            <a:avLst/>
          </a:prstGeom>
          <a:noFill/>
        </p:spPr>
        <p:txBody>
          <a:bodyPr wrap="square">
            <a:spAutoFit/>
          </a:bodyPr>
          <a:lstStyle/>
          <a:p>
            <a:r>
              <a:rPr lang="ja-JP" altLang="en-US" sz="1200" dirty="0"/>
              <a:t>https://commons.wikimedia.org/wiki/File:A_basket_of_yarn.jpg</a:t>
            </a:r>
          </a:p>
          <a:p>
            <a:r>
              <a:rPr lang="ja-JP" altLang="en-US" sz="1200" dirty="0"/>
              <a:t>pixelverve.com, CC BY-SA 2.0, via Wikimedia Commons</a:t>
            </a:r>
          </a:p>
        </p:txBody>
      </p:sp>
      <p:pic>
        <p:nvPicPr>
          <p:cNvPr id="6" name="Picture 2">
            <a:extLst>
              <a:ext uri="{FF2B5EF4-FFF2-40B4-BE49-F238E27FC236}">
                <a16:creationId xmlns:a16="http://schemas.microsoft.com/office/drawing/2014/main" id="{0001341E-BF9A-43F5-B2D4-F714D7E5E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12" y="1414870"/>
            <a:ext cx="2055955" cy="1541967"/>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F623DDA6-2380-402D-983E-B75408D8A36B}"/>
              </a:ext>
            </a:extLst>
          </p:cNvPr>
          <p:cNvPicPr>
            <a:picLocks noChangeAspect="1"/>
          </p:cNvPicPr>
          <p:nvPr/>
        </p:nvPicPr>
        <p:blipFill>
          <a:blip r:embed="rId4"/>
          <a:stretch>
            <a:fillRect/>
          </a:stretch>
        </p:blipFill>
        <p:spPr>
          <a:xfrm>
            <a:off x="291706" y="2983671"/>
            <a:ext cx="657755" cy="1059716"/>
          </a:xfrm>
          <a:prstGeom prst="rect">
            <a:avLst/>
          </a:prstGeom>
        </p:spPr>
      </p:pic>
      <p:pic>
        <p:nvPicPr>
          <p:cNvPr id="8" name="図 7">
            <a:extLst>
              <a:ext uri="{FF2B5EF4-FFF2-40B4-BE49-F238E27FC236}">
                <a16:creationId xmlns:a16="http://schemas.microsoft.com/office/drawing/2014/main" id="{D428F726-CC6C-451B-B083-738ACE207693}"/>
              </a:ext>
            </a:extLst>
          </p:cNvPr>
          <p:cNvPicPr>
            <a:picLocks noChangeAspect="1"/>
          </p:cNvPicPr>
          <p:nvPr/>
        </p:nvPicPr>
        <p:blipFill>
          <a:blip r:embed="rId5"/>
          <a:stretch>
            <a:fillRect/>
          </a:stretch>
        </p:blipFill>
        <p:spPr>
          <a:xfrm>
            <a:off x="1058051" y="2997090"/>
            <a:ext cx="542941" cy="1059716"/>
          </a:xfrm>
          <a:prstGeom prst="rect">
            <a:avLst/>
          </a:prstGeom>
        </p:spPr>
      </p:pic>
      <p:pic>
        <p:nvPicPr>
          <p:cNvPr id="17412" name="Picture 4" descr="刺しゅうをしている女性のイラスト">
            <a:extLst>
              <a:ext uri="{FF2B5EF4-FFF2-40B4-BE49-F238E27FC236}">
                <a16:creationId xmlns:a16="http://schemas.microsoft.com/office/drawing/2014/main" id="{DF685464-C7BC-48EE-8956-CC86907F6F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6842" y="4140289"/>
            <a:ext cx="2066090" cy="2416479"/>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8F269B2A-0299-4E3D-985A-6CAF361ABC50}"/>
              </a:ext>
            </a:extLst>
          </p:cNvPr>
          <p:cNvPicPr>
            <a:picLocks noChangeAspect="1"/>
          </p:cNvPicPr>
          <p:nvPr/>
        </p:nvPicPr>
        <p:blipFill>
          <a:blip r:embed="rId7"/>
          <a:stretch>
            <a:fillRect/>
          </a:stretch>
        </p:blipFill>
        <p:spPr>
          <a:xfrm>
            <a:off x="0" y="513762"/>
            <a:ext cx="9144000" cy="538385"/>
          </a:xfrm>
          <a:prstGeom prst="rect">
            <a:avLst/>
          </a:prstGeom>
        </p:spPr>
      </p:pic>
      <p:pic>
        <p:nvPicPr>
          <p:cNvPr id="11" name="図 10">
            <a:extLst>
              <a:ext uri="{FF2B5EF4-FFF2-40B4-BE49-F238E27FC236}">
                <a16:creationId xmlns:a16="http://schemas.microsoft.com/office/drawing/2014/main" id="{8972D5E5-B87E-4001-B1AF-B519867A7AF2}"/>
              </a:ext>
            </a:extLst>
          </p:cNvPr>
          <p:cNvPicPr>
            <a:picLocks noChangeAspect="1"/>
          </p:cNvPicPr>
          <p:nvPr/>
        </p:nvPicPr>
        <p:blipFill>
          <a:blip r:embed="rId8"/>
          <a:stretch>
            <a:fillRect/>
          </a:stretch>
        </p:blipFill>
        <p:spPr>
          <a:xfrm>
            <a:off x="7600923" y="1154128"/>
            <a:ext cx="1453552" cy="1393699"/>
          </a:xfrm>
          <a:prstGeom prst="rect">
            <a:avLst/>
          </a:prstGeom>
        </p:spPr>
      </p:pic>
      <p:pic>
        <p:nvPicPr>
          <p:cNvPr id="9" name="図 8">
            <a:extLst>
              <a:ext uri="{FF2B5EF4-FFF2-40B4-BE49-F238E27FC236}">
                <a16:creationId xmlns:a16="http://schemas.microsoft.com/office/drawing/2014/main" id="{2439065F-380C-4275-86F2-223546F39E14}"/>
              </a:ext>
            </a:extLst>
          </p:cNvPr>
          <p:cNvPicPr>
            <a:picLocks noChangeAspect="1"/>
          </p:cNvPicPr>
          <p:nvPr/>
        </p:nvPicPr>
        <p:blipFill>
          <a:blip r:embed="rId9"/>
          <a:stretch>
            <a:fillRect/>
          </a:stretch>
        </p:blipFill>
        <p:spPr>
          <a:xfrm>
            <a:off x="6792687" y="4544146"/>
            <a:ext cx="2251834" cy="2210892"/>
          </a:xfrm>
          <a:prstGeom prst="rect">
            <a:avLst/>
          </a:prstGeom>
        </p:spPr>
      </p:pic>
      <p:sp>
        <p:nvSpPr>
          <p:cNvPr id="14" name="テキスト ボックス 13">
            <a:extLst>
              <a:ext uri="{FF2B5EF4-FFF2-40B4-BE49-F238E27FC236}">
                <a16:creationId xmlns:a16="http://schemas.microsoft.com/office/drawing/2014/main" id="{12AEA764-C3F6-44A5-A6DA-B06C97BB328A}"/>
              </a:ext>
            </a:extLst>
          </p:cNvPr>
          <p:cNvSpPr txBox="1"/>
          <p:nvPr/>
        </p:nvSpPr>
        <p:spPr>
          <a:xfrm>
            <a:off x="3749287" y="1152717"/>
            <a:ext cx="3975133" cy="2246769"/>
          </a:xfrm>
          <a:prstGeom prst="rect">
            <a:avLst/>
          </a:prstGeom>
          <a:noFill/>
        </p:spPr>
        <p:txBody>
          <a:bodyPr wrap="square" rtlCol="0">
            <a:spAutoFit/>
          </a:bodyPr>
          <a:lstStyle/>
          <a:p>
            <a:pPr>
              <a:lnSpc>
                <a:spcPct val="70000"/>
              </a:lnSpc>
            </a:pPr>
            <a:r>
              <a:rPr kumimoji="1"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meet</a:t>
            </a:r>
          </a:p>
          <a:p>
            <a:pPr>
              <a:lnSpc>
                <a:spcPct val="70000"/>
              </a:lnSpc>
            </a:pPr>
            <a:r>
              <a:rPr kumimoji="1"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to make someone to meet</a:t>
            </a:r>
          </a:p>
          <a:p>
            <a:pPr>
              <a:lnSpc>
                <a:spcPct val="70000"/>
              </a:lnSpc>
            </a:pPr>
            <a:r>
              <a:rPr kumimoji="1" lang="en-US" altLang="ja-JP" sz="4000" b="1" dirty="0">
                <a:latin typeface="MS UI Gothic" panose="020B0600070205080204" pitchFamily="50" charset="-128"/>
                <a:ea typeface="MS UI Gothic" panose="020B0600070205080204" pitchFamily="50" charset="-128"/>
                <a:sym typeface="Wingdings" panose="05000000000000000000" pitchFamily="2" charset="2"/>
              </a:rPr>
              <a:t>to gather and combine</a:t>
            </a:r>
          </a:p>
        </p:txBody>
      </p:sp>
      <p:sp>
        <p:nvSpPr>
          <p:cNvPr id="16" name="テキスト ボックス 15">
            <a:extLst>
              <a:ext uri="{FF2B5EF4-FFF2-40B4-BE49-F238E27FC236}">
                <a16:creationId xmlns:a16="http://schemas.microsoft.com/office/drawing/2014/main" id="{4C01E18F-7D14-4475-86E7-7727E1B26D82}"/>
              </a:ext>
            </a:extLst>
          </p:cNvPr>
          <p:cNvSpPr txBox="1"/>
          <p:nvPr/>
        </p:nvSpPr>
        <p:spPr>
          <a:xfrm>
            <a:off x="2410145" y="3379803"/>
            <a:ext cx="5243319" cy="1858970"/>
          </a:xfrm>
          <a:prstGeom prst="rect">
            <a:avLst/>
          </a:prstGeom>
          <a:noFill/>
        </p:spPr>
        <p:txBody>
          <a:bodyPr wrap="square">
            <a:spAutoFit/>
          </a:bodyPr>
          <a:lstStyle/>
          <a:p>
            <a:pPr>
              <a:lnSpc>
                <a:spcPct val="70000"/>
              </a:lnSpc>
            </a:pPr>
            <a:r>
              <a:rPr lang="en-US" altLang="ja-JP" sz="4000" dirty="0"/>
              <a:t>to </a:t>
            </a:r>
            <a:r>
              <a:rPr lang="ja-JP" altLang="en-US" sz="4000" dirty="0"/>
              <a:t>gather </a:t>
            </a:r>
            <a:r>
              <a:rPr lang="en-US" altLang="ja-JP" sz="4000" dirty="0"/>
              <a:t>some</a:t>
            </a:r>
            <a:r>
              <a:rPr lang="ja-JP" altLang="en-US" sz="4000" dirty="0"/>
              <a:t> threads and combined them</a:t>
            </a:r>
            <a:endParaRPr lang="en-US" altLang="ja-JP" sz="4000" dirty="0"/>
          </a:p>
          <a:p>
            <a:pPr marL="571500" indent="-571500">
              <a:lnSpc>
                <a:spcPct val="70000"/>
              </a:lnSpc>
              <a:buFont typeface="Wingdings" panose="05000000000000000000" pitchFamily="2" charset="2"/>
              <a:buChar char="à"/>
            </a:pPr>
            <a:r>
              <a:rPr lang="en-US" altLang="ja-JP" sz="4000" dirty="0">
                <a:highlight>
                  <a:srgbClr val="FFFF00"/>
                </a:highlight>
                <a:sym typeface="Wingdings" panose="05000000000000000000" pitchFamily="2" charset="2"/>
              </a:rPr>
              <a:t>embroidery</a:t>
            </a:r>
          </a:p>
          <a:p>
            <a:pPr marL="571500" indent="-571500">
              <a:lnSpc>
                <a:spcPct val="70000"/>
              </a:lnSpc>
              <a:buFont typeface="Wingdings" panose="05000000000000000000" pitchFamily="2" charset="2"/>
              <a:buChar char="à"/>
            </a:pPr>
            <a:r>
              <a:rPr lang="en-US" altLang="ja-JP" sz="4400" b="1" dirty="0">
                <a:solidFill>
                  <a:srgbClr val="FF0000"/>
                </a:solidFill>
                <a:sym typeface="Wingdings" panose="05000000000000000000" pitchFamily="2" charset="2"/>
              </a:rPr>
              <a:t> a picture</a:t>
            </a:r>
            <a:endParaRPr lang="ja-JP" altLang="en-US" sz="4400" b="1" dirty="0">
              <a:solidFill>
                <a:srgbClr val="FF0000"/>
              </a:solidFill>
            </a:endParaRPr>
          </a:p>
        </p:txBody>
      </p:sp>
      <p:sp>
        <p:nvSpPr>
          <p:cNvPr id="17" name="矢印: 右 16">
            <a:extLst>
              <a:ext uri="{FF2B5EF4-FFF2-40B4-BE49-F238E27FC236}">
                <a16:creationId xmlns:a16="http://schemas.microsoft.com/office/drawing/2014/main" id="{3CD2646B-89C3-4519-89BC-D3F6C4946AD5}"/>
              </a:ext>
            </a:extLst>
          </p:cNvPr>
          <p:cNvSpPr/>
          <p:nvPr/>
        </p:nvSpPr>
        <p:spPr>
          <a:xfrm rot="5400000">
            <a:off x="6018400" y="2857595"/>
            <a:ext cx="601017"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15F8A4D6-9FAE-4456-8F4E-B33F752D105E}"/>
              </a:ext>
            </a:extLst>
          </p:cNvPr>
          <p:cNvSpPr/>
          <p:nvPr/>
        </p:nvSpPr>
        <p:spPr>
          <a:xfrm rot="2217920">
            <a:off x="2712349" y="2891496"/>
            <a:ext cx="601017"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B663123-3B97-4E21-8909-11880A6D923E}"/>
              </a:ext>
            </a:extLst>
          </p:cNvPr>
          <p:cNvSpPr txBox="1"/>
          <p:nvPr/>
        </p:nvSpPr>
        <p:spPr>
          <a:xfrm>
            <a:off x="291706" y="2403945"/>
            <a:ext cx="1793380" cy="566309"/>
          </a:xfrm>
          <a:prstGeom prst="rect">
            <a:avLst/>
          </a:prstGeom>
          <a:noFill/>
        </p:spPr>
        <p:txBody>
          <a:bodyPr wrap="square" rtlCol="0">
            <a:spAutoFit/>
          </a:bodyPr>
          <a:lstStyle/>
          <a:p>
            <a:pPr>
              <a:lnSpc>
                <a:spcPct val="70000"/>
              </a:lnSpc>
            </a:pPr>
            <a:r>
              <a:rPr lang="en-US" altLang="ja-JP" sz="4400" b="1" dirty="0">
                <a:solidFill>
                  <a:schemeClr val="bg1">
                    <a:lumMod val="95000"/>
                  </a:schemeClr>
                </a:solidFill>
                <a:latin typeface="MS UI Gothic" panose="020B0600070205080204" pitchFamily="50" charset="-128"/>
                <a:ea typeface="MS UI Gothic" panose="020B0600070205080204" pitchFamily="50" charset="-128"/>
              </a:rPr>
              <a:t>thread</a:t>
            </a:r>
            <a:endParaRPr lang="en-US" altLang="ja-JP" sz="3200" b="1" dirty="0">
              <a:solidFill>
                <a:schemeClr val="bg1">
                  <a:lumMod val="95000"/>
                </a:schemeClr>
              </a:solidFill>
              <a:latin typeface="MS UI Gothic" panose="020B0600070205080204" pitchFamily="50" charset="-128"/>
              <a:ea typeface="MS UI Gothic" panose="020B0600070205080204" pitchFamily="50" charset="-128"/>
            </a:endParaRPr>
          </a:p>
        </p:txBody>
      </p:sp>
      <p:pic>
        <p:nvPicPr>
          <p:cNvPr id="17414" name="Picture 6">
            <a:extLst>
              <a:ext uri="{FF2B5EF4-FFF2-40B4-BE49-F238E27FC236}">
                <a16:creationId xmlns:a16="http://schemas.microsoft.com/office/drawing/2014/main" id="{932F43A9-A26C-4FEE-87C7-5537281929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898" y="4070223"/>
            <a:ext cx="1940996" cy="2587995"/>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1F06D24C-ED9B-49C9-9994-CB8BF6A552E6}"/>
              </a:ext>
            </a:extLst>
          </p:cNvPr>
          <p:cNvSpPr txBox="1"/>
          <p:nvPr/>
        </p:nvSpPr>
        <p:spPr>
          <a:xfrm>
            <a:off x="2133599" y="6325936"/>
            <a:ext cx="4572000" cy="461665"/>
          </a:xfrm>
          <a:prstGeom prst="rect">
            <a:avLst/>
          </a:prstGeom>
          <a:noFill/>
        </p:spPr>
        <p:txBody>
          <a:bodyPr wrap="square">
            <a:spAutoFit/>
          </a:bodyPr>
          <a:lstStyle/>
          <a:p>
            <a:r>
              <a:rPr lang="ja-JP" altLang="en-US" sz="1200" dirty="0"/>
              <a:t>https://commons.wikimedia.org/wiki/File:Croatian_embroidery.jpg</a:t>
            </a:r>
          </a:p>
          <a:p>
            <a:r>
              <a:rPr lang="ja-JP" altLang="en-US" sz="1200" dirty="0"/>
              <a:t>greenmelinda, CC BY 2.0, via Wikimedia Commons</a:t>
            </a:r>
          </a:p>
        </p:txBody>
      </p:sp>
      <p:sp>
        <p:nvSpPr>
          <p:cNvPr id="23" name="テキスト ボックス 22">
            <a:extLst>
              <a:ext uri="{FF2B5EF4-FFF2-40B4-BE49-F238E27FC236}">
                <a16:creationId xmlns:a16="http://schemas.microsoft.com/office/drawing/2014/main" id="{3ED7F47F-1A45-47BF-A63E-50F332290EA7}"/>
              </a:ext>
            </a:extLst>
          </p:cNvPr>
          <p:cNvSpPr txBox="1"/>
          <p:nvPr/>
        </p:nvSpPr>
        <p:spPr>
          <a:xfrm>
            <a:off x="1987748" y="2430781"/>
            <a:ext cx="1793380" cy="566309"/>
          </a:xfrm>
          <a:prstGeom prst="rect">
            <a:avLst/>
          </a:prstGeom>
          <a:noFill/>
        </p:spPr>
        <p:txBody>
          <a:bodyPr wrap="square" rtlCol="0">
            <a:spAutoFit/>
          </a:bodyPr>
          <a:lstStyle/>
          <a:p>
            <a:pPr>
              <a:lnSpc>
                <a:spcPct val="70000"/>
              </a:lnSpc>
            </a:pPr>
            <a:r>
              <a:rPr lang="en-US" altLang="ja-JP" sz="4400" b="1" dirty="0">
                <a:latin typeface="MS UI Gothic" panose="020B0600070205080204" pitchFamily="50" charset="-128"/>
                <a:ea typeface="MS UI Gothic" panose="020B0600070205080204" pitchFamily="50" charset="-128"/>
              </a:rPr>
              <a:t>thread</a:t>
            </a:r>
            <a:endParaRPr lang="en-US" altLang="ja-JP" sz="3200" b="1"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07058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C0FAFB0-E735-4770-B4F3-0C630F2347CD}"/>
              </a:ext>
            </a:extLst>
          </p:cNvPr>
          <p:cNvPicPr>
            <a:picLocks noChangeAspect="1"/>
          </p:cNvPicPr>
          <p:nvPr/>
        </p:nvPicPr>
        <p:blipFill>
          <a:blip r:embed="rId2"/>
          <a:stretch>
            <a:fillRect/>
          </a:stretch>
        </p:blipFill>
        <p:spPr>
          <a:xfrm>
            <a:off x="0" y="-8752"/>
            <a:ext cx="9144000" cy="538385"/>
          </a:xfrm>
          <a:prstGeom prst="rect">
            <a:avLst/>
          </a:prstGeom>
        </p:spPr>
      </p:pic>
      <p:pic>
        <p:nvPicPr>
          <p:cNvPr id="4" name="図 3">
            <a:extLst>
              <a:ext uri="{FF2B5EF4-FFF2-40B4-BE49-F238E27FC236}">
                <a16:creationId xmlns:a16="http://schemas.microsoft.com/office/drawing/2014/main" id="{89055805-4C0E-47C3-8298-01F355D8CEF5}"/>
              </a:ext>
            </a:extLst>
          </p:cNvPr>
          <p:cNvPicPr>
            <a:picLocks noChangeAspect="1"/>
          </p:cNvPicPr>
          <p:nvPr/>
        </p:nvPicPr>
        <p:blipFill>
          <a:blip r:embed="rId3"/>
          <a:stretch>
            <a:fillRect/>
          </a:stretch>
        </p:blipFill>
        <p:spPr>
          <a:xfrm>
            <a:off x="365150" y="5588413"/>
            <a:ext cx="1586844" cy="1125216"/>
          </a:xfrm>
          <a:prstGeom prst="rect">
            <a:avLst/>
          </a:prstGeom>
        </p:spPr>
      </p:pic>
      <p:pic>
        <p:nvPicPr>
          <p:cNvPr id="5" name="図 4">
            <a:extLst>
              <a:ext uri="{FF2B5EF4-FFF2-40B4-BE49-F238E27FC236}">
                <a16:creationId xmlns:a16="http://schemas.microsoft.com/office/drawing/2014/main" id="{E8531F59-3076-4D6B-8DD0-EB0CD8D2CB22}"/>
              </a:ext>
            </a:extLst>
          </p:cNvPr>
          <p:cNvPicPr>
            <a:picLocks noChangeAspect="1"/>
          </p:cNvPicPr>
          <p:nvPr/>
        </p:nvPicPr>
        <p:blipFill>
          <a:blip r:embed="rId4"/>
          <a:stretch>
            <a:fillRect/>
          </a:stretch>
        </p:blipFill>
        <p:spPr>
          <a:xfrm>
            <a:off x="2878252" y="5197170"/>
            <a:ext cx="2073809" cy="1327677"/>
          </a:xfrm>
          <a:prstGeom prst="rect">
            <a:avLst/>
          </a:prstGeom>
        </p:spPr>
      </p:pic>
      <p:pic>
        <p:nvPicPr>
          <p:cNvPr id="6" name="図 5">
            <a:extLst>
              <a:ext uri="{FF2B5EF4-FFF2-40B4-BE49-F238E27FC236}">
                <a16:creationId xmlns:a16="http://schemas.microsoft.com/office/drawing/2014/main" id="{AE1BC43F-ADB4-4615-90BE-851A2FCC0B0D}"/>
              </a:ext>
            </a:extLst>
          </p:cNvPr>
          <p:cNvPicPr>
            <a:picLocks noChangeAspect="1"/>
          </p:cNvPicPr>
          <p:nvPr/>
        </p:nvPicPr>
        <p:blipFill>
          <a:blip r:embed="rId5"/>
          <a:stretch>
            <a:fillRect/>
          </a:stretch>
        </p:blipFill>
        <p:spPr>
          <a:xfrm>
            <a:off x="365150" y="3940441"/>
            <a:ext cx="1718759" cy="989821"/>
          </a:xfrm>
          <a:prstGeom prst="rect">
            <a:avLst/>
          </a:prstGeom>
        </p:spPr>
      </p:pic>
      <p:sp>
        <p:nvSpPr>
          <p:cNvPr id="7" name="テキスト ボックス 6">
            <a:extLst>
              <a:ext uri="{FF2B5EF4-FFF2-40B4-BE49-F238E27FC236}">
                <a16:creationId xmlns:a16="http://schemas.microsoft.com/office/drawing/2014/main" id="{7EC3694E-EC8E-4B26-90EA-1FD0501FF7EF}"/>
              </a:ext>
            </a:extLst>
          </p:cNvPr>
          <p:cNvSpPr txBox="1"/>
          <p:nvPr/>
        </p:nvSpPr>
        <p:spPr>
          <a:xfrm>
            <a:off x="792191" y="4838151"/>
            <a:ext cx="1340582" cy="923330"/>
          </a:xfrm>
          <a:prstGeom prst="rect">
            <a:avLst/>
          </a:prstGeom>
          <a:noFill/>
        </p:spPr>
        <p:txBody>
          <a:bodyPr wrap="square" rtlCol="0">
            <a:spAutoFit/>
          </a:bodyPr>
          <a:lstStyle/>
          <a:p>
            <a:r>
              <a:rPr kumimoji="1" lang="en-US" altLang="ja-JP" sz="5400" b="1" dirty="0">
                <a:latin typeface="MS UI Gothic" panose="020B0600070205080204" pitchFamily="50" charset="-128"/>
                <a:ea typeface="MS UI Gothic" panose="020B0600070205080204" pitchFamily="50" charset="-128"/>
              </a:rPr>
              <a:t>hoe</a:t>
            </a:r>
          </a:p>
        </p:txBody>
      </p:sp>
      <p:sp>
        <p:nvSpPr>
          <p:cNvPr id="8" name="矢印: 右 7">
            <a:extLst>
              <a:ext uri="{FF2B5EF4-FFF2-40B4-BE49-F238E27FC236}">
                <a16:creationId xmlns:a16="http://schemas.microsoft.com/office/drawing/2014/main" id="{1BC1B545-B797-4003-A71A-46A51FD7EA4B}"/>
              </a:ext>
            </a:extLst>
          </p:cNvPr>
          <p:cNvSpPr/>
          <p:nvPr/>
        </p:nvSpPr>
        <p:spPr>
          <a:xfrm rot="1532283">
            <a:off x="2057052" y="4671028"/>
            <a:ext cx="737869"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E4E9BFDF-45AF-4302-A36D-49F14565AD82}"/>
              </a:ext>
            </a:extLst>
          </p:cNvPr>
          <p:cNvSpPr/>
          <p:nvPr/>
        </p:nvSpPr>
        <p:spPr>
          <a:xfrm rot="20081155">
            <a:off x="1943712" y="5785195"/>
            <a:ext cx="793414"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31CE180F-1B4B-4542-9197-0A469199C6AA}"/>
              </a:ext>
            </a:extLst>
          </p:cNvPr>
          <p:cNvSpPr/>
          <p:nvPr/>
        </p:nvSpPr>
        <p:spPr>
          <a:xfrm rot="16786779">
            <a:off x="3434105" y="4714326"/>
            <a:ext cx="776669" cy="694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6" name="Picture 2" descr="釜飯の釜のイラスト">
            <a:extLst>
              <a:ext uri="{FF2B5EF4-FFF2-40B4-BE49-F238E27FC236}">
                <a16:creationId xmlns:a16="http://schemas.microsoft.com/office/drawing/2014/main" id="{E9872C7B-6A32-4D59-977C-5B5382A223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465" y="1669185"/>
            <a:ext cx="1635959" cy="148054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釜飯の蓋のイラスト">
            <a:extLst>
              <a:ext uri="{FF2B5EF4-FFF2-40B4-BE49-F238E27FC236}">
                <a16:creationId xmlns:a16="http://schemas.microsoft.com/office/drawing/2014/main" id="{65CAA197-49AD-4EF5-ACE7-2AB85123F9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412" y="590897"/>
            <a:ext cx="1635959" cy="109609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線コネクタ 11">
            <a:extLst>
              <a:ext uri="{FF2B5EF4-FFF2-40B4-BE49-F238E27FC236}">
                <a16:creationId xmlns:a16="http://schemas.microsoft.com/office/drawing/2014/main" id="{DB13A165-6A6C-4B38-9EAA-FB08BB325A8C}"/>
              </a:ext>
            </a:extLst>
          </p:cNvPr>
          <p:cNvCxnSpPr>
            <a:cxnSpLocks/>
          </p:cNvCxnSpPr>
          <p:nvPr/>
        </p:nvCxnSpPr>
        <p:spPr>
          <a:xfrm flipH="1">
            <a:off x="1940585" y="792639"/>
            <a:ext cx="660529" cy="61354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47C99FB-8AE0-44A8-83FF-15F9B2A7CC0D}"/>
              </a:ext>
            </a:extLst>
          </p:cNvPr>
          <p:cNvCxnSpPr>
            <a:cxnSpLocks/>
          </p:cNvCxnSpPr>
          <p:nvPr/>
        </p:nvCxnSpPr>
        <p:spPr>
          <a:xfrm>
            <a:off x="2630908" y="780017"/>
            <a:ext cx="660529" cy="61354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3802ED61-F8F0-4F5F-BCBD-412AD1DD54D8}"/>
              </a:ext>
            </a:extLst>
          </p:cNvPr>
          <p:cNvSpPr/>
          <p:nvPr/>
        </p:nvSpPr>
        <p:spPr>
          <a:xfrm>
            <a:off x="2033493" y="1758214"/>
            <a:ext cx="1194829" cy="96169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E2DABDA5-F93F-42F4-BEDF-612E2E0DD3D2}"/>
              </a:ext>
            </a:extLst>
          </p:cNvPr>
          <p:cNvSpPr/>
          <p:nvPr/>
        </p:nvSpPr>
        <p:spPr>
          <a:xfrm rot="1773514">
            <a:off x="3421559" y="1209468"/>
            <a:ext cx="613749"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7005656C-3D03-4E0B-A511-8B93F5E7FCF8}"/>
              </a:ext>
            </a:extLst>
          </p:cNvPr>
          <p:cNvSpPr/>
          <p:nvPr/>
        </p:nvSpPr>
        <p:spPr>
          <a:xfrm rot="19858419">
            <a:off x="3293480" y="1926332"/>
            <a:ext cx="598808"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6433FEB3-D648-4A6A-A2E9-F581B8F20A9B}"/>
              </a:ext>
            </a:extLst>
          </p:cNvPr>
          <p:cNvCxnSpPr>
            <a:cxnSpLocks/>
          </p:cNvCxnSpPr>
          <p:nvPr/>
        </p:nvCxnSpPr>
        <p:spPr>
          <a:xfrm flipH="1">
            <a:off x="3937038" y="1248651"/>
            <a:ext cx="660529" cy="61354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6E27C78-871A-4659-8135-E403381C303A}"/>
              </a:ext>
            </a:extLst>
          </p:cNvPr>
          <p:cNvCxnSpPr>
            <a:cxnSpLocks/>
          </p:cNvCxnSpPr>
          <p:nvPr/>
        </p:nvCxnSpPr>
        <p:spPr>
          <a:xfrm>
            <a:off x="4627361" y="1236029"/>
            <a:ext cx="660529" cy="61354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四角形: 角を丸くする 22">
            <a:extLst>
              <a:ext uri="{FF2B5EF4-FFF2-40B4-BE49-F238E27FC236}">
                <a16:creationId xmlns:a16="http://schemas.microsoft.com/office/drawing/2014/main" id="{C4BC92C9-6297-471E-BB02-23BE1F5B81E6}"/>
              </a:ext>
            </a:extLst>
          </p:cNvPr>
          <p:cNvSpPr/>
          <p:nvPr/>
        </p:nvSpPr>
        <p:spPr>
          <a:xfrm>
            <a:off x="4016194" y="1932621"/>
            <a:ext cx="1194829" cy="25422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E1784484-95DA-4C7D-BEB5-9477700E07D3}"/>
              </a:ext>
            </a:extLst>
          </p:cNvPr>
          <p:cNvPicPr>
            <a:picLocks noChangeAspect="1"/>
          </p:cNvPicPr>
          <p:nvPr/>
        </p:nvPicPr>
        <p:blipFill>
          <a:blip r:embed="rId8"/>
          <a:stretch>
            <a:fillRect/>
          </a:stretch>
        </p:blipFill>
        <p:spPr>
          <a:xfrm>
            <a:off x="6323391" y="4213195"/>
            <a:ext cx="2594858" cy="2488011"/>
          </a:xfrm>
          <a:prstGeom prst="rect">
            <a:avLst/>
          </a:prstGeom>
        </p:spPr>
      </p:pic>
      <p:cxnSp>
        <p:nvCxnSpPr>
          <p:cNvPr id="26" name="直線コネクタ 25">
            <a:extLst>
              <a:ext uri="{FF2B5EF4-FFF2-40B4-BE49-F238E27FC236}">
                <a16:creationId xmlns:a16="http://schemas.microsoft.com/office/drawing/2014/main" id="{FBA8311E-6D2F-42F5-B326-C3D4A101F60D}"/>
              </a:ext>
            </a:extLst>
          </p:cNvPr>
          <p:cNvCxnSpPr>
            <a:cxnSpLocks/>
          </p:cNvCxnSpPr>
          <p:nvPr/>
        </p:nvCxnSpPr>
        <p:spPr>
          <a:xfrm>
            <a:off x="2158555" y="1411301"/>
            <a:ext cx="908787" cy="713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3DEE5C5B-2D1F-4C93-8AE7-2FD143F9EEC5}"/>
              </a:ext>
            </a:extLst>
          </p:cNvPr>
          <p:cNvSpPr txBox="1"/>
          <p:nvPr/>
        </p:nvSpPr>
        <p:spPr>
          <a:xfrm>
            <a:off x="5103659" y="434177"/>
            <a:ext cx="3928046" cy="1865126"/>
          </a:xfrm>
          <a:prstGeom prst="rect">
            <a:avLst/>
          </a:prstGeom>
          <a:noFill/>
        </p:spPr>
        <p:txBody>
          <a:bodyPr wrap="square" rtlCol="0">
            <a:spAutoFit/>
          </a:bodyPr>
          <a:lstStyle/>
          <a:p>
            <a:pPr>
              <a:lnSpc>
                <a:spcPct val="80000"/>
              </a:lnSpc>
            </a:pPr>
            <a:r>
              <a:rPr kumimoji="1" lang="en-US" altLang="ja-JP" sz="3600" b="1" dirty="0">
                <a:latin typeface="MS UI Gothic" panose="020B0600070205080204" pitchFamily="50" charset="-128"/>
                <a:ea typeface="MS UI Gothic" panose="020B0600070205080204" pitchFamily="50" charset="-128"/>
              </a:rPr>
              <a:t>the lid and the pot that fit perfectly</a:t>
            </a:r>
          </a:p>
          <a:p>
            <a:pPr marL="571500" indent="-571500">
              <a:lnSpc>
                <a:spcPct val="80000"/>
              </a:lnSpc>
              <a:buFont typeface="Wingdings" panose="05000000000000000000" pitchFamily="2" charset="2"/>
              <a:buChar char="à"/>
            </a:pPr>
            <a:r>
              <a:rPr kumimoji="1"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to fit, to suit</a:t>
            </a:r>
          </a:p>
          <a:p>
            <a:pPr marL="1028700" lvl="1" indent="-571500">
              <a:lnSpc>
                <a:spcPct val="80000"/>
              </a:lnSpc>
              <a:buFont typeface="Wingdings" panose="05000000000000000000" pitchFamily="2" charset="2"/>
              <a:buChar char="à"/>
            </a:pPr>
            <a:r>
              <a:rPr kumimoji="1"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3600" b="1" dirty="0">
                <a:solidFill>
                  <a:srgbClr val="FF0000"/>
                </a:solidFill>
                <a:highlight>
                  <a:srgbClr val="FFFF00"/>
                </a:highlight>
                <a:latin typeface="MS UI Gothic" panose="020B0600070205080204" pitchFamily="50" charset="-128"/>
                <a:ea typeface="MS UI Gothic" panose="020B0600070205080204" pitchFamily="50" charset="-128"/>
                <a:sym typeface="Wingdings" panose="05000000000000000000" pitchFamily="2" charset="2"/>
              </a:rPr>
              <a:t>to join forces</a:t>
            </a:r>
          </a:p>
        </p:txBody>
      </p:sp>
      <p:sp>
        <p:nvSpPr>
          <p:cNvPr id="31" name="矢印: 右 30">
            <a:extLst>
              <a:ext uri="{FF2B5EF4-FFF2-40B4-BE49-F238E27FC236}">
                <a16:creationId xmlns:a16="http://schemas.microsoft.com/office/drawing/2014/main" id="{1D932A29-8B12-4CBD-9EDC-A8AB873AC03E}"/>
              </a:ext>
            </a:extLst>
          </p:cNvPr>
          <p:cNvSpPr/>
          <p:nvPr/>
        </p:nvSpPr>
        <p:spPr>
          <a:xfrm rot="8464457">
            <a:off x="5638339" y="2354194"/>
            <a:ext cx="500611"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01042D2A-A5FB-4F06-BA9F-C5EADFB9500D}"/>
              </a:ext>
            </a:extLst>
          </p:cNvPr>
          <p:cNvSpPr txBox="1"/>
          <p:nvPr/>
        </p:nvSpPr>
        <p:spPr>
          <a:xfrm>
            <a:off x="2293193" y="2742714"/>
            <a:ext cx="6497880" cy="2095958"/>
          </a:xfrm>
          <a:prstGeom prst="rect">
            <a:avLst/>
          </a:prstGeom>
          <a:noFill/>
        </p:spPr>
        <p:txBody>
          <a:bodyPr wrap="square" rtlCol="0">
            <a:spAutoFit/>
          </a:bodyPr>
          <a:lstStyle/>
          <a:p>
            <a:pPr>
              <a:lnSpc>
                <a:spcPct val="70000"/>
              </a:lnSpc>
            </a:pPr>
            <a:r>
              <a:rPr kumimoji="1" lang="en-US" altLang="ja-JP" sz="4400" b="1" dirty="0">
                <a:latin typeface="MS UI Gothic" panose="020B0600070205080204" pitchFamily="50" charset="-128"/>
                <a:ea typeface="MS UI Gothic" panose="020B0600070205080204" pitchFamily="50" charset="-128"/>
              </a:rPr>
              <a:t>they </a:t>
            </a:r>
            <a:r>
              <a:rPr kumimoji="1" lang="en-US" altLang="ja-JP" sz="4400" b="1" dirty="0">
                <a:highlight>
                  <a:srgbClr val="FFFF00"/>
                </a:highlight>
                <a:latin typeface="MS UI Gothic" panose="020B0600070205080204" pitchFamily="50" charset="-128"/>
                <a:ea typeface="MS UI Gothic" panose="020B0600070205080204" pitchFamily="50" charset="-128"/>
              </a:rPr>
              <a:t>meet</a:t>
            </a:r>
            <a:r>
              <a:rPr kumimoji="1" lang="en-US" altLang="ja-JP" sz="4400" b="1" dirty="0">
                <a:latin typeface="MS UI Gothic" panose="020B0600070205080204" pitchFamily="50" charset="-128"/>
                <a:ea typeface="MS UI Gothic" panose="020B0600070205080204" pitchFamily="50" charset="-128"/>
              </a:rPr>
              <a:t> at the meeting point and </a:t>
            </a:r>
            <a:r>
              <a:rPr kumimoji="1" lang="en-US" altLang="ja-JP" sz="4400" b="1" dirty="0">
                <a:highlight>
                  <a:srgbClr val="FFFF00"/>
                </a:highlight>
                <a:latin typeface="MS UI Gothic" panose="020B0600070205080204" pitchFamily="50" charset="-128"/>
                <a:ea typeface="MS UI Gothic" panose="020B0600070205080204" pitchFamily="50" charset="-128"/>
              </a:rPr>
              <a:t>join</a:t>
            </a:r>
            <a:r>
              <a:rPr kumimoji="1" lang="en-US" altLang="ja-JP" sz="4400" b="1" dirty="0">
                <a:latin typeface="MS UI Gothic" panose="020B0600070205080204" pitchFamily="50" charset="-128"/>
                <a:ea typeface="MS UI Gothic" panose="020B0600070205080204" pitchFamily="50" charset="-128"/>
              </a:rPr>
              <a:t> the farm work with hoes.</a:t>
            </a:r>
          </a:p>
          <a:p>
            <a:pPr marL="571500" indent="-571500">
              <a:lnSpc>
                <a:spcPct val="70000"/>
              </a:lnSpc>
              <a:buFont typeface="Wingdings" panose="05000000000000000000" pitchFamily="2" charset="2"/>
              <a:buChar char="à"/>
            </a:pPr>
            <a:r>
              <a:rPr kumimoji="1"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to meet</a:t>
            </a:r>
          </a:p>
        </p:txBody>
      </p:sp>
    </p:spTree>
    <p:extLst>
      <p:ext uri="{BB962C8B-B14F-4D97-AF65-F5344CB8AC3E}">
        <p14:creationId xmlns:p14="http://schemas.microsoft.com/office/powerpoint/2010/main" val="335845973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3268</TotalTime>
  <Words>714</Words>
  <Application>Microsoft Office PowerPoint</Application>
  <PresentationFormat>画面に合わせる (4:3)</PresentationFormat>
  <Paragraphs>87</Paragraphs>
  <Slides>12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MS UI Gothic</vt:lpstr>
      <vt:lpstr>游ゴシック</vt:lpstr>
      <vt:lpstr>Arial</vt:lpstr>
      <vt:lpstr>Calibri</vt:lpstr>
      <vt:lpstr>Calibri Light</vt:lpstr>
      <vt:lpstr>Wingdings</vt:lpstr>
      <vt:lpstr>Office テーマ</vt:lpstr>
      <vt:lpstr>Free Kanji Material  無料漢字教材 kanji0264-0268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99</cp:revision>
  <dcterms:created xsi:type="dcterms:W3CDTF">2022-02-04T14:29:48Z</dcterms:created>
  <dcterms:modified xsi:type="dcterms:W3CDTF">2022-03-13T10:16:03Z</dcterms:modified>
</cp:coreProperties>
</file>