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39" r:id="rId4"/>
    <p:sldId id="273" r:id="rId5"/>
    <p:sldId id="557" r:id="rId6"/>
    <p:sldId id="556" r:id="rId7"/>
    <p:sldId id="274" r:id="rId8"/>
    <p:sldId id="275" r:id="rId9"/>
    <p:sldId id="538" r:id="rId10"/>
    <p:sldId id="276" r:id="rId11"/>
    <p:sldId id="277" r:id="rId12"/>
    <p:sldId id="278" r:id="rId13"/>
    <p:sldId id="279" r:id="rId14"/>
    <p:sldId id="280" r:id="rId15"/>
    <p:sldId id="28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3542" autoAdjust="0"/>
  </p:normalViewPr>
  <p:slideViewPr>
    <p:cSldViewPr snapToGrid="0">
      <p:cViewPr varScale="1">
        <p:scale>
          <a:sx n="56" d="100"/>
          <a:sy n="56" d="100"/>
        </p:scale>
        <p:origin x="2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hyperlink" Target="http://aragusuku.online/kanji/UnitsForNumbersAndCounters.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aragusuku.online/kanji/UnitsForNumbersAndCounters.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gif"/><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kanji0019</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AGIF/APNG</a:t>
            </a:r>
            <a:r>
              <a:rPr kumimoji="1" lang="ja-JP" altLang="en-US" dirty="0"/>
              <a:t>ファイルは全て新城が作成したものです。書き順ファイルを編集・加工するために編集用ファイルがほしいという方はご連絡ください（</a:t>
            </a:r>
            <a:r>
              <a:rPr kumimoji="1" lang="en-US" altLang="ja-JP" dirty="0" err="1"/>
              <a:t>RealPaint</a:t>
            </a:r>
            <a:r>
              <a:rPr kumimoji="1" lang="ja-JP" altLang="en-US" dirty="0"/>
              <a:t>で作成しましたので，</a:t>
            </a:r>
            <a:r>
              <a:rPr kumimoji="1" lang="en-US" altLang="ja-JP" dirty="0" err="1"/>
              <a:t>rli</a:t>
            </a:r>
            <a:r>
              <a:rPr kumimoji="1" lang="ja-JP" altLang="en-US"/>
              <a:t>ファイルをお渡しします）。</a:t>
            </a:r>
            <a:endParaRPr kumimoji="1" lang="ja-JP" altLang="en-US" dirty="0"/>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descr="アイコン&#10;&#10;自動的に生成された説明">
            <a:extLst>
              <a:ext uri="{FF2B5EF4-FFF2-40B4-BE49-F238E27FC236}">
                <a16:creationId xmlns:a16="http://schemas.microsoft.com/office/drawing/2014/main" id="{9976F79D-640D-4628-9A6C-FBEED3EA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942" y="399897"/>
            <a:ext cx="2581643" cy="2581643"/>
          </a:xfrm>
          <a:prstGeom prst="rect">
            <a:avLst/>
          </a:prstGeom>
        </p:spPr>
      </p:pic>
      <p:pic>
        <p:nvPicPr>
          <p:cNvPr id="4" name="図 3">
            <a:extLst>
              <a:ext uri="{FF2B5EF4-FFF2-40B4-BE49-F238E27FC236}">
                <a16:creationId xmlns:a16="http://schemas.microsoft.com/office/drawing/2014/main" id="{85BAE572-598F-4AF6-8DCA-7B708989E9A2}"/>
              </a:ext>
            </a:extLst>
          </p:cNvPr>
          <p:cNvPicPr>
            <a:picLocks noChangeAspect="1"/>
          </p:cNvPicPr>
          <p:nvPr/>
        </p:nvPicPr>
        <p:blipFill>
          <a:blip r:embed="rId3"/>
          <a:stretch>
            <a:fillRect/>
          </a:stretch>
        </p:blipFill>
        <p:spPr>
          <a:xfrm>
            <a:off x="0" y="27543"/>
            <a:ext cx="9144000" cy="453351"/>
          </a:xfrm>
          <a:prstGeom prst="rect">
            <a:avLst/>
          </a:prstGeom>
        </p:spPr>
      </p:pic>
      <p:pic>
        <p:nvPicPr>
          <p:cNvPr id="6" name="図 5">
            <a:extLst>
              <a:ext uri="{FF2B5EF4-FFF2-40B4-BE49-F238E27FC236}">
                <a16:creationId xmlns:a16="http://schemas.microsoft.com/office/drawing/2014/main" id="{DBA30D97-741E-42EB-B0F1-0A4D999302F3}"/>
              </a:ext>
            </a:extLst>
          </p:cNvPr>
          <p:cNvPicPr>
            <a:picLocks noChangeAspect="1"/>
          </p:cNvPicPr>
          <p:nvPr/>
        </p:nvPicPr>
        <p:blipFill>
          <a:blip r:embed="rId4"/>
          <a:stretch>
            <a:fillRect/>
          </a:stretch>
        </p:blipFill>
        <p:spPr>
          <a:xfrm>
            <a:off x="175728" y="742075"/>
            <a:ext cx="3924997" cy="2819172"/>
          </a:xfrm>
          <a:prstGeom prst="rect">
            <a:avLst/>
          </a:prstGeom>
        </p:spPr>
      </p:pic>
      <p:sp>
        <p:nvSpPr>
          <p:cNvPr id="17" name="テキスト ボックス 16">
            <a:extLst>
              <a:ext uri="{FF2B5EF4-FFF2-40B4-BE49-F238E27FC236}">
                <a16:creationId xmlns:a16="http://schemas.microsoft.com/office/drawing/2014/main" id="{6208D063-F0DE-4C9C-B1FA-1293C2B7DFB6}"/>
              </a:ext>
            </a:extLst>
          </p:cNvPr>
          <p:cNvSpPr txBox="1"/>
          <p:nvPr/>
        </p:nvSpPr>
        <p:spPr>
          <a:xfrm>
            <a:off x="-22737" y="3964517"/>
            <a:ext cx="2053389"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Mercury</a:t>
            </a:r>
          </a:p>
          <a:p>
            <a:pPr algn="ctr">
              <a:lnSpc>
                <a:spcPct val="90000"/>
              </a:lnSpc>
            </a:pPr>
            <a:r>
              <a:rPr lang="ja-JP" altLang="en-US" sz="2800" dirty="0">
                <a:latin typeface="MS UI Gothic" panose="020B0600070205080204" pitchFamily="50" charset="-128"/>
                <a:ea typeface="MS UI Gothic" panose="020B0600070205080204" pitchFamily="50" charset="-128"/>
              </a:rPr>
              <a:t>水星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すいせい</a:t>
            </a:r>
            <a:endParaRPr lang="en-US" altLang="ja-JP" sz="2000" dirty="0">
              <a:latin typeface="MS UI Gothic" panose="020B0600070205080204" pitchFamily="50" charset="-128"/>
              <a:ea typeface="MS UI Gothic" panose="020B0600070205080204" pitchFamily="50" charset="-128"/>
            </a:endParaRPr>
          </a:p>
        </p:txBody>
      </p:sp>
      <p:sp>
        <p:nvSpPr>
          <p:cNvPr id="18" name="テキスト ボックス 17">
            <a:extLst>
              <a:ext uri="{FF2B5EF4-FFF2-40B4-BE49-F238E27FC236}">
                <a16:creationId xmlns:a16="http://schemas.microsoft.com/office/drawing/2014/main" id="{6327D8B0-B635-4B01-B000-9B596294411A}"/>
              </a:ext>
            </a:extLst>
          </p:cNvPr>
          <p:cNvSpPr txBox="1"/>
          <p:nvPr/>
        </p:nvSpPr>
        <p:spPr>
          <a:xfrm>
            <a:off x="1990840" y="3968114"/>
            <a:ext cx="1721111"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Venus</a:t>
            </a:r>
          </a:p>
          <a:p>
            <a:pPr algn="ctr">
              <a:lnSpc>
                <a:spcPct val="90000"/>
              </a:lnSpc>
            </a:pPr>
            <a:r>
              <a:rPr lang="ja-JP" altLang="en-US" sz="2800" dirty="0">
                <a:latin typeface="MS UI Gothic" panose="020B0600070205080204" pitchFamily="50" charset="-128"/>
                <a:ea typeface="MS UI Gothic" panose="020B0600070205080204" pitchFamily="50" charset="-128"/>
              </a:rPr>
              <a:t>金星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きんせい</a:t>
            </a:r>
            <a:endParaRPr lang="en-US" altLang="ja-JP" sz="2000" dirty="0">
              <a:latin typeface="MS UI Gothic" panose="020B0600070205080204" pitchFamily="50" charset="-128"/>
              <a:ea typeface="MS UI Gothic" panose="020B0600070205080204" pitchFamily="50" charset="-128"/>
            </a:endParaRPr>
          </a:p>
        </p:txBody>
      </p:sp>
      <p:sp>
        <p:nvSpPr>
          <p:cNvPr id="19" name="テキスト ボックス 18">
            <a:extLst>
              <a:ext uri="{FF2B5EF4-FFF2-40B4-BE49-F238E27FC236}">
                <a16:creationId xmlns:a16="http://schemas.microsoft.com/office/drawing/2014/main" id="{5E78DA37-37F2-46B2-B030-A9DEDFC60293}"/>
              </a:ext>
            </a:extLst>
          </p:cNvPr>
          <p:cNvSpPr txBox="1"/>
          <p:nvPr/>
        </p:nvSpPr>
        <p:spPr>
          <a:xfrm>
            <a:off x="3727223" y="3968114"/>
            <a:ext cx="1503832"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Mars</a:t>
            </a:r>
          </a:p>
          <a:p>
            <a:pPr algn="ctr">
              <a:lnSpc>
                <a:spcPct val="90000"/>
              </a:lnSpc>
            </a:pPr>
            <a:r>
              <a:rPr lang="ja-JP" altLang="en-US" sz="2800" dirty="0">
                <a:latin typeface="MS UI Gothic" panose="020B0600070205080204" pitchFamily="50" charset="-128"/>
                <a:ea typeface="MS UI Gothic" panose="020B0600070205080204" pitchFamily="50" charset="-128"/>
              </a:rPr>
              <a:t>火星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かせい</a:t>
            </a:r>
            <a:endParaRPr lang="en-US" altLang="ja-JP" sz="2000" dirty="0">
              <a:latin typeface="MS UI Gothic" panose="020B0600070205080204" pitchFamily="50" charset="-128"/>
              <a:ea typeface="MS UI Gothic" panose="020B0600070205080204" pitchFamily="50" charset="-128"/>
            </a:endParaRPr>
          </a:p>
        </p:txBody>
      </p:sp>
      <p:sp>
        <p:nvSpPr>
          <p:cNvPr id="20" name="テキスト ボックス 19">
            <a:extLst>
              <a:ext uri="{FF2B5EF4-FFF2-40B4-BE49-F238E27FC236}">
                <a16:creationId xmlns:a16="http://schemas.microsoft.com/office/drawing/2014/main" id="{30C40213-4899-4AEC-8ED8-FAC8FE69F74A}"/>
              </a:ext>
            </a:extLst>
          </p:cNvPr>
          <p:cNvSpPr txBox="1"/>
          <p:nvPr/>
        </p:nvSpPr>
        <p:spPr>
          <a:xfrm>
            <a:off x="5378381" y="3937918"/>
            <a:ext cx="1857562"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Jupiter</a:t>
            </a:r>
          </a:p>
          <a:p>
            <a:pPr algn="ctr">
              <a:lnSpc>
                <a:spcPct val="90000"/>
              </a:lnSpc>
            </a:pPr>
            <a:r>
              <a:rPr lang="ja-JP" altLang="en-US" sz="2800" dirty="0">
                <a:latin typeface="MS UI Gothic" panose="020B0600070205080204" pitchFamily="50" charset="-128"/>
                <a:ea typeface="MS UI Gothic" panose="020B0600070205080204" pitchFamily="50" charset="-128"/>
              </a:rPr>
              <a:t>木星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もくせい</a:t>
            </a:r>
            <a:endParaRPr lang="en-US" altLang="ja-JP" sz="2000" dirty="0">
              <a:latin typeface="MS UI Gothic" panose="020B0600070205080204" pitchFamily="50" charset="-128"/>
              <a:ea typeface="MS UI Gothic" panose="020B0600070205080204" pitchFamily="50" charset="-128"/>
            </a:endParaRPr>
          </a:p>
        </p:txBody>
      </p:sp>
      <p:sp>
        <p:nvSpPr>
          <p:cNvPr id="21" name="テキスト ボックス 20">
            <a:extLst>
              <a:ext uri="{FF2B5EF4-FFF2-40B4-BE49-F238E27FC236}">
                <a16:creationId xmlns:a16="http://schemas.microsoft.com/office/drawing/2014/main" id="{751DE484-BD61-4B2F-A684-581D605E426F}"/>
              </a:ext>
            </a:extLst>
          </p:cNvPr>
          <p:cNvSpPr txBox="1"/>
          <p:nvPr/>
        </p:nvSpPr>
        <p:spPr>
          <a:xfrm>
            <a:off x="7204820" y="3968113"/>
            <a:ext cx="1816515"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Saturn</a:t>
            </a:r>
          </a:p>
          <a:p>
            <a:pPr algn="ctr">
              <a:lnSpc>
                <a:spcPct val="90000"/>
              </a:lnSpc>
            </a:pPr>
            <a:r>
              <a:rPr lang="ja-JP" altLang="en-US" sz="2800" dirty="0">
                <a:latin typeface="MS UI Gothic" panose="020B0600070205080204" pitchFamily="50" charset="-128"/>
                <a:ea typeface="MS UI Gothic" panose="020B0600070205080204" pitchFamily="50" charset="-128"/>
              </a:rPr>
              <a:t>土星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どせい</a:t>
            </a:r>
            <a:endParaRPr lang="en-US" altLang="ja-JP" sz="2000" dirty="0">
              <a:latin typeface="MS UI Gothic" panose="020B0600070205080204" pitchFamily="50" charset="-128"/>
              <a:ea typeface="MS UI Gothic" panose="020B0600070205080204" pitchFamily="50" charset="-128"/>
            </a:endParaRPr>
          </a:p>
        </p:txBody>
      </p:sp>
      <p:pic>
        <p:nvPicPr>
          <p:cNvPr id="22" name="図 21">
            <a:extLst>
              <a:ext uri="{FF2B5EF4-FFF2-40B4-BE49-F238E27FC236}">
                <a16:creationId xmlns:a16="http://schemas.microsoft.com/office/drawing/2014/main" id="{28B770E1-4613-48D8-8CF7-678A971308D8}"/>
              </a:ext>
            </a:extLst>
          </p:cNvPr>
          <p:cNvPicPr>
            <a:picLocks noChangeAspect="1"/>
          </p:cNvPicPr>
          <p:nvPr/>
        </p:nvPicPr>
        <p:blipFill>
          <a:blip r:embed="rId5"/>
          <a:stretch>
            <a:fillRect/>
          </a:stretch>
        </p:blipFill>
        <p:spPr>
          <a:xfrm>
            <a:off x="8183033" y="673510"/>
            <a:ext cx="874641" cy="878563"/>
          </a:xfrm>
          <a:prstGeom prst="rect">
            <a:avLst/>
          </a:prstGeom>
        </p:spPr>
      </p:pic>
      <p:pic>
        <p:nvPicPr>
          <p:cNvPr id="23" name="図 22">
            <a:extLst>
              <a:ext uri="{FF2B5EF4-FFF2-40B4-BE49-F238E27FC236}">
                <a16:creationId xmlns:a16="http://schemas.microsoft.com/office/drawing/2014/main" id="{C8433A10-6296-413A-A212-3A422C63EB85}"/>
              </a:ext>
            </a:extLst>
          </p:cNvPr>
          <p:cNvPicPr>
            <a:picLocks noChangeAspect="1"/>
          </p:cNvPicPr>
          <p:nvPr/>
        </p:nvPicPr>
        <p:blipFill>
          <a:blip r:embed="rId6"/>
          <a:stretch>
            <a:fillRect/>
          </a:stretch>
        </p:blipFill>
        <p:spPr>
          <a:xfrm>
            <a:off x="8220570" y="2151661"/>
            <a:ext cx="837104" cy="961089"/>
          </a:xfrm>
          <a:prstGeom prst="rect">
            <a:avLst/>
          </a:prstGeom>
        </p:spPr>
      </p:pic>
      <p:pic>
        <p:nvPicPr>
          <p:cNvPr id="30" name="図 29">
            <a:extLst>
              <a:ext uri="{FF2B5EF4-FFF2-40B4-BE49-F238E27FC236}">
                <a16:creationId xmlns:a16="http://schemas.microsoft.com/office/drawing/2014/main" id="{A7C6CC14-FBDF-4990-93AD-A89D3DD6A5B2}"/>
              </a:ext>
            </a:extLst>
          </p:cNvPr>
          <p:cNvPicPr>
            <a:picLocks noChangeAspect="1"/>
          </p:cNvPicPr>
          <p:nvPr/>
        </p:nvPicPr>
        <p:blipFill>
          <a:blip r:embed="rId7"/>
          <a:stretch>
            <a:fillRect/>
          </a:stretch>
        </p:blipFill>
        <p:spPr>
          <a:xfrm>
            <a:off x="6873029" y="2067893"/>
            <a:ext cx="769993" cy="913648"/>
          </a:xfrm>
          <a:prstGeom prst="rect">
            <a:avLst/>
          </a:prstGeom>
        </p:spPr>
      </p:pic>
      <p:pic>
        <p:nvPicPr>
          <p:cNvPr id="32" name="図 31">
            <a:extLst>
              <a:ext uri="{FF2B5EF4-FFF2-40B4-BE49-F238E27FC236}">
                <a16:creationId xmlns:a16="http://schemas.microsoft.com/office/drawing/2014/main" id="{033ED585-96F6-44EB-95AE-7085D3BA4A74}"/>
              </a:ext>
            </a:extLst>
          </p:cNvPr>
          <p:cNvPicPr>
            <a:picLocks noChangeAspect="1"/>
          </p:cNvPicPr>
          <p:nvPr/>
        </p:nvPicPr>
        <p:blipFill>
          <a:blip r:embed="rId8"/>
          <a:stretch>
            <a:fillRect/>
          </a:stretch>
        </p:blipFill>
        <p:spPr>
          <a:xfrm>
            <a:off x="6719097" y="1117538"/>
            <a:ext cx="923925" cy="795338"/>
          </a:xfrm>
          <a:prstGeom prst="rect">
            <a:avLst/>
          </a:prstGeom>
        </p:spPr>
      </p:pic>
      <p:sp>
        <p:nvSpPr>
          <p:cNvPr id="33" name="矢印: 右 32">
            <a:extLst>
              <a:ext uri="{FF2B5EF4-FFF2-40B4-BE49-F238E27FC236}">
                <a16:creationId xmlns:a16="http://schemas.microsoft.com/office/drawing/2014/main" id="{F1C943EE-0806-41C3-8223-6437E0C4E788}"/>
              </a:ext>
            </a:extLst>
          </p:cNvPr>
          <p:cNvSpPr/>
          <p:nvPr/>
        </p:nvSpPr>
        <p:spPr>
          <a:xfrm rot="9342597">
            <a:off x="7612064" y="105939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81F5068F-A077-4292-B731-38D7C575CC56}"/>
              </a:ext>
            </a:extLst>
          </p:cNvPr>
          <p:cNvSpPr/>
          <p:nvPr/>
        </p:nvSpPr>
        <p:spPr>
          <a:xfrm rot="12027058">
            <a:off x="7539114" y="232743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869EEE5-63FF-4462-A1BF-761F4C3AA257}"/>
              </a:ext>
            </a:extLst>
          </p:cNvPr>
          <p:cNvSpPr txBox="1"/>
          <p:nvPr/>
        </p:nvSpPr>
        <p:spPr>
          <a:xfrm>
            <a:off x="6288291" y="415436"/>
            <a:ext cx="1976178" cy="646331"/>
          </a:xfrm>
          <a:prstGeom prst="rect">
            <a:avLst/>
          </a:prstGeom>
          <a:noFill/>
        </p:spPr>
        <p:txBody>
          <a:bodyPr wrap="square" rtlCol="0">
            <a:spAutoFit/>
          </a:bodyPr>
          <a:lstStyle/>
          <a:p>
            <a:pPr algn="ctr"/>
            <a:r>
              <a:rPr lang="en-US" altLang="ja-JP" sz="3600" b="1" dirty="0"/>
              <a:t>the Sun</a:t>
            </a:r>
            <a:endParaRPr lang="en-US" altLang="ja-JP" sz="3200" b="1" dirty="0">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EE461D7C-64FF-4A10-8EE7-103128F0AB5A}"/>
              </a:ext>
            </a:extLst>
          </p:cNvPr>
          <p:cNvSpPr txBox="1"/>
          <p:nvPr/>
        </p:nvSpPr>
        <p:spPr>
          <a:xfrm>
            <a:off x="6341935" y="2925237"/>
            <a:ext cx="2707833" cy="978729"/>
          </a:xfrm>
          <a:prstGeom prst="rect">
            <a:avLst/>
          </a:prstGeom>
          <a:noFill/>
        </p:spPr>
        <p:txBody>
          <a:bodyPr wrap="square" rtlCol="0">
            <a:spAutoFit/>
          </a:bodyPr>
          <a:lstStyle/>
          <a:p>
            <a:pPr>
              <a:lnSpc>
                <a:spcPct val="90000"/>
              </a:lnSpc>
            </a:pPr>
            <a:r>
              <a:rPr lang="en-US" altLang="ja-JP" sz="3200" b="1" dirty="0">
                <a:latin typeface="MS UI Gothic" panose="020B0600070205080204" pitchFamily="50" charset="-128"/>
                <a:ea typeface="MS UI Gothic" panose="020B0600070205080204" pitchFamily="50" charset="-128"/>
              </a:rPr>
              <a:t>be growing, </a:t>
            </a:r>
          </a:p>
          <a:p>
            <a:pPr>
              <a:lnSpc>
                <a:spcPct val="90000"/>
              </a:lnSpc>
            </a:pP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a:t>
            </a:r>
            <a:r>
              <a:rPr lang="en-US" altLang="ja-JP" sz="3200" b="1" dirty="0">
                <a:latin typeface="MS UI Gothic" panose="020B0600070205080204" pitchFamily="50" charset="-128"/>
                <a:ea typeface="MS UI Gothic" panose="020B0600070205080204" pitchFamily="50" charset="-128"/>
              </a:rPr>
              <a:t>be born, life</a:t>
            </a:r>
          </a:p>
        </p:txBody>
      </p:sp>
      <p:sp>
        <p:nvSpPr>
          <p:cNvPr id="37" name="矢印: 右 36">
            <a:extLst>
              <a:ext uri="{FF2B5EF4-FFF2-40B4-BE49-F238E27FC236}">
                <a16:creationId xmlns:a16="http://schemas.microsoft.com/office/drawing/2014/main" id="{E5F2C71A-06E1-4C62-ACD4-05F4089B39DB}"/>
              </a:ext>
            </a:extLst>
          </p:cNvPr>
          <p:cNvSpPr/>
          <p:nvPr/>
        </p:nvSpPr>
        <p:spPr>
          <a:xfrm rot="12027058">
            <a:off x="6089058" y="201666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A7C4EBC1-FEC1-44D3-99AA-55FC7F104EBD}"/>
              </a:ext>
            </a:extLst>
          </p:cNvPr>
          <p:cNvSpPr/>
          <p:nvPr/>
        </p:nvSpPr>
        <p:spPr>
          <a:xfrm rot="9342597">
            <a:off x="6078554" y="141771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EC148D9-42D6-41B9-B84F-C4A9AEEAF4B8}"/>
              </a:ext>
            </a:extLst>
          </p:cNvPr>
          <p:cNvSpPr txBox="1"/>
          <p:nvPr/>
        </p:nvSpPr>
        <p:spPr>
          <a:xfrm>
            <a:off x="991592" y="2638014"/>
            <a:ext cx="4822306" cy="1323439"/>
          </a:xfrm>
          <a:prstGeom prst="rect">
            <a:avLst/>
          </a:prstGeom>
          <a:noFill/>
        </p:spPr>
        <p:txBody>
          <a:bodyPr wrap="square">
            <a:spAutoFit/>
          </a:bodyPr>
          <a:lstStyle/>
          <a:p>
            <a:r>
              <a:rPr lang="ja-JP" altLang="en-US" sz="4000" b="1" dirty="0">
                <a:solidFill>
                  <a:srgbClr val="FF0000"/>
                </a:solidFill>
                <a:latin typeface="MS UI Gothic" panose="020B0600070205080204" pitchFamily="50" charset="-128"/>
                <a:ea typeface="MS UI Gothic" panose="020B0600070205080204" pitchFamily="50" charset="-128"/>
              </a:rPr>
              <a:t>Stars</a:t>
            </a:r>
            <a:r>
              <a:rPr lang="ja-JP" altLang="en-US" sz="4000" b="1" dirty="0">
                <a:latin typeface="MS UI Gothic" panose="020B0600070205080204" pitchFamily="50" charset="-128"/>
                <a:ea typeface="MS UI Gothic" panose="020B0600070205080204" pitchFamily="50" charset="-128"/>
              </a:rPr>
              <a:t> were born from the Sun.</a:t>
            </a:r>
          </a:p>
        </p:txBody>
      </p:sp>
      <p:sp>
        <p:nvSpPr>
          <p:cNvPr id="57" name="正方形/長方形 56">
            <a:extLst>
              <a:ext uri="{FF2B5EF4-FFF2-40B4-BE49-F238E27FC236}">
                <a16:creationId xmlns:a16="http://schemas.microsoft.com/office/drawing/2014/main" id="{AC1DDECA-5FCD-45C4-A68A-BD46D5879F6C}"/>
              </a:ext>
            </a:extLst>
          </p:cNvPr>
          <p:cNvSpPr/>
          <p:nvPr/>
        </p:nvSpPr>
        <p:spPr>
          <a:xfrm>
            <a:off x="341405" y="5685787"/>
            <a:ext cx="1320870" cy="10687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水曜</a:t>
            </a:r>
            <a:endParaRPr kumimoji="1" lang="en-US" altLang="ja-JP" sz="3200" b="1" dirty="0"/>
          </a:p>
          <a:p>
            <a:pPr algn="ctr">
              <a:lnSpc>
                <a:spcPct val="80000"/>
              </a:lnSpc>
            </a:pPr>
            <a:r>
              <a:rPr kumimoji="1" lang="ja-JP" altLang="en-US" b="1" dirty="0"/>
              <a:t>すいよう</a:t>
            </a:r>
            <a:endParaRPr kumimoji="1" lang="en-US" altLang="ja-JP" b="1" dirty="0"/>
          </a:p>
          <a:p>
            <a:pPr algn="ctr">
              <a:lnSpc>
                <a:spcPct val="80000"/>
              </a:lnSpc>
            </a:pPr>
            <a:r>
              <a:rPr kumimoji="1" lang="en-US" altLang="ja-JP" b="1" dirty="0"/>
              <a:t>Wednesday</a:t>
            </a:r>
            <a:endParaRPr kumimoji="1" lang="ja-JP" altLang="en-US" b="1" dirty="0"/>
          </a:p>
        </p:txBody>
      </p:sp>
      <p:sp>
        <p:nvSpPr>
          <p:cNvPr id="58" name="テキスト ボックス 57">
            <a:extLst>
              <a:ext uri="{FF2B5EF4-FFF2-40B4-BE49-F238E27FC236}">
                <a16:creationId xmlns:a16="http://schemas.microsoft.com/office/drawing/2014/main" id="{4D85EDD8-F8BE-4FB3-BA16-262A72322FEA}"/>
              </a:ext>
            </a:extLst>
          </p:cNvPr>
          <p:cNvSpPr txBox="1"/>
          <p:nvPr/>
        </p:nvSpPr>
        <p:spPr>
          <a:xfrm>
            <a:off x="242618" y="5086172"/>
            <a:ext cx="1485880" cy="536557"/>
          </a:xfrm>
          <a:prstGeom prst="rect">
            <a:avLst/>
          </a:prstGeom>
          <a:solidFill>
            <a:srgbClr val="002060"/>
          </a:solidFill>
          <a:ln>
            <a:solidFill>
              <a:schemeClr val="tx1"/>
            </a:solidFill>
          </a:ln>
        </p:spPr>
        <p:txBody>
          <a:bodyPr wrap="square" rtlCol="0">
            <a:spAutoFit/>
          </a:bodyPr>
          <a:lstStyle/>
          <a:p>
            <a:pPr algn="ctr">
              <a:lnSpc>
                <a:spcPct val="80000"/>
              </a:lnSpc>
            </a:pPr>
            <a:r>
              <a:rPr lang="en-US" altLang="ja-JP" b="1" dirty="0">
                <a:solidFill>
                  <a:schemeClr val="bg1"/>
                </a:solidFill>
              </a:rPr>
              <a:t>day of </a:t>
            </a:r>
          </a:p>
          <a:p>
            <a:pPr algn="ctr">
              <a:lnSpc>
                <a:spcPct val="80000"/>
              </a:lnSpc>
            </a:pPr>
            <a:r>
              <a:rPr lang="en-US" altLang="ja-JP" b="1" dirty="0">
                <a:solidFill>
                  <a:schemeClr val="bg1"/>
                </a:solidFill>
              </a:rPr>
              <a:t>the Mercury</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59" name="正方形/長方形 58">
            <a:extLst>
              <a:ext uri="{FF2B5EF4-FFF2-40B4-BE49-F238E27FC236}">
                <a16:creationId xmlns:a16="http://schemas.microsoft.com/office/drawing/2014/main" id="{48AEF1A8-409C-4155-AB05-0AB6A95E8AB3}"/>
              </a:ext>
            </a:extLst>
          </p:cNvPr>
          <p:cNvSpPr/>
          <p:nvPr/>
        </p:nvSpPr>
        <p:spPr>
          <a:xfrm>
            <a:off x="2284317" y="5685787"/>
            <a:ext cx="1104313" cy="1068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金曜</a:t>
            </a:r>
            <a:endParaRPr kumimoji="1" lang="en-US" altLang="ja-JP" sz="3200" b="1" dirty="0">
              <a:solidFill>
                <a:schemeClr val="tx1"/>
              </a:solidFill>
            </a:endParaRPr>
          </a:p>
          <a:p>
            <a:pPr algn="ctr">
              <a:lnSpc>
                <a:spcPct val="80000"/>
              </a:lnSpc>
            </a:pPr>
            <a:r>
              <a:rPr kumimoji="1" lang="ja-JP" altLang="en-US" b="1" dirty="0">
                <a:solidFill>
                  <a:schemeClr val="tx1"/>
                </a:solidFill>
              </a:rPr>
              <a:t>きんよう</a:t>
            </a:r>
            <a:endParaRPr kumimoji="1" lang="en-US" altLang="ja-JP" b="1" dirty="0">
              <a:solidFill>
                <a:schemeClr val="tx1"/>
              </a:solidFill>
            </a:endParaRPr>
          </a:p>
          <a:p>
            <a:pPr algn="ctr">
              <a:lnSpc>
                <a:spcPct val="80000"/>
              </a:lnSpc>
            </a:pPr>
            <a:r>
              <a:rPr kumimoji="1" lang="en-US" altLang="ja-JP" b="1" dirty="0">
                <a:solidFill>
                  <a:schemeClr val="tx1"/>
                </a:solidFill>
              </a:rPr>
              <a:t>Friday</a:t>
            </a:r>
            <a:endParaRPr kumimoji="1" lang="ja-JP" altLang="en-US" b="1" dirty="0">
              <a:solidFill>
                <a:schemeClr val="tx1"/>
              </a:solidFill>
            </a:endParaRPr>
          </a:p>
        </p:txBody>
      </p:sp>
      <p:sp>
        <p:nvSpPr>
          <p:cNvPr id="60" name="テキスト ボックス 59">
            <a:extLst>
              <a:ext uri="{FF2B5EF4-FFF2-40B4-BE49-F238E27FC236}">
                <a16:creationId xmlns:a16="http://schemas.microsoft.com/office/drawing/2014/main" id="{BAD24A75-F94D-4261-9B2B-1C593F8B28EC}"/>
              </a:ext>
            </a:extLst>
          </p:cNvPr>
          <p:cNvSpPr txBox="1"/>
          <p:nvPr/>
        </p:nvSpPr>
        <p:spPr>
          <a:xfrm>
            <a:off x="2218050" y="5086172"/>
            <a:ext cx="1236848" cy="536557"/>
          </a:xfrm>
          <a:prstGeom prst="rect">
            <a:avLst/>
          </a:prstGeom>
          <a:solidFill>
            <a:schemeClr val="bg1"/>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Venus</a:t>
            </a:r>
            <a:endParaRPr lang="en-US" altLang="ja-JP" sz="1600" b="1" dirty="0">
              <a:latin typeface="MS UI Gothic" panose="020B0600070205080204" pitchFamily="50" charset="-128"/>
              <a:ea typeface="MS UI Gothic" panose="020B0600070205080204" pitchFamily="50" charset="-128"/>
            </a:endParaRPr>
          </a:p>
        </p:txBody>
      </p:sp>
      <p:sp>
        <p:nvSpPr>
          <p:cNvPr id="61" name="正方形/長方形 60">
            <a:extLst>
              <a:ext uri="{FF2B5EF4-FFF2-40B4-BE49-F238E27FC236}">
                <a16:creationId xmlns:a16="http://schemas.microsoft.com/office/drawing/2014/main" id="{8DCFEC32-9D6D-45F6-A1F3-9888EBA9DB6E}"/>
              </a:ext>
            </a:extLst>
          </p:cNvPr>
          <p:cNvSpPr/>
          <p:nvPr/>
        </p:nvSpPr>
        <p:spPr>
          <a:xfrm>
            <a:off x="3965068" y="5681202"/>
            <a:ext cx="1041181" cy="10687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火曜</a:t>
            </a:r>
            <a:endParaRPr kumimoji="1" lang="en-US" altLang="ja-JP" sz="3200" b="1" dirty="0"/>
          </a:p>
          <a:p>
            <a:pPr algn="ctr">
              <a:lnSpc>
                <a:spcPct val="80000"/>
              </a:lnSpc>
            </a:pPr>
            <a:r>
              <a:rPr kumimoji="1" lang="ja-JP" altLang="en-US" b="1" dirty="0"/>
              <a:t>かよう</a:t>
            </a:r>
            <a:endParaRPr kumimoji="1" lang="en-US" altLang="ja-JP" b="1" dirty="0"/>
          </a:p>
          <a:p>
            <a:pPr algn="ctr">
              <a:lnSpc>
                <a:spcPct val="80000"/>
              </a:lnSpc>
            </a:pPr>
            <a:r>
              <a:rPr kumimoji="1" lang="en-US" altLang="ja-JP" b="1" dirty="0"/>
              <a:t>Tuesday</a:t>
            </a:r>
            <a:endParaRPr kumimoji="1" lang="ja-JP" altLang="en-US" b="1" dirty="0"/>
          </a:p>
        </p:txBody>
      </p:sp>
      <p:sp>
        <p:nvSpPr>
          <p:cNvPr id="62" name="テキスト ボックス 61">
            <a:extLst>
              <a:ext uri="{FF2B5EF4-FFF2-40B4-BE49-F238E27FC236}">
                <a16:creationId xmlns:a16="http://schemas.microsoft.com/office/drawing/2014/main" id="{510C41BC-272F-4064-BA7C-56763A230459}"/>
              </a:ext>
            </a:extLst>
          </p:cNvPr>
          <p:cNvSpPr txBox="1"/>
          <p:nvPr/>
        </p:nvSpPr>
        <p:spPr>
          <a:xfrm>
            <a:off x="3912922" y="5085374"/>
            <a:ext cx="1116562" cy="536557"/>
          </a:xfrm>
          <a:prstGeom prst="rect">
            <a:avLst/>
          </a:prstGeom>
          <a:solidFill>
            <a:srgbClr val="FF000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Mars</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63" name="正方形/長方形 62">
            <a:extLst>
              <a:ext uri="{FF2B5EF4-FFF2-40B4-BE49-F238E27FC236}">
                <a16:creationId xmlns:a16="http://schemas.microsoft.com/office/drawing/2014/main" id="{CCEB6CB6-91E5-4A56-8080-8E86F2A809D3}"/>
              </a:ext>
            </a:extLst>
          </p:cNvPr>
          <p:cNvSpPr/>
          <p:nvPr/>
        </p:nvSpPr>
        <p:spPr>
          <a:xfrm>
            <a:off x="5630695" y="5683487"/>
            <a:ext cx="1104313" cy="10665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木曜</a:t>
            </a:r>
            <a:endParaRPr kumimoji="1" lang="en-US" altLang="ja-JP" sz="3200" b="1" dirty="0"/>
          </a:p>
          <a:p>
            <a:pPr algn="ctr">
              <a:lnSpc>
                <a:spcPct val="80000"/>
              </a:lnSpc>
            </a:pPr>
            <a:r>
              <a:rPr kumimoji="1" lang="ja-JP" altLang="en-US" b="1" dirty="0"/>
              <a:t>もくよう</a:t>
            </a:r>
            <a:r>
              <a:rPr kumimoji="1" lang="en-US" altLang="ja-JP" b="1" dirty="0"/>
              <a:t>Thursday</a:t>
            </a:r>
            <a:endParaRPr kumimoji="1" lang="ja-JP" altLang="en-US" b="1" dirty="0"/>
          </a:p>
        </p:txBody>
      </p:sp>
      <p:sp>
        <p:nvSpPr>
          <p:cNvPr id="64" name="テキスト ボックス 63">
            <a:extLst>
              <a:ext uri="{FF2B5EF4-FFF2-40B4-BE49-F238E27FC236}">
                <a16:creationId xmlns:a16="http://schemas.microsoft.com/office/drawing/2014/main" id="{F8410094-3D62-484C-B46E-DD1D1BF9D355}"/>
              </a:ext>
            </a:extLst>
          </p:cNvPr>
          <p:cNvSpPr txBox="1"/>
          <p:nvPr/>
        </p:nvSpPr>
        <p:spPr>
          <a:xfrm>
            <a:off x="5541904" y="5072726"/>
            <a:ext cx="1325457" cy="536557"/>
          </a:xfrm>
          <a:prstGeom prst="rect">
            <a:avLst/>
          </a:prstGeom>
          <a:solidFill>
            <a:srgbClr val="00B05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Jupiter</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65" name="正方形/長方形 64">
            <a:extLst>
              <a:ext uri="{FF2B5EF4-FFF2-40B4-BE49-F238E27FC236}">
                <a16:creationId xmlns:a16="http://schemas.microsoft.com/office/drawing/2014/main" id="{EC5FF405-94A0-4BDF-B7BE-6C14323DB6A3}"/>
              </a:ext>
            </a:extLst>
          </p:cNvPr>
          <p:cNvSpPr/>
          <p:nvPr/>
        </p:nvSpPr>
        <p:spPr>
          <a:xfrm>
            <a:off x="7546792" y="5681202"/>
            <a:ext cx="1120355" cy="1068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土曜</a:t>
            </a:r>
            <a:endParaRPr kumimoji="1" lang="en-US" altLang="ja-JP" sz="3200" b="1" dirty="0">
              <a:solidFill>
                <a:schemeClr val="tx1"/>
              </a:solidFill>
            </a:endParaRPr>
          </a:p>
          <a:p>
            <a:pPr algn="ctr">
              <a:lnSpc>
                <a:spcPct val="80000"/>
              </a:lnSpc>
            </a:pPr>
            <a:r>
              <a:rPr kumimoji="1" lang="ja-JP" altLang="en-US" b="1" dirty="0">
                <a:solidFill>
                  <a:schemeClr val="tx1"/>
                </a:solidFill>
              </a:rPr>
              <a:t>どよう</a:t>
            </a:r>
            <a:endParaRPr kumimoji="1" lang="en-US" altLang="ja-JP" b="1" dirty="0">
              <a:solidFill>
                <a:schemeClr val="tx1"/>
              </a:solidFill>
            </a:endParaRPr>
          </a:p>
          <a:p>
            <a:pPr algn="ctr">
              <a:lnSpc>
                <a:spcPct val="80000"/>
              </a:lnSpc>
            </a:pPr>
            <a:r>
              <a:rPr kumimoji="1" lang="en-US" altLang="ja-JP" b="1" dirty="0">
                <a:solidFill>
                  <a:schemeClr val="tx1"/>
                </a:solidFill>
              </a:rPr>
              <a:t>Saturday</a:t>
            </a:r>
            <a:endParaRPr kumimoji="1" lang="ja-JP" altLang="en-US" b="1" dirty="0">
              <a:solidFill>
                <a:schemeClr val="tx1"/>
              </a:solidFill>
            </a:endParaRPr>
          </a:p>
        </p:txBody>
      </p:sp>
      <p:sp>
        <p:nvSpPr>
          <p:cNvPr id="66" name="テキスト ボックス 65">
            <a:extLst>
              <a:ext uri="{FF2B5EF4-FFF2-40B4-BE49-F238E27FC236}">
                <a16:creationId xmlns:a16="http://schemas.microsoft.com/office/drawing/2014/main" id="{8FDF2B5D-2A83-48A0-9F8B-72FC2CA4FAFD}"/>
              </a:ext>
            </a:extLst>
          </p:cNvPr>
          <p:cNvSpPr txBox="1"/>
          <p:nvPr/>
        </p:nvSpPr>
        <p:spPr>
          <a:xfrm>
            <a:off x="7465297" y="5081587"/>
            <a:ext cx="1283346" cy="536557"/>
          </a:xfrm>
          <a:prstGeom prst="rect">
            <a:avLst/>
          </a:prstGeom>
          <a:solidFill>
            <a:srgbClr val="FFFF00"/>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Saturn</a:t>
            </a:r>
            <a:endParaRPr lang="en-US" altLang="ja-JP" sz="16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81596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ロゴ&#10;&#10;自動的に生成された説明">
            <a:extLst>
              <a:ext uri="{FF2B5EF4-FFF2-40B4-BE49-F238E27FC236}">
                <a16:creationId xmlns:a16="http://schemas.microsoft.com/office/drawing/2014/main" id="{08F03D76-D9C0-42BC-8ABF-9F117FB2A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109" y="3649678"/>
            <a:ext cx="3141207" cy="3141207"/>
          </a:xfrm>
          <a:prstGeom prst="rect">
            <a:avLst/>
          </a:prstGeom>
        </p:spPr>
      </p:pic>
      <p:pic>
        <p:nvPicPr>
          <p:cNvPr id="3" name="図 2">
            <a:extLst>
              <a:ext uri="{FF2B5EF4-FFF2-40B4-BE49-F238E27FC236}">
                <a16:creationId xmlns:a16="http://schemas.microsoft.com/office/drawing/2014/main" id="{D6DD3878-804B-47B2-8E4F-46DCA5EDC74B}"/>
              </a:ext>
            </a:extLst>
          </p:cNvPr>
          <p:cNvPicPr>
            <a:picLocks noChangeAspect="1"/>
          </p:cNvPicPr>
          <p:nvPr/>
        </p:nvPicPr>
        <p:blipFill>
          <a:blip r:embed="rId3"/>
          <a:stretch>
            <a:fillRect/>
          </a:stretch>
        </p:blipFill>
        <p:spPr>
          <a:xfrm>
            <a:off x="0" y="67115"/>
            <a:ext cx="9144000" cy="470458"/>
          </a:xfrm>
          <a:prstGeom prst="rect">
            <a:avLst/>
          </a:prstGeom>
        </p:spPr>
      </p:pic>
      <p:pic>
        <p:nvPicPr>
          <p:cNvPr id="5" name="図 4" descr="Cgで描かれたアニメ&#10;&#10;低い精度で自動的に生成された説明">
            <a:extLst>
              <a:ext uri="{FF2B5EF4-FFF2-40B4-BE49-F238E27FC236}">
                <a16:creationId xmlns:a16="http://schemas.microsoft.com/office/drawing/2014/main" id="{FC036E65-E5D1-419B-9480-A6D790B45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5" y="548398"/>
            <a:ext cx="2909076" cy="3176026"/>
          </a:xfrm>
          <a:prstGeom prst="rect">
            <a:avLst/>
          </a:prstGeom>
        </p:spPr>
      </p:pic>
      <p:sp>
        <p:nvSpPr>
          <p:cNvPr id="6" name="フローチャート: 直接アクセス記憶 5">
            <a:extLst>
              <a:ext uri="{FF2B5EF4-FFF2-40B4-BE49-F238E27FC236}">
                <a16:creationId xmlns:a16="http://schemas.microsoft.com/office/drawing/2014/main" id="{BFF07DD1-18F8-444D-912A-32C75833AC1A}"/>
              </a:ext>
            </a:extLst>
          </p:cNvPr>
          <p:cNvSpPr/>
          <p:nvPr/>
        </p:nvSpPr>
        <p:spPr>
          <a:xfrm rot="7856884">
            <a:off x="3246742" y="3896942"/>
            <a:ext cx="1374996" cy="402066"/>
          </a:xfrm>
          <a:prstGeom prst="flowChartMagneticDrum">
            <a:avLst/>
          </a:prstGeom>
          <a:blipFill>
            <a:blip r:embed="rId5"/>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直接アクセス記憶 7">
            <a:extLst>
              <a:ext uri="{FF2B5EF4-FFF2-40B4-BE49-F238E27FC236}">
                <a16:creationId xmlns:a16="http://schemas.microsoft.com/office/drawing/2014/main" id="{21C9EE76-90E4-4612-8317-C593D4C42644}"/>
              </a:ext>
            </a:extLst>
          </p:cNvPr>
          <p:cNvSpPr/>
          <p:nvPr/>
        </p:nvSpPr>
        <p:spPr>
          <a:xfrm rot="13743116" flipH="1">
            <a:off x="4220050" y="3850996"/>
            <a:ext cx="1374996" cy="402066"/>
          </a:xfrm>
          <a:prstGeom prst="flowChartMagneticDrum">
            <a:avLst/>
          </a:prstGeom>
          <a:blipFill>
            <a:blip r:embed="rId5"/>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4E21374C-0387-4E08-BF0E-F361E8292C0D}"/>
              </a:ext>
            </a:extLst>
          </p:cNvPr>
          <p:cNvSpPr/>
          <p:nvPr/>
        </p:nvSpPr>
        <p:spPr>
          <a:xfrm>
            <a:off x="4329484" y="1953637"/>
            <a:ext cx="71112" cy="1466491"/>
          </a:xfrm>
          <a:custGeom>
            <a:avLst/>
            <a:gdLst>
              <a:gd name="connsiteX0" fmla="*/ 71112 w 71112"/>
              <a:gd name="connsiteY0" fmla="*/ 1466491 h 1466491"/>
              <a:gd name="connsiteX1" fmla="*/ 36606 w 71112"/>
              <a:gd name="connsiteY1" fmla="*/ 1155940 h 1466491"/>
              <a:gd name="connsiteX2" fmla="*/ 19353 w 71112"/>
              <a:gd name="connsiteY2" fmla="*/ 1104181 h 1466491"/>
              <a:gd name="connsiteX3" fmla="*/ 36606 w 71112"/>
              <a:gd name="connsiteY3" fmla="*/ 828136 h 1466491"/>
              <a:gd name="connsiteX4" fmla="*/ 53859 w 71112"/>
              <a:gd name="connsiteY4" fmla="*/ 621102 h 1466491"/>
              <a:gd name="connsiteX5" fmla="*/ 19353 w 71112"/>
              <a:gd name="connsiteY5" fmla="*/ 293298 h 1466491"/>
              <a:gd name="connsiteX6" fmla="*/ 2101 w 71112"/>
              <a:gd name="connsiteY6" fmla="*/ 241540 h 1466491"/>
              <a:gd name="connsiteX7" fmla="*/ 2101 w 71112"/>
              <a:gd name="connsiteY7" fmla="*/ 0 h 146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12" h="1466491">
                <a:moveTo>
                  <a:pt x="71112" y="1466491"/>
                </a:moveTo>
                <a:cubicBezTo>
                  <a:pt x="60690" y="1331002"/>
                  <a:pt x="65014" y="1269570"/>
                  <a:pt x="36606" y="1155940"/>
                </a:cubicBezTo>
                <a:cubicBezTo>
                  <a:pt x="32195" y="1138297"/>
                  <a:pt x="25104" y="1121434"/>
                  <a:pt x="19353" y="1104181"/>
                </a:cubicBezTo>
                <a:cubicBezTo>
                  <a:pt x="25104" y="1012166"/>
                  <a:pt x="30037" y="920096"/>
                  <a:pt x="36606" y="828136"/>
                </a:cubicBezTo>
                <a:cubicBezTo>
                  <a:pt x="41540" y="759061"/>
                  <a:pt x="56092" y="690317"/>
                  <a:pt x="53859" y="621102"/>
                </a:cubicBezTo>
                <a:cubicBezTo>
                  <a:pt x="50317" y="511287"/>
                  <a:pt x="34198" y="402162"/>
                  <a:pt x="19353" y="293298"/>
                </a:cubicBezTo>
                <a:cubicBezTo>
                  <a:pt x="16896" y="275279"/>
                  <a:pt x="3169" y="259694"/>
                  <a:pt x="2101" y="241540"/>
                </a:cubicBezTo>
                <a:cubicBezTo>
                  <a:pt x="-2627" y="161166"/>
                  <a:pt x="2101" y="80513"/>
                  <a:pt x="2101" y="0"/>
                </a:cubicBezTo>
              </a:path>
            </a:pathLst>
          </a:custGeom>
          <a:noFill/>
          <a:ln w="263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AB828CCA-355D-464C-AEC3-BBD8546B5ABC}"/>
              </a:ext>
            </a:extLst>
          </p:cNvPr>
          <p:cNvSpPr/>
          <p:nvPr/>
        </p:nvSpPr>
        <p:spPr>
          <a:xfrm>
            <a:off x="3606436" y="2731884"/>
            <a:ext cx="310551" cy="707366"/>
          </a:xfrm>
          <a:custGeom>
            <a:avLst/>
            <a:gdLst>
              <a:gd name="connsiteX0" fmla="*/ 310551 w 310551"/>
              <a:gd name="connsiteY0" fmla="*/ 707366 h 707366"/>
              <a:gd name="connsiteX1" fmla="*/ 241539 w 310551"/>
              <a:gd name="connsiteY1" fmla="*/ 586596 h 707366"/>
              <a:gd name="connsiteX2" fmla="*/ 172528 w 310551"/>
              <a:gd name="connsiteY2" fmla="*/ 465827 h 707366"/>
              <a:gd name="connsiteX3" fmla="*/ 155275 w 310551"/>
              <a:gd name="connsiteY3" fmla="*/ 310551 h 707366"/>
              <a:gd name="connsiteX4" fmla="*/ 103517 w 310551"/>
              <a:gd name="connsiteY4" fmla="*/ 172528 h 707366"/>
              <a:gd name="connsiteX5" fmla="*/ 51758 w 310551"/>
              <a:gd name="connsiteY5" fmla="*/ 103517 h 707366"/>
              <a:gd name="connsiteX6" fmla="*/ 0 w 310551"/>
              <a:gd name="connsiteY6" fmla="*/ 0 h 7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551" h="707366">
                <a:moveTo>
                  <a:pt x="310551" y="707366"/>
                </a:moveTo>
                <a:cubicBezTo>
                  <a:pt x="287547" y="667109"/>
                  <a:pt x="263741" y="627300"/>
                  <a:pt x="241539" y="586596"/>
                </a:cubicBezTo>
                <a:cubicBezTo>
                  <a:pt x="175870" y="466203"/>
                  <a:pt x="238950" y="565458"/>
                  <a:pt x="172528" y="465827"/>
                </a:cubicBezTo>
                <a:cubicBezTo>
                  <a:pt x="166777" y="414068"/>
                  <a:pt x="163837" y="361920"/>
                  <a:pt x="155275" y="310551"/>
                </a:cubicBezTo>
                <a:cubicBezTo>
                  <a:pt x="151586" y="288418"/>
                  <a:pt x="104999" y="175195"/>
                  <a:pt x="103517" y="172528"/>
                </a:cubicBezTo>
                <a:cubicBezTo>
                  <a:pt x="89553" y="147392"/>
                  <a:pt x="69011" y="126521"/>
                  <a:pt x="51758" y="103517"/>
                </a:cubicBezTo>
                <a:cubicBezTo>
                  <a:pt x="27948" y="32088"/>
                  <a:pt x="44593" y="66891"/>
                  <a:pt x="0" y="0"/>
                </a:cubicBezTo>
              </a:path>
            </a:pathLst>
          </a:custGeom>
          <a:noFill/>
          <a:ln w="263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A9F397D8-D1B4-4AEF-8DF6-4A354B8EB4F8}"/>
              </a:ext>
            </a:extLst>
          </p:cNvPr>
          <p:cNvSpPr/>
          <p:nvPr/>
        </p:nvSpPr>
        <p:spPr>
          <a:xfrm flipH="1">
            <a:off x="4776618" y="2693640"/>
            <a:ext cx="310551" cy="707366"/>
          </a:xfrm>
          <a:custGeom>
            <a:avLst/>
            <a:gdLst>
              <a:gd name="connsiteX0" fmla="*/ 310551 w 310551"/>
              <a:gd name="connsiteY0" fmla="*/ 707366 h 707366"/>
              <a:gd name="connsiteX1" fmla="*/ 241539 w 310551"/>
              <a:gd name="connsiteY1" fmla="*/ 586596 h 707366"/>
              <a:gd name="connsiteX2" fmla="*/ 172528 w 310551"/>
              <a:gd name="connsiteY2" fmla="*/ 465827 h 707366"/>
              <a:gd name="connsiteX3" fmla="*/ 155275 w 310551"/>
              <a:gd name="connsiteY3" fmla="*/ 310551 h 707366"/>
              <a:gd name="connsiteX4" fmla="*/ 103517 w 310551"/>
              <a:gd name="connsiteY4" fmla="*/ 172528 h 707366"/>
              <a:gd name="connsiteX5" fmla="*/ 51758 w 310551"/>
              <a:gd name="connsiteY5" fmla="*/ 103517 h 707366"/>
              <a:gd name="connsiteX6" fmla="*/ 0 w 310551"/>
              <a:gd name="connsiteY6" fmla="*/ 0 h 7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551" h="707366">
                <a:moveTo>
                  <a:pt x="310551" y="707366"/>
                </a:moveTo>
                <a:cubicBezTo>
                  <a:pt x="287547" y="667109"/>
                  <a:pt x="263741" y="627300"/>
                  <a:pt x="241539" y="586596"/>
                </a:cubicBezTo>
                <a:cubicBezTo>
                  <a:pt x="175870" y="466203"/>
                  <a:pt x="238950" y="565458"/>
                  <a:pt x="172528" y="465827"/>
                </a:cubicBezTo>
                <a:cubicBezTo>
                  <a:pt x="166777" y="414068"/>
                  <a:pt x="163837" y="361920"/>
                  <a:pt x="155275" y="310551"/>
                </a:cubicBezTo>
                <a:cubicBezTo>
                  <a:pt x="151586" y="288418"/>
                  <a:pt x="104999" y="175195"/>
                  <a:pt x="103517" y="172528"/>
                </a:cubicBezTo>
                <a:cubicBezTo>
                  <a:pt x="89553" y="147392"/>
                  <a:pt x="69011" y="126521"/>
                  <a:pt x="51758" y="103517"/>
                </a:cubicBezTo>
                <a:cubicBezTo>
                  <a:pt x="27948" y="32088"/>
                  <a:pt x="44593" y="66891"/>
                  <a:pt x="0" y="0"/>
                </a:cubicBezTo>
              </a:path>
            </a:pathLst>
          </a:custGeom>
          <a:noFill/>
          <a:ln w="263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75985317-133E-4E80-AD31-E906DC4B3CBE}"/>
              </a:ext>
            </a:extLst>
          </p:cNvPr>
          <p:cNvSpPr/>
          <p:nvPr/>
        </p:nvSpPr>
        <p:spPr>
          <a:xfrm rot="2157614">
            <a:off x="5624784" y="404709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6DEC5907-AED4-42AE-A82C-3CC1DD4A3757}"/>
              </a:ext>
            </a:extLst>
          </p:cNvPr>
          <p:cNvSpPr/>
          <p:nvPr/>
        </p:nvSpPr>
        <p:spPr>
          <a:xfrm rot="2157614">
            <a:off x="2783240" y="243949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790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FC3091-6806-4E23-9CFB-CA9DA56B2A73}"/>
              </a:ext>
            </a:extLst>
          </p:cNvPr>
          <p:cNvPicPr>
            <a:picLocks noChangeAspect="1"/>
          </p:cNvPicPr>
          <p:nvPr/>
        </p:nvPicPr>
        <p:blipFill>
          <a:blip r:embed="rId2"/>
          <a:stretch>
            <a:fillRect/>
          </a:stretch>
        </p:blipFill>
        <p:spPr>
          <a:xfrm>
            <a:off x="0" y="52367"/>
            <a:ext cx="9144000" cy="470458"/>
          </a:xfrm>
          <a:prstGeom prst="rect">
            <a:avLst/>
          </a:prstGeom>
        </p:spPr>
      </p:pic>
      <p:pic>
        <p:nvPicPr>
          <p:cNvPr id="5" name="図 4" descr="ロゴ&#10;&#10;自動的に生成された説明">
            <a:extLst>
              <a:ext uri="{FF2B5EF4-FFF2-40B4-BE49-F238E27FC236}">
                <a16:creationId xmlns:a16="http://schemas.microsoft.com/office/drawing/2014/main" id="{4460AB7D-B7D8-4C76-9859-592067D42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967" y="3657600"/>
            <a:ext cx="3148033" cy="3148033"/>
          </a:xfrm>
          <a:prstGeom prst="rect">
            <a:avLst/>
          </a:prstGeom>
        </p:spPr>
      </p:pic>
      <p:sp>
        <p:nvSpPr>
          <p:cNvPr id="6" name="矢印: 右 5">
            <a:extLst>
              <a:ext uri="{FF2B5EF4-FFF2-40B4-BE49-F238E27FC236}">
                <a16:creationId xmlns:a16="http://schemas.microsoft.com/office/drawing/2014/main" id="{E8882A52-2494-4F7A-8EA0-79628EE443B0}"/>
              </a:ext>
            </a:extLst>
          </p:cNvPr>
          <p:cNvSpPr/>
          <p:nvPr/>
        </p:nvSpPr>
        <p:spPr>
          <a:xfrm rot="2157614">
            <a:off x="5697549" y="354851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文字と絵が描かれた絵&#10;&#10;低い精度で自動的に生成された説明">
            <a:extLst>
              <a:ext uri="{FF2B5EF4-FFF2-40B4-BE49-F238E27FC236}">
                <a16:creationId xmlns:a16="http://schemas.microsoft.com/office/drawing/2014/main" id="{503A2074-94B7-4037-8F0A-6F452F207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51" y="573696"/>
            <a:ext cx="3025539" cy="2798624"/>
          </a:xfrm>
          <a:prstGeom prst="rect">
            <a:avLst/>
          </a:prstGeom>
        </p:spPr>
      </p:pic>
      <p:sp>
        <p:nvSpPr>
          <p:cNvPr id="9" name="矢印: 右 8">
            <a:extLst>
              <a:ext uri="{FF2B5EF4-FFF2-40B4-BE49-F238E27FC236}">
                <a16:creationId xmlns:a16="http://schemas.microsoft.com/office/drawing/2014/main" id="{CE06E135-F480-4A65-A45D-E3FBF1420093}"/>
              </a:ext>
            </a:extLst>
          </p:cNvPr>
          <p:cNvSpPr/>
          <p:nvPr/>
        </p:nvSpPr>
        <p:spPr>
          <a:xfrm rot="2157614">
            <a:off x="3256867" y="209252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3C8E6A2D-F02E-4FC3-B438-DC9127EC2378}"/>
              </a:ext>
            </a:extLst>
          </p:cNvPr>
          <p:cNvSpPr/>
          <p:nvPr/>
        </p:nvSpPr>
        <p:spPr>
          <a:xfrm rot="215446">
            <a:off x="4226589" y="1973007"/>
            <a:ext cx="552309" cy="2622430"/>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AD273BED-BE2B-44A1-ADB0-C17AB2919B71}"/>
              </a:ext>
            </a:extLst>
          </p:cNvPr>
          <p:cNvSpPr/>
          <p:nvPr/>
        </p:nvSpPr>
        <p:spPr>
          <a:xfrm rot="20122484">
            <a:off x="3978897" y="2216368"/>
            <a:ext cx="301467" cy="613729"/>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42D7094E-332F-4732-B929-664D97849C89}"/>
              </a:ext>
            </a:extLst>
          </p:cNvPr>
          <p:cNvSpPr/>
          <p:nvPr/>
        </p:nvSpPr>
        <p:spPr>
          <a:xfrm rot="20744421">
            <a:off x="3546947" y="3644446"/>
            <a:ext cx="692612" cy="635656"/>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718E4E66-D7DF-4CF9-A317-5305BD0E5C9B}"/>
              </a:ext>
            </a:extLst>
          </p:cNvPr>
          <p:cNvSpPr/>
          <p:nvPr/>
        </p:nvSpPr>
        <p:spPr>
          <a:xfrm rot="20615232">
            <a:off x="4783838" y="2162553"/>
            <a:ext cx="692612" cy="868061"/>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47833C90-FCA2-4B5E-91F8-209A9DBEF39D}"/>
              </a:ext>
            </a:extLst>
          </p:cNvPr>
          <p:cNvSpPr/>
          <p:nvPr/>
        </p:nvSpPr>
        <p:spPr>
          <a:xfrm rot="18253327">
            <a:off x="4602288" y="3770387"/>
            <a:ext cx="692612" cy="635656"/>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D5E5DD6-B42D-46D7-9914-CE80BE8CEC50}"/>
              </a:ext>
            </a:extLst>
          </p:cNvPr>
          <p:cNvSpPr txBox="1"/>
          <p:nvPr/>
        </p:nvSpPr>
        <p:spPr>
          <a:xfrm>
            <a:off x="5865768" y="1304305"/>
            <a:ext cx="3148033" cy="1754326"/>
          </a:xfrm>
          <a:prstGeom prst="rect">
            <a:avLst/>
          </a:prstGeom>
          <a:noFill/>
        </p:spPr>
        <p:txBody>
          <a:bodyPr wrap="square" rtlCol="0">
            <a:spAutoFit/>
          </a:bodyPr>
          <a:lstStyle/>
          <a:p>
            <a:r>
              <a:rPr lang="en-US" altLang="ja-JP" sz="4800" dirty="0">
                <a:latin typeface="MS UI Gothic" panose="020B0600070205080204" pitchFamily="50" charset="-128"/>
                <a:ea typeface="MS UI Gothic" panose="020B0600070205080204" pitchFamily="50" charset="-128"/>
              </a:rPr>
              <a:t>a river</a:t>
            </a:r>
          </a:p>
          <a:p>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water</a:t>
            </a:r>
            <a:endParaRPr lang="en-US" altLang="ja-JP" sz="48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49624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1CB0BB-FE31-486C-B791-5B23EC01C0BB}"/>
              </a:ext>
            </a:extLst>
          </p:cNvPr>
          <p:cNvPicPr>
            <a:picLocks noChangeAspect="1"/>
          </p:cNvPicPr>
          <p:nvPr/>
        </p:nvPicPr>
        <p:blipFill>
          <a:blip r:embed="rId2"/>
          <a:stretch>
            <a:fillRect/>
          </a:stretch>
        </p:blipFill>
        <p:spPr>
          <a:xfrm>
            <a:off x="0" y="51707"/>
            <a:ext cx="9144000" cy="471782"/>
          </a:xfrm>
          <a:prstGeom prst="rect">
            <a:avLst/>
          </a:prstGeom>
        </p:spPr>
      </p:pic>
      <p:pic>
        <p:nvPicPr>
          <p:cNvPr id="4" name="図 3" descr="家具, テーブル, 椅子, 挿絵 が含まれている画像&#10;&#10;自動的に生成された説明">
            <a:extLst>
              <a:ext uri="{FF2B5EF4-FFF2-40B4-BE49-F238E27FC236}">
                <a16:creationId xmlns:a16="http://schemas.microsoft.com/office/drawing/2014/main" id="{706CE17F-DEF9-4110-98A7-23A388F15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679" y="2628771"/>
            <a:ext cx="3586101" cy="3586101"/>
          </a:xfrm>
          <a:prstGeom prst="rect">
            <a:avLst/>
          </a:prstGeom>
        </p:spPr>
      </p:pic>
      <p:grpSp>
        <p:nvGrpSpPr>
          <p:cNvPr id="5" name="グループ化 4">
            <a:extLst>
              <a:ext uri="{FF2B5EF4-FFF2-40B4-BE49-F238E27FC236}">
                <a16:creationId xmlns:a16="http://schemas.microsoft.com/office/drawing/2014/main" id="{53F0B6D1-152C-4F0D-A72B-E1DCCF41326B}"/>
              </a:ext>
            </a:extLst>
          </p:cNvPr>
          <p:cNvGrpSpPr/>
          <p:nvPr/>
        </p:nvGrpSpPr>
        <p:grpSpPr>
          <a:xfrm>
            <a:off x="3146007" y="2174964"/>
            <a:ext cx="1602458" cy="1724176"/>
            <a:chOff x="2104571" y="1901371"/>
            <a:chExt cx="1208314" cy="1277258"/>
          </a:xfrm>
        </p:grpSpPr>
        <p:sp>
          <p:nvSpPr>
            <p:cNvPr id="6" name="フリーフォーム: 図形 5">
              <a:extLst>
                <a:ext uri="{FF2B5EF4-FFF2-40B4-BE49-F238E27FC236}">
                  <a16:creationId xmlns:a16="http://schemas.microsoft.com/office/drawing/2014/main" id="{542207AE-64B5-4302-90C6-59E2F592CBFC}"/>
                </a:ext>
              </a:extLst>
            </p:cNvPr>
            <p:cNvSpPr/>
            <p:nvPr/>
          </p:nvSpPr>
          <p:spPr>
            <a:xfrm>
              <a:off x="2264229" y="2133600"/>
              <a:ext cx="870857" cy="207896"/>
            </a:xfrm>
            <a:custGeom>
              <a:avLst/>
              <a:gdLst>
                <a:gd name="connsiteX0" fmla="*/ 0 w 870857"/>
                <a:gd name="connsiteY0" fmla="*/ 0 h 207896"/>
                <a:gd name="connsiteX1" fmla="*/ 116114 w 870857"/>
                <a:gd name="connsiteY1" fmla="*/ 116114 h 207896"/>
                <a:gd name="connsiteX2" fmla="*/ 159657 w 870857"/>
                <a:gd name="connsiteY2" fmla="*/ 145143 h 207896"/>
                <a:gd name="connsiteX3" fmla="*/ 275771 w 870857"/>
                <a:gd name="connsiteY3" fmla="*/ 174171 h 207896"/>
                <a:gd name="connsiteX4" fmla="*/ 319314 w 870857"/>
                <a:gd name="connsiteY4" fmla="*/ 203200 h 207896"/>
                <a:gd name="connsiteX5" fmla="*/ 696685 w 870857"/>
                <a:gd name="connsiteY5" fmla="*/ 174171 h 207896"/>
                <a:gd name="connsiteX6" fmla="*/ 740228 w 870857"/>
                <a:gd name="connsiteY6" fmla="*/ 145143 h 207896"/>
                <a:gd name="connsiteX7" fmla="*/ 798285 w 870857"/>
                <a:gd name="connsiteY7" fmla="*/ 116114 h 207896"/>
                <a:gd name="connsiteX8" fmla="*/ 841828 w 870857"/>
                <a:gd name="connsiteY8" fmla="*/ 58057 h 207896"/>
                <a:gd name="connsiteX9" fmla="*/ 870857 w 870857"/>
                <a:gd name="connsiteY9" fmla="*/ 29029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0857" h="207896">
                  <a:moveTo>
                    <a:pt x="0" y="0"/>
                  </a:moveTo>
                  <a:cubicBezTo>
                    <a:pt x="66096" y="82620"/>
                    <a:pt x="38797" y="60887"/>
                    <a:pt x="116114" y="116114"/>
                  </a:cubicBezTo>
                  <a:cubicBezTo>
                    <a:pt x="130309" y="126253"/>
                    <a:pt x="143263" y="139182"/>
                    <a:pt x="159657" y="145143"/>
                  </a:cubicBezTo>
                  <a:cubicBezTo>
                    <a:pt x="197151" y="158777"/>
                    <a:pt x="275771" y="174171"/>
                    <a:pt x="275771" y="174171"/>
                  </a:cubicBezTo>
                  <a:cubicBezTo>
                    <a:pt x="290285" y="183847"/>
                    <a:pt x="301884" y="202503"/>
                    <a:pt x="319314" y="203200"/>
                  </a:cubicBezTo>
                  <a:cubicBezTo>
                    <a:pt x="558595" y="212772"/>
                    <a:pt x="553976" y="209850"/>
                    <a:pt x="696685" y="174171"/>
                  </a:cubicBezTo>
                  <a:cubicBezTo>
                    <a:pt x="711199" y="164495"/>
                    <a:pt x="725082" y="153798"/>
                    <a:pt x="740228" y="145143"/>
                  </a:cubicBezTo>
                  <a:cubicBezTo>
                    <a:pt x="759014" y="134408"/>
                    <a:pt x="781857" y="130195"/>
                    <a:pt x="798285" y="116114"/>
                  </a:cubicBezTo>
                  <a:cubicBezTo>
                    <a:pt x="816652" y="100371"/>
                    <a:pt x="826341" y="76641"/>
                    <a:pt x="841828" y="58057"/>
                  </a:cubicBezTo>
                  <a:cubicBezTo>
                    <a:pt x="850588" y="47545"/>
                    <a:pt x="861181" y="38705"/>
                    <a:pt x="870857" y="29029"/>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09B193A3-F0EA-49B4-8A83-C801ACBEC56A}"/>
                </a:ext>
              </a:extLst>
            </p:cNvPr>
            <p:cNvSpPr/>
            <p:nvPr/>
          </p:nvSpPr>
          <p:spPr>
            <a:xfrm>
              <a:off x="2699653" y="1901371"/>
              <a:ext cx="14518" cy="1277258"/>
            </a:xfrm>
            <a:custGeom>
              <a:avLst/>
              <a:gdLst>
                <a:gd name="connsiteX0" fmla="*/ 14518 w 14518"/>
                <a:gd name="connsiteY0" fmla="*/ 0 h 1277258"/>
                <a:gd name="connsiteX1" fmla="*/ 4 w 14518"/>
                <a:gd name="connsiteY1" fmla="*/ 1277258 h 1277258"/>
              </a:gdLst>
              <a:ahLst/>
              <a:cxnLst>
                <a:cxn ang="0">
                  <a:pos x="connsiteX0" y="connsiteY0"/>
                </a:cxn>
                <a:cxn ang="0">
                  <a:pos x="connsiteX1" y="connsiteY1"/>
                </a:cxn>
              </a:cxnLst>
              <a:rect l="l" t="t" r="r" b="b"/>
              <a:pathLst>
                <a:path w="14518" h="1277258">
                  <a:moveTo>
                    <a:pt x="14518" y="0"/>
                  </a:moveTo>
                  <a:cubicBezTo>
                    <a:pt x="-687" y="1170815"/>
                    <a:pt x="4" y="745035"/>
                    <a:pt x="4" y="1277258"/>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948D9946-AA4F-4090-A034-BE04603EA353}"/>
                </a:ext>
              </a:extLst>
            </p:cNvPr>
            <p:cNvSpPr/>
            <p:nvPr/>
          </p:nvSpPr>
          <p:spPr>
            <a:xfrm>
              <a:off x="2104571" y="2728686"/>
              <a:ext cx="551543" cy="348343"/>
            </a:xfrm>
            <a:custGeom>
              <a:avLst/>
              <a:gdLst>
                <a:gd name="connsiteX0" fmla="*/ 551543 w 551543"/>
                <a:gd name="connsiteY0" fmla="*/ 0 h 348343"/>
                <a:gd name="connsiteX1" fmla="*/ 478972 w 551543"/>
                <a:gd name="connsiteY1" fmla="*/ 116114 h 348343"/>
                <a:gd name="connsiteX2" fmla="*/ 420915 w 551543"/>
                <a:gd name="connsiteY2" fmla="*/ 159657 h 348343"/>
                <a:gd name="connsiteX3" fmla="*/ 246743 w 551543"/>
                <a:gd name="connsiteY3" fmla="*/ 261257 h 348343"/>
                <a:gd name="connsiteX4" fmla="*/ 188686 w 551543"/>
                <a:gd name="connsiteY4" fmla="*/ 290285 h 348343"/>
                <a:gd name="connsiteX5" fmla="*/ 87086 w 551543"/>
                <a:gd name="connsiteY5" fmla="*/ 319314 h 348343"/>
                <a:gd name="connsiteX6" fmla="*/ 0 w 551543"/>
                <a:gd name="connsiteY6" fmla="*/ 348343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43" h="348343">
                  <a:moveTo>
                    <a:pt x="551543" y="0"/>
                  </a:moveTo>
                  <a:cubicBezTo>
                    <a:pt x="527353" y="38705"/>
                    <a:pt x="507874" y="80789"/>
                    <a:pt x="478972" y="116114"/>
                  </a:cubicBezTo>
                  <a:cubicBezTo>
                    <a:pt x="463654" y="134836"/>
                    <a:pt x="441428" y="146836"/>
                    <a:pt x="420915" y="159657"/>
                  </a:cubicBezTo>
                  <a:cubicBezTo>
                    <a:pt x="363918" y="195280"/>
                    <a:pt x="306860" y="231199"/>
                    <a:pt x="246743" y="261257"/>
                  </a:cubicBezTo>
                  <a:cubicBezTo>
                    <a:pt x="227391" y="270933"/>
                    <a:pt x="209020" y="282891"/>
                    <a:pt x="188686" y="290285"/>
                  </a:cubicBezTo>
                  <a:cubicBezTo>
                    <a:pt x="155585" y="302322"/>
                    <a:pt x="120822" y="309193"/>
                    <a:pt x="87086" y="319314"/>
                  </a:cubicBezTo>
                  <a:cubicBezTo>
                    <a:pt x="87046" y="319326"/>
                    <a:pt x="39" y="348330"/>
                    <a:pt x="0" y="3483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56E8867B-E74C-47E4-8E6E-F867531903E6}"/>
                </a:ext>
              </a:extLst>
            </p:cNvPr>
            <p:cNvSpPr/>
            <p:nvPr/>
          </p:nvSpPr>
          <p:spPr>
            <a:xfrm flipH="1">
              <a:off x="2761342" y="2728685"/>
              <a:ext cx="551543" cy="348343"/>
            </a:xfrm>
            <a:custGeom>
              <a:avLst/>
              <a:gdLst>
                <a:gd name="connsiteX0" fmla="*/ 551543 w 551543"/>
                <a:gd name="connsiteY0" fmla="*/ 0 h 348343"/>
                <a:gd name="connsiteX1" fmla="*/ 478972 w 551543"/>
                <a:gd name="connsiteY1" fmla="*/ 116114 h 348343"/>
                <a:gd name="connsiteX2" fmla="*/ 420915 w 551543"/>
                <a:gd name="connsiteY2" fmla="*/ 159657 h 348343"/>
                <a:gd name="connsiteX3" fmla="*/ 246743 w 551543"/>
                <a:gd name="connsiteY3" fmla="*/ 261257 h 348343"/>
                <a:gd name="connsiteX4" fmla="*/ 188686 w 551543"/>
                <a:gd name="connsiteY4" fmla="*/ 290285 h 348343"/>
                <a:gd name="connsiteX5" fmla="*/ 87086 w 551543"/>
                <a:gd name="connsiteY5" fmla="*/ 319314 h 348343"/>
                <a:gd name="connsiteX6" fmla="*/ 0 w 551543"/>
                <a:gd name="connsiteY6" fmla="*/ 348343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43" h="348343">
                  <a:moveTo>
                    <a:pt x="551543" y="0"/>
                  </a:moveTo>
                  <a:cubicBezTo>
                    <a:pt x="527353" y="38705"/>
                    <a:pt x="507874" y="80789"/>
                    <a:pt x="478972" y="116114"/>
                  </a:cubicBezTo>
                  <a:cubicBezTo>
                    <a:pt x="463654" y="134836"/>
                    <a:pt x="441428" y="146836"/>
                    <a:pt x="420915" y="159657"/>
                  </a:cubicBezTo>
                  <a:cubicBezTo>
                    <a:pt x="363918" y="195280"/>
                    <a:pt x="306860" y="231199"/>
                    <a:pt x="246743" y="261257"/>
                  </a:cubicBezTo>
                  <a:cubicBezTo>
                    <a:pt x="227391" y="270933"/>
                    <a:pt x="209020" y="282891"/>
                    <a:pt x="188686" y="290285"/>
                  </a:cubicBezTo>
                  <a:cubicBezTo>
                    <a:pt x="155585" y="302322"/>
                    <a:pt x="120822" y="309193"/>
                    <a:pt x="87086" y="319314"/>
                  </a:cubicBezTo>
                  <a:cubicBezTo>
                    <a:pt x="87046" y="319326"/>
                    <a:pt x="39" y="348330"/>
                    <a:pt x="0" y="3483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9F6A0FF5-CBC8-4723-A706-7A874B334682}"/>
              </a:ext>
            </a:extLst>
          </p:cNvPr>
          <p:cNvSpPr txBox="1"/>
          <p:nvPr/>
        </p:nvSpPr>
        <p:spPr>
          <a:xfrm>
            <a:off x="4017012" y="1269879"/>
            <a:ext cx="4319881" cy="707886"/>
          </a:xfrm>
          <a:prstGeom prst="rect">
            <a:avLst/>
          </a:prstGeom>
          <a:noFill/>
        </p:spPr>
        <p:txBody>
          <a:bodyPr wrap="square" rtlCol="0">
            <a:spAutoFit/>
          </a:bodyPr>
          <a:lstStyle/>
          <a:p>
            <a:pPr algn="ctr"/>
            <a:r>
              <a:rPr lang="en-US" altLang="ja-JP" sz="3600" dirty="0"/>
              <a:t>pictograph of </a:t>
            </a:r>
            <a:r>
              <a:rPr lang="en-US" altLang="ja-JP" sz="4000" dirty="0">
                <a:solidFill>
                  <a:srgbClr val="FF0000"/>
                </a:solidFill>
              </a:rPr>
              <a:t>’tree’</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11" name="矢印: 右 10">
            <a:extLst>
              <a:ext uri="{FF2B5EF4-FFF2-40B4-BE49-F238E27FC236}">
                <a16:creationId xmlns:a16="http://schemas.microsoft.com/office/drawing/2014/main" id="{80C985E5-C459-4B29-A92D-E3762653067C}"/>
              </a:ext>
            </a:extLst>
          </p:cNvPr>
          <p:cNvSpPr/>
          <p:nvPr/>
        </p:nvSpPr>
        <p:spPr>
          <a:xfrm rot="2157614">
            <a:off x="5008262" y="354851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8" descr="木の根のイラスト（地面なし）">
            <a:extLst>
              <a:ext uri="{FF2B5EF4-FFF2-40B4-BE49-F238E27FC236}">
                <a16:creationId xmlns:a16="http://schemas.microsoft.com/office/drawing/2014/main" id="{A687C831-8049-404E-9E84-42E347AF4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58" y="906308"/>
            <a:ext cx="3164286" cy="316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1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ロゴ, アイコン&#10;&#10;自動的に生成された説明">
            <a:extLst>
              <a:ext uri="{FF2B5EF4-FFF2-40B4-BE49-F238E27FC236}">
                <a16:creationId xmlns:a16="http://schemas.microsoft.com/office/drawing/2014/main" id="{FBDAAD4A-20CB-4364-977B-17BC5C916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540" y="3179672"/>
            <a:ext cx="3521283" cy="3521283"/>
          </a:xfrm>
          <a:prstGeom prst="rect">
            <a:avLst/>
          </a:prstGeom>
        </p:spPr>
      </p:pic>
      <p:pic>
        <p:nvPicPr>
          <p:cNvPr id="3" name="図 2">
            <a:extLst>
              <a:ext uri="{FF2B5EF4-FFF2-40B4-BE49-F238E27FC236}">
                <a16:creationId xmlns:a16="http://schemas.microsoft.com/office/drawing/2014/main" id="{10D3AA7B-B37B-4A49-B3BC-D3EF4CBE309B}"/>
              </a:ext>
            </a:extLst>
          </p:cNvPr>
          <p:cNvPicPr>
            <a:picLocks noChangeAspect="1"/>
          </p:cNvPicPr>
          <p:nvPr/>
        </p:nvPicPr>
        <p:blipFill>
          <a:blip r:embed="rId3"/>
          <a:stretch>
            <a:fillRect/>
          </a:stretch>
        </p:blipFill>
        <p:spPr>
          <a:xfrm>
            <a:off x="0" y="51705"/>
            <a:ext cx="9144000" cy="471782"/>
          </a:xfrm>
          <a:prstGeom prst="rect">
            <a:avLst/>
          </a:prstGeom>
        </p:spPr>
      </p:pic>
      <p:pic>
        <p:nvPicPr>
          <p:cNvPr id="7" name="図 6">
            <a:extLst>
              <a:ext uri="{FF2B5EF4-FFF2-40B4-BE49-F238E27FC236}">
                <a16:creationId xmlns:a16="http://schemas.microsoft.com/office/drawing/2014/main" id="{3FD989FE-A83A-48EC-AC58-649CBDEC7FA7}"/>
              </a:ext>
            </a:extLst>
          </p:cNvPr>
          <p:cNvPicPr>
            <a:picLocks noChangeAspect="1"/>
          </p:cNvPicPr>
          <p:nvPr/>
        </p:nvPicPr>
        <p:blipFill>
          <a:blip r:embed="rId4"/>
          <a:stretch>
            <a:fillRect/>
          </a:stretch>
        </p:blipFill>
        <p:spPr>
          <a:xfrm>
            <a:off x="152764" y="609964"/>
            <a:ext cx="4714655" cy="5562234"/>
          </a:xfrm>
          <a:prstGeom prst="rect">
            <a:avLst/>
          </a:prstGeom>
        </p:spPr>
      </p:pic>
      <p:pic>
        <p:nvPicPr>
          <p:cNvPr id="9" name="図 8" descr="ドーナツ が含まれている画像&#10;&#10;自動的に生成された説明">
            <a:extLst>
              <a:ext uri="{FF2B5EF4-FFF2-40B4-BE49-F238E27FC236}">
                <a16:creationId xmlns:a16="http://schemas.microsoft.com/office/drawing/2014/main" id="{BB0C334A-4DA4-45D8-9633-041EF0670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58281">
            <a:off x="1077470" y="4835770"/>
            <a:ext cx="774761" cy="964956"/>
          </a:xfrm>
          <a:prstGeom prst="rect">
            <a:avLst/>
          </a:prstGeom>
        </p:spPr>
      </p:pic>
      <p:pic>
        <p:nvPicPr>
          <p:cNvPr id="10" name="図 9" descr="ドーナツ が含まれている画像&#10;&#10;自動的に生成された説明">
            <a:extLst>
              <a:ext uri="{FF2B5EF4-FFF2-40B4-BE49-F238E27FC236}">
                <a16:creationId xmlns:a16="http://schemas.microsoft.com/office/drawing/2014/main" id="{E1325CED-E020-47ED-B138-1947CD7B0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1719" flipH="1">
            <a:off x="2852497" y="4835769"/>
            <a:ext cx="774761" cy="964956"/>
          </a:xfrm>
          <a:prstGeom prst="rect">
            <a:avLst/>
          </a:prstGeom>
        </p:spPr>
      </p:pic>
      <p:sp>
        <p:nvSpPr>
          <p:cNvPr id="11" name="吹き出し: 四角形 10">
            <a:extLst>
              <a:ext uri="{FF2B5EF4-FFF2-40B4-BE49-F238E27FC236}">
                <a16:creationId xmlns:a16="http://schemas.microsoft.com/office/drawing/2014/main" id="{CA17D31F-32BE-484E-BC93-7E5A6945D705}"/>
              </a:ext>
            </a:extLst>
          </p:cNvPr>
          <p:cNvSpPr/>
          <p:nvPr/>
        </p:nvSpPr>
        <p:spPr>
          <a:xfrm>
            <a:off x="3559963" y="2650412"/>
            <a:ext cx="1159747" cy="763241"/>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2" name="吹き出し: 四角形 11">
            <a:extLst>
              <a:ext uri="{FF2B5EF4-FFF2-40B4-BE49-F238E27FC236}">
                <a16:creationId xmlns:a16="http://schemas.microsoft.com/office/drawing/2014/main" id="{BDE6762B-706D-45AB-836F-473E6ED9702B}"/>
              </a:ext>
            </a:extLst>
          </p:cNvPr>
          <p:cNvSpPr/>
          <p:nvPr/>
        </p:nvSpPr>
        <p:spPr>
          <a:xfrm>
            <a:off x="4084476" y="3590806"/>
            <a:ext cx="1159747" cy="763241"/>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3" name="吹き出し: 四角形 12">
            <a:extLst>
              <a:ext uri="{FF2B5EF4-FFF2-40B4-BE49-F238E27FC236}">
                <a16:creationId xmlns:a16="http://schemas.microsoft.com/office/drawing/2014/main" id="{F8692BA2-361F-41FB-AF5B-6BBB27266538}"/>
              </a:ext>
            </a:extLst>
          </p:cNvPr>
          <p:cNvSpPr/>
          <p:nvPr/>
        </p:nvSpPr>
        <p:spPr>
          <a:xfrm>
            <a:off x="4421877" y="4690860"/>
            <a:ext cx="1159747" cy="763241"/>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4" name="吹き出し: 四角形 13">
            <a:extLst>
              <a:ext uri="{FF2B5EF4-FFF2-40B4-BE49-F238E27FC236}">
                <a16:creationId xmlns:a16="http://schemas.microsoft.com/office/drawing/2014/main" id="{B286353E-95CD-43E7-85DB-0777325F8DC6}"/>
              </a:ext>
            </a:extLst>
          </p:cNvPr>
          <p:cNvSpPr/>
          <p:nvPr/>
        </p:nvSpPr>
        <p:spPr>
          <a:xfrm>
            <a:off x="1350344" y="2765772"/>
            <a:ext cx="1159747" cy="763241"/>
          </a:xfrm>
          <a:prstGeom prst="wedgeRectCallout">
            <a:avLst>
              <a:gd name="adj1" fmla="val 33863"/>
              <a:gd name="adj2" fmla="val 1488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shaft</a:t>
            </a:r>
            <a:endParaRPr kumimoji="1" lang="ja-JP" altLang="en-US" sz="2800" dirty="0">
              <a:solidFill>
                <a:schemeClr val="tx1"/>
              </a:solidFill>
            </a:endParaRPr>
          </a:p>
        </p:txBody>
      </p:sp>
      <p:sp>
        <p:nvSpPr>
          <p:cNvPr id="15" name="吹き出し: 四角形 14">
            <a:extLst>
              <a:ext uri="{FF2B5EF4-FFF2-40B4-BE49-F238E27FC236}">
                <a16:creationId xmlns:a16="http://schemas.microsoft.com/office/drawing/2014/main" id="{795B98A4-69B1-4BFF-A662-725EA4FCB8FA}"/>
              </a:ext>
            </a:extLst>
          </p:cNvPr>
          <p:cNvSpPr/>
          <p:nvPr/>
        </p:nvSpPr>
        <p:spPr>
          <a:xfrm>
            <a:off x="3239877" y="5988857"/>
            <a:ext cx="1159747" cy="763241"/>
          </a:xfrm>
          <a:prstGeom prst="wedgeRectCallout">
            <a:avLst>
              <a:gd name="adj1" fmla="val -40434"/>
              <a:gd name="adj2" fmla="val -815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ore, crystal</a:t>
            </a:r>
            <a:endParaRPr kumimoji="1" lang="ja-JP" altLang="en-US" sz="2800" dirty="0">
              <a:solidFill>
                <a:schemeClr val="tx1"/>
              </a:solidFill>
            </a:endParaRPr>
          </a:p>
        </p:txBody>
      </p:sp>
      <p:sp>
        <p:nvSpPr>
          <p:cNvPr id="16" name="吹き出し: 四角形 15">
            <a:extLst>
              <a:ext uri="{FF2B5EF4-FFF2-40B4-BE49-F238E27FC236}">
                <a16:creationId xmlns:a16="http://schemas.microsoft.com/office/drawing/2014/main" id="{DC14AC41-089F-478A-8559-76825BCC9B8B}"/>
              </a:ext>
            </a:extLst>
          </p:cNvPr>
          <p:cNvSpPr/>
          <p:nvPr/>
        </p:nvSpPr>
        <p:spPr>
          <a:xfrm>
            <a:off x="752885" y="5988917"/>
            <a:ext cx="1159747" cy="763241"/>
          </a:xfrm>
          <a:prstGeom prst="wedgeRectCallout">
            <a:avLst>
              <a:gd name="adj1" fmla="val -8593"/>
              <a:gd name="adj2" fmla="val -792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ore, crystal</a:t>
            </a:r>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6D73ABCB-BBF0-4C61-983D-080560F55EE5}"/>
              </a:ext>
            </a:extLst>
          </p:cNvPr>
          <p:cNvSpPr txBox="1"/>
          <p:nvPr/>
        </p:nvSpPr>
        <p:spPr>
          <a:xfrm>
            <a:off x="4867419" y="691335"/>
            <a:ext cx="3989486" cy="2751522"/>
          </a:xfrm>
          <a:prstGeom prst="rect">
            <a:avLst/>
          </a:prstGeom>
          <a:noFill/>
        </p:spPr>
        <p:txBody>
          <a:bodyPr wrap="square" rtlCol="0">
            <a:spAutoFit/>
          </a:bodyPr>
          <a:lstStyle/>
          <a:p>
            <a:pPr>
              <a:lnSpc>
                <a:spcPct val="80000"/>
              </a:lnSpc>
            </a:pPr>
            <a:r>
              <a:rPr lang="en-US" altLang="ja-JP" sz="5400" dirty="0"/>
              <a:t>mine</a:t>
            </a:r>
          </a:p>
          <a:p>
            <a:pPr marL="571500" indent="-571500">
              <a:lnSpc>
                <a:spcPct val="80000"/>
              </a:lnSpc>
              <a:buFont typeface="Wingdings" panose="05000000000000000000" pitchFamily="2" charset="2"/>
              <a:buChar char="à"/>
            </a:pPr>
            <a:r>
              <a:rPr lang="en-US" altLang="ja-JP" sz="5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metal</a:t>
            </a:r>
          </a:p>
          <a:p>
            <a:pPr marL="1028700" lvl="1" indent="-571500">
              <a:lnSpc>
                <a:spcPct val="80000"/>
              </a:lnSpc>
              <a:buFont typeface="Wingdings" panose="05000000000000000000" pitchFamily="2" charset="2"/>
              <a:buChar char="à"/>
            </a:pPr>
            <a:r>
              <a:rPr lang="en-US" altLang="ja-JP" sz="5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gold</a:t>
            </a:r>
          </a:p>
          <a:p>
            <a:pPr marL="1485900" lvl="2" indent="-571500">
              <a:lnSpc>
                <a:spcPct val="80000"/>
              </a:lnSpc>
              <a:buFont typeface="Wingdings" panose="05000000000000000000" pitchFamily="2" charset="2"/>
              <a:buChar char="à"/>
            </a:pPr>
            <a:r>
              <a:rPr lang="en-US" altLang="ja-JP" sz="5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money</a:t>
            </a:r>
            <a:endParaRPr lang="en-US" altLang="ja-JP" sz="5400" dirty="0">
              <a:latin typeface="MS UI Gothic" panose="020B0600070205080204" pitchFamily="50" charset="-128"/>
              <a:ea typeface="MS UI Gothic" panose="020B0600070205080204" pitchFamily="50" charset="-128"/>
            </a:endParaRPr>
          </a:p>
        </p:txBody>
      </p:sp>
      <p:sp>
        <p:nvSpPr>
          <p:cNvPr id="20" name="正方形/長方形 19">
            <a:extLst>
              <a:ext uri="{FF2B5EF4-FFF2-40B4-BE49-F238E27FC236}">
                <a16:creationId xmlns:a16="http://schemas.microsoft.com/office/drawing/2014/main" id="{6491A7AC-8D8E-4676-BC42-354D6AAA67CE}"/>
              </a:ext>
            </a:extLst>
          </p:cNvPr>
          <p:cNvSpPr/>
          <p:nvPr/>
        </p:nvSpPr>
        <p:spPr>
          <a:xfrm>
            <a:off x="1503695" y="344054"/>
            <a:ext cx="2337498" cy="1323439"/>
          </a:xfrm>
          <a:prstGeom prst="rect">
            <a:avLst/>
          </a:prstGeom>
          <a:noFill/>
        </p:spPr>
        <p:txBody>
          <a:bodyPr wrap="none" lIns="91440" tIns="45720" rIns="91440" bIns="45720">
            <a:spAutoFit/>
          </a:bodyPr>
          <a:lstStyle/>
          <a:p>
            <a:pPr algn="ctr"/>
            <a:r>
              <a:rPr lang="en-US" altLang="ja-JP" sz="8000" b="1" cap="none" spc="0" dirty="0">
                <a:ln w="10160">
                  <a:solidFill>
                    <a:schemeClr val="accent5"/>
                  </a:solidFill>
                  <a:prstDash val="solid"/>
                </a:ln>
                <a:effectLst>
                  <a:outerShdw blurRad="38100" dist="22860" dir="5400000" algn="tl" rotWithShape="0">
                    <a:srgbClr val="000000">
                      <a:alpha val="30000"/>
                    </a:srgbClr>
                  </a:outerShdw>
                </a:effectLst>
              </a:rPr>
              <a:t>mine</a:t>
            </a:r>
            <a:endParaRPr lang="ja-JP" altLang="en-US" sz="8000" b="1" cap="none" spc="0" dirty="0">
              <a:ln w="10160">
                <a:solidFill>
                  <a:schemeClr val="accent5"/>
                </a:solidFill>
                <a:prstDash val="solid"/>
              </a:ln>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4162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59B800-C0E6-4AC4-8963-83ECB258323B}"/>
              </a:ext>
            </a:extLst>
          </p:cNvPr>
          <p:cNvPicPr>
            <a:picLocks noChangeAspect="1"/>
          </p:cNvPicPr>
          <p:nvPr/>
        </p:nvPicPr>
        <p:blipFill>
          <a:blip r:embed="rId2"/>
          <a:stretch>
            <a:fillRect/>
          </a:stretch>
        </p:blipFill>
        <p:spPr>
          <a:xfrm>
            <a:off x="0" y="56642"/>
            <a:ext cx="9144000" cy="461905"/>
          </a:xfrm>
          <a:prstGeom prst="rect">
            <a:avLst/>
          </a:prstGeom>
        </p:spPr>
      </p:pic>
      <p:sp>
        <p:nvSpPr>
          <p:cNvPr id="4" name="テキスト ボックス 3">
            <a:extLst>
              <a:ext uri="{FF2B5EF4-FFF2-40B4-BE49-F238E27FC236}">
                <a16:creationId xmlns:a16="http://schemas.microsoft.com/office/drawing/2014/main" id="{6A9BE948-B124-4A50-A588-6ABEDFD76645}"/>
              </a:ext>
            </a:extLst>
          </p:cNvPr>
          <p:cNvSpPr txBox="1"/>
          <p:nvPr/>
        </p:nvSpPr>
        <p:spPr>
          <a:xfrm>
            <a:off x="3864633" y="812106"/>
            <a:ext cx="5279367" cy="1175706"/>
          </a:xfrm>
          <a:prstGeom prst="rect">
            <a:avLst/>
          </a:prstGeom>
          <a:noFill/>
        </p:spPr>
        <p:txBody>
          <a:bodyPr wrap="square" rtlCol="0">
            <a:spAutoFit/>
          </a:bodyPr>
          <a:lstStyle/>
          <a:p>
            <a:pPr>
              <a:lnSpc>
                <a:spcPct val="80000"/>
              </a:lnSpc>
            </a:pPr>
            <a:r>
              <a:rPr lang="en-US" altLang="ja-JP" sz="4400" dirty="0"/>
              <a:t>earth mound</a:t>
            </a:r>
          </a:p>
          <a:p>
            <a:pPr marL="571500" indent="-571500">
              <a:lnSpc>
                <a:spcPct val="80000"/>
              </a:lnSpc>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soil, earth, ground</a:t>
            </a:r>
          </a:p>
        </p:txBody>
      </p:sp>
      <p:pic>
        <p:nvPicPr>
          <p:cNvPr id="6" name="図 5" descr="半分に切られたサンドイッチ&#10;&#10;中程度の精度で自動的に生成された説明">
            <a:extLst>
              <a:ext uri="{FF2B5EF4-FFF2-40B4-BE49-F238E27FC236}">
                <a16:creationId xmlns:a16="http://schemas.microsoft.com/office/drawing/2014/main" id="{E7886889-81A7-4A28-AF87-7C146C98E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3" y="427631"/>
            <a:ext cx="3861758" cy="2462662"/>
          </a:xfrm>
          <a:prstGeom prst="rect">
            <a:avLst/>
          </a:prstGeom>
        </p:spPr>
      </p:pic>
      <p:sp>
        <p:nvSpPr>
          <p:cNvPr id="7" name="四角形: 対角を丸める 6">
            <a:extLst>
              <a:ext uri="{FF2B5EF4-FFF2-40B4-BE49-F238E27FC236}">
                <a16:creationId xmlns:a16="http://schemas.microsoft.com/office/drawing/2014/main" id="{53CE78FD-A3D4-4217-87AF-BD16FBB5A37C}"/>
              </a:ext>
            </a:extLst>
          </p:cNvPr>
          <p:cNvSpPr/>
          <p:nvPr/>
        </p:nvSpPr>
        <p:spPr>
          <a:xfrm>
            <a:off x="2074188" y="3835021"/>
            <a:ext cx="2360627" cy="241433"/>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対角を丸める 10">
            <a:extLst>
              <a:ext uri="{FF2B5EF4-FFF2-40B4-BE49-F238E27FC236}">
                <a16:creationId xmlns:a16="http://schemas.microsoft.com/office/drawing/2014/main" id="{893873B8-CBA3-4CF2-9BB5-3FFCC77110D7}"/>
              </a:ext>
            </a:extLst>
          </p:cNvPr>
          <p:cNvSpPr/>
          <p:nvPr/>
        </p:nvSpPr>
        <p:spPr>
          <a:xfrm rot="19284829">
            <a:off x="2492485" y="3156073"/>
            <a:ext cx="838136" cy="316584"/>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対角を丸める 11">
            <a:extLst>
              <a:ext uri="{FF2B5EF4-FFF2-40B4-BE49-F238E27FC236}">
                <a16:creationId xmlns:a16="http://schemas.microsoft.com/office/drawing/2014/main" id="{2EF79C52-5459-4E8D-BC4D-22A43EB50E8D}"/>
              </a:ext>
            </a:extLst>
          </p:cNvPr>
          <p:cNvSpPr/>
          <p:nvPr/>
        </p:nvSpPr>
        <p:spPr>
          <a:xfrm rot="5400000">
            <a:off x="2736277" y="3054882"/>
            <a:ext cx="1175706" cy="412799"/>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対角を丸める 12">
            <a:extLst>
              <a:ext uri="{FF2B5EF4-FFF2-40B4-BE49-F238E27FC236}">
                <a16:creationId xmlns:a16="http://schemas.microsoft.com/office/drawing/2014/main" id="{1F541540-3CED-43EB-ADE9-E02328069707}"/>
              </a:ext>
            </a:extLst>
          </p:cNvPr>
          <p:cNvSpPr/>
          <p:nvPr/>
        </p:nvSpPr>
        <p:spPr>
          <a:xfrm rot="2315171" flipH="1">
            <a:off x="3250756" y="3191076"/>
            <a:ext cx="896737" cy="269830"/>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F08E2362-EA52-4CFD-AD8B-847E44E677B0}"/>
              </a:ext>
            </a:extLst>
          </p:cNvPr>
          <p:cNvSpPr/>
          <p:nvPr/>
        </p:nvSpPr>
        <p:spPr>
          <a:xfrm rot="2157614">
            <a:off x="2111242" y="253811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75F9A40E-20D6-4F74-B38E-7AD23BD06D08}"/>
              </a:ext>
            </a:extLst>
          </p:cNvPr>
          <p:cNvSpPr/>
          <p:nvPr/>
        </p:nvSpPr>
        <p:spPr>
          <a:xfrm rot="2157614">
            <a:off x="4549640" y="392233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ロゴ, アイコン&#10;&#10;自動的に生成された説明">
            <a:extLst>
              <a:ext uri="{FF2B5EF4-FFF2-40B4-BE49-F238E27FC236}">
                <a16:creationId xmlns:a16="http://schemas.microsoft.com/office/drawing/2014/main" id="{E97AF7F8-0BF8-4646-8ED2-48534576D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301" y="3300322"/>
            <a:ext cx="3501036" cy="3501036"/>
          </a:xfrm>
          <a:prstGeom prst="rect">
            <a:avLst/>
          </a:prstGeom>
        </p:spPr>
      </p:pic>
    </p:spTree>
    <p:extLst>
      <p:ext uri="{BB962C8B-B14F-4D97-AF65-F5344CB8AC3E}">
        <p14:creationId xmlns:p14="http://schemas.microsoft.com/office/powerpoint/2010/main" val="228965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A0B5DD-A679-42BB-AFA0-C37EF61E8CEE}"/>
              </a:ext>
            </a:extLst>
          </p:cNvPr>
          <p:cNvPicPr>
            <a:picLocks noChangeAspect="1"/>
          </p:cNvPicPr>
          <p:nvPr/>
        </p:nvPicPr>
        <p:blipFill rotWithShape="1">
          <a:blip r:embed="rId2"/>
          <a:srcRect t="49898"/>
          <a:stretch/>
        </p:blipFill>
        <p:spPr>
          <a:xfrm>
            <a:off x="0" y="3372928"/>
            <a:ext cx="9144000" cy="476233"/>
          </a:xfrm>
          <a:prstGeom prst="rect">
            <a:avLst/>
          </a:prstGeom>
        </p:spPr>
      </p:pic>
      <p:pic>
        <p:nvPicPr>
          <p:cNvPr id="7" name="図 6">
            <a:extLst>
              <a:ext uri="{FF2B5EF4-FFF2-40B4-BE49-F238E27FC236}">
                <a16:creationId xmlns:a16="http://schemas.microsoft.com/office/drawing/2014/main" id="{AA419BF3-F54A-4043-BC49-3DC4D057CC51}"/>
              </a:ext>
            </a:extLst>
          </p:cNvPr>
          <p:cNvPicPr>
            <a:picLocks noChangeAspect="1"/>
          </p:cNvPicPr>
          <p:nvPr/>
        </p:nvPicPr>
        <p:blipFill>
          <a:blip r:embed="rId3"/>
          <a:stretch>
            <a:fillRect/>
          </a:stretch>
        </p:blipFill>
        <p:spPr>
          <a:xfrm>
            <a:off x="1073448" y="2032706"/>
            <a:ext cx="6706141" cy="710062"/>
          </a:xfrm>
          <a:prstGeom prst="rect">
            <a:avLst/>
          </a:prstGeom>
        </p:spPr>
      </p:pic>
    </p:spTree>
    <p:extLst>
      <p:ext uri="{BB962C8B-B14F-4D97-AF65-F5344CB8AC3E}">
        <p14:creationId xmlns:p14="http://schemas.microsoft.com/office/powerpoint/2010/main" val="38626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7E0D936-EBA5-43FB-AB8F-B68F3FEC521B}"/>
              </a:ext>
            </a:extLst>
          </p:cNvPr>
          <p:cNvPicPr>
            <a:picLocks noChangeAspect="1"/>
          </p:cNvPicPr>
          <p:nvPr/>
        </p:nvPicPr>
        <p:blipFill>
          <a:blip r:embed="rId2"/>
          <a:stretch>
            <a:fillRect/>
          </a:stretch>
        </p:blipFill>
        <p:spPr>
          <a:xfrm>
            <a:off x="0" y="81863"/>
            <a:ext cx="9144000" cy="470458"/>
          </a:xfrm>
          <a:prstGeom prst="rect">
            <a:avLst/>
          </a:prstGeom>
        </p:spPr>
      </p:pic>
      <p:pic>
        <p:nvPicPr>
          <p:cNvPr id="5" name="図 4" descr="ロゴ&#10;&#10;自動的に生成された説明">
            <a:extLst>
              <a:ext uri="{FF2B5EF4-FFF2-40B4-BE49-F238E27FC236}">
                <a16:creationId xmlns:a16="http://schemas.microsoft.com/office/drawing/2014/main" id="{9642A937-91E0-4A11-A8D5-82FC0E55C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974" y="795330"/>
            <a:ext cx="2357892" cy="2357892"/>
          </a:xfrm>
          <a:prstGeom prst="rect">
            <a:avLst/>
          </a:prstGeom>
        </p:spPr>
      </p:pic>
      <p:sp>
        <p:nvSpPr>
          <p:cNvPr id="6" name="テキスト ボックス 5">
            <a:extLst>
              <a:ext uri="{FF2B5EF4-FFF2-40B4-BE49-F238E27FC236}">
                <a16:creationId xmlns:a16="http://schemas.microsoft.com/office/drawing/2014/main" id="{E29BFD8F-663A-452C-9CA9-A6C98081DB2E}"/>
              </a:ext>
            </a:extLst>
          </p:cNvPr>
          <p:cNvSpPr txBox="1"/>
          <p:nvPr/>
        </p:nvSpPr>
        <p:spPr>
          <a:xfrm>
            <a:off x="2950889" y="1616713"/>
            <a:ext cx="5660573" cy="707886"/>
          </a:xfrm>
          <a:prstGeom prst="rect">
            <a:avLst/>
          </a:prstGeom>
          <a:noFill/>
        </p:spPr>
        <p:txBody>
          <a:bodyPr wrap="square" rtlCol="0">
            <a:spAutoFit/>
          </a:bodyPr>
          <a:lstStyle/>
          <a:p>
            <a:pPr algn="ctr"/>
            <a:r>
              <a:rPr lang="en-US" altLang="ja-JP" sz="3600" dirty="0"/>
              <a:t>pictograph of </a:t>
            </a:r>
            <a:r>
              <a:rPr lang="en-US" altLang="ja-JP" sz="4000" dirty="0">
                <a:solidFill>
                  <a:srgbClr val="FF0000"/>
                </a:solidFill>
              </a:rPr>
              <a:t>’the Moon’</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8" name="矢印: 右 7">
            <a:extLst>
              <a:ext uri="{FF2B5EF4-FFF2-40B4-BE49-F238E27FC236}">
                <a16:creationId xmlns:a16="http://schemas.microsoft.com/office/drawing/2014/main" id="{AEA3E10B-3FC1-4733-93A8-D3AA88E8C927}"/>
              </a:ext>
            </a:extLst>
          </p:cNvPr>
          <p:cNvSpPr/>
          <p:nvPr/>
        </p:nvSpPr>
        <p:spPr>
          <a:xfrm rot="2100701">
            <a:off x="2056526" y="254448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DED2040D-994B-4E98-968B-04926EE71FDC}"/>
              </a:ext>
            </a:extLst>
          </p:cNvPr>
          <p:cNvSpPr/>
          <p:nvPr/>
        </p:nvSpPr>
        <p:spPr>
          <a:xfrm>
            <a:off x="3050142" y="2666800"/>
            <a:ext cx="1132114" cy="1930400"/>
          </a:xfrm>
          <a:custGeom>
            <a:avLst/>
            <a:gdLst>
              <a:gd name="connsiteX0" fmla="*/ 14514 w 1132114"/>
              <a:gd name="connsiteY0" fmla="*/ 0 h 1930400"/>
              <a:gd name="connsiteX1" fmla="*/ 348343 w 1132114"/>
              <a:gd name="connsiteY1" fmla="*/ 14514 h 1930400"/>
              <a:gd name="connsiteX2" fmla="*/ 508000 w 1132114"/>
              <a:gd name="connsiteY2" fmla="*/ 43543 h 1930400"/>
              <a:gd name="connsiteX3" fmla="*/ 624114 w 1132114"/>
              <a:gd name="connsiteY3" fmla="*/ 58057 h 1930400"/>
              <a:gd name="connsiteX4" fmla="*/ 696686 w 1132114"/>
              <a:gd name="connsiteY4" fmla="*/ 87086 h 1930400"/>
              <a:gd name="connsiteX5" fmla="*/ 740229 w 1132114"/>
              <a:gd name="connsiteY5" fmla="*/ 101600 h 1930400"/>
              <a:gd name="connsiteX6" fmla="*/ 870857 w 1132114"/>
              <a:gd name="connsiteY6" fmla="*/ 203200 h 1930400"/>
              <a:gd name="connsiteX7" fmla="*/ 1001486 w 1132114"/>
              <a:gd name="connsiteY7" fmla="*/ 319314 h 1930400"/>
              <a:gd name="connsiteX8" fmla="*/ 1045029 w 1132114"/>
              <a:gd name="connsiteY8" fmla="*/ 406400 h 1930400"/>
              <a:gd name="connsiteX9" fmla="*/ 1103086 w 1132114"/>
              <a:gd name="connsiteY9" fmla="*/ 522514 h 1930400"/>
              <a:gd name="connsiteX10" fmla="*/ 1132114 w 1132114"/>
              <a:gd name="connsiteY10" fmla="*/ 653143 h 1930400"/>
              <a:gd name="connsiteX11" fmla="*/ 1117600 w 1132114"/>
              <a:gd name="connsiteY11" fmla="*/ 943429 h 1930400"/>
              <a:gd name="connsiteX12" fmla="*/ 1088572 w 1132114"/>
              <a:gd name="connsiteY12" fmla="*/ 1030514 h 1930400"/>
              <a:gd name="connsiteX13" fmla="*/ 1045029 w 1132114"/>
              <a:gd name="connsiteY13" fmla="*/ 1161143 h 1930400"/>
              <a:gd name="connsiteX14" fmla="*/ 1030514 w 1132114"/>
              <a:gd name="connsiteY14" fmla="*/ 1204686 h 1930400"/>
              <a:gd name="connsiteX15" fmla="*/ 1016000 w 1132114"/>
              <a:gd name="connsiteY15" fmla="*/ 1277257 h 1930400"/>
              <a:gd name="connsiteX16" fmla="*/ 943429 w 1132114"/>
              <a:gd name="connsiteY16" fmla="*/ 1422400 h 1930400"/>
              <a:gd name="connsiteX17" fmla="*/ 914400 w 1132114"/>
              <a:gd name="connsiteY17" fmla="*/ 1480457 h 1930400"/>
              <a:gd name="connsiteX18" fmla="*/ 870857 w 1132114"/>
              <a:gd name="connsiteY18" fmla="*/ 1538514 h 1930400"/>
              <a:gd name="connsiteX19" fmla="*/ 841829 w 1132114"/>
              <a:gd name="connsiteY19" fmla="*/ 1596572 h 1930400"/>
              <a:gd name="connsiteX20" fmla="*/ 696686 w 1132114"/>
              <a:gd name="connsiteY20" fmla="*/ 1727200 h 1930400"/>
              <a:gd name="connsiteX21" fmla="*/ 566057 w 1132114"/>
              <a:gd name="connsiteY21" fmla="*/ 1814286 h 1930400"/>
              <a:gd name="connsiteX22" fmla="*/ 508000 w 1132114"/>
              <a:gd name="connsiteY22" fmla="*/ 1857829 h 1930400"/>
              <a:gd name="connsiteX23" fmla="*/ 362857 w 1132114"/>
              <a:gd name="connsiteY23" fmla="*/ 1930400 h 1930400"/>
              <a:gd name="connsiteX24" fmla="*/ 0 w 1132114"/>
              <a:gd name="connsiteY24" fmla="*/ 193040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2114" h="1930400">
                <a:moveTo>
                  <a:pt x="14514" y="0"/>
                </a:moveTo>
                <a:cubicBezTo>
                  <a:pt x="125790" y="4838"/>
                  <a:pt x="237208" y="7105"/>
                  <a:pt x="348343" y="14514"/>
                </a:cubicBezTo>
                <a:cubicBezTo>
                  <a:pt x="507632" y="25133"/>
                  <a:pt x="394630" y="24648"/>
                  <a:pt x="508000" y="43543"/>
                </a:cubicBezTo>
                <a:cubicBezTo>
                  <a:pt x="546475" y="49955"/>
                  <a:pt x="585409" y="53219"/>
                  <a:pt x="624114" y="58057"/>
                </a:cubicBezTo>
                <a:cubicBezTo>
                  <a:pt x="648305" y="67733"/>
                  <a:pt x="672291" y="77938"/>
                  <a:pt x="696686" y="87086"/>
                </a:cubicBezTo>
                <a:cubicBezTo>
                  <a:pt x="711011" y="92458"/>
                  <a:pt x="727499" y="93113"/>
                  <a:pt x="740229" y="101600"/>
                </a:cubicBezTo>
                <a:cubicBezTo>
                  <a:pt x="786127" y="132199"/>
                  <a:pt x="824959" y="172601"/>
                  <a:pt x="870857" y="203200"/>
                </a:cubicBezTo>
                <a:cubicBezTo>
                  <a:pt x="937035" y="247319"/>
                  <a:pt x="929182" y="237973"/>
                  <a:pt x="1001486" y="319314"/>
                </a:cubicBezTo>
                <a:cubicBezTo>
                  <a:pt x="1042907" y="365912"/>
                  <a:pt x="1021571" y="354794"/>
                  <a:pt x="1045029" y="406400"/>
                </a:cubicBezTo>
                <a:cubicBezTo>
                  <a:pt x="1062936" y="445794"/>
                  <a:pt x="1103086" y="522514"/>
                  <a:pt x="1103086" y="522514"/>
                </a:cubicBezTo>
                <a:cubicBezTo>
                  <a:pt x="1108683" y="544904"/>
                  <a:pt x="1132114" y="634718"/>
                  <a:pt x="1132114" y="653143"/>
                </a:cubicBezTo>
                <a:cubicBezTo>
                  <a:pt x="1132114" y="750026"/>
                  <a:pt x="1128705" y="847185"/>
                  <a:pt x="1117600" y="943429"/>
                </a:cubicBezTo>
                <a:cubicBezTo>
                  <a:pt x="1114093" y="973826"/>
                  <a:pt x="1094573" y="1000510"/>
                  <a:pt x="1088572" y="1030514"/>
                </a:cubicBezTo>
                <a:cubicBezTo>
                  <a:pt x="1064104" y="1152848"/>
                  <a:pt x="1090097" y="1055985"/>
                  <a:pt x="1045029" y="1161143"/>
                </a:cubicBezTo>
                <a:cubicBezTo>
                  <a:pt x="1039002" y="1175205"/>
                  <a:pt x="1034225" y="1189843"/>
                  <a:pt x="1030514" y="1204686"/>
                </a:cubicBezTo>
                <a:cubicBezTo>
                  <a:pt x="1024531" y="1228619"/>
                  <a:pt x="1025162" y="1254352"/>
                  <a:pt x="1016000" y="1277257"/>
                </a:cubicBezTo>
                <a:cubicBezTo>
                  <a:pt x="995911" y="1327480"/>
                  <a:pt x="967619" y="1374019"/>
                  <a:pt x="943429" y="1422400"/>
                </a:cubicBezTo>
                <a:cubicBezTo>
                  <a:pt x="933753" y="1441752"/>
                  <a:pt x="927382" y="1463148"/>
                  <a:pt x="914400" y="1480457"/>
                </a:cubicBezTo>
                <a:cubicBezTo>
                  <a:pt x="899886" y="1499809"/>
                  <a:pt x="883678" y="1518000"/>
                  <a:pt x="870857" y="1538514"/>
                </a:cubicBezTo>
                <a:cubicBezTo>
                  <a:pt x="859390" y="1556862"/>
                  <a:pt x="855530" y="1579826"/>
                  <a:pt x="841829" y="1596572"/>
                </a:cubicBezTo>
                <a:cubicBezTo>
                  <a:pt x="741104" y="1719681"/>
                  <a:pt x="775269" y="1668264"/>
                  <a:pt x="696686" y="1727200"/>
                </a:cubicBezTo>
                <a:cubicBezTo>
                  <a:pt x="448612" y="1913253"/>
                  <a:pt x="762597" y="1691447"/>
                  <a:pt x="566057" y="1814286"/>
                </a:cubicBezTo>
                <a:cubicBezTo>
                  <a:pt x="545544" y="1827107"/>
                  <a:pt x="529003" y="1845827"/>
                  <a:pt x="508000" y="1857829"/>
                </a:cubicBezTo>
                <a:cubicBezTo>
                  <a:pt x="461035" y="1884666"/>
                  <a:pt x="416949" y="1930400"/>
                  <a:pt x="362857" y="1930400"/>
                </a:cubicBezTo>
                <a:lnTo>
                  <a:pt x="0" y="1930400"/>
                </a:ln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63F54660-E81D-407C-A2FA-C80D3CC4751F}"/>
              </a:ext>
            </a:extLst>
          </p:cNvPr>
          <p:cNvSpPr/>
          <p:nvPr/>
        </p:nvSpPr>
        <p:spPr>
          <a:xfrm>
            <a:off x="2861456" y="2695831"/>
            <a:ext cx="428301" cy="1712686"/>
          </a:xfrm>
          <a:custGeom>
            <a:avLst/>
            <a:gdLst>
              <a:gd name="connsiteX0" fmla="*/ 174172 w 248625"/>
              <a:gd name="connsiteY0" fmla="*/ 0 h 1712686"/>
              <a:gd name="connsiteX1" fmla="*/ 203200 w 248625"/>
              <a:gd name="connsiteY1" fmla="*/ 609600 h 1712686"/>
              <a:gd name="connsiteX2" fmla="*/ 188686 w 248625"/>
              <a:gd name="connsiteY2" fmla="*/ 870857 h 1712686"/>
              <a:gd name="connsiteX3" fmla="*/ 159657 w 248625"/>
              <a:gd name="connsiteY3" fmla="*/ 1465943 h 1712686"/>
              <a:gd name="connsiteX4" fmla="*/ 145143 w 248625"/>
              <a:gd name="connsiteY4" fmla="*/ 1524000 h 1712686"/>
              <a:gd name="connsiteX5" fmla="*/ 43543 w 248625"/>
              <a:gd name="connsiteY5" fmla="*/ 1654629 h 1712686"/>
              <a:gd name="connsiteX6" fmla="*/ 0 w 248625"/>
              <a:gd name="connsiteY6" fmla="*/ 1712686 h 171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25" h="1712686">
                <a:moveTo>
                  <a:pt x="174172" y="0"/>
                </a:moveTo>
                <a:cubicBezTo>
                  <a:pt x="309065" y="224820"/>
                  <a:pt x="223453" y="52663"/>
                  <a:pt x="203200" y="609600"/>
                </a:cubicBezTo>
                <a:cubicBezTo>
                  <a:pt x="200030" y="696762"/>
                  <a:pt x="192243" y="783710"/>
                  <a:pt x="188686" y="870857"/>
                </a:cubicBezTo>
                <a:cubicBezTo>
                  <a:pt x="182208" y="1029565"/>
                  <a:pt x="185992" y="1281599"/>
                  <a:pt x="159657" y="1465943"/>
                </a:cubicBezTo>
                <a:cubicBezTo>
                  <a:pt x="156836" y="1485690"/>
                  <a:pt x="153245" y="1505771"/>
                  <a:pt x="145143" y="1524000"/>
                </a:cubicBezTo>
                <a:cubicBezTo>
                  <a:pt x="106179" y="1611670"/>
                  <a:pt x="103445" y="1584743"/>
                  <a:pt x="43543" y="1654629"/>
                </a:cubicBezTo>
                <a:cubicBezTo>
                  <a:pt x="-54922" y="1769506"/>
                  <a:pt x="52598" y="1660088"/>
                  <a:pt x="0" y="1712686"/>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9E368B51-A184-4727-938A-06533F21A152}"/>
              </a:ext>
            </a:extLst>
          </p:cNvPr>
          <p:cNvSpPr/>
          <p:nvPr/>
        </p:nvSpPr>
        <p:spPr>
          <a:xfrm>
            <a:off x="3369455" y="3257120"/>
            <a:ext cx="498731" cy="64901"/>
          </a:xfrm>
          <a:custGeom>
            <a:avLst/>
            <a:gdLst>
              <a:gd name="connsiteX0" fmla="*/ 0 w 362896"/>
              <a:gd name="connsiteY0" fmla="*/ 33794 h 120880"/>
              <a:gd name="connsiteX1" fmla="*/ 188686 w 362896"/>
              <a:gd name="connsiteY1" fmla="*/ 19280 h 120880"/>
              <a:gd name="connsiteX2" fmla="*/ 275772 w 362896"/>
              <a:gd name="connsiteY2" fmla="*/ 77337 h 120880"/>
              <a:gd name="connsiteX3" fmla="*/ 362858 w 362896"/>
              <a:gd name="connsiteY3" fmla="*/ 120880 h 120880"/>
            </a:gdLst>
            <a:ahLst/>
            <a:cxnLst>
              <a:cxn ang="0">
                <a:pos x="connsiteX0" y="connsiteY0"/>
              </a:cxn>
              <a:cxn ang="0">
                <a:pos x="connsiteX1" y="connsiteY1"/>
              </a:cxn>
              <a:cxn ang="0">
                <a:pos x="connsiteX2" y="connsiteY2"/>
              </a:cxn>
              <a:cxn ang="0">
                <a:pos x="connsiteX3" y="connsiteY3"/>
              </a:cxn>
            </a:cxnLst>
            <a:rect l="l" t="t" r="r" b="b"/>
            <a:pathLst>
              <a:path w="362896" h="120880">
                <a:moveTo>
                  <a:pt x="0" y="33794"/>
                </a:moveTo>
                <a:cubicBezTo>
                  <a:pt x="79713" y="1910"/>
                  <a:pt x="90247" y="-15876"/>
                  <a:pt x="188686" y="19280"/>
                </a:cubicBezTo>
                <a:cubicBezTo>
                  <a:pt x="221542" y="31014"/>
                  <a:pt x="242674" y="66304"/>
                  <a:pt x="275772" y="77337"/>
                </a:cubicBezTo>
                <a:cubicBezTo>
                  <a:pt x="367448" y="107896"/>
                  <a:pt x="362858" y="75767"/>
                  <a:pt x="362858" y="120880"/>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E8AA2C13-575D-4367-8038-E8F6AED3D0FA}"/>
              </a:ext>
            </a:extLst>
          </p:cNvPr>
          <p:cNvSpPr/>
          <p:nvPr/>
        </p:nvSpPr>
        <p:spPr>
          <a:xfrm>
            <a:off x="3289757" y="3798679"/>
            <a:ext cx="578429" cy="45719"/>
          </a:xfrm>
          <a:custGeom>
            <a:avLst/>
            <a:gdLst>
              <a:gd name="connsiteX0" fmla="*/ 0 w 362896"/>
              <a:gd name="connsiteY0" fmla="*/ 33794 h 120880"/>
              <a:gd name="connsiteX1" fmla="*/ 188686 w 362896"/>
              <a:gd name="connsiteY1" fmla="*/ 19280 h 120880"/>
              <a:gd name="connsiteX2" fmla="*/ 275772 w 362896"/>
              <a:gd name="connsiteY2" fmla="*/ 77337 h 120880"/>
              <a:gd name="connsiteX3" fmla="*/ 362858 w 362896"/>
              <a:gd name="connsiteY3" fmla="*/ 120880 h 120880"/>
            </a:gdLst>
            <a:ahLst/>
            <a:cxnLst>
              <a:cxn ang="0">
                <a:pos x="connsiteX0" y="connsiteY0"/>
              </a:cxn>
              <a:cxn ang="0">
                <a:pos x="connsiteX1" y="connsiteY1"/>
              </a:cxn>
              <a:cxn ang="0">
                <a:pos x="connsiteX2" y="connsiteY2"/>
              </a:cxn>
              <a:cxn ang="0">
                <a:pos x="connsiteX3" y="connsiteY3"/>
              </a:cxn>
            </a:cxnLst>
            <a:rect l="l" t="t" r="r" b="b"/>
            <a:pathLst>
              <a:path w="362896" h="120880">
                <a:moveTo>
                  <a:pt x="0" y="33794"/>
                </a:moveTo>
                <a:cubicBezTo>
                  <a:pt x="79713" y="1910"/>
                  <a:pt x="90247" y="-15876"/>
                  <a:pt x="188686" y="19280"/>
                </a:cubicBezTo>
                <a:cubicBezTo>
                  <a:pt x="221542" y="31014"/>
                  <a:pt x="242674" y="66304"/>
                  <a:pt x="275772" y="77337"/>
                </a:cubicBezTo>
                <a:cubicBezTo>
                  <a:pt x="367448" y="107896"/>
                  <a:pt x="362858" y="75767"/>
                  <a:pt x="362858" y="120880"/>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AD4DCFCE-0029-41B3-8721-BB9BA3181966}"/>
              </a:ext>
            </a:extLst>
          </p:cNvPr>
          <p:cNvSpPr/>
          <p:nvPr/>
        </p:nvSpPr>
        <p:spPr>
          <a:xfrm rot="2100701">
            <a:off x="4296008" y="383032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文字が書かれている&#10;&#10;低い精度で自動的に生成された説明">
            <a:extLst>
              <a:ext uri="{FF2B5EF4-FFF2-40B4-BE49-F238E27FC236}">
                <a16:creationId xmlns:a16="http://schemas.microsoft.com/office/drawing/2014/main" id="{02E986FF-2F1C-46FF-8D93-ED2AC95E1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124" y="2912389"/>
            <a:ext cx="3369622" cy="3369622"/>
          </a:xfrm>
          <a:prstGeom prst="rect">
            <a:avLst/>
          </a:prstGeom>
        </p:spPr>
      </p:pic>
    </p:spTree>
    <p:extLst>
      <p:ext uri="{BB962C8B-B14F-4D97-AF65-F5344CB8AC3E}">
        <p14:creationId xmlns:p14="http://schemas.microsoft.com/office/powerpoint/2010/main" val="65078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A3ED6C-5747-4A3B-A450-D0E8D876DE1C}"/>
              </a:ext>
            </a:extLst>
          </p:cNvPr>
          <p:cNvPicPr>
            <a:picLocks noChangeAspect="1"/>
          </p:cNvPicPr>
          <p:nvPr/>
        </p:nvPicPr>
        <p:blipFill>
          <a:blip r:embed="rId2"/>
          <a:stretch>
            <a:fillRect/>
          </a:stretch>
        </p:blipFill>
        <p:spPr>
          <a:xfrm>
            <a:off x="162560" y="1728240"/>
            <a:ext cx="8705850" cy="714375"/>
          </a:xfrm>
          <a:prstGeom prst="rect">
            <a:avLst/>
          </a:prstGeom>
        </p:spPr>
      </p:pic>
      <p:sp>
        <p:nvSpPr>
          <p:cNvPr id="3" name="テキスト ボックス 2">
            <a:extLst>
              <a:ext uri="{FF2B5EF4-FFF2-40B4-BE49-F238E27FC236}">
                <a16:creationId xmlns:a16="http://schemas.microsoft.com/office/drawing/2014/main" id="{8350DB84-2FE2-46E8-85B9-5064DA6EE688}"/>
              </a:ext>
            </a:extLst>
          </p:cNvPr>
          <p:cNvSpPr txBox="1"/>
          <p:nvPr/>
        </p:nvSpPr>
        <p:spPr>
          <a:xfrm>
            <a:off x="162560" y="225475"/>
            <a:ext cx="8493760" cy="1015663"/>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UnitsForNumbersAndCounters.pdf</a:t>
            </a:r>
          </a:p>
          <a:p>
            <a:r>
              <a:rPr lang="ja-JP" altLang="en-US" sz="2400" dirty="0">
                <a:latin typeface="MS UI Gothic" panose="020B0600070205080204" pitchFamily="50" charset="-128"/>
                <a:ea typeface="MS UI Gothic" panose="020B0600070205080204" pitchFamily="50" charset="-128"/>
                <a:hlinkClick r:id="rId3"/>
              </a:rPr>
              <a:t>http://aragusuku.online/kanji/UnitsForNumbersAndCounters.pdf</a:t>
            </a:r>
            <a:endParaRPr lang="ja-JP" altLang="en-US" sz="2400" dirty="0">
              <a:latin typeface="MS UI Gothic" panose="020B0600070205080204" pitchFamily="50" charset="-128"/>
              <a:ea typeface="MS UI Gothic" panose="020B0600070205080204" pitchFamily="50" charset="-128"/>
            </a:endParaRPr>
          </a:p>
        </p:txBody>
      </p:sp>
      <p:sp>
        <p:nvSpPr>
          <p:cNvPr id="6" name="楕円 5">
            <a:extLst>
              <a:ext uri="{FF2B5EF4-FFF2-40B4-BE49-F238E27FC236}">
                <a16:creationId xmlns:a16="http://schemas.microsoft.com/office/drawing/2014/main" id="{3EB4FE60-9288-4392-B9D7-FB18938CCB4C}"/>
              </a:ext>
            </a:extLst>
          </p:cNvPr>
          <p:cNvSpPr/>
          <p:nvPr/>
        </p:nvSpPr>
        <p:spPr>
          <a:xfrm>
            <a:off x="1504044" y="1532687"/>
            <a:ext cx="1032328" cy="882070"/>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50" charset="-128"/>
              <a:ea typeface="MS UI Gothic" panose="020B0600070205080204" pitchFamily="50" charset="-128"/>
            </a:endParaRPr>
          </a:p>
        </p:txBody>
      </p:sp>
      <p:graphicFrame>
        <p:nvGraphicFramePr>
          <p:cNvPr id="8" name="表 7">
            <a:extLst>
              <a:ext uri="{FF2B5EF4-FFF2-40B4-BE49-F238E27FC236}">
                <a16:creationId xmlns:a16="http://schemas.microsoft.com/office/drawing/2014/main" id="{611A679C-81F3-4A1F-A0A5-D3A660E6DAA8}"/>
              </a:ext>
            </a:extLst>
          </p:cNvPr>
          <p:cNvGraphicFramePr>
            <a:graphicFrameLocks noGrp="1"/>
          </p:cNvGraphicFramePr>
          <p:nvPr>
            <p:extLst>
              <p:ext uri="{D42A27DB-BD31-4B8C-83A1-F6EECF244321}">
                <p14:modId xmlns:p14="http://schemas.microsoft.com/office/powerpoint/2010/main" val="3145134938"/>
              </p:ext>
            </p:extLst>
          </p:nvPr>
        </p:nvGraphicFramePr>
        <p:xfrm>
          <a:off x="75476" y="3427552"/>
          <a:ext cx="8981440" cy="1402080"/>
        </p:xfrm>
        <a:graphic>
          <a:graphicData uri="http://schemas.openxmlformats.org/drawingml/2006/table">
            <a:tbl>
              <a:tblPr firstRow="1" bandRow="1">
                <a:tableStyleId>{5940675A-B579-460E-94D1-54222C63F5DA}</a:tableStyleId>
              </a:tblPr>
              <a:tblGrid>
                <a:gridCol w="1020405">
                  <a:extLst>
                    <a:ext uri="{9D8B030D-6E8A-4147-A177-3AD203B41FA5}">
                      <a16:colId xmlns:a16="http://schemas.microsoft.com/office/drawing/2014/main" val="2840788504"/>
                    </a:ext>
                  </a:extLst>
                </a:gridCol>
                <a:gridCol w="1140492">
                  <a:extLst>
                    <a:ext uri="{9D8B030D-6E8A-4147-A177-3AD203B41FA5}">
                      <a16:colId xmlns:a16="http://schemas.microsoft.com/office/drawing/2014/main" val="259313312"/>
                    </a:ext>
                  </a:extLst>
                </a:gridCol>
                <a:gridCol w="895823">
                  <a:extLst>
                    <a:ext uri="{9D8B030D-6E8A-4147-A177-3AD203B41FA5}">
                      <a16:colId xmlns:a16="http://schemas.microsoft.com/office/drawing/2014/main" val="612491108"/>
                    </a:ext>
                  </a:extLst>
                </a:gridCol>
                <a:gridCol w="882488">
                  <a:extLst>
                    <a:ext uri="{9D8B030D-6E8A-4147-A177-3AD203B41FA5}">
                      <a16:colId xmlns:a16="http://schemas.microsoft.com/office/drawing/2014/main" val="3688735090"/>
                    </a:ext>
                  </a:extLst>
                </a:gridCol>
                <a:gridCol w="852522">
                  <a:extLst>
                    <a:ext uri="{9D8B030D-6E8A-4147-A177-3AD203B41FA5}">
                      <a16:colId xmlns:a16="http://schemas.microsoft.com/office/drawing/2014/main" val="2491949115"/>
                    </a:ext>
                  </a:extLst>
                </a:gridCol>
                <a:gridCol w="882488">
                  <a:extLst>
                    <a:ext uri="{9D8B030D-6E8A-4147-A177-3AD203B41FA5}">
                      <a16:colId xmlns:a16="http://schemas.microsoft.com/office/drawing/2014/main" val="2855950129"/>
                    </a:ext>
                  </a:extLst>
                </a:gridCol>
                <a:gridCol w="1028144">
                  <a:extLst>
                    <a:ext uri="{9D8B030D-6E8A-4147-A177-3AD203B41FA5}">
                      <a16:colId xmlns:a16="http://schemas.microsoft.com/office/drawing/2014/main" val="3711994284"/>
                    </a:ext>
                  </a:extLst>
                </a:gridCol>
                <a:gridCol w="943467">
                  <a:extLst>
                    <a:ext uri="{9D8B030D-6E8A-4147-A177-3AD203B41FA5}">
                      <a16:colId xmlns:a16="http://schemas.microsoft.com/office/drawing/2014/main" val="894203290"/>
                    </a:ext>
                  </a:extLst>
                </a:gridCol>
                <a:gridCol w="1335611">
                  <a:extLst>
                    <a:ext uri="{9D8B030D-6E8A-4147-A177-3AD203B41FA5}">
                      <a16:colId xmlns:a16="http://schemas.microsoft.com/office/drawing/2014/main" val="84436387"/>
                    </a:ext>
                  </a:extLst>
                </a:gridCol>
              </a:tblGrid>
              <a:tr h="370840">
                <a:tc>
                  <a:txBody>
                    <a:bodyPr/>
                    <a:lstStyle/>
                    <a:p>
                      <a:pPr algn="ctr"/>
                      <a:r>
                        <a:rPr kumimoji="1" lang="en-US" altLang="ja-JP" sz="2000" dirty="0"/>
                        <a:t>January</a:t>
                      </a:r>
                    </a:p>
                    <a:p>
                      <a:pPr algn="ctr"/>
                      <a:r>
                        <a:rPr kumimoji="1" lang="ja-JP" altLang="en-US" sz="2000" dirty="0"/>
                        <a:t>一月</a:t>
                      </a:r>
                    </a:p>
                  </a:txBody>
                  <a:tcPr/>
                </a:tc>
                <a:tc>
                  <a:txBody>
                    <a:bodyPr/>
                    <a:lstStyle/>
                    <a:p>
                      <a:pPr algn="ctr"/>
                      <a:r>
                        <a:rPr kumimoji="1" lang="en-US" altLang="ja-JP" sz="2000" dirty="0"/>
                        <a:t>February</a:t>
                      </a:r>
                    </a:p>
                    <a:p>
                      <a:pPr algn="ctr"/>
                      <a:r>
                        <a:rPr kumimoji="1" lang="ja-JP" altLang="en-US" sz="2000" dirty="0"/>
                        <a:t>二月</a:t>
                      </a:r>
                    </a:p>
                  </a:txBody>
                  <a:tcPr/>
                </a:tc>
                <a:tc>
                  <a:txBody>
                    <a:bodyPr/>
                    <a:lstStyle/>
                    <a:p>
                      <a:pPr algn="ctr"/>
                      <a:r>
                        <a:rPr kumimoji="1" lang="en-US" altLang="ja-JP" sz="2000" dirty="0"/>
                        <a:t>March</a:t>
                      </a:r>
                    </a:p>
                    <a:p>
                      <a:pPr algn="ctr"/>
                      <a:r>
                        <a:rPr kumimoji="1" lang="ja-JP" altLang="en-US" sz="2000" dirty="0"/>
                        <a:t>三月</a:t>
                      </a:r>
                    </a:p>
                  </a:txBody>
                  <a:tcPr/>
                </a:tc>
                <a:tc>
                  <a:txBody>
                    <a:bodyPr/>
                    <a:lstStyle/>
                    <a:p>
                      <a:pPr algn="ctr"/>
                      <a:r>
                        <a:rPr kumimoji="1" lang="en-US" altLang="ja-JP" sz="2000" dirty="0"/>
                        <a:t>April</a:t>
                      </a:r>
                    </a:p>
                    <a:p>
                      <a:pPr algn="ctr"/>
                      <a:r>
                        <a:rPr kumimoji="1" lang="ja-JP" altLang="en-US" sz="2000" dirty="0"/>
                        <a:t>四月</a:t>
                      </a:r>
                    </a:p>
                  </a:txBody>
                  <a:tcPr/>
                </a:tc>
                <a:tc>
                  <a:txBody>
                    <a:bodyPr/>
                    <a:lstStyle/>
                    <a:p>
                      <a:pPr algn="ctr"/>
                      <a:r>
                        <a:rPr kumimoji="1" lang="en-US" altLang="ja-JP" sz="2000" dirty="0"/>
                        <a:t>May</a:t>
                      </a:r>
                    </a:p>
                    <a:p>
                      <a:pPr algn="ctr"/>
                      <a:r>
                        <a:rPr kumimoji="1" lang="ja-JP" altLang="en-US" sz="2000" dirty="0"/>
                        <a:t>五月</a:t>
                      </a:r>
                    </a:p>
                  </a:txBody>
                  <a:tcPr/>
                </a:tc>
                <a:tc>
                  <a:txBody>
                    <a:bodyPr/>
                    <a:lstStyle/>
                    <a:p>
                      <a:pPr algn="ctr"/>
                      <a:r>
                        <a:rPr kumimoji="1" lang="en-US" altLang="ja-JP" sz="2000" dirty="0"/>
                        <a:t>June</a:t>
                      </a:r>
                    </a:p>
                    <a:p>
                      <a:pPr algn="ctr"/>
                      <a:r>
                        <a:rPr kumimoji="1" lang="ja-JP" altLang="en-US" sz="2000" dirty="0"/>
                        <a:t>六月</a:t>
                      </a:r>
                    </a:p>
                  </a:txBody>
                  <a:tcPr/>
                </a:tc>
                <a:tc>
                  <a:txBody>
                    <a:bodyPr/>
                    <a:lstStyle/>
                    <a:p>
                      <a:pPr algn="ctr"/>
                      <a:r>
                        <a:rPr kumimoji="1" lang="en-US" altLang="ja-JP" sz="2000" dirty="0"/>
                        <a:t>July</a:t>
                      </a:r>
                    </a:p>
                    <a:p>
                      <a:pPr algn="ctr"/>
                      <a:r>
                        <a:rPr kumimoji="1" lang="ja-JP" altLang="en-US" sz="2000" dirty="0"/>
                        <a:t>七月</a:t>
                      </a:r>
                    </a:p>
                  </a:txBody>
                  <a:tcPr/>
                </a:tc>
                <a:tc>
                  <a:txBody>
                    <a:bodyPr/>
                    <a:lstStyle/>
                    <a:p>
                      <a:pPr algn="ctr"/>
                      <a:r>
                        <a:rPr kumimoji="1" lang="en-US" altLang="ja-JP" sz="2000" dirty="0"/>
                        <a:t>August</a:t>
                      </a:r>
                    </a:p>
                    <a:p>
                      <a:pPr algn="ctr"/>
                      <a:r>
                        <a:rPr kumimoji="1" lang="ja-JP" altLang="en-US" sz="2000" dirty="0"/>
                        <a:t>八月</a:t>
                      </a:r>
                    </a:p>
                  </a:txBody>
                  <a:tcPr/>
                </a:tc>
                <a:tc>
                  <a:txBody>
                    <a:bodyPr/>
                    <a:lstStyle/>
                    <a:p>
                      <a:pPr algn="ctr"/>
                      <a:r>
                        <a:rPr kumimoji="1" lang="en-US" altLang="ja-JP" sz="2000" dirty="0"/>
                        <a:t>September</a:t>
                      </a:r>
                    </a:p>
                    <a:p>
                      <a:pPr algn="ctr"/>
                      <a:r>
                        <a:rPr kumimoji="1" lang="ja-JP" altLang="en-US" sz="2000" dirty="0"/>
                        <a:t>九月</a:t>
                      </a:r>
                    </a:p>
                  </a:txBody>
                  <a:tcPr/>
                </a:tc>
                <a:extLst>
                  <a:ext uri="{0D108BD9-81ED-4DB2-BD59-A6C34878D82A}">
                    <a16:rowId xmlns:a16="http://schemas.microsoft.com/office/drawing/2014/main" val="1441282231"/>
                  </a:ext>
                </a:extLst>
              </a:tr>
              <a:tr h="370840">
                <a:tc>
                  <a:txBody>
                    <a:bodyPr/>
                    <a:lstStyle/>
                    <a:p>
                      <a:pPr algn="ctr"/>
                      <a:r>
                        <a:rPr kumimoji="1" lang="ja-JP" altLang="en-US" sz="2000" dirty="0"/>
                        <a:t>いち</a:t>
                      </a:r>
                      <a:endParaRPr kumimoji="1" lang="en-US" altLang="ja-JP" sz="2000" dirty="0"/>
                    </a:p>
                    <a:p>
                      <a:pPr algn="ctr"/>
                      <a:r>
                        <a:rPr kumimoji="1" lang="ja-JP" altLang="en-US" sz="2000" dirty="0"/>
                        <a:t>がつ</a:t>
                      </a:r>
                      <a:endParaRPr kumimoji="1" lang="en-US" altLang="ja-JP" sz="2000" dirty="0"/>
                    </a:p>
                  </a:txBody>
                  <a:tcPr/>
                </a:tc>
                <a:tc>
                  <a:txBody>
                    <a:bodyPr/>
                    <a:lstStyle/>
                    <a:p>
                      <a:pPr algn="ctr"/>
                      <a:r>
                        <a:rPr kumimoji="1" lang="ja-JP" altLang="en-US" sz="2000" dirty="0"/>
                        <a:t>に</a:t>
                      </a:r>
                      <a:endParaRPr kumimoji="1" lang="en-US" altLang="ja-JP" sz="2000" dirty="0"/>
                    </a:p>
                    <a:p>
                      <a:pPr algn="ctr"/>
                      <a:r>
                        <a:rPr kumimoji="1" lang="ja-JP" altLang="en-US" sz="2000" dirty="0"/>
                        <a:t>がつ</a:t>
                      </a:r>
                    </a:p>
                  </a:txBody>
                  <a:tcPr/>
                </a:tc>
                <a:tc>
                  <a:txBody>
                    <a:bodyPr/>
                    <a:lstStyle/>
                    <a:p>
                      <a:pPr algn="ctr"/>
                      <a:r>
                        <a:rPr kumimoji="1" lang="ja-JP" altLang="en-US" sz="2000" dirty="0"/>
                        <a:t>さん</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がつ</a:t>
                      </a:r>
                    </a:p>
                  </a:txBody>
                  <a:tcPr/>
                </a:tc>
                <a:tc>
                  <a:txBody>
                    <a:bodyPr/>
                    <a:lstStyle/>
                    <a:p>
                      <a:pPr algn="ctr"/>
                      <a:r>
                        <a:rPr kumimoji="1" lang="ja-JP" altLang="en-US" sz="2000" dirty="0">
                          <a:highlight>
                            <a:srgbClr val="FFFF00"/>
                          </a:highlight>
                        </a:rPr>
                        <a:t>し</a:t>
                      </a:r>
                      <a:endParaRPr kumimoji="1" lang="en-US" altLang="ja-JP" sz="2000" dirty="0">
                        <a:highlight>
                          <a:srgbClr val="FFFF00"/>
                        </a:highlight>
                      </a:endParaRPr>
                    </a:p>
                    <a:p>
                      <a:pPr algn="ctr"/>
                      <a:r>
                        <a:rPr kumimoji="1" lang="ja-JP" altLang="en-US" sz="2000" dirty="0"/>
                        <a:t>がつ</a:t>
                      </a:r>
                    </a:p>
                  </a:txBody>
                  <a:tcPr/>
                </a:tc>
                <a:tc>
                  <a:txBody>
                    <a:bodyPr/>
                    <a:lstStyle/>
                    <a:p>
                      <a:pPr algn="ctr"/>
                      <a:r>
                        <a:rPr kumimoji="1" lang="ja-JP" altLang="en-US" sz="2000" dirty="0"/>
                        <a:t>ご</a:t>
                      </a:r>
                      <a:endParaRPr kumimoji="1" lang="en-US" altLang="ja-JP" sz="2000" dirty="0"/>
                    </a:p>
                    <a:p>
                      <a:pPr algn="ctr"/>
                      <a:r>
                        <a:rPr kumimoji="1" lang="ja-JP" altLang="en-US" sz="2000" dirty="0"/>
                        <a:t>がつ</a:t>
                      </a:r>
                    </a:p>
                  </a:txBody>
                  <a:tcPr/>
                </a:tc>
                <a:tc>
                  <a:txBody>
                    <a:bodyPr/>
                    <a:lstStyle/>
                    <a:p>
                      <a:pPr algn="ctr"/>
                      <a:r>
                        <a:rPr kumimoji="1" lang="ja-JP" altLang="en-US" sz="2000" dirty="0"/>
                        <a:t>ろく</a:t>
                      </a:r>
                      <a:endParaRPr kumimoji="1" lang="en-US" altLang="ja-JP" sz="2000" dirty="0"/>
                    </a:p>
                    <a:p>
                      <a:pPr algn="ctr"/>
                      <a:r>
                        <a:rPr kumimoji="1" lang="ja-JP" altLang="en-US" sz="2000" dirty="0"/>
                        <a:t>がつ</a:t>
                      </a:r>
                      <a:endParaRPr kumimoji="1" lang="en-US" altLang="ja-JP" sz="2000" dirty="0"/>
                    </a:p>
                  </a:txBody>
                  <a:tcPr/>
                </a:tc>
                <a:tc>
                  <a:txBody>
                    <a:bodyPr/>
                    <a:lstStyle/>
                    <a:p>
                      <a:pPr algn="ctr"/>
                      <a:r>
                        <a:rPr kumimoji="1" lang="ja-JP" altLang="en-US" sz="2000" dirty="0">
                          <a:highlight>
                            <a:srgbClr val="FFFF00"/>
                          </a:highlight>
                        </a:rPr>
                        <a:t>しち</a:t>
                      </a:r>
                      <a:endParaRPr kumimoji="1" lang="en-US" altLang="ja-JP" sz="2000" dirty="0">
                        <a:highlight>
                          <a:srgbClr val="FFFF00"/>
                        </a:highlight>
                      </a:endParaRPr>
                    </a:p>
                    <a:p>
                      <a:pPr algn="ctr"/>
                      <a:r>
                        <a:rPr kumimoji="1" lang="ja-JP" altLang="en-US" sz="2000" dirty="0"/>
                        <a:t>がつ</a:t>
                      </a:r>
                      <a:endParaRPr kumimoji="1" lang="en-US" altLang="ja-JP" sz="2000" dirty="0"/>
                    </a:p>
                  </a:txBody>
                  <a:tcPr/>
                </a:tc>
                <a:tc>
                  <a:txBody>
                    <a:bodyPr/>
                    <a:lstStyle/>
                    <a:p>
                      <a:pPr algn="ctr"/>
                      <a:r>
                        <a:rPr kumimoji="1" lang="ja-JP" altLang="en-US" sz="2000" dirty="0"/>
                        <a:t>はち</a:t>
                      </a:r>
                      <a:endParaRPr kumimoji="1" lang="en-US" altLang="ja-JP" sz="2000" dirty="0"/>
                    </a:p>
                    <a:p>
                      <a:pPr algn="ctr"/>
                      <a:r>
                        <a:rPr kumimoji="1" lang="ja-JP" altLang="en-US" sz="2000" dirty="0"/>
                        <a:t>がつ</a:t>
                      </a:r>
                    </a:p>
                  </a:txBody>
                  <a:tcPr/>
                </a:tc>
                <a:tc>
                  <a:txBody>
                    <a:bodyPr/>
                    <a:lstStyle/>
                    <a:p>
                      <a:pPr algn="ctr"/>
                      <a:r>
                        <a:rPr kumimoji="1" lang="ja-JP" altLang="en-US" sz="2000" dirty="0">
                          <a:highlight>
                            <a:srgbClr val="FFFF00"/>
                          </a:highlight>
                        </a:rPr>
                        <a:t>く</a:t>
                      </a:r>
                      <a:endParaRPr kumimoji="1" lang="en-US" altLang="ja-JP" sz="2000" dirty="0">
                        <a:highlight>
                          <a:srgbClr val="FFFF00"/>
                        </a:highlight>
                      </a:endParaRPr>
                    </a:p>
                    <a:p>
                      <a:pPr algn="ctr"/>
                      <a:r>
                        <a:rPr kumimoji="1" lang="ja-JP" altLang="en-US" sz="2000" dirty="0"/>
                        <a:t>がつ</a:t>
                      </a:r>
                    </a:p>
                  </a:txBody>
                  <a:tcPr/>
                </a:tc>
                <a:extLst>
                  <a:ext uri="{0D108BD9-81ED-4DB2-BD59-A6C34878D82A}">
                    <a16:rowId xmlns:a16="http://schemas.microsoft.com/office/drawing/2014/main" val="694038844"/>
                  </a:ext>
                </a:extLst>
              </a:tr>
            </a:tbl>
          </a:graphicData>
        </a:graphic>
      </p:graphicFrame>
      <p:graphicFrame>
        <p:nvGraphicFramePr>
          <p:cNvPr id="9" name="表 8">
            <a:extLst>
              <a:ext uri="{FF2B5EF4-FFF2-40B4-BE49-F238E27FC236}">
                <a16:creationId xmlns:a16="http://schemas.microsoft.com/office/drawing/2014/main" id="{76D5C205-6347-4F1B-BEF8-BD72532FF655}"/>
              </a:ext>
            </a:extLst>
          </p:cNvPr>
          <p:cNvGraphicFramePr>
            <a:graphicFrameLocks noGrp="1"/>
          </p:cNvGraphicFramePr>
          <p:nvPr>
            <p:extLst>
              <p:ext uri="{D42A27DB-BD31-4B8C-83A1-F6EECF244321}">
                <p14:modId xmlns:p14="http://schemas.microsoft.com/office/powerpoint/2010/main" val="2118801847"/>
              </p:ext>
            </p:extLst>
          </p:nvPr>
        </p:nvGraphicFramePr>
        <p:xfrm>
          <a:off x="75476" y="4961129"/>
          <a:ext cx="4307839" cy="1706880"/>
        </p:xfrm>
        <a:graphic>
          <a:graphicData uri="http://schemas.openxmlformats.org/drawingml/2006/table">
            <a:tbl>
              <a:tblPr firstRow="1" bandRow="1">
                <a:tableStyleId>{5940675A-B579-460E-94D1-54222C63F5DA}</a:tableStyleId>
              </a:tblPr>
              <a:tblGrid>
                <a:gridCol w="1396103">
                  <a:extLst>
                    <a:ext uri="{9D8B030D-6E8A-4147-A177-3AD203B41FA5}">
                      <a16:colId xmlns:a16="http://schemas.microsoft.com/office/drawing/2014/main" val="2840788504"/>
                    </a:ext>
                  </a:extLst>
                </a:gridCol>
                <a:gridCol w="1396103">
                  <a:extLst>
                    <a:ext uri="{9D8B030D-6E8A-4147-A177-3AD203B41FA5}">
                      <a16:colId xmlns:a16="http://schemas.microsoft.com/office/drawing/2014/main" val="3293664225"/>
                    </a:ext>
                  </a:extLst>
                </a:gridCol>
                <a:gridCol w="1515633">
                  <a:extLst>
                    <a:ext uri="{9D8B030D-6E8A-4147-A177-3AD203B41FA5}">
                      <a16:colId xmlns:a16="http://schemas.microsoft.com/office/drawing/2014/main" val="259313312"/>
                    </a:ext>
                  </a:extLst>
                </a:gridCol>
              </a:tblGrid>
              <a:tr h="370840">
                <a:tc>
                  <a:txBody>
                    <a:bodyPr/>
                    <a:lstStyle/>
                    <a:p>
                      <a:pPr algn="ctr"/>
                      <a:r>
                        <a:rPr kumimoji="1" lang="en-US" altLang="ja-JP" sz="2000" dirty="0"/>
                        <a:t>October</a:t>
                      </a:r>
                    </a:p>
                    <a:p>
                      <a:pPr algn="ctr"/>
                      <a:r>
                        <a:rPr kumimoji="1" lang="ja-JP" altLang="en-US" sz="2000" dirty="0"/>
                        <a:t>十月</a:t>
                      </a:r>
                    </a:p>
                  </a:txBody>
                  <a:tcPr/>
                </a:tc>
                <a:tc>
                  <a:txBody>
                    <a:bodyPr/>
                    <a:lstStyle/>
                    <a:p>
                      <a:pPr algn="ctr"/>
                      <a:r>
                        <a:rPr kumimoji="1" lang="en-US" altLang="ja-JP" sz="2000" dirty="0"/>
                        <a:t>November</a:t>
                      </a:r>
                    </a:p>
                    <a:p>
                      <a:pPr algn="ctr"/>
                      <a:r>
                        <a:rPr kumimoji="1" lang="ja-JP" altLang="en-US" sz="2000" dirty="0"/>
                        <a:t>十一月</a:t>
                      </a:r>
                    </a:p>
                  </a:txBody>
                  <a:tcPr/>
                </a:tc>
                <a:tc>
                  <a:txBody>
                    <a:bodyPr/>
                    <a:lstStyle/>
                    <a:p>
                      <a:pPr algn="ctr"/>
                      <a:r>
                        <a:rPr kumimoji="1" lang="en-US" altLang="ja-JP" sz="2000" dirty="0"/>
                        <a:t>December</a:t>
                      </a:r>
                    </a:p>
                    <a:p>
                      <a:pPr algn="ctr"/>
                      <a:r>
                        <a:rPr kumimoji="1" lang="ja-JP" altLang="en-US" sz="2000" dirty="0"/>
                        <a:t>十二月</a:t>
                      </a:r>
                    </a:p>
                  </a:txBody>
                  <a:tcPr/>
                </a:tc>
                <a:extLst>
                  <a:ext uri="{0D108BD9-81ED-4DB2-BD59-A6C34878D82A}">
                    <a16:rowId xmlns:a16="http://schemas.microsoft.com/office/drawing/2014/main" val="1441282231"/>
                  </a:ext>
                </a:extLst>
              </a:tr>
              <a:tr h="370840">
                <a:tc>
                  <a:txBody>
                    <a:bodyPr/>
                    <a:lstStyle/>
                    <a:p>
                      <a:pPr algn="ctr"/>
                      <a:r>
                        <a:rPr kumimoji="1" lang="ja-JP" altLang="en-US" sz="2000" dirty="0"/>
                        <a:t>じゅう</a:t>
                      </a:r>
                      <a:endParaRPr kumimoji="1" lang="en-US" altLang="ja-JP" sz="2000" dirty="0"/>
                    </a:p>
                    <a:p>
                      <a:pPr algn="ctr"/>
                      <a:r>
                        <a:rPr kumimoji="1" lang="ja-JP" altLang="en-US" sz="2000" dirty="0"/>
                        <a:t>がつ</a:t>
                      </a:r>
                      <a:endParaRPr kumimoji="1" lang="en-US" altLang="ja-JP" sz="2000" dirty="0"/>
                    </a:p>
                  </a:txBody>
                  <a:tcPr/>
                </a:tc>
                <a:tc>
                  <a:txBody>
                    <a:bodyPr/>
                    <a:lstStyle/>
                    <a:p>
                      <a:pPr algn="ctr"/>
                      <a:r>
                        <a:rPr kumimoji="1" lang="ja-JP" altLang="en-US" sz="2000" dirty="0"/>
                        <a:t>じゅう</a:t>
                      </a:r>
                      <a:endParaRPr kumimoji="1" lang="en-US" altLang="ja-JP" sz="2000" dirty="0"/>
                    </a:p>
                    <a:p>
                      <a:pPr algn="ctr"/>
                      <a:r>
                        <a:rPr kumimoji="1" lang="ja-JP" altLang="en-US" sz="2000" dirty="0"/>
                        <a:t>いち</a:t>
                      </a:r>
                      <a:endParaRPr kumimoji="1" lang="en-US" altLang="ja-JP" sz="2000" dirty="0"/>
                    </a:p>
                    <a:p>
                      <a:pPr algn="ctr"/>
                      <a:r>
                        <a:rPr kumimoji="1" lang="ja-JP" altLang="en-US" sz="2000" dirty="0"/>
                        <a:t>がつ</a:t>
                      </a:r>
                      <a:endParaRPr kumimoji="1" lang="en-US" altLang="ja-JP" sz="2000" dirty="0"/>
                    </a:p>
                  </a:txBody>
                  <a:tcPr/>
                </a:tc>
                <a:tc>
                  <a:txBody>
                    <a:bodyPr/>
                    <a:lstStyle/>
                    <a:p>
                      <a:pPr algn="ctr"/>
                      <a:r>
                        <a:rPr kumimoji="1" lang="ja-JP" altLang="en-US" sz="2000" dirty="0"/>
                        <a:t>じゅう</a:t>
                      </a:r>
                      <a:endParaRPr kumimoji="1" lang="en-US" altLang="ja-JP" sz="2000" dirty="0"/>
                    </a:p>
                    <a:p>
                      <a:pPr algn="ctr"/>
                      <a:r>
                        <a:rPr kumimoji="1" lang="ja-JP" altLang="en-US" sz="2000" dirty="0"/>
                        <a:t>に</a:t>
                      </a:r>
                      <a:endParaRPr kumimoji="1" lang="en-US" altLang="ja-JP" sz="2000" dirty="0"/>
                    </a:p>
                    <a:p>
                      <a:pPr algn="ctr"/>
                      <a:r>
                        <a:rPr kumimoji="1" lang="ja-JP" altLang="en-US" sz="2000" dirty="0"/>
                        <a:t>がつ</a:t>
                      </a:r>
                    </a:p>
                  </a:txBody>
                  <a:tcPr/>
                </a:tc>
                <a:extLst>
                  <a:ext uri="{0D108BD9-81ED-4DB2-BD59-A6C34878D82A}">
                    <a16:rowId xmlns:a16="http://schemas.microsoft.com/office/drawing/2014/main" val="694038844"/>
                  </a:ext>
                </a:extLst>
              </a:tr>
            </a:tbl>
          </a:graphicData>
        </a:graphic>
      </p:graphicFrame>
    </p:spTree>
    <p:extLst>
      <p:ext uri="{BB962C8B-B14F-4D97-AF65-F5344CB8AC3E}">
        <p14:creationId xmlns:p14="http://schemas.microsoft.com/office/powerpoint/2010/main" val="17486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51E25F2-5FD6-4077-B820-26846D440FF9}"/>
              </a:ext>
            </a:extLst>
          </p:cNvPr>
          <p:cNvPicPr>
            <a:picLocks noChangeAspect="1"/>
          </p:cNvPicPr>
          <p:nvPr/>
        </p:nvPicPr>
        <p:blipFill>
          <a:blip r:embed="rId2"/>
          <a:stretch>
            <a:fillRect/>
          </a:stretch>
        </p:blipFill>
        <p:spPr>
          <a:xfrm>
            <a:off x="136753" y="1536602"/>
            <a:ext cx="8696325" cy="1009650"/>
          </a:xfrm>
          <a:prstGeom prst="rect">
            <a:avLst/>
          </a:prstGeom>
        </p:spPr>
      </p:pic>
      <p:sp>
        <p:nvSpPr>
          <p:cNvPr id="3" name="テキスト ボックス 2">
            <a:extLst>
              <a:ext uri="{FF2B5EF4-FFF2-40B4-BE49-F238E27FC236}">
                <a16:creationId xmlns:a16="http://schemas.microsoft.com/office/drawing/2014/main" id="{8350DB84-2FE2-46E8-85B9-5064DA6EE688}"/>
              </a:ext>
            </a:extLst>
          </p:cNvPr>
          <p:cNvSpPr txBox="1"/>
          <p:nvPr/>
        </p:nvSpPr>
        <p:spPr>
          <a:xfrm>
            <a:off x="162560" y="225475"/>
            <a:ext cx="8493760" cy="1015663"/>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UnitsForNumbersAndCounters.pdf</a:t>
            </a:r>
          </a:p>
          <a:p>
            <a:r>
              <a:rPr lang="ja-JP" altLang="en-US" sz="2400" dirty="0">
                <a:latin typeface="MS UI Gothic" panose="020B0600070205080204" pitchFamily="50" charset="-128"/>
                <a:ea typeface="MS UI Gothic" panose="020B0600070205080204" pitchFamily="50" charset="-128"/>
                <a:hlinkClick r:id="rId3"/>
              </a:rPr>
              <a:t>http://aragusuku.online/kanji/UnitsForNumbersAndCounters.pdf</a:t>
            </a:r>
            <a:endParaRPr lang="ja-JP" altLang="en-US" sz="2400" dirty="0">
              <a:latin typeface="MS UI Gothic" panose="020B0600070205080204" pitchFamily="50" charset="-128"/>
              <a:ea typeface="MS UI Gothic" panose="020B0600070205080204" pitchFamily="50" charset="-128"/>
            </a:endParaRPr>
          </a:p>
        </p:txBody>
      </p:sp>
      <p:sp>
        <p:nvSpPr>
          <p:cNvPr id="6" name="楕円 5">
            <a:extLst>
              <a:ext uri="{FF2B5EF4-FFF2-40B4-BE49-F238E27FC236}">
                <a16:creationId xmlns:a16="http://schemas.microsoft.com/office/drawing/2014/main" id="{3EB4FE60-9288-4392-B9D7-FB18938CCB4C}"/>
              </a:ext>
            </a:extLst>
          </p:cNvPr>
          <p:cNvSpPr/>
          <p:nvPr/>
        </p:nvSpPr>
        <p:spPr>
          <a:xfrm>
            <a:off x="1504044" y="1518173"/>
            <a:ext cx="1032328" cy="479712"/>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50" charset="-128"/>
              <a:ea typeface="MS UI Gothic" panose="020B0600070205080204" pitchFamily="50" charset="-128"/>
            </a:endParaRPr>
          </a:p>
        </p:txBody>
      </p:sp>
      <p:graphicFrame>
        <p:nvGraphicFramePr>
          <p:cNvPr id="8" name="表 7">
            <a:extLst>
              <a:ext uri="{FF2B5EF4-FFF2-40B4-BE49-F238E27FC236}">
                <a16:creationId xmlns:a16="http://schemas.microsoft.com/office/drawing/2014/main" id="{611A679C-81F3-4A1F-A0A5-D3A660E6DAA8}"/>
              </a:ext>
            </a:extLst>
          </p:cNvPr>
          <p:cNvGraphicFramePr>
            <a:graphicFrameLocks noGrp="1"/>
          </p:cNvGraphicFramePr>
          <p:nvPr>
            <p:extLst>
              <p:ext uri="{D42A27DB-BD31-4B8C-83A1-F6EECF244321}">
                <p14:modId xmlns:p14="http://schemas.microsoft.com/office/powerpoint/2010/main" val="2314974108"/>
              </p:ext>
            </p:extLst>
          </p:nvPr>
        </p:nvGraphicFramePr>
        <p:xfrm>
          <a:off x="35155" y="2745378"/>
          <a:ext cx="9079815" cy="1219200"/>
        </p:xfrm>
        <a:graphic>
          <a:graphicData uri="http://schemas.openxmlformats.org/drawingml/2006/table">
            <a:tbl>
              <a:tblPr firstRow="1" bandRow="1">
                <a:tableStyleId>{5940675A-B579-460E-94D1-54222C63F5DA}</a:tableStyleId>
              </a:tblPr>
              <a:tblGrid>
                <a:gridCol w="943488">
                  <a:extLst>
                    <a:ext uri="{9D8B030D-6E8A-4147-A177-3AD203B41FA5}">
                      <a16:colId xmlns:a16="http://schemas.microsoft.com/office/drawing/2014/main" val="2840788504"/>
                    </a:ext>
                  </a:extLst>
                </a:gridCol>
                <a:gridCol w="1024266">
                  <a:extLst>
                    <a:ext uri="{9D8B030D-6E8A-4147-A177-3AD203B41FA5}">
                      <a16:colId xmlns:a16="http://schemas.microsoft.com/office/drawing/2014/main" val="259313312"/>
                    </a:ext>
                  </a:extLst>
                </a:gridCol>
                <a:gridCol w="1024266">
                  <a:extLst>
                    <a:ext uri="{9D8B030D-6E8A-4147-A177-3AD203B41FA5}">
                      <a16:colId xmlns:a16="http://schemas.microsoft.com/office/drawing/2014/main" val="612491108"/>
                    </a:ext>
                  </a:extLst>
                </a:gridCol>
                <a:gridCol w="1024266">
                  <a:extLst>
                    <a:ext uri="{9D8B030D-6E8A-4147-A177-3AD203B41FA5}">
                      <a16:colId xmlns:a16="http://schemas.microsoft.com/office/drawing/2014/main" val="3688735090"/>
                    </a:ext>
                  </a:extLst>
                </a:gridCol>
                <a:gridCol w="1024266">
                  <a:extLst>
                    <a:ext uri="{9D8B030D-6E8A-4147-A177-3AD203B41FA5}">
                      <a16:colId xmlns:a16="http://schemas.microsoft.com/office/drawing/2014/main" val="2491949115"/>
                    </a:ext>
                  </a:extLst>
                </a:gridCol>
                <a:gridCol w="1024266">
                  <a:extLst>
                    <a:ext uri="{9D8B030D-6E8A-4147-A177-3AD203B41FA5}">
                      <a16:colId xmlns:a16="http://schemas.microsoft.com/office/drawing/2014/main" val="2855950129"/>
                    </a:ext>
                  </a:extLst>
                </a:gridCol>
                <a:gridCol w="1024266">
                  <a:extLst>
                    <a:ext uri="{9D8B030D-6E8A-4147-A177-3AD203B41FA5}">
                      <a16:colId xmlns:a16="http://schemas.microsoft.com/office/drawing/2014/main" val="3711994284"/>
                    </a:ext>
                  </a:extLst>
                </a:gridCol>
                <a:gridCol w="1024266">
                  <a:extLst>
                    <a:ext uri="{9D8B030D-6E8A-4147-A177-3AD203B41FA5}">
                      <a16:colId xmlns:a16="http://schemas.microsoft.com/office/drawing/2014/main" val="894203290"/>
                    </a:ext>
                  </a:extLst>
                </a:gridCol>
                <a:gridCol w="966465">
                  <a:extLst>
                    <a:ext uri="{9D8B030D-6E8A-4147-A177-3AD203B41FA5}">
                      <a16:colId xmlns:a16="http://schemas.microsoft.com/office/drawing/2014/main" val="84436387"/>
                    </a:ext>
                  </a:extLst>
                </a:gridCol>
              </a:tblGrid>
              <a:tr h="370840">
                <a:tc>
                  <a:txBody>
                    <a:bodyPr/>
                    <a:lstStyle/>
                    <a:p>
                      <a:pPr algn="ctr"/>
                      <a:r>
                        <a:rPr kumimoji="1" lang="en-US" altLang="ja-JP" sz="1600" dirty="0"/>
                        <a:t>1 month</a:t>
                      </a:r>
                    </a:p>
                    <a:p>
                      <a:pPr algn="ctr"/>
                      <a:r>
                        <a:rPr kumimoji="1" lang="ja-JP" altLang="en-US" sz="1800" dirty="0"/>
                        <a:t>一か月</a:t>
                      </a:r>
                    </a:p>
                  </a:txBody>
                  <a:tcPr/>
                </a:tc>
                <a:tc>
                  <a:txBody>
                    <a:bodyPr/>
                    <a:lstStyle/>
                    <a:p>
                      <a:pPr algn="ctr"/>
                      <a:r>
                        <a:rPr kumimoji="1" lang="en-US" altLang="ja-JP" sz="1600" dirty="0"/>
                        <a:t>2 months</a:t>
                      </a:r>
                    </a:p>
                    <a:p>
                      <a:pPr algn="ctr"/>
                      <a:r>
                        <a:rPr kumimoji="1" lang="ja-JP" altLang="en-US" sz="2000" dirty="0"/>
                        <a:t>二か月</a:t>
                      </a:r>
                    </a:p>
                  </a:txBody>
                  <a:tcPr/>
                </a:tc>
                <a:tc>
                  <a:txBody>
                    <a:bodyPr/>
                    <a:lstStyle/>
                    <a:p>
                      <a:pPr algn="ctr"/>
                      <a:r>
                        <a:rPr kumimoji="1" lang="en-US" altLang="ja-JP" sz="1600" dirty="0"/>
                        <a:t>3 months</a:t>
                      </a:r>
                    </a:p>
                    <a:p>
                      <a:pPr algn="ctr"/>
                      <a:r>
                        <a:rPr kumimoji="1" lang="ja-JP" altLang="en-US" sz="2000" dirty="0"/>
                        <a:t>三か月</a:t>
                      </a:r>
                    </a:p>
                  </a:txBody>
                  <a:tcPr/>
                </a:tc>
                <a:tc>
                  <a:txBody>
                    <a:bodyPr/>
                    <a:lstStyle/>
                    <a:p>
                      <a:pPr algn="ctr"/>
                      <a:r>
                        <a:rPr kumimoji="1" lang="en-US" altLang="ja-JP" sz="1600" dirty="0"/>
                        <a:t>4 months</a:t>
                      </a:r>
                    </a:p>
                    <a:p>
                      <a:pPr algn="ctr"/>
                      <a:r>
                        <a:rPr kumimoji="1" lang="ja-JP" altLang="en-US" sz="2000" dirty="0"/>
                        <a:t>四か月</a:t>
                      </a:r>
                    </a:p>
                  </a:txBody>
                  <a:tcPr/>
                </a:tc>
                <a:tc>
                  <a:txBody>
                    <a:bodyPr/>
                    <a:lstStyle/>
                    <a:p>
                      <a:pPr algn="ctr"/>
                      <a:r>
                        <a:rPr kumimoji="1" lang="en-US" altLang="ja-JP" sz="1600" dirty="0"/>
                        <a:t>5 months</a:t>
                      </a:r>
                    </a:p>
                    <a:p>
                      <a:pPr algn="ctr"/>
                      <a:r>
                        <a:rPr kumimoji="1" lang="ja-JP" altLang="en-US" sz="1800" dirty="0"/>
                        <a:t>五</a:t>
                      </a:r>
                      <a:r>
                        <a:rPr kumimoji="1" lang="ja-JP" altLang="en-US" sz="2000" dirty="0"/>
                        <a:t>か月</a:t>
                      </a:r>
                    </a:p>
                  </a:txBody>
                  <a:tcPr/>
                </a:tc>
                <a:tc>
                  <a:txBody>
                    <a:bodyPr/>
                    <a:lstStyle/>
                    <a:p>
                      <a:pPr algn="ctr"/>
                      <a:r>
                        <a:rPr kumimoji="1" lang="en-US" altLang="ja-JP" sz="1600" dirty="0"/>
                        <a:t>6 months</a:t>
                      </a:r>
                    </a:p>
                    <a:p>
                      <a:pPr algn="ctr"/>
                      <a:r>
                        <a:rPr kumimoji="1" lang="ja-JP" altLang="en-US" sz="2000" dirty="0"/>
                        <a:t>六か月</a:t>
                      </a:r>
                    </a:p>
                  </a:txBody>
                  <a:tcPr/>
                </a:tc>
                <a:tc>
                  <a:txBody>
                    <a:bodyPr/>
                    <a:lstStyle/>
                    <a:p>
                      <a:pPr algn="ctr"/>
                      <a:r>
                        <a:rPr kumimoji="1" lang="en-US" altLang="ja-JP" sz="1600" dirty="0"/>
                        <a:t>7 months</a:t>
                      </a:r>
                    </a:p>
                    <a:p>
                      <a:pPr algn="ctr"/>
                      <a:r>
                        <a:rPr kumimoji="1" lang="ja-JP" altLang="en-US" sz="2000" dirty="0"/>
                        <a:t>七か月</a:t>
                      </a:r>
                    </a:p>
                  </a:txBody>
                  <a:tcPr/>
                </a:tc>
                <a:tc>
                  <a:txBody>
                    <a:bodyPr/>
                    <a:lstStyle/>
                    <a:p>
                      <a:pPr algn="ctr"/>
                      <a:r>
                        <a:rPr kumimoji="1" lang="en-US" altLang="ja-JP" sz="1600" dirty="0"/>
                        <a:t>8 months</a:t>
                      </a:r>
                    </a:p>
                    <a:p>
                      <a:pPr algn="ctr"/>
                      <a:r>
                        <a:rPr kumimoji="1" lang="ja-JP" altLang="en-US" sz="2000" dirty="0"/>
                        <a:t>八か月</a:t>
                      </a:r>
                    </a:p>
                  </a:txBody>
                  <a:tcPr/>
                </a:tc>
                <a:tc>
                  <a:txBody>
                    <a:bodyPr/>
                    <a:lstStyle/>
                    <a:p>
                      <a:pPr algn="ctr"/>
                      <a:r>
                        <a:rPr kumimoji="1" lang="en-US" altLang="ja-JP" sz="1600" dirty="0"/>
                        <a:t>9 months</a:t>
                      </a:r>
                    </a:p>
                    <a:p>
                      <a:pPr algn="ctr"/>
                      <a:r>
                        <a:rPr kumimoji="1" lang="ja-JP" altLang="en-US" sz="2000" dirty="0"/>
                        <a:t>九か月</a:t>
                      </a:r>
                      <a:endParaRPr kumimoji="1" lang="ja-JP" altLang="en-US" sz="2400" dirty="0"/>
                    </a:p>
                  </a:txBody>
                  <a:tcPr/>
                </a:tc>
                <a:extLst>
                  <a:ext uri="{0D108BD9-81ED-4DB2-BD59-A6C34878D82A}">
                    <a16:rowId xmlns:a16="http://schemas.microsoft.com/office/drawing/2014/main" val="1441282231"/>
                  </a:ext>
                </a:extLst>
              </a:tr>
              <a:tr h="370840">
                <a:tc>
                  <a:txBody>
                    <a:bodyPr/>
                    <a:lstStyle/>
                    <a:p>
                      <a:pPr algn="ctr"/>
                      <a:r>
                        <a:rPr kumimoji="1" lang="ja-JP" altLang="en-US" sz="1600" dirty="0"/>
                        <a:t>いっ</a:t>
                      </a:r>
                      <a:endParaRPr kumimoji="1" lang="en-US" altLang="ja-JP" sz="1600" dirty="0"/>
                    </a:p>
                    <a:p>
                      <a:pPr algn="ctr"/>
                      <a:r>
                        <a:rPr kumimoji="1" lang="ja-JP" altLang="en-US" sz="1600" dirty="0"/>
                        <a:t>かげつ</a:t>
                      </a:r>
                      <a:endParaRPr kumimoji="1" lang="en-US" altLang="ja-JP" sz="1600" dirty="0"/>
                    </a:p>
                  </a:txBody>
                  <a:tcPr/>
                </a:tc>
                <a:tc>
                  <a:txBody>
                    <a:bodyPr/>
                    <a:lstStyle/>
                    <a:p>
                      <a:pPr algn="ctr"/>
                      <a:r>
                        <a:rPr kumimoji="1" lang="ja-JP" altLang="en-US" sz="1600" dirty="0"/>
                        <a:t>に</a:t>
                      </a:r>
                      <a:endParaRPr kumimoji="1" lang="en-US" altLang="ja-JP" sz="1600" dirty="0"/>
                    </a:p>
                    <a:p>
                      <a:pPr algn="ctr"/>
                      <a:r>
                        <a:rPr kumimoji="1" lang="ja-JP" altLang="en-US" sz="1600" dirty="0"/>
                        <a:t>かげつ</a:t>
                      </a:r>
                    </a:p>
                  </a:txBody>
                  <a:tcPr/>
                </a:tc>
                <a:tc>
                  <a:txBody>
                    <a:bodyPr/>
                    <a:lstStyle/>
                    <a:p>
                      <a:pPr algn="ctr"/>
                      <a:r>
                        <a:rPr kumimoji="1" lang="ja-JP" altLang="en-US" sz="1600" dirty="0"/>
                        <a:t>さん</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かげつ</a:t>
                      </a:r>
                    </a:p>
                  </a:txBody>
                  <a:tcPr/>
                </a:tc>
                <a:tc>
                  <a:txBody>
                    <a:bodyPr/>
                    <a:lstStyle/>
                    <a:p>
                      <a:pPr algn="ctr"/>
                      <a:r>
                        <a:rPr kumimoji="1" lang="ja-JP" altLang="en-US" sz="1600" dirty="0"/>
                        <a:t>よん</a:t>
                      </a:r>
                      <a:endParaRPr kumimoji="1" lang="en-US" altLang="ja-JP" sz="1600" dirty="0"/>
                    </a:p>
                    <a:p>
                      <a:pPr algn="ctr"/>
                      <a:r>
                        <a:rPr kumimoji="1" lang="ja-JP" altLang="en-US" sz="1600" dirty="0"/>
                        <a:t>かげつ</a:t>
                      </a:r>
                    </a:p>
                  </a:txBody>
                  <a:tcPr/>
                </a:tc>
                <a:tc>
                  <a:txBody>
                    <a:bodyPr/>
                    <a:lstStyle/>
                    <a:p>
                      <a:pPr algn="ctr"/>
                      <a:r>
                        <a:rPr kumimoji="1" lang="ja-JP" altLang="en-US" sz="1600" dirty="0"/>
                        <a:t>ご</a:t>
                      </a:r>
                      <a:endParaRPr kumimoji="1" lang="en-US" altLang="ja-JP" sz="1600" dirty="0"/>
                    </a:p>
                    <a:p>
                      <a:pPr algn="ctr"/>
                      <a:r>
                        <a:rPr kumimoji="1" lang="ja-JP" altLang="en-US" sz="1600" dirty="0"/>
                        <a:t>かげつ</a:t>
                      </a:r>
                    </a:p>
                  </a:txBody>
                  <a:tcPr/>
                </a:tc>
                <a:tc>
                  <a:txBody>
                    <a:bodyPr/>
                    <a:lstStyle/>
                    <a:p>
                      <a:pPr algn="ctr"/>
                      <a:r>
                        <a:rPr kumimoji="1" lang="ja-JP" altLang="en-US" sz="1600" dirty="0"/>
                        <a:t>ろっ</a:t>
                      </a:r>
                      <a:endParaRPr kumimoji="1" lang="en-US" altLang="ja-JP" sz="1600" dirty="0"/>
                    </a:p>
                    <a:p>
                      <a:pPr algn="ctr"/>
                      <a:r>
                        <a:rPr kumimoji="1" lang="ja-JP" altLang="en-US" sz="1600" dirty="0"/>
                        <a:t>かげつ</a:t>
                      </a:r>
                      <a:endParaRPr kumimoji="1" lang="en-US" altLang="ja-JP" sz="1600" dirty="0"/>
                    </a:p>
                  </a:txBody>
                  <a:tcPr/>
                </a:tc>
                <a:tc>
                  <a:txBody>
                    <a:bodyPr/>
                    <a:lstStyle/>
                    <a:p>
                      <a:pPr algn="ctr"/>
                      <a:r>
                        <a:rPr kumimoji="1" lang="ja-JP" altLang="en-US" sz="1600" dirty="0"/>
                        <a:t>なな</a:t>
                      </a:r>
                      <a:endParaRPr kumimoji="1" lang="en-US" altLang="ja-JP" sz="1600" dirty="0"/>
                    </a:p>
                    <a:p>
                      <a:pPr algn="ctr"/>
                      <a:r>
                        <a:rPr kumimoji="1" lang="ja-JP" altLang="en-US" sz="1600" dirty="0"/>
                        <a:t>かげつ</a:t>
                      </a:r>
                    </a:p>
                  </a:txBody>
                  <a:tcPr/>
                </a:tc>
                <a:tc>
                  <a:txBody>
                    <a:bodyPr/>
                    <a:lstStyle/>
                    <a:p>
                      <a:pPr algn="ctr"/>
                      <a:r>
                        <a:rPr kumimoji="1" lang="ja-JP" altLang="en-US" sz="1600" dirty="0"/>
                        <a:t>はっ</a:t>
                      </a:r>
                      <a:endParaRPr kumimoji="1" lang="en-US" altLang="ja-JP" sz="1600" dirty="0"/>
                    </a:p>
                    <a:p>
                      <a:pPr algn="ctr"/>
                      <a:r>
                        <a:rPr kumimoji="1" lang="ja-JP" altLang="en-US" sz="1600" dirty="0"/>
                        <a:t>かげつ</a:t>
                      </a:r>
                    </a:p>
                  </a:txBody>
                  <a:tcPr/>
                </a:tc>
                <a:tc>
                  <a:txBody>
                    <a:bodyPr/>
                    <a:lstStyle/>
                    <a:p>
                      <a:pPr algn="ctr"/>
                      <a:r>
                        <a:rPr kumimoji="1" lang="ja-JP" altLang="en-US" sz="1600" dirty="0"/>
                        <a:t>きゅう</a:t>
                      </a:r>
                      <a:endParaRPr kumimoji="1" lang="en-US" altLang="ja-JP" sz="1600" dirty="0"/>
                    </a:p>
                    <a:p>
                      <a:pPr algn="ctr"/>
                      <a:r>
                        <a:rPr kumimoji="1" lang="ja-JP" altLang="en-US" sz="1600" dirty="0"/>
                        <a:t>かげつ</a:t>
                      </a:r>
                    </a:p>
                  </a:txBody>
                  <a:tcPr/>
                </a:tc>
                <a:extLst>
                  <a:ext uri="{0D108BD9-81ED-4DB2-BD59-A6C34878D82A}">
                    <a16:rowId xmlns:a16="http://schemas.microsoft.com/office/drawing/2014/main" val="694038844"/>
                  </a:ext>
                </a:extLst>
              </a:tr>
            </a:tbl>
          </a:graphicData>
        </a:graphic>
      </p:graphicFrame>
      <p:graphicFrame>
        <p:nvGraphicFramePr>
          <p:cNvPr id="9" name="表 8">
            <a:extLst>
              <a:ext uri="{FF2B5EF4-FFF2-40B4-BE49-F238E27FC236}">
                <a16:creationId xmlns:a16="http://schemas.microsoft.com/office/drawing/2014/main" id="{76D5C205-6347-4F1B-BEF8-BD72532FF655}"/>
              </a:ext>
            </a:extLst>
          </p:cNvPr>
          <p:cNvGraphicFramePr>
            <a:graphicFrameLocks noGrp="1"/>
          </p:cNvGraphicFramePr>
          <p:nvPr>
            <p:extLst>
              <p:ext uri="{D42A27DB-BD31-4B8C-83A1-F6EECF244321}">
                <p14:modId xmlns:p14="http://schemas.microsoft.com/office/powerpoint/2010/main" val="1698162212"/>
              </p:ext>
            </p:extLst>
          </p:nvPr>
        </p:nvGraphicFramePr>
        <p:xfrm>
          <a:off x="58056" y="4163704"/>
          <a:ext cx="3541486" cy="1463040"/>
        </p:xfrm>
        <a:graphic>
          <a:graphicData uri="http://schemas.openxmlformats.org/drawingml/2006/table">
            <a:tbl>
              <a:tblPr firstRow="1" bandRow="1">
                <a:tableStyleId>{5940675A-B579-460E-94D1-54222C63F5DA}</a:tableStyleId>
              </a:tblPr>
              <a:tblGrid>
                <a:gridCol w="1147740">
                  <a:extLst>
                    <a:ext uri="{9D8B030D-6E8A-4147-A177-3AD203B41FA5}">
                      <a16:colId xmlns:a16="http://schemas.microsoft.com/office/drawing/2014/main" val="2840788504"/>
                    </a:ext>
                  </a:extLst>
                </a:gridCol>
                <a:gridCol w="1147740">
                  <a:extLst>
                    <a:ext uri="{9D8B030D-6E8A-4147-A177-3AD203B41FA5}">
                      <a16:colId xmlns:a16="http://schemas.microsoft.com/office/drawing/2014/main" val="3293664225"/>
                    </a:ext>
                  </a:extLst>
                </a:gridCol>
                <a:gridCol w="1246006">
                  <a:extLst>
                    <a:ext uri="{9D8B030D-6E8A-4147-A177-3AD203B41FA5}">
                      <a16:colId xmlns:a16="http://schemas.microsoft.com/office/drawing/2014/main" val="259313312"/>
                    </a:ext>
                  </a:extLst>
                </a:gridCol>
              </a:tblGrid>
              <a:tr h="370840">
                <a:tc>
                  <a:txBody>
                    <a:bodyPr/>
                    <a:lstStyle/>
                    <a:p>
                      <a:pPr algn="ctr"/>
                      <a:r>
                        <a:rPr kumimoji="1" lang="en-US" altLang="ja-JP" sz="1600" dirty="0"/>
                        <a:t>10 month</a:t>
                      </a:r>
                    </a:p>
                    <a:p>
                      <a:pPr algn="ctr"/>
                      <a:r>
                        <a:rPr kumimoji="1" lang="ja-JP" altLang="en-US" sz="1800" dirty="0"/>
                        <a:t>十か月</a:t>
                      </a:r>
                    </a:p>
                  </a:txBody>
                  <a:tcPr/>
                </a:tc>
                <a:tc>
                  <a:txBody>
                    <a:bodyPr/>
                    <a:lstStyle/>
                    <a:p>
                      <a:pPr algn="ctr"/>
                      <a:r>
                        <a:rPr kumimoji="1" lang="en-US" altLang="ja-JP" sz="1600" dirty="0"/>
                        <a:t>11 month</a:t>
                      </a:r>
                    </a:p>
                    <a:p>
                      <a:pPr algn="ctr"/>
                      <a:r>
                        <a:rPr kumimoji="1" lang="ja-JP" altLang="en-US" sz="1800" dirty="0"/>
                        <a:t>十一か月</a:t>
                      </a:r>
                    </a:p>
                  </a:txBody>
                  <a:tcPr/>
                </a:tc>
                <a:tc>
                  <a:txBody>
                    <a:bodyPr/>
                    <a:lstStyle/>
                    <a:p>
                      <a:pPr algn="ctr"/>
                      <a:r>
                        <a:rPr kumimoji="1" lang="en-US" altLang="ja-JP" sz="1600" dirty="0"/>
                        <a:t>12 months</a:t>
                      </a:r>
                    </a:p>
                    <a:p>
                      <a:pPr algn="ctr"/>
                      <a:r>
                        <a:rPr kumimoji="1" lang="ja-JP" altLang="en-US" sz="2000" dirty="0"/>
                        <a:t>十二か月</a:t>
                      </a:r>
                    </a:p>
                  </a:txBody>
                  <a:tcPr/>
                </a:tc>
                <a:extLst>
                  <a:ext uri="{0D108BD9-81ED-4DB2-BD59-A6C34878D82A}">
                    <a16:rowId xmlns:a16="http://schemas.microsoft.com/office/drawing/2014/main" val="1441282231"/>
                  </a:ext>
                </a:extLst>
              </a:tr>
              <a:tr h="370840">
                <a:tc>
                  <a:txBody>
                    <a:bodyPr/>
                    <a:lstStyle/>
                    <a:p>
                      <a:pPr algn="ctr"/>
                      <a:r>
                        <a:rPr kumimoji="1" lang="ja-JP" altLang="en-US" sz="1600" dirty="0"/>
                        <a:t>じゅっ</a:t>
                      </a:r>
                      <a:endParaRPr kumimoji="1" lang="en-US" altLang="ja-JP" sz="1600" dirty="0"/>
                    </a:p>
                    <a:p>
                      <a:pPr algn="ctr"/>
                      <a:r>
                        <a:rPr kumimoji="1" lang="ja-JP" altLang="en-US" sz="1600" dirty="0"/>
                        <a:t>かげつ</a:t>
                      </a:r>
                      <a:endParaRPr kumimoji="1" lang="en-US" altLang="ja-JP" sz="1600" dirty="0"/>
                    </a:p>
                  </a:txBody>
                  <a:tcPr/>
                </a:tc>
                <a:tc>
                  <a:txBody>
                    <a:bodyPr/>
                    <a:lstStyle/>
                    <a:p>
                      <a:pPr algn="ctr"/>
                      <a:r>
                        <a:rPr kumimoji="1" lang="ja-JP" altLang="en-US" sz="1600" dirty="0"/>
                        <a:t>じゅう</a:t>
                      </a:r>
                      <a:endParaRPr kumimoji="1" lang="en-US" altLang="ja-JP" sz="1600" dirty="0"/>
                    </a:p>
                    <a:p>
                      <a:pPr algn="ctr"/>
                      <a:r>
                        <a:rPr kumimoji="1" lang="ja-JP" altLang="en-US" sz="1600" dirty="0"/>
                        <a:t>いっ</a:t>
                      </a:r>
                      <a:endParaRPr kumimoji="1" lang="en-US" altLang="ja-JP" sz="1600" dirty="0"/>
                    </a:p>
                    <a:p>
                      <a:pPr algn="ctr"/>
                      <a:r>
                        <a:rPr kumimoji="1" lang="ja-JP" altLang="en-US" sz="1600" dirty="0"/>
                        <a:t>かげつ</a:t>
                      </a:r>
                      <a:endParaRPr kumimoji="1" lang="en-US" altLang="ja-JP" sz="1600" dirty="0"/>
                    </a:p>
                  </a:txBody>
                  <a:tcPr/>
                </a:tc>
                <a:tc>
                  <a:txBody>
                    <a:bodyPr/>
                    <a:lstStyle/>
                    <a:p>
                      <a:pPr algn="ctr"/>
                      <a:r>
                        <a:rPr kumimoji="1" lang="ja-JP" altLang="en-US" sz="1600" dirty="0"/>
                        <a:t>じゅう</a:t>
                      </a:r>
                      <a:endParaRPr kumimoji="1" lang="en-US" altLang="ja-JP" sz="1600" dirty="0"/>
                    </a:p>
                    <a:p>
                      <a:pPr algn="ctr"/>
                      <a:r>
                        <a:rPr kumimoji="1" lang="ja-JP" altLang="en-US" sz="1600" dirty="0"/>
                        <a:t>に</a:t>
                      </a:r>
                      <a:endParaRPr kumimoji="1" lang="en-US" altLang="ja-JP" sz="1600" dirty="0"/>
                    </a:p>
                    <a:p>
                      <a:pPr algn="ctr"/>
                      <a:r>
                        <a:rPr kumimoji="1" lang="ja-JP" altLang="en-US" sz="1600" dirty="0"/>
                        <a:t>かげつ</a:t>
                      </a:r>
                    </a:p>
                  </a:txBody>
                  <a:tcPr/>
                </a:tc>
                <a:extLst>
                  <a:ext uri="{0D108BD9-81ED-4DB2-BD59-A6C34878D82A}">
                    <a16:rowId xmlns:a16="http://schemas.microsoft.com/office/drawing/2014/main" val="694038844"/>
                  </a:ext>
                </a:extLst>
              </a:tr>
            </a:tbl>
          </a:graphicData>
        </a:graphic>
      </p:graphicFrame>
    </p:spTree>
    <p:extLst>
      <p:ext uri="{BB962C8B-B14F-4D97-AF65-F5344CB8AC3E}">
        <p14:creationId xmlns:p14="http://schemas.microsoft.com/office/powerpoint/2010/main" val="213304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EB13C1-AC58-4C85-A0F6-A10EA0191E42}"/>
              </a:ext>
            </a:extLst>
          </p:cNvPr>
          <p:cNvPicPr>
            <a:picLocks noChangeAspect="1"/>
          </p:cNvPicPr>
          <p:nvPr/>
        </p:nvPicPr>
        <p:blipFill>
          <a:blip r:embed="rId2"/>
          <a:stretch>
            <a:fillRect/>
          </a:stretch>
        </p:blipFill>
        <p:spPr>
          <a:xfrm>
            <a:off x="0" y="52366"/>
            <a:ext cx="9144000" cy="470458"/>
          </a:xfrm>
          <a:prstGeom prst="rect">
            <a:avLst/>
          </a:prstGeom>
        </p:spPr>
      </p:pic>
      <p:sp>
        <p:nvSpPr>
          <p:cNvPr id="4" name="テキスト ボックス 3">
            <a:extLst>
              <a:ext uri="{FF2B5EF4-FFF2-40B4-BE49-F238E27FC236}">
                <a16:creationId xmlns:a16="http://schemas.microsoft.com/office/drawing/2014/main" id="{E6973DE1-AB03-47E1-81BA-96C94A8AE72D}"/>
              </a:ext>
            </a:extLst>
          </p:cNvPr>
          <p:cNvSpPr txBox="1"/>
          <p:nvPr/>
        </p:nvSpPr>
        <p:spPr>
          <a:xfrm>
            <a:off x="2838594" y="1247745"/>
            <a:ext cx="5660573" cy="707886"/>
          </a:xfrm>
          <a:prstGeom prst="rect">
            <a:avLst/>
          </a:prstGeom>
          <a:noFill/>
        </p:spPr>
        <p:txBody>
          <a:bodyPr wrap="square" rtlCol="0">
            <a:spAutoFit/>
          </a:bodyPr>
          <a:lstStyle/>
          <a:p>
            <a:pPr algn="ctr"/>
            <a:r>
              <a:rPr lang="en-US" altLang="ja-JP" sz="3600" dirty="0"/>
              <a:t>pictograph of </a:t>
            </a:r>
            <a:r>
              <a:rPr lang="en-US" altLang="ja-JP" sz="4000" dirty="0">
                <a:solidFill>
                  <a:srgbClr val="FF0000"/>
                </a:solidFill>
              </a:rPr>
              <a:t>’feathers’</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6" name="図 5" descr="動物, 軟体動物, 座る, 野球 が含まれている画像&#10;&#10;自動的に生成された説明">
            <a:extLst>
              <a:ext uri="{FF2B5EF4-FFF2-40B4-BE49-F238E27FC236}">
                <a16:creationId xmlns:a16="http://schemas.microsoft.com/office/drawing/2014/main" id="{8EA5C077-9981-4E25-AA87-F8C42BBB5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151" y="2237872"/>
            <a:ext cx="1161752" cy="1868905"/>
          </a:xfrm>
          <a:prstGeom prst="rect">
            <a:avLst/>
          </a:prstGeom>
        </p:spPr>
      </p:pic>
      <p:pic>
        <p:nvPicPr>
          <p:cNvPr id="7" name="図 6" descr="動物, 軟体動物, 座る, 野球 が含まれている画像&#10;&#10;自動的に生成された説明">
            <a:extLst>
              <a:ext uri="{FF2B5EF4-FFF2-40B4-BE49-F238E27FC236}">
                <a16:creationId xmlns:a16="http://schemas.microsoft.com/office/drawing/2014/main" id="{D7A71437-3D4B-4ECD-8AF8-EBC6F0B9E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248" y="2411100"/>
            <a:ext cx="1161752" cy="1868905"/>
          </a:xfrm>
          <a:prstGeom prst="rect">
            <a:avLst/>
          </a:prstGeom>
        </p:spPr>
      </p:pic>
      <p:pic>
        <p:nvPicPr>
          <p:cNvPr id="9" name="図 8">
            <a:extLst>
              <a:ext uri="{FF2B5EF4-FFF2-40B4-BE49-F238E27FC236}">
                <a16:creationId xmlns:a16="http://schemas.microsoft.com/office/drawing/2014/main" id="{ADD2BCA4-46D3-4836-81FE-F46A27F44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76" y="838199"/>
            <a:ext cx="1984007" cy="2334126"/>
          </a:xfrm>
          <a:prstGeom prst="rect">
            <a:avLst/>
          </a:prstGeom>
        </p:spPr>
      </p:pic>
      <p:sp>
        <p:nvSpPr>
          <p:cNvPr id="10" name="矢印: 右 9">
            <a:extLst>
              <a:ext uri="{FF2B5EF4-FFF2-40B4-BE49-F238E27FC236}">
                <a16:creationId xmlns:a16="http://schemas.microsoft.com/office/drawing/2014/main" id="{7CD98630-33D0-4162-98FB-183A91AB455E}"/>
              </a:ext>
            </a:extLst>
          </p:cNvPr>
          <p:cNvSpPr/>
          <p:nvPr/>
        </p:nvSpPr>
        <p:spPr>
          <a:xfrm rot="2100701">
            <a:off x="2241721" y="252940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652F793C-8DEB-46A9-80F5-D8732E87D9E9}"/>
              </a:ext>
            </a:extLst>
          </p:cNvPr>
          <p:cNvSpPr/>
          <p:nvPr/>
        </p:nvSpPr>
        <p:spPr>
          <a:xfrm rot="2100701">
            <a:off x="4323900" y="357692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AC5F1F64-6CC9-4EE2-848F-A67BBFD59386}"/>
              </a:ext>
            </a:extLst>
          </p:cNvPr>
          <p:cNvSpPr/>
          <p:nvPr/>
        </p:nvSpPr>
        <p:spPr>
          <a:xfrm>
            <a:off x="2589181" y="4476012"/>
            <a:ext cx="690372" cy="1735564"/>
          </a:xfrm>
          <a:custGeom>
            <a:avLst/>
            <a:gdLst>
              <a:gd name="connsiteX0" fmla="*/ 0 w 925206"/>
              <a:gd name="connsiteY0" fmla="*/ 19059 h 1735564"/>
              <a:gd name="connsiteX1" fmla="*/ 529389 w 925206"/>
              <a:gd name="connsiteY1" fmla="*/ 35101 h 1735564"/>
              <a:gd name="connsiteX2" fmla="*/ 914400 w 925206"/>
              <a:gd name="connsiteY2" fmla="*/ 339901 h 1735564"/>
              <a:gd name="connsiteX3" fmla="*/ 802105 w 925206"/>
              <a:gd name="connsiteY3" fmla="*/ 997628 h 1735564"/>
              <a:gd name="connsiteX4" fmla="*/ 625642 w 925206"/>
              <a:gd name="connsiteY4" fmla="*/ 1494933 h 1735564"/>
              <a:gd name="connsiteX5" fmla="*/ 368968 w 925206"/>
              <a:gd name="connsiteY5" fmla="*/ 1735564 h 173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206" h="1735564">
                <a:moveTo>
                  <a:pt x="0" y="19059"/>
                </a:moveTo>
                <a:cubicBezTo>
                  <a:pt x="188494" y="343"/>
                  <a:pt x="376989" y="-18373"/>
                  <a:pt x="529389" y="35101"/>
                </a:cubicBezTo>
                <a:cubicBezTo>
                  <a:pt x="681789" y="88575"/>
                  <a:pt x="868947" y="179480"/>
                  <a:pt x="914400" y="339901"/>
                </a:cubicBezTo>
                <a:cubicBezTo>
                  <a:pt x="959853" y="500322"/>
                  <a:pt x="850231" y="805123"/>
                  <a:pt x="802105" y="997628"/>
                </a:cubicBezTo>
                <a:cubicBezTo>
                  <a:pt x="753979" y="1190133"/>
                  <a:pt x="697831" y="1371944"/>
                  <a:pt x="625642" y="1494933"/>
                </a:cubicBezTo>
                <a:cubicBezTo>
                  <a:pt x="553453" y="1617922"/>
                  <a:pt x="461210" y="1676743"/>
                  <a:pt x="368968" y="1735564"/>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214F4423-D438-412D-85AF-F0E39FE27ED8}"/>
              </a:ext>
            </a:extLst>
          </p:cNvPr>
          <p:cNvSpPr/>
          <p:nvPr/>
        </p:nvSpPr>
        <p:spPr>
          <a:xfrm>
            <a:off x="3514387" y="4453233"/>
            <a:ext cx="695760" cy="1735564"/>
          </a:xfrm>
          <a:custGeom>
            <a:avLst/>
            <a:gdLst>
              <a:gd name="connsiteX0" fmla="*/ 0 w 925206"/>
              <a:gd name="connsiteY0" fmla="*/ 19059 h 1735564"/>
              <a:gd name="connsiteX1" fmla="*/ 529389 w 925206"/>
              <a:gd name="connsiteY1" fmla="*/ 35101 h 1735564"/>
              <a:gd name="connsiteX2" fmla="*/ 914400 w 925206"/>
              <a:gd name="connsiteY2" fmla="*/ 339901 h 1735564"/>
              <a:gd name="connsiteX3" fmla="*/ 802105 w 925206"/>
              <a:gd name="connsiteY3" fmla="*/ 997628 h 1735564"/>
              <a:gd name="connsiteX4" fmla="*/ 625642 w 925206"/>
              <a:gd name="connsiteY4" fmla="*/ 1494933 h 1735564"/>
              <a:gd name="connsiteX5" fmla="*/ 368968 w 925206"/>
              <a:gd name="connsiteY5" fmla="*/ 1735564 h 173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206" h="1735564">
                <a:moveTo>
                  <a:pt x="0" y="19059"/>
                </a:moveTo>
                <a:cubicBezTo>
                  <a:pt x="188494" y="343"/>
                  <a:pt x="376989" y="-18373"/>
                  <a:pt x="529389" y="35101"/>
                </a:cubicBezTo>
                <a:cubicBezTo>
                  <a:pt x="681789" y="88575"/>
                  <a:pt x="868947" y="179480"/>
                  <a:pt x="914400" y="339901"/>
                </a:cubicBezTo>
                <a:cubicBezTo>
                  <a:pt x="959853" y="500322"/>
                  <a:pt x="850231" y="805123"/>
                  <a:pt x="802105" y="997628"/>
                </a:cubicBezTo>
                <a:cubicBezTo>
                  <a:pt x="753979" y="1190133"/>
                  <a:pt x="697831" y="1371944"/>
                  <a:pt x="625642" y="1494933"/>
                </a:cubicBezTo>
                <a:cubicBezTo>
                  <a:pt x="553453" y="1617922"/>
                  <a:pt x="461210" y="1676743"/>
                  <a:pt x="368968" y="1735564"/>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E4F8E9D2-54ED-4B62-9131-5FB33D9A4261}"/>
              </a:ext>
            </a:extLst>
          </p:cNvPr>
          <p:cNvSpPr/>
          <p:nvPr/>
        </p:nvSpPr>
        <p:spPr>
          <a:xfrm>
            <a:off x="2630829" y="4955356"/>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69D0F029-638A-4033-A056-8F3D4D1557E0}"/>
              </a:ext>
            </a:extLst>
          </p:cNvPr>
          <p:cNvSpPr/>
          <p:nvPr/>
        </p:nvSpPr>
        <p:spPr>
          <a:xfrm>
            <a:off x="3629271" y="4955355"/>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6020F204-A5A9-481C-B108-7B25CD7AAE04}"/>
              </a:ext>
            </a:extLst>
          </p:cNvPr>
          <p:cNvSpPr/>
          <p:nvPr/>
        </p:nvSpPr>
        <p:spPr>
          <a:xfrm>
            <a:off x="2638053" y="5337281"/>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C1D9EEF4-FB99-4C65-9946-F067AE069C84}"/>
              </a:ext>
            </a:extLst>
          </p:cNvPr>
          <p:cNvSpPr/>
          <p:nvPr/>
        </p:nvSpPr>
        <p:spPr>
          <a:xfrm>
            <a:off x="3545675" y="5386417"/>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アイコン&#10;&#10;自動的に生成された説明">
            <a:extLst>
              <a:ext uri="{FF2B5EF4-FFF2-40B4-BE49-F238E27FC236}">
                <a16:creationId xmlns:a16="http://schemas.microsoft.com/office/drawing/2014/main" id="{6B603CA1-A725-4FE0-B1B0-3B308C8C8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731" y="2821790"/>
            <a:ext cx="3252879" cy="3252879"/>
          </a:xfrm>
          <a:prstGeom prst="rect">
            <a:avLst/>
          </a:prstGeom>
        </p:spPr>
      </p:pic>
    </p:spTree>
    <p:extLst>
      <p:ext uri="{BB962C8B-B14F-4D97-AF65-F5344CB8AC3E}">
        <p14:creationId xmlns:p14="http://schemas.microsoft.com/office/powerpoint/2010/main" val="412308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A3951BA-4D7B-432C-AC13-C18FA08AFE02}"/>
              </a:ext>
            </a:extLst>
          </p:cNvPr>
          <p:cNvPicPr>
            <a:picLocks noChangeAspect="1"/>
          </p:cNvPicPr>
          <p:nvPr/>
        </p:nvPicPr>
        <p:blipFill>
          <a:blip r:embed="rId2"/>
          <a:stretch>
            <a:fillRect/>
          </a:stretch>
        </p:blipFill>
        <p:spPr>
          <a:xfrm>
            <a:off x="0" y="58992"/>
            <a:ext cx="9144000" cy="470458"/>
          </a:xfrm>
          <a:prstGeom prst="rect">
            <a:avLst/>
          </a:prstGeom>
        </p:spPr>
      </p:pic>
      <p:pic>
        <p:nvPicPr>
          <p:cNvPr id="4" name="図 3">
            <a:extLst>
              <a:ext uri="{FF2B5EF4-FFF2-40B4-BE49-F238E27FC236}">
                <a16:creationId xmlns:a16="http://schemas.microsoft.com/office/drawing/2014/main" id="{22015487-7F2B-41B2-A5E1-8B912D317FB8}"/>
              </a:ext>
            </a:extLst>
          </p:cNvPr>
          <p:cNvPicPr>
            <a:picLocks noChangeAspect="1"/>
          </p:cNvPicPr>
          <p:nvPr/>
        </p:nvPicPr>
        <p:blipFill>
          <a:blip r:embed="rId3"/>
          <a:stretch>
            <a:fillRect/>
          </a:stretch>
        </p:blipFill>
        <p:spPr>
          <a:xfrm>
            <a:off x="208522" y="615992"/>
            <a:ext cx="1539038" cy="1545939"/>
          </a:xfrm>
          <a:prstGeom prst="rect">
            <a:avLst/>
          </a:prstGeom>
        </p:spPr>
      </p:pic>
      <p:pic>
        <p:nvPicPr>
          <p:cNvPr id="6" name="図 5">
            <a:extLst>
              <a:ext uri="{FF2B5EF4-FFF2-40B4-BE49-F238E27FC236}">
                <a16:creationId xmlns:a16="http://schemas.microsoft.com/office/drawing/2014/main" id="{B077246D-5637-4A86-BCB3-87192AA0054E}"/>
              </a:ext>
            </a:extLst>
          </p:cNvPr>
          <p:cNvPicPr>
            <a:picLocks noChangeAspect="1"/>
          </p:cNvPicPr>
          <p:nvPr/>
        </p:nvPicPr>
        <p:blipFill>
          <a:blip r:embed="rId4"/>
          <a:stretch>
            <a:fillRect/>
          </a:stretch>
        </p:blipFill>
        <p:spPr>
          <a:xfrm>
            <a:off x="500586" y="2161931"/>
            <a:ext cx="914400" cy="1504950"/>
          </a:xfrm>
          <a:prstGeom prst="rect">
            <a:avLst/>
          </a:prstGeom>
        </p:spPr>
      </p:pic>
      <p:pic>
        <p:nvPicPr>
          <p:cNvPr id="8" name="図 7" descr="動物, 軟体動物, 座る, 野球 が含まれている画像&#10;&#10;自動的に生成された説明">
            <a:extLst>
              <a:ext uri="{FF2B5EF4-FFF2-40B4-BE49-F238E27FC236}">
                <a16:creationId xmlns:a16="http://schemas.microsoft.com/office/drawing/2014/main" id="{96FB8089-99B8-4885-A04C-CC82B4883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834" y="541389"/>
            <a:ext cx="632749" cy="1017900"/>
          </a:xfrm>
          <a:prstGeom prst="rect">
            <a:avLst/>
          </a:prstGeom>
        </p:spPr>
      </p:pic>
      <p:pic>
        <p:nvPicPr>
          <p:cNvPr id="9" name="図 8" descr="動物, 軟体動物, 座る, 野球 が含まれている画像&#10;&#10;自動的に生成された説明">
            <a:extLst>
              <a:ext uri="{FF2B5EF4-FFF2-40B4-BE49-F238E27FC236}">
                <a16:creationId xmlns:a16="http://schemas.microsoft.com/office/drawing/2014/main" id="{FD88E25F-9377-4B95-86FA-1F9FED649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140" y="572007"/>
            <a:ext cx="632749" cy="1017900"/>
          </a:xfrm>
          <a:prstGeom prst="rect">
            <a:avLst/>
          </a:prstGeom>
        </p:spPr>
      </p:pic>
      <p:sp>
        <p:nvSpPr>
          <p:cNvPr id="10" name="矢印: 右 9">
            <a:extLst>
              <a:ext uri="{FF2B5EF4-FFF2-40B4-BE49-F238E27FC236}">
                <a16:creationId xmlns:a16="http://schemas.microsoft.com/office/drawing/2014/main" id="{3F8C586E-7613-4931-AF1B-7EF35DD3A6F5}"/>
              </a:ext>
            </a:extLst>
          </p:cNvPr>
          <p:cNvSpPr/>
          <p:nvPr/>
        </p:nvSpPr>
        <p:spPr>
          <a:xfrm rot="2100701">
            <a:off x="1549246" y="258529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4A6DBAD9-9AE4-4431-AAEE-55AEB80A5C8D}"/>
              </a:ext>
            </a:extLst>
          </p:cNvPr>
          <p:cNvSpPr/>
          <p:nvPr/>
        </p:nvSpPr>
        <p:spPr>
          <a:xfrm rot="8474026">
            <a:off x="5793219" y="129751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45543317-779B-441F-9F71-172062AEC906}"/>
              </a:ext>
            </a:extLst>
          </p:cNvPr>
          <p:cNvSpPr/>
          <p:nvPr/>
        </p:nvSpPr>
        <p:spPr>
          <a:xfrm rot="9326285">
            <a:off x="6799078" y="239997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74514138-EC60-457D-AD5B-2182E26C514C}"/>
              </a:ext>
            </a:extLst>
          </p:cNvPr>
          <p:cNvPicPr>
            <a:picLocks noChangeAspect="1"/>
          </p:cNvPicPr>
          <p:nvPr/>
        </p:nvPicPr>
        <p:blipFill>
          <a:blip r:embed="rId6"/>
          <a:stretch>
            <a:fillRect/>
          </a:stretch>
        </p:blipFill>
        <p:spPr>
          <a:xfrm>
            <a:off x="5350930" y="2661742"/>
            <a:ext cx="1441230" cy="1093347"/>
          </a:xfrm>
          <a:prstGeom prst="rect">
            <a:avLst/>
          </a:prstGeom>
        </p:spPr>
      </p:pic>
      <p:pic>
        <p:nvPicPr>
          <p:cNvPr id="24" name="図 23">
            <a:extLst>
              <a:ext uri="{FF2B5EF4-FFF2-40B4-BE49-F238E27FC236}">
                <a16:creationId xmlns:a16="http://schemas.microsoft.com/office/drawing/2014/main" id="{59022FDB-287C-495D-A2FA-C9DFBFA4B270}"/>
              </a:ext>
            </a:extLst>
          </p:cNvPr>
          <p:cNvPicPr>
            <a:picLocks noChangeAspect="1"/>
          </p:cNvPicPr>
          <p:nvPr/>
        </p:nvPicPr>
        <p:blipFill>
          <a:blip r:embed="rId7"/>
          <a:stretch>
            <a:fillRect/>
          </a:stretch>
        </p:blipFill>
        <p:spPr>
          <a:xfrm>
            <a:off x="4779097" y="1121209"/>
            <a:ext cx="1069274" cy="1214071"/>
          </a:xfrm>
          <a:prstGeom prst="rect">
            <a:avLst/>
          </a:prstGeom>
        </p:spPr>
      </p:pic>
      <p:pic>
        <p:nvPicPr>
          <p:cNvPr id="27" name="図 26">
            <a:extLst>
              <a:ext uri="{FF2B5EF4-FFF2-40B4-BE49-F238E27FC236}">
                <a16:creationId xmlns:a16="http://schemas.microsoft.com/office/drawing/2014/main" id="{98E990D4-8843-4D1A-B4E8-6DF27B6AC092}"/>
              </a:ext>
            </a:extLst>
          </p:cNvPr>
          <p:cNvPicPr>
            <a:picLocks noChangeAspect="1"/>
          </p:cNvPicPr>
          <p:nvPr/>
        </p:nvPicPr>
        <p:blipFill>
          <a:blip r:embed="rId8"/>
          <a:stretch>
            <a:fillRect/>
          </a:stretch>
        </p:blipFill>
        <p:spPr>
          <a:xfrm>
            <a:off x="3178708" y="3139901"/>
            <a:ext cx="1228725" cy="1095375"/>
          </a:xfrm>
          <a:prstGeom prst="rect">
            <a:avLst/>
          </a:prstGeom>
        </p:spPr>
      </p:pic>
      <p:pic>
        <p:nvPicPr>
          <p:cNvPr id="29" name="図 28">
            <a:extLst>
              <a:ext uri="{FF2B5EF4-FFF2-40B4-BE49-F238E27FC236}">
                <a16:creationId xmlns:a16="http://schemas.microsoft.com/office/drawing/2014/main" id="{33B728E0-804C-4EDE-96AF-38780678599E}"/>
              </a:ext>
            </a:extLst>
          </p:cNvPr>
          <p:cNvPicPr>
            <a:picLocks noChangeAspect="1"/>
          </p:cNvPicPr>
          <p:nvPr/>
        </p:nvPicPr>
        <p:blipFill>
          <a:blip r:embed="rId9"/>
          <a:stretch>
            <a:fillRect/>
          </a:stretch>
        </p:blipFill>
        <p:spPr>
          <a:xfrm>
            <a:off x="3255298" y="2397084"/>
            <a:ext cx="981075" cy="590550"/>
          </a:xfrm>
          <a:prstGeom prst="rect">
            <a:avLst/>
          </a:prstGeom>
        </p:spPr>
      </p:pic>
      <p:sp>
        <p:nvSpPr>
          <p:cNvPr id="25" name="矢印: 右 24">
            <a:extLst>
              <a:ext uri="{FF2B5EF4-FFF2-40B4-BE49-F238E27FC236}">
                <a16:creationId xmlns:a16="http://schemas.microsoft.com/office/drawing/2014/main" id="{FE54FE84-80C1-4185-BA31-9BFD6FDF68A1}"/>
              </a:ext>
            </a:extLst>
          </p:cNvPr>
          <p:cNvSpPr/>
          <p:nvPr/>
        </p:nvSpPr>
        <p:spPr>
          <a:xfrm rot="10134721">
            <a:off x="4352319" y="3256433"/>
            <a:ext cx="80072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AF80D83D-86B7-4DA5-AC95-CB6CFCBD9325}"/>
              </a:ext>
            </a:extLst>
          </p:cNvPr>
          <p:cNvSpPr/>
          <p:nvPr/>
        </p:nvSpPr>
        <p:spPr>
          <a:xfrm rot="8369856">
            <a:off x="4221916" y="221483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17D09E79-3BE0-4469-9BA6-88E014FCF011}"/>
              </a:ext>
            </a:extLst>
          </p:cNvPr>
          <p:cNvPicPr>
            <a:picLocks noChangeAspect="1"/>
          </p:cNvPicPr>
          <p:nvPr/>
        </p:nvPicPr>
        <p:blipFill>
          <a:blip r:embed="rId10"/>
          <a:stretch>
            <a:fillRect/>
          </a:stretch>
        </p:blipFill>
        <p:spPr>
          <a:xfrm>
            <a:off x="2210137" y="2463717"/>
            <a:ext cx="504825" cy="1304925"/>
          </a:xfrm>
          <a:prstGeom prst="rect">
            <a:avLst/>
          </a:prstGeom>
        </p:spPr>
      </p:pic>
      <p:pic>
        <p:nvPicPr>
          <p:cNvPr id="33" name="図 32" descr="鳩の絵&#10;&#10;中程度の精度で自動的に生成された説明">
            <a:extLst>
              <a:ext uri="{FF2B5EF4-FFF2-40B4-BE49-F238E27FC236}">
                <a16:creationId xmlns:a16="http://schemas.microsoft.com/office/drawing/2014/main" id="{54F728B5-D0A0-496B-B127-6A000C91F8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3879" y="1642710"/>
            <a:ext cx="1740433" cy="1618603"/>
          </a:xfrm>
          <a:prstGeom prst="rect">
            <a:avLst/>
          </a:prstGeom>
        </p:spPr>
      </p:pic>
      <p:sp>
        <p:nvSpPr>
          <p:cNvPr id="34" name="テキスト ボックス 33">
            <a:extLst>
              <a:ext uri="{FF2B5EF4-FFF2-40B4-BE49-F238E27FC236}">
                <a16:creationId xmlns:a16="http://schemas.microsoft.com/office/drawing/2014/main" id="{17EE77D8-6A09-4E49-ADFA-C8E18A632EB1}"/>
              </a:ext>
            </a:extLst>
          </p:cNvPr>
          <p:cNvSpPr txBox="1"/>
          <p:nvPr/>
        </p:nvSpPr>
        <p:spPr>
          <a:xfrm>
            <a:off x="4407433" y="507741"/>
            <a:ext cx="2677310" cy="769441"/>
          </a:xfrm>
          <a:prstGeom prst="rect">
            <a:avLst/>
          </a:prstGeom>
          <a:noFill/>
        </p:spPr>
        <p:txBody>
          <a:bodyPr wrap="square" rtlCol="0">
            <a:spAutoFit/>
          </a:bodyPr>
          <a:lstStyle/>
          <a:p>
            <a:pPr algn="ctr"/>
            <a:r>
              <a:rPr lang="en-US" altLang="ja-JP" sz="4400" b="1" dirty="0"/>
              <a:t>feathers</a:t>
            </a:r>
            <a:endParaRPr lang="en-US" altLang="ja-JP" sz="4000" b="1" dirty="0">
              <a:latin typeface="MS UI Gothic" panose="020B0600070205080204" pitchFamily="50" charset="-128"/>
              <a:ea typeface="MS UI Gothic" panose="020B0600070205080204" pitchFamily="50" charset="-128"/>
            </a:endParaRPr>
          </a:p>
        </p:txBody>
      </p:sp>
      <p:sp>
        <p:nvSpPr>
          <p:cNvPr id="35" name="テキスト ボックス 34">
            <a:extLst>
              <a:ext uri="{FF2B5EF4-FFF2-40B4-BE49-F238E27FC236}">
                <a16:creationId xmlns:a16="http://schemas.microsoft.com/office/drawing/2014/main" id="{96E8D934-58C6-4464-9987-73FFE9B906ED}"/>
              </a:ext>
            </a:extLst>
          </p:cNvPr>
          <p:cNvSpPr txBox="1"/>
          <p:nvPr/>
        </p:nvSpPr>
        <p:spPr>
          <a:xfrm>
            <a:off x="6397002" y="3178141"/>
            <a:ext cx="2677310" cy="769441"/>
          </a:xfrm>
          <a:prstGeom prst="rect">
            <a:avLst/>
          </a:prstGeom>
          <a:noFill/>
        </p:spPr>
        <p:txBody>
          <a:bodyPr wrap="square" rtlCol="0">
            <a:spAutoFit/>
          </a:bodyPr>
          <a:lstStyle/>
          <a:p>
            <a:pPr algn="ctr"/>
            <a:r>
              <a:rPr lang="en-US" altLang="ja-JP" sz="4400" b="1" dirty="0"/>
              <a:t>bird</a:t>
            </a:r>
            <a:endParaRPr lang="en-US" altLang="ja-JP" sz="4000" b="1" dirty="0">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FA327054-F5D7-4E21-B980-ECA9CF30F716}"/>
              </a:ext>
            </a:extLst>
          </p:cNvPr>
          <p:cNvSpPr txBox="1"/>
          <p:nvPr/>
        </p:nvSpPr>
        <p:spPr>
          <a:xfrm>
            <a:off x="3283842" y="4060653"/>
            <a:ext cx="2677310" cy="769441"/>
          </a:xfrm>
          <a:prstGeom prst="rect">
            <a:avLst/>
          </a:prstGeom>
          <a:noFill/>
        </p:spPr>
        <p:txBody>
          <a:bodyPr wrap="square" rtlCol="0">
            <a:spAutoFit/>
          </a:bodyPr>
          <a:lstStyle/>
          <a:p>
            <a:pPr algn="ctr"/>
            <a:r>
              <a:rPr lang="en-US" altLang="ja-JP" sz="4400" b="1" dirty="0"/>
              <a:t>flying bird</a:t>
            </a:r>
            <a:endParaRPr lang="en-US" altLang="ja-JP" sz="4000" b="1" dirty="0">
              <a:latin typeface="MS UI Gothic" panose="020B0600070205080204" pitchFamily="50" charset="-128"/>
              <a:ea typeface="MS UI Gothic" panose="020B0600070205080204" pitchFamily="50" charset="-128"/>
            </a:endParaRPr>
          </a:p>
        </p:txBody>
      </p:sp>
      <p:sp>
        <p:nvSpPr>
          <p:cNvPr id="37" name="テキスト ボックス 36">
            <a:extLst>
              <a:ext uri="{FF2B5EF4-FFF2-40B4-BE49-F238E27FC236}">
                <a16:creationId xmlns:a16="http://schemas.microsoft.com/office/drawing/2014/main" id="{98255EC0-828B-41A3-8D07-023753B5D98A}"/>
              </a:ext>
            </a:extLst>
          </p:cNvPr>
          <p:cNvSpPr txBox="1"/>
          <p:nvPr/>
        </p:nvSpPr>
        <p:spPr>
          <a:xfrm>
            <a:off x="1115650" y="1689302"/>
            <a:ext cx="1976178" cy="769441"/>
          </a:xfrm>
          <a:prstGeom prst="rect">
            <a:avLst/>
          </a:prstGeom>
          <a:noFill/>
        </p:spPr>
        <p:txBody>
          <a:bodyPr wrap="square" rtlCol="0">
            <a:spAutoFit/>
          </a:bodyPr>
          <a:lstStyle/>
          <a:p>
            <a:pPr algn="ctr"/>
            <a:r>
              <a:rPr lang="en-US" altLang="ja-JP" sz="4400" b="1" dirty="0"/>
              <a:t>the Sun</a:t>
            </a:r>
            <a:endParaRPr lang="en-US" altLang="ja-JP" sz="4000" b="1" dirty="0">
              <a:latin typeface="MS UI Gothic" panose="020B0600070205080204" pitchFamily="50" charset="-128"/>
              <a:ea typeface="MS UI Gothic" panose="020B0600070205080204" pitchFamily="50" charset="-128"/>
            </a:endParaRPr>
          </a:p>
        </p:txBody>
      </p:sp>
      <p:sp>
        <p:nvSpPr>
          <p:cNvPr id="38" name="テキスト ボックス 37">
            <a:extLst>
              <a:ext uri="{FF2B5EF4-FFF2-40B4-BE49-F238E27FC236}">
                <a16:creationId xmlns:a16="http://schemas.microsoft.com/office/drawing/2014/main" id="{E9859B41-B4D0-458C-8B86-49B1E04BC069}"/>
              </a:ext>
            </a:extLst>
          </p:cNvPr>
          <p:cNvSpPr txBox="1"/>
          <p:nvPr/>
        </p:nvSpPr>
        <p:spPr>
          <a:xfrm>
            <a:off x="27310" y="4844057"/>
            <a:ext cx="5375304" cy="1975926"/>
          </a:xfrm>
          <a:prstGeom prst="rect">
            <a:avLst/>
          </a:prstGeom>
          <a:noFill/>
        </p:spPr>
        <p:txBody>
          <a:bodyPr wrap="square" rtlCol="0">
            <a:spAutoFit/>
          </a:bodyPr>
          <a:lstStyle/>
          <a:p>
            <a:pPr>
              <a:lnSpc>
                <a:spcPct val="90000"/>
              </a:lnSpc>
            </a:pPr>
            <a:r>
              <a:rPr lang="en-US" altLang="ja-JP" sz="3200" dirty="0">
                <a:latin typeface="MS UI Gothic" panose="020B0600070205080204" pitchFamily="50" charset="-128"/>
                <a:ea typeface="MS UI Gothic" panose="020B0600070205080204" pitchFamily="50" charset="-128"/>
              </a:rPr>
              <a:t>The planets and the Moon move freely(irregularly) around the Sun like a flying bird</a:t>
            </a:r>
          </a:p>
          <a:p>
            <a:pPr marL="571500" indent="-571500">
              <a:lnSpc>
                <a:spcPct val="90000"/>
              </a:lnSpc>
              <a:buFont typeface="Wingdings" panose="05000000000000000000" pitchFamily="2" charset="2"/>
              <a:buChar char="à"/>
            </a:pP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day of the week</a:t>
            </a:r>
          </a:p>
        </p:txBody>
      </p:sp>
      <p:pic>
        <p:nvPicPr>
          <p:cNvPr id="7" name="図 6">
            <a:extLst>
              <a:ext uri="{FF2B5EF4-FFF2-40B4-BE49-F238E27FC236}">
                <a16:creationId xmlns:a16="http://schemas.microsoft.com/office/drawing/2014/main" id="{B1B3E287-E50E-4459-BA90-860F655AB5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20111" y="3723140"/>
            <a:ext cx="1063731" cy="1251448"/>
          </a:xfrm>
          <a:prstGeom prst="rect">
            <a:avLst/>
          </a:prstGeom>
        </p:spPr>
      </p:pic>
      <p:pic>
        <p:nvPicPr>
          <p:cNvPr id="40" name="図 39" descr="テキスト, アイコン&#10;&#10;自動的に生成された説明">
            <a:extLst>
              <a:ext uri="{FF2B5EF4-FFF2-40B4-BE49-F238E27FC236}">
                <a16:creationId xmlns:a16="http://schemas.microsoft.com/office/drawing/2014/main" id="{2B95D6CF-7502-4159-958A-B880FE1991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1921" y="4004408"/>
            <a:ext cx="2794600" cy="2794600"/>
          </a:xfrm>
          <a:prstGeom prst="rect">
            <a:avLst/>
          </a:prstGeom>
        </p:spPr>
      </p:pic>
    </p:spTree>
    <p:extLst>
      <p:ext uri="{BB962C8B-B14F-4D97-AF65-F5344CB8AC3E}">
        <p14:creationId xmlns:p14="http://schemas.microsoft.com/office/powerpoint/2010/main" val="388999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descr="テキスト, アイコン&#10;&#10;自動的に生成された説明">
            <a:extLst>
              <a:ext uri="{FF2B5EF4-FFF2-40B4-BE49-F238E27FC236}">
                <a16:creationId xmlns:a16="http://schemas.microsoft.com/office/drawing/2014/main" id="{805B5800-619A-4BD4-AA34-520F74E55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435" y="2547346"/>
            <a:ext cx="2586819" cy="2586819"/>
          </a:xfrm>
          <a:prstGeom prst="rect">
            <a:avLst/>
          </a:prstGeom>
        </p:spPr>
      </p:pic>
      <p:pic>
        <p:nvPicPr>
          <p:cNvPr id="30" name="図 29">
            <a:extLst>
              <a:ext uri="{FF2B5EF4-FFF2-40B4-BE49-F238E27FC236}">
                <a16:creationId xmlns:a16="http://schemas.microsoft.com/office/drawing/2014/main" id="{F776DAF1-DEA1-4854-BF1C-3B9972DDB43E}"/>
              </a:ext>
            </a:extLst>
          </p:cNvPr>
          <p:cNvPicPr>
            <a:picLocks noChangeAspect="1"/>
          </p:cNvPicPr>
          <p:nvPr/>
        </p:nvPicPr>
        <p:blipFill>
          <a:blip r:embed="rId3"/>
          <a:stretch>
            <a:fillRect/>
          </a:stretch>
        </p:blipFill>
        <p:spPr>
          <a:xfrm>
            <a:off x="223713" y="2014054"/>
            <a:ext cx="5035823" cy="3617035"/>
          </a:xfrm>
          <a:prstGeom prst="rect">
            <a:avLst/>
          </a:prstGeom>
        </p:spPr>
      </p:pic>
      <p:pic>
        <p:nvPicPr>
          <p:cNvPr id="2" name="図 1">
            <a:extLst>
              <a:ext uri="{FF2B5EF4-FFF2-40B4-BE49-F238E27FC236}">
                <a16:creationId xmlns:a16="http://schemas.microsoft.com/office/drawing/2014/main" id="{B3B359E2-4457-4C69-A2FC-6FADBDCC11A0}"/>
              </a:ext>
            </a:extLst>
          </p:cNvPr>
          <p:cNvPicPr>
            <a:picLocks noChangeAspect="1"/>
          </p:cNvPicPr>
          <p:nvPr/>
        </p:nvPicPr>
        <p:blipFill>
          <a:blip r:embed="rId4"/>
          <a:stretch>
            <a:fillRect/>
          </a:stretch>
        </p:blipFill>
        <p:spPr>
          <a:xfrm>
            <a:off x="0" y="29496"/>
            <a:ext cx="9144000" cy="470458"/>
          </a:xfrm>
          <a:prstGeom prst="rect">
            <a:avLst/>
          </a:prstGeom>
        </p:spPr>
      </p:pic>
      <p:pic>
        <p:nvPicPr>
          <p:cNvPr id="7" name="図 6">
            <a:extLst>
              <a:ext uri="{FF2B5EF4-FFF2-40B4-BE49-F238E27FC236}">
                <a16:creationId xmlns:a16="http://schemas.microsoft.com/office/drawing/2014/main" id="{D33EE53B-5DBC-4A61-B621-248BF5F736CF}"/>
              </a:ext>
            </a:extLst>
          </p:cNvPr>
          <p:cNvPicPr>
            <a:picLocks noChangeAspect="1"/>
          </p:cNvPicPr>
          <p:nvPr/>
        </p:nvPicPr>
        <p:blipFill>
          <a:blip r:embed="rId5"/>
          <a:stretch>
            <a:fillRect/>
          </a:stretch>
        </p:blipFill>
        <p:spPr>
          <a:xfrm>
            <a:off x="2071536" y="1511772"/>
            <a:ext cx="1228725" cy="1095375"/>
          </a:xfrm>
          <a:prstGeom prst="rect">
            <a:avLst/>
          </a:prstGeom>
        </p:spPr>
      </p:pic>
      <p:pic>
        <p:nvPicPr>
          <p:cNvPr id="8" name="図 7">
            <a:extLst>
              <a:ext uri="{FF2B5EF4-FFF2-40B4-BE49-F238E27FC236}">
                <a16:creationId xmlns:a16="http://schemas.microsoft.com/office/drawing/2014/main" id="{2773622A-4D62-4684-AD9B-B82BFE097526}"/>
              </a:ext>
            </a:extLst>
          </p:cNvPr>
          <p:cNvPicPr>
            <a:picLocks noChangeAspect="1"/>
          </p:cNvPicPr>
          <p:nvPr/>
        </p:nvPicPr>
        <p:blipFill>
          <a:blip r:embed="rId6"/>
          <a:stretch>
            <a:fillRect/>
          </a:stretch>
        </p:blipFill>
        <p:spPr>
          <a:xfrm>
            <a:off x="2139636" y="822694"/>
            <a:ext cx="981075" cy="590550"/>
          </a:xfrm>
          <a:prstGeom prst="rect">
            <a:avLst/>
          </a:prstGeom>
        </p:spPr>
      </p:pic>
      <p:pic>
        <p:nvPicPr>
          <p:cNvPr id="9" name="図 8">
            <a:extLst>
              <a:ext uri="{FF2B5EF4-FFF2-40B4-BE49-F238E27FC236}">
                <a16:creationId xmlns:a16="http://schemas.microsoft.com/office/drawing/2014/main" id="{D65D784A-5F29-4F28-9DE0-D96EC5066A34}"/>
              </a:ext>
            </a:extLst>
          </p:cNvPr>
          <p:cNvPicPr>
            <a:picLocks noChangeAspect="1"/>
          </p:cNvPicPr>
          <p:nvPr/>
        </p:nvPicPr>
        <p:blipFill>
          <a:blip r:embed="rId7"/>
          <a:stretch>
            <a:fillRect/>
          </a:stretch>
        </p:blipFill>
        <p:spPr>
          <a:xfrm>
            <a:off x="1357480" y="1086062"/>
            <a:ext cx="504825" cy="1304925"/>
          </a:xfrm>
          <a:prstGeom prst="rect">
            <a:avLst/>
          </a:prstGeom>
        </p:spPr>
      </p:pic>
      <p:sp>
        <p:nvSpPr>
          <p:cNvPr id="10" name="テキスト ボックス 9">
            <a:extLst>
              <a:ext uri="{FF2B5EF4-FFF2-40B4-BE49-F238E27FC236}">
                <a16:creationId xmlns:a16="http://schemas.microsoft.com/office/drawing/2014/main" id="{87EA1597-47FD-46A3-9DBE-AF0D9FC3E81C}"/>
              </a:ext>
            </a:extLst>
          </p:cNvPr>
          <p:cNvSpPr txBox="1"/>
          <p:nvPr/>
        </p:nvSpPr>
        <p:spPr>
          <a:xfrm>
            <a:off x="2983661" y="455986"/>
            <a:ext cx="2677310" cy="769441"/>
          </a:xfrm>
          <a:prstGeom prst="rect">
            <a:avLst/>
          </a:prstGeom>
          <a:noFill/>
        </p:spPr>
        <p:txBody>
          <a:bodyPr wrap="square" rtlCol="0">
            <a:spAutoFit/>
          </a:bodyPr>
          <a:lstStyle/>
          <a:p>
            <a:pPr algn="ctr"/>
            <a:r>
              <a:rPr lang="en-US" altLang="ja-JP" sz="4400" b="1" dirty="0"/>
              <a:t>flying bird</a:t>
            </a:r>
            <a:endParaRPr lang="en-US" altLang="ja-JP" sz="4000" b="1" dirty="0">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326A0AC3-5BD9-4B62-9BBA-5E639302AD82}"/>
              </a:ext>
            </a:extLst>
          </p:cNvPr>
          <p:cNvSpPr txBox="1"/>
          <p:nvPr/>
        </p:nvSpPr>
        <p:spPr>
          <a:xfrm>
            <a:off x="96470" y="416250"/>
            <a:ext cx="1976178" cy="769441"/>
          </a:xfrm>
          <a:prstGeom prst="rect">
            <a:avLst/>
          </a:prstGeom>
          <a:noFill/>
        </p:spPr>
        <p:txBody>
          <a:bodyPr wrap="square" rtlCol="0">
            <a:spAutoFit/>
          </a:bodyPr>
          <a:lstStyle/>
          <a:p>
            <a:pPr algn="ctr"/>
            <a:r>
              <a:rPr lang="en-US" altLang="ja-JP" sz="4400" b="1" dirty="0"/>
              <a:t>the Sun</a:t>
            </a:r>
            <a:endParaRPr lang="en-US" altLang="ja-JP" sz="4000" b="1" dirty="0">
              <a:latin typeface="MS UI Gothic" panose="020B0600070205080204" pitchFamily="50" charset="-128"/>
              <a:ea typeface="MS UI Gothic" panose="020B0600070205080204" pitchFamily="50" charset="-128"/>
            </a:endParaRPr>
          </a:p>
        </p:txBody>
      </p:sp>
      <p:sp>
        <p:nvSpPr>
          <p:cNvPr id="12" name="矢印: 右 11">
            <a:extLst>
              <a:ext uri="{FF2B5EF4-FFF2-40B4-BE49-F238E27FC236}">
                <a16:creationId xmlns:a16="http://schemas.microsoft.com/office/drawing/2014/main" id="{8912A33E-40EA-460C-B772-A1F4EDCF94B5}"/>
              </a:ext>
            </a:extLst>
          </p:cNvPr>
          <p:cNvSpPr/>
          <p:nvPr/>
        </p:nvSpPr>
        <p:spPr>
          <a:xfrm rot="5400000">
            <a:off x="2335703" y="2508891"/>
            <a:ext cx="596835" cy="791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9C0EE29-46AA-4D52-893B-9A994FCCD3F0}"/>
              </a:ext>
            </a:extLst>
          </p:cNvPr>
          <p:cNvSpPr txBox="1"/>
          <p:nvPr/>
        </p:nvSpPr>
        <p:spPr>
          <a:xfrm>
            <a:off x="4198587" y="1123394"/>
            <a:ext cx="4767135" cy="1754326"/>
          </a:xfrm>
          <a:prstGeom prst="rect">
            <a:avLst/>
          </a:prstGeom>
          <a:noFill/>
        </p:spPr>
        <p:txBody>
          <a:bodyPr wrap="square" rtlCol="0">
            <a:spAutoFit/>
          </a:bodyPr>
          <a:lstStyle/>
          <a:p>
            <a:pPr>
              <a:lnSpc>
                <a:spcPct val="90000"/>
              </a:lnSpc>
            </a:pPr>
            <a:r>
              <a:rPr lang="en-US" altLang="ja-JP" sz="2800" dirty="0">
                <a:latin typeface="MS UI Gothic" panose="020B0600070205080204" pitchFamily="50" charset="-128"/>
                <a:ea typeface="MS UI Gothic" panose="020B0600070205080204" pitchFamily="50" charset="-128"/>
              </a:rPr>
              <a:t>The planets and the Moon move freely(irregularly) around the Sun like a flying bird</a:t>
            </a:r>
          </a:p>
          <a:p>
            <a:pPr marL="571500" indent="-571500">
              <a:lnSpc>
                <a:spcPct val="90000"/>
              </a:lnSpc>
              <a:buFont typeface="Wingdings" panose="05000000000000000000" pitchFamily="2" charset="2"/>
              <a:buChar char="à"/>
            </a:pP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day of the week</a:t>
            </a:r>
          </a:p>
        </p:txBody>
      </p:sp>
      <p:sp>
        <p:nvSpPr>
          <p:cNvPr id="31" name="正方形/長方形 30">
            <a:extLst>
              <a:ext uri="{FF2B5EF4-FFF2-40B4-BE49-F238E27FC236}">
                <a16:creationId xmlns:a16="http://schemas.microsoft.com/office/drawing/2014/main" id="{1930772D-EDD1-4EA3-A3FE-70D01327A60A}"/>
              </a:ext>
            </a:extLst>
          </p:cNvPr>
          <p:cNvSpPr/>
          <p:nvPr/>
        </p:nvSpPr>
        <p:spPr>
          <a:xfrm>
            <a:off x="3678163" y="5673787"/>
            <a:ext cx="1320870" cy="10687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水曜</a:t>
            </a:r>
            <a:endParaRPr kumimoji="1" lang="en-US" altLang="ja-JP" sz="3200" b="1" dirty="0"/>
          </a:p>
          <a:p>
            <a:pPr algn="ctr">
              <a:lnSpc>
                <a:spcPct val="80000"/>
              </a:lnSpc>
            </a:pPr>
            <a:r>
              <a:rPr kumimoji="1" lang="ja-JP" altLang="en-US" b="1" dirty="0"/>
              <a:t>すいよう</a:t>
            </a:r>
            <a:endParaRPr kumimoji="1" lang="en-US" altLang="ja-JP" b="1" dirty="0"/>
          </a:p>
          <a:p>
            <a:pPr algn="ctr">
              <a:lnSpc>
                <a:spcPct val="80000"/>
              </a:lnSpc>
            </a:pPr>
            <a:r>
              <a:rPr kumimoji="1" lang="en-US" altLang="ja-JP" b="1" dirty="0"/>
              <a:t>Wednesday</a:t>
            </a:r>
            <a:endParaRPr kumimoji="1" lang="ja-JP" altLang="en-US" b="1" dirty="0"/>
          </a:p>
        </p:txBody>
      </p:sp>
      <p:sp>
        <p:nvSpPr>
          <p:cNvPr id="32" name="正方形/長方形 31">
            <a:extLst>
              <a:ext uri="{FF2B5EF4-FFF2-40B4-BE49-F238E27FC236}">
                <a16:creationId xmlns:a16="http://schemas.microsoft.com/office/drawing/2014/main" id="{0B10D99D-F8CE-4B43-98A5-7A18226E33BE}"/>
              </a:ext>
            </a:extLst>
          </p:cNvPr>
          <p:cNvSpPr/>
          <p:nvPr/>
        </p:nvSpPr>
        <p:spPr>
          <a:xfrm>
            <a:off x="7883654" y="5673787"/>
            <a:ext cx="1120355" cy="1068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土曜</a:t>
            </a:r>
            <a:endParaRPr kumimoji="1" lang="en-US" altLang="ja-JP" sz="3200" b="1" dirty="0">
              <a:solidFill>
                <a:schemeClr val="tx1"/>
              </a:solidFill>
            </a:endParaRPr>
          </a:p>
          <a:p>
            <a:pPr algn="ctr">
              <a:lnSpc>
                <a:spcPct val="80000"/>
              </a:lnSpc>
            </a:pPr>
            <a:r>
              <a:rPr kumimoji="1" lang="ja-JP" altLang="en-US" b="1" dirty="0">
                <a:solidFill>
                  <a:schemeClr val="tx1"/>
                </a:solidFill>
              </a:rPr>
              <a:t>どよう</a:t>
            </a:r>
            <a:endParaRPr kumimoji="1" lang="en-US" altLang="ja-JP" b="1" dirty="0">
              <a:solidFill>
                <a:schemeClr val="tx1"/>
              </a:solidFill>
            </a:endParaRPr>
          </a:p>
          <a:p>
            <a:pPr algn="ctr">
              <a:lnSpc>
                <a:spcPct val="80000"/>
              </a:lnSpc>
            </a:pPr>
            <a:r>
              <a:rPr kumimoji="1" lang="en-US" altLang="ja-JP" b="1" dirty="0">
                <a:solidFill>
                  <a:schemeClr val="tx1"/>
                </a:solidFill>
              </a:rPr>
              <a:t>Saturday</a:t>
            </a:r>
            <a:endParaRPr kumimoji="1" lang="ja-JP" altLang="en-US" b="1" dirty="0">
              <a:solidFill>
                <a:schemeClr val="tx1"/>
              </a:solidFill>
            </a:endParaRPr>
          </a:p>
        </p:txBody>
      </p:sp>
      <p:sp>
        <p:nvSpPr>
          <p:cNvPr id="33" name="正方形/長方形 32">
            <a:extLst>
              <a:ext uri="{FF2B5EF4-FFF2-40B4-BE49-F238E27FC236}">
                <a16:creationId xmlns:a16="http://schemas.microsoft.com/office/drawing/2014/main" id="{4D69B3E5-0B6C-4314-9D15-11EA9EE2887E}"/>
              </a:ext>
            </a:extLst>
          </p:cNvPr>
          <p:cNvSpPr/>
          <p:nvPr/>
        </p:nvSpPr>
        <p:spPr>
          <a:xfrm>
            <a:off x="6582155" y="5673787"/>
            <a:ext cx="1104313" cy="1068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金曜</a:t>
            </a:r>
            <a:endParaRPr kumimoji="1" lang="en-US" altLang="ja-JP" sz="3200" b="1" dirty="0">
              <a:solidFill>
                <a:schemeClr val="tx1"/>
              </a:solidFill>
            </a:endParaRPr>
          </a:p>
          <a:p>
            <a:pPr algn="ctr">
              <a:lnSpc>
                <a:spcPct val="80000"/>
              </a:lnSpc>
            </a:pPr>
            <a:r>
              <a:rPr kumimoji="1" lang="ja-JP" altLang="en-US" b="1" dirty="0">
                <a:solidFill>
                  <a:schemeClr val="tx1"/>
                </a:solidFill>
              </a:rPr>
              <a:t>きんよう</a:t>
            </a:r>
            <a:endParaRPr kumimoji="1" lang="en-US" altLang="ja-JP" b="1" dirty="0">
              <a:solidFill>
                <a:schemeClr val="tx1"/>
              </a:solidFill>
            </a:endParaRPr>
          </a:p>
          <a:p>
            <a:pPr algn="ctr">
              <a:lnSpc>
                <a:spcPct val="80000"/>
              </a:lnSpc>
            </a:pPr>
            <a:r>
              <a:rPr kumimoji="1" lang="en-US" altLang="ja-JP" b="1" dirty="0">
                <a:solidFill>
                  <a:schemeClr val="tx1"/>
                </a:solidFill>
              </a:rPr>
              <a:t>Friday</a:t>
            </a:r>
            <a:endParaRPr kumimoji="1" lang="ja-JP" altLang="en-US" b="1" dirty="0">
              <a:solidFill>
                <a:schemeClr val="tx1"/>
              </a:solidFill>
            </a:endParaRPr>
          </a:p>
        </p:txBody>
      </p:sp>
      <p:sp>
        <p:nvSpPr>
          <p:cNvPr id="34" name="正方形/長方形 33">
            <a:extLst>
              <a:ext uri="{FF2B5EF4-FFF2-40B4-BE49-F238E27FC236}">
                <a16:creationId xmlns:a16="http://schemas.microsoft.com/office/drawing/2014/main" id="{EB8166DB-7B58-4F45-AAA4-037BD83E3C51}"/>
              </a:ext>
            </a:extLst>
          </p:cNvPr>
          <p:cNvSpPr/>
          <p:nvPr/>
        </p:nvSpPr>
        <p:spPr>
          <a:xfrm>
            <a:off x="5228303" y="5684933"/>
            <a:ext cx="1104313" cy="10665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木曜</a:t>
            </a:r>
            <a:endParaRPr kumimoji="1" lang="en-US" altLang="ja-JP" sz="3200" b="1" dirty="0"/>
          </a:p>
          <a:p>
            <a:pPr algn="ctr">
              <a:lnSpc>
                <a:spcPct val="80000"/>
              </a:lnSpc>
            </a:pPr>
            <a:r>
              <a:rPr kumimoji="1" lang="ja-JP" altLang="en-US" b="1" dirty="0"/>
              <a:t>もくよう</a:t>
            </a:r>
            <a:r>
              <a:rPr kumimoji="1" lang="en-US" altLang="ja-JP" b="1" dirty="0"/>
              <a:t>Thursday</a:t>
            </a:r>
            <a:endParaRPr kumimoji="1" lang="ja-JP" altLang="en-US" b="1" dirty="0"/>
          </a:p>
        </p:txBody>
      </p:sp>
      <p:sp>
        <p:nvSpPr>
          <p:cNvPr id="35" name="正方形/長方形 34">
            <a:extLst>
              <a:ext uri="{FF2B5EF4-FFF2-40B4-BE49-F238E27FC236}">
                <a16:creationId xmlns:a16="http://schemas.microsoft.com/office/drawing/2014/main" id="{CDFD6C83-4564-41E2-AE7F-58087F0A9BB7}"/>
              </a:ext>
            </a:extLst>
          </p:cNvPr>
          <p:cNvSpPr/>
          <p:nvPr/>
        </p:nvSpPr>
        <p:spPr>
          <a:xfrm>
            <a:off x="2442541" y="5684933"/>
            <a:ext cx="1041181" cy="10687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火曜</a:t>
            </a:r>
            <a:endParaRPr kumimoji="1" lang="en-US" altLang="ja-JP" sz="3200" b="1" dirty="0"/>
          </a:p>
          <a:p>
            <a:pPr algn="ctr">
              <a:lnSpc>
                <a:spcPct val="80000"/>
              </a:lnSpc>
            </a:pPr>
            <a:r>
              <a:rPr kumimoji="1" lang="ja-JP" altLang="en-US" b="1" dirty="0"/>
              <a:t>かよう</a:t>
            </a:r>
            <a:endParaRPr kumimoji="1" lang="en-US" altLang="ja-JP" b="1" dirty="0"/>
          </a:p>
          <a:p>
            <a:pPr algn="ctr">
              <a:lnSpc>
                <a:spcPct val="80000"/>
              </a:lnSpc>
            </a:pPr>
            <a:r>
              <a:rPr kumimoji="1" lang="en-US" altLang="ja-JP" b="1" dirty="0"/>
              <a:t>Tuesday</a:t>
            </a:r>
            <a:endParaRPr kumimoji="1" lang="ja-JP" altLang="en-US" b="1" dirty="0"/>
          </a:p>
        </p:txBody>
      </p:sp>
      <p:sp>
        <p:nvSpPr>
          <p:cNvPr id="36" name="正方形/長方形 35">
            <a:extLst>
              <a:ext uri="{FF2B5EF4-FFF2-40B4-BE49-F238E27FC236}">
                <a16:creationId xmlns:a16="http://schemas.microsoft.com/office/drawing/2014/main" id="{3C444234-1EA8-4C85-8FE8-FBC42A03736B}"/>
              </a:ext>
            </a:extLst>
          </p:cNvPr>
          <p:cNvSpPr/>
          <p:nvPr/>
        </p:nvSpPr>
        <p:spPr>
          <a:xfrm>
            <a:off x="1207172" y="5673788"/>
            <a:ext cx="1104313" cy="107993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rgbClr val="FFFF00"/>
                </a:solidFill>
              </a:rPr>
              <a:t>月曜</a:t>
            </a:r>
            <a:endParaRPr kumimoji="1" lang="en-US" altLang="ja-JP" sz="3200" b="1" dirty="0">
              <a:solidFill>
                <a:srgbClr val="FFFF00"/>
              </a:solidFill>
            </a:endParaRPr>
          </a:p>
          <a:p>
            <a:pPr algn="ctr">
              <a:lnSpc>
                <a:spcPct val="80000"/>
              </a:lnSpc>
            </a:pPr>
            <a:r>
              <a:rPr kumimoji="1" lang="ja-JP" altLang="en-US" b="1" dirty="0">
                <a:solidFill>
                  <a:srgbClr val="FFFF00"/>
                </a:solidFill>
              </a:rPr>
              <a:t>げつよう</a:t>
            </a:r>
            <a:r>
              <a:rPr kumimoji="1" lang="en-US" altLang="ja-JP" b="1" dirty="0">
                <a:solidFill>
                  <a:srgbClr val="FFFF00"/>
                </a:solidFill>
              </a:rPr>
              <a:t>Monday</a:t>
            </a:r>
            <a:endParaRPr kumimoji="1" lang="ja-JP" altLang="en-US" b="1" dirty="0">
              <a:solidFill>
                <a:srgbClr val="FFFF00"/>
              </a:solidFill>
            </a:endParaRPr>
          </a:p>
        </p:txBody>
      </p:sp>
      <p:sp>
        <p:nvSpPr>
          <p:cNvPr id="37" name="正方形/長方形 36">
            <a:extLst>
              <a:ext uri="{FF2B5EF4-FFF2-40B4-BE49-F238E27FC236}">
                <a16:creationId xmlns:a16="http://schemas.microsoft.com/office/drawing/2014/main" id="{85A80FB2-4DDB-4A8A-AAC6-14DD14D6C7F9}"/>
              </a:ext>
            </a:extLst>
          </p:cNvPr>
          <p:cNvSpPr/>
          <p:nvPr/>
        </p:nvSpPr>
        <p:spPr>
          <a:xfrm>
            <a:off x="40486" y="5673788"/>
            <a:ext cx="1118559" cy="1077653"/>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rgbClr val="FF0000"/>
                </a:solidFill>
              </a:rPr>
              <a:t>日曜</a:t>
            </a:r>
            <a:endParaRPr kumimoji="1" lang="en-US" altLang="ja-JP" sz="3200" b="1" dirty="0">
              <a:solidFill>
                <a:srgbClr val="FF0000"/>
              </a:solidFill>
            </a:endParaRPr>
          </a:p>
          <a:p>
            <a:pPr algn="ctr">
              <a:lnSpc>
                <a:spcPct val="80000"/>
              </a:lnSpc>
            </a:pPr>
            <a:r>
              <a:rPr kumimoji="1" lang="ja-JP" altLang="en-US" dirty="0">
                <a:solidFill>
                  <a:srgbClr val="FF0000"/>
                </a:solidFill>
              </a:rPr>
              <a:t>にちよう</a:t>
            </a:r>
            <a:r>
              <a:rPr kumimoji="1" lang="en-US" altLang="ja-JP" b="1" dirty="0">
                <a:solidFill>
                  <a:srgbClr val="FF0000"/>
                </a:solidFill>
              </a:rPr>
              <a:t>Sunday</a:t>
            </a:r>
            <a:endParaRPr kumimoji="1" lang="ja-JP" altLang="en-US" b="1" dirty="0">
              <a:solidFill>
                <a:srgbClr val="FF0000"/>
              </a:solidFill>
            </a:endParaRPr>
          </a:p>
        </p:txBody>
      </p:sp>
      <p:sp>
        <p:nvSpPr>
          <p:cNvPr id="38" name="テキスト ボックス 37">
            <a:extLst>
              <a:ext uri="{FF2B5EF4-FFF2-40B4-BE49-F238E27FC236}">
                <a16:creationId xmlns:a16="http://schemas.microsoft.com/office/drawing/2014/main" id="{928BB2D7-C19D-455F-80EF-F3FE7F87F73F}"/>
              </a:ext>
            </a:extLst>
          </p:cNvPr>
          <p:cNvSpPr txBox="1"/>
          <p:nvPr/>
        </p:nvSpPr>
        <p:spPr>
          <a:xfrm>
            <a:off x="57045" y="5089825"/>
            <a:ext cx="1041181" cy="536557"/>
          </a:xfrm>
          <a:prstGeom prst="rect">
            <a:avLst/>
          </a:prstGeom>
          <a:solidFill>
            <a:srgbClr val="66FFFF"/>
          </a:solidFill>
          <a:ln>
            <a:solidFill>
              <a:schemeClr val="tx1"/>
            </a:solidFill>
          </a:ln>
        </p:spPr>
        <p:txBody>
          <a:bodyPr wrap="square" rtlCol="0">
            <a:spAutoFit/>
          </a:bodyPr>
          <a:lstStyle/>
          <a:p>
            <a:pPr algn="ctr">
              <a:lnSpc>
                <a:spcPct val="80000"/>
              </a:lnSpc>
            </a:pPr>
            <a:r>
              <a:rPr lang="en-US" altLang="ja-JP" b="1" dirty="0">
                <a:solidFill>
                  <a:srgbClr val="FF0000"/>
                </a:solidFill>
              </a:rPr>
              <a:t>day of the Sun</a:t>
            </a:r>
            <a:endParaRPr lang="en-US" altLang="ja-JP" sz="1600" b="1" dirty="0">
              <a:solidFill>
                <a:srgbClr val="FF0000"/>
              </a:solidFill>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44E7C778-461F-40F0-A9F5-47663EB5DC42}"/>
              </a:ext>
            </a:extLst>
          </p:cNvPr>
          <p:cNvSpPr txBox="1"/>
          <p:nvPr/>
        </p:nvSpPr>
        <p:spPr>
          <a:xfrm>
            <a:off x="1133295" y="5074172"/>
            <a:ext cx="1210951" cy="536557"/>
          </a:xfrm>
          <a:prstGeom prst="rect">
            <a:avLst/>
          </a:prstGeom>
          <a:solidFill>
            <a:schemeClr val="tx1"/>
          </a:solidFill>
          <a:ln>
            <a:solidFill>
              <a:schemeClr val="tx1"/>
            </a:solidFill>
          </a:ln>
        </p:spPr>
        <p:txBody>
          <a:bodyPr wrap="square" rtlCol="0">
            <a:spAutoFit/>
          </a:bodyPr>
          <a:lstStyle/>
          <a:p>
            <a:pPr algn="ctr">
              <a:lnSpc>
                <a:spcPct val="80000"/>
              </a:lnSpc>
            </a:pPr>
            <a:r>
              <a:rPr lang="en-US" altLang="ja-JP" b="1" dirty="0">
                <a:solidFill>
                  <a:srgbClr val="FFFF00"/>
                </a:solidFill>
              </a:rPr>
              <a:t>day of</a:t>
            </a:r>
          </a:p>
          <a:p>
            <a:pPr algn="ctr">
              <a:lnSpc>
                <a:spcPct val="80000"/>
              </a:lnSpc>
            </a:pPr>
            <a:r>
              <a:rPr lang="en-US" altLang="ja-JP" b="1" dirty="0">
                <a:solidFill>
                  <a:srgbClr val="FFFF00"/>
                </a:solidFill>
              </a:rPr>
              <a:t>the Moon</a:t>
            </a:r>
            <a:endParaRPr lang="en-US" altLang="ja-JP" sz="1600" b="1" dirty="0">
              <a:solidFill>
                <a:srgbClr val="FFFF00"/>
              </a:solidFill>
              <a:latin typeface="MS UI Gothic" panose="020B0600070205080204" pitchFamily="50" charset="-128"/>
              <a:ea typeface="MS UI Gothic" panose="020B0600070205080204" pitchFamily="50" charset="-128"/>
            </a:endParaRPr>
          </a:p>
        </p:txBody>
      </p:sp>
      <p:sp>
        <p:nvSpPr>
          <p:cNvPr id="40" name="テキスト ボックス 39">
            <a:extLst>
              <a:ext uri="{FF2B5EF4-FFF2-40B4-BE49-F238E27FC236}">
                <a16:creationId xmlns:a16="http://schemas.microsoft.com/office/drawing/2014/main" id="{7002A251-CB09-4F02-8EBE-5F894AE31F3B}"/>
              </a:ext>
            </a:extLst>
          </p:cNvPr>
          <p:cNvSpPr txBox="1"/>
          <p:nvPr/>
        </p:nvSpPr>
        <p:spPr>
          <a:xfrm>
            <a:off x="2390395" y="5089105"/>
            <a:ext cx="1116562" cy="536557"/>
          </a:xfrm>
          <a:prstGeom prst="rect">
            <a:avLst/>
          </a:prstGeom>
          <a:solidFill>
            <a:srgbClr val="FF000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Mars</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41" name="テキスト ボックス 40">
            <a:extLst>
              <a:ext uri="{FF2B5EF4-FFF2-40B4-BE49-F238E27FC236}">
                <a16:creationId xmlns:a16="http://schemas.microsoft.com/office/drawing/2014/main" id="{F34FDF19-7F6F-4C07-B84E-0528B08F5B86}"/>
              </a:ext>
            </a:extLst>
          </p:cNvPr>
          <p:cNvSpPr txBox="1"/>
          <p:nvPr/>
        </p:nvSpPr>
        <p:spPr>
          <a:xfrm>
            <a:off x="3579376" y="5074172"/>
            <a:ext cx="1485880" cy="536557"/>
          </a:xfrm>
          <a:prstGeom prst="rect">
            <a:avLst/>
          </a:prstGeom>
          <a:solidFill>
            <a:srgbClr val="002060"/>
          </a:solidFill>
          <a:ln>
            <a:solidFill>
              <a:schemeClr val="tx1"/>
            </a:solidFill>
          </a:ln>
        </p:spPr>
        <p:txBody>
          <a:bodyPr wrap="square" rtlCol="0">
            <a:spAutoFit/>
          </a:bodyPr>
          <a:lstStyle/>
          <a:p>
            <a:pPr algn="ctr">
              <a:lnSpc>
                <a:spcPct val="80000"/>
              </a:lnSpc>
            </a:pPr>
            <a:r>
              <a:rPr lang="en-US" altLang="ja-JP" b="1" dirty="0">
                <a:solidFill>
                  <a:schemeClr val="bg1"/>
                </a:solidFill>
              </a:rPr>
              <a:t>day of </a:t>
            </a:r>
          </a:p>
          <a:p>
            <a:pPr algn="ctr">
              <a:lnSpc>
                <a:spcPct val="80000"/>
              </a:lnSpc>
            </a:pPr>
            <a:r>
              <a:rPr lang="en-US" altLang="ja-JP" b="1" dirty="0">
                <a:solidFill>
                  <a:schemeClr val="bg1"/>
                </a:solidFill>
              </a:rPr>
              <a:t>the Mercury</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42" name="テキスト ボックス 41">
            <a:extLst>
              <a:ext uri="{FF2B5EF4-FFF2-40B4-BE49-F238E27FC236}">
                <a16:creationId xmlns:a16="http://schemas.microsoft.com/office/drawing/2014/main" id="{A2F30D84-58CC-4EF1-81D3-FDFF7A2FDCA4}"/>
              </a:ext>
            </a:extLst>
          </p:cNvPr>
          <p:cNvSpPr txBox="1"/>
          <p:nvPr/>
        </p:nvSpPr>
        <p:spPr>
          <a:xfrm>
            <a:off x="5139512" y="5074172"/>
            <a:ext cx="1325457" cy="536557"/>
          </a:xfrm>
          <a:prstGeom prst="rect">
            <a:avLst/>
          </a:prstGeom>
          <a:solidFill>
            <a:srgbClr val="00B05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Jupiter</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43" name="テキスト ボックス 42">
            <a:extLst>
              <a:ext uri="{FF2B5EF4-FFF2-40B4-BE49-F238E27FC236}">
                <a16:creationId xmlns:a16="http://schemas.microsoft.com/office/drawing/2014/main" id="{11CBB171-BFEF-4A93-8899-90B762309E21}"/>
              </a:ext>
            </a:extLst>
          </p:cNvPr>
          <p:cNvSpPr txBox="1"/>
          <p:nvPr/>
        </p:nvSpPr>
        <p:spPr>
          <a:xfrm>
            <a:off x="6515888" y="5074172"/>
            <a:ext cx="1236848" cy="536557"/>
          </a:xfrm>
          <a:prstGeom prst="rect">
            <a:avLst/>
          </a:prstGeom>
          <a:solidFill>
            <a:schemeClr val="bg1"/>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Venus</a:t>
            </a:r>
            <a:endParaRPr lang="en-US" altLang="ja-JP" sz="1600" b="1" dirty="0">
              <a:latin typeface="MS UI Gothic" panose="020B0600070205080204" pitchFamily="50" charset="-128"/>
              <a:ea typeface="MS UI Gothic" panose="020B0600070205080204" pitchFamily="50" charset="-128"/>
            </a:endParaRPr>
          </a:p>
        </p:txBody>
      </p:sp>
      <p:sp>
        <p:nvSpPr>
          <p:cNvPr id="44" name="テキスト ボックス 43">
            <a:extLst>
              <a:ext uri="{FF2B5EF4-FFF2-40B4-BE49-F238E27FC236}">
                <a16:creationId xmlns:a16="http://schemas.microsoft.com/office/drawing/2014/main" id="{3E0DF279-8F40-4BE4-844C-3B13021AEC06}"/>
              </a:ext>
            </a:extLst>
          </p:cNvPr>
          <p:cNvSpPr txBox="1"/>
          <p:nvPr/>
        </p:nvSpPr>
        <p:spPr>
          <a:xfrm>
            <a:off x="7802159" y="5074172"/>
            <a:ext cx="1283346" cy="536557"/>
          </a:xfrm>
          <a:prstGeom prst="rect">
            <a:avLst/>
          </a:prstGeom>
          <a:solidFill>
            <a:srgbClr val="FFFF00"/>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Saturn</a:t>
            </a:r>
            <a:endParaRPr lang="en-US" altLang="ja-JP" sz="1600" b="1" dirty="0">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F04CB71D-DB04-4FBD-83F9-3D6E2BF0B7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7699" y="1225427"/>
            <a:ext cx="931069" cy="1095376"/>
          </a:xfrm>
          <a:prstGeom prst="rect">
            <a:avLst/>
          </a:prstGeom>
        </p:spPr>
      </p:pic>
    </p:spTree>
    <p:extLst>
      <p:ext uri="{BB962C8B-B14F-4D97-AF65-F5344CB8AC3E}">
        <p14:creationId xmlns:p14="http://schemas.microsoft.com/office/powerpoint/2010/main" val="243241119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3032</TotalTime>
  <Words>527</Words>
  <Application>Microsoft Office PowerPoint</Application>
  <PresentationFormat>画面に合わせる (4:3)</PresentationFormat>
  <Paragraphs>212</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MS UI Gothic</vt:lpstr>
      <vt:lpstr>Arial</vt:lpstr>
      <vt:lpstr>Calibri</vt:lpstr>
      <vt:lpstr>Calibri Light</vt:lpstr>
      <vt:lpstr>Wingdings</vt:lpstr>
      <vt:lpstr>Office テーマ</vt:lpstr>
      <vt:lpstr>Free Kanji Material  無料漢字教材 kanji0019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66</cp:revision>
  <dcterms:created xsi:type="dcterms:W3CDTF">2022-02-04T14:29:48Z</dcterms:created>
  <dcterms:modified xsi:type="dcterms:W3CDTF">2022-02-23T16:02:02Z</dcterms:modified>
</cp:coreProperties>
</file>