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542" r:id="rId2"/>
    <p:sldId id="543" r:id="rId3"/>
    <p:sldId id="541" r:id="rId4"/>
    <p:sldId id="497" r:id="rId5"/>
    <p:sldId id="786" r:id="rId6"/>
    <p:sldId id="655" r:id="rId7"/>
    <p:sldId id="65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77" d="100"/>
          <a:sy n="77" d="100"/>
        </p:scale>
        <p:origin x="82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2.png"/><Relationship Id="rId7" Type="http://schemas.openxmlformats.org/officeDocument/2006/relationships/image" Target="../media/image24.jpe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17.png"/><Relationship Id="rId11" Type="http://schemas.openxmlformats.org/officeDocument/2006/relationships/image" Target="../media/image28.png"/><Relationship Id="rId5" Type="http://schemas.openxmlformats.org/officeDocument/2006/relationships/image" Target="../media/image18.png"/><Relationship Id="rId10" Type="http://schemas.openxmlformats.org/officeDocument/2006/relationships/image" Target="../media/image27.png"/><Relationship Id="rId4" Type="http://schemas.openxmlformats.org/officeDocument/2006/relationships/image" Target="../media/image23.gif"/><Relationship Id="rId9" Type="http://schemas.openxmlformats.org/officeDocument/2006/relationships/image" Target="../media/image26.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9.png"/><Relationship Id="rId1" Type="http://schemas.openxmlformats.org/officeDocument/2006/relationships/slideLayout" Target="../slideLayouts/slideLayout7.xml"/><Relationship Id="rId4" Type="http://schemas.openxmlformats.org/officeDocument/2006/relationships/image" Target="../media/image30.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kanji0243-0244</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489F0D69-9678-4C75-A4E3-257258925C7A}"/>
              </a:ext>
            </a:extLst>
          </p:cNvPr>
          <p:cNvPicPr>
            <a:picLocks noChangeAspect="1"/>
          </p:cNvPicPr>
          <p:nvPr/>
        </p:nvPicPr>
        <p:blipFill>
          <a:blip r:embed="rId2"/>
          <a:stretch>
            <a:fillRect/>
          </a:stretch>
        </p:blipFill>
        <p:spPr>
          <a:xfrm>
            <a:off x="1824321" y="1895213"/>
            <a:ext cx="5495357" cy="584940"/>
          </a:xfrm>
          <a:prstGeom prst="rect">
            <a:avLst/>
          </a:prstGeom>
        </p:spPr>
      </p:pic>
      <p:pic>
        <p:nvPicPr>
          <p:cNvPr id="5" name="図 4">
            <a:extLst>
              <a:ext uri="{FF2B5EF4-FFF2-40B4-BE49-F238E27FC236}">
                <a16:creationId xmlns:a16="http://schemas.microsoft.com/office/drawing/2014/main" id="{DFA079E9-B604-488A-99D4-37A3C59DEF3C}"/>
              </a:ext>
            </a:extLst>
          </p:cNvPr>
          <p:cNvPicPr>
            <a:picLocks noChangeAspect="1"/>
          </p:cNvPicPr>
          <p:nvPr/>
        </p:nvPicPr>
        <p:blipFill>
          <a:blip r:embed="rId3"/>
          <a:stretch>
            <a:fillRect/>
          </a:stretch>
        </p:blipFill>
        <p:spPr>
          <a:xfrm>
            <a:off x="0" y="2963689"/>
            <a:ext cx="9144000" cy="930622"/>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DCCAC1F-6018-4108-B96A-41538A865296}"/>
              </a:ext>
            </a:extLst>
          </p:cNvPr>
          <p:cNvPicPr>
            <a:picLocks noChangeAspect="1"/>
          </p:cNvPicPr>
          <p:nvPr/>
        </p:nvPicPr>
        <p:blipFill>
          <a:blip r:embed="rId2"/>
          <a:stretch>
            <a:fillRect/>
          </a:stretch>
        </p:blipFill>
        <p:spPr>
          <a:xfrm>
            <a:off x="0" y="12399"/>
            <a:ext cx="9144000" cy="461905"/>
          </a:xfrm>
          <a:prstGeom prst="rect">
            <a:avLst/>
          </a:prstGeom>
        </p:spPr>
      </p:pic>
      <p:pic>
        <p:nvPicPr>
          <p:cNvPr id="4" name="図 3">
            <a:extLst>
              <a:ext uri="{FF2B5EF4-FFF2-40B4-BE49-F238E27FC236}">
                <a16:creationId xmlns:a16="http://schemas.microsoft.com/office/drawing/2014/main" id="{A85A719D-8E6F-446C-B635-B443DD6FD29B}"/>
              </a:ext>
            </a:extLst>
          </p:cNvPr>
          <p:cNvPicPr>
            <a:picLocks noChangeAspect="1"/>
          </p:cNvPicPr>
          <p:nvPr/>
        </p:nvPicPr>
        <p:blipFill>
          <a:blip r:embed="rId3"/>
          <a:stretch>
            <a:fillRect/>
          </a:stretch>
        </p:blipFill>
        <p:spPr>
          <a:xfrm>
            <a:off x="6617505" y="470107"/>
            <a:ext cx="546062" cy="1244701"/>
          </a:xfrm>
          <a:prstGeom prst="rect">
            <a:avLst/>
          </a:prstGeom>
        </p:spPr>
      </p:pic>
      <p:sp>
        <p:nvSpPr>
          <p:cNvPr id="6" name="テキスト ボックス 5">
            <a:extLst>
              <a:ext uri="{FF2B5EF4-FFF2-40B4-BE49-F238E27FC236}">
                <a16:creationId xmlns:a16="http://schemas.microsoft.com/office/drawing/2014/main" id="{4F519D24-150F-465F-9972-91B4908415BE}"/>
              </a:ext>
            </a:extLst>
          </p:cNvPr>
          <p:cNvSpPr txBox="1"/>
          <p:nvPr/>
        </p:nvSpPr>
        <p:spPr>
          <a:xfrm>
            <a:off x="503574" y="4076623"/>
            <a:ext cx="5285068" cy="2111347"/>
          </a:xfrm>
          <a:prstGeom prst="rect">
            <a:avLst/>
          </a:prstGeom>
          <a:noFill/>
        </p:spPr>
        <p:txBody>
          <a:bodyPr wrap="square" rtlCol="0">
            <a:spAutoFit/>
          </a:bodyPr>
          <a:lstStyle/>
          <a:p>
            <a:pPr>
              <a:lnSpc>
                <a:spcPct val="80000"/>
              </a:lnSpc>
            </a:pPr>
            <a:r>
              <a:rPr lang="en-US" altLang="ja-JP" sz="4000" dirty="0"/>
              <a:t>omen, fortune-telling</a:t>
            </a:r>
          </a:p>
          <a:p>
            <a:pPr marL="571500" indent="-571500">
              <a:lnSpc>
                <a:spcPct val="80000"/>
              </a:lnSpc>
              <a:buFont typeface="Wingdings" panose="05000000000000000000" pitchFamily="2" charset="2"/>
              <a:buChar char="à"/>
            </a:pPr>
            <a:r>
              <a:rPr lang="en-US" altLang="ja-JP" sz="4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words</a:t>
            </a: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 from the God / ancestors</a:t>
            </a:r>
          </a:p>
          <a:p>
            <a:pPr marL="571500" indent="-571500">
              <a:lnSpc>
                <a:spcPct val="80000"/>
              </a:lnSpc>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say, language</a:t>
            </a:r>
            <a:endParaRPr lang="en-US" altLang="ja-JP" sz="4400" b="1" dirty="0">
              <a:solidFill>
                <a:srgbClr val="FF0000"/>
              </a:solidFill>
              <a:latin typeface="MS UI Gothic" panose="020B0600070205080204" pitchFamily="50" charset="-128"/>
              <a:ea typeface="MS UI Gothic" panose="020B0600070205080204" pitchFamily="50" charset="-128"/>
            </a:endParaRPr>
          </a:p>
        </p:txBody>
      </p:sp>
      <p:grpSp>
        <p:nvGrpSpPr>
          <p:cNvPr id="7" name="グループ化 6">
            <a:extLst>
              <a:ext uri="{FF2B5EF4-FFF2-40B4-BE49-F238E27FC236}">
                <a16:creationId xmlns:a16="http://schemas.microsoft.com/office/drawing/2014/main" id="{51554ED6-D010-4C6D-8E0F-3111A0C52A48}"/>
              </a:ext>
            </a:extLst>
          </p:cNvPr>
          <p:cNvGrpSpPr/>
          <p:nvPr/>
        </p:nvGrpSpPr>
        <p:grpSpPr>
          <a:xfrm>
            <a:off x="7580670" y="705299"/>
            <a:ext cx="870155" cy="2411671"/>
            <a:chOff x="1305767" y="2078096"/>
            <a:chExt cx="784977" cy="2041717"/>
          </a:xfrm>
        </p:grpSpPr>
        <p:sp>
          <p:nvSpPr>
            <p:cNvPr id="8" name="正方形/長方形 7">
              <a:extLst>
                <a:ext uri="{FF2B5EF4-FFF2-40B4-BE49-F238E27FC236}">
                  <a16:creationId xmlns:a16="http://schemas.microsoft.com/office/drawing/2014/main" id="{8E3F324A-0BF4-4094-9F7C-79FC9DA1F9C6}"/>
                </a:ext>
              </a:extLst>
            </p:cNvPr>
            <p:cNvSpPr/>
            <p:nvPr/>
          </p:nvSpPr>
          <p:spPr>
            <a:xfrm>
              <a:off x="1419894" y="3620796"/>
              <a:ext cx="647700" cy="499017"/>
            </a:xfrm>
            <a:prstGeom prst="rect">
              <a:avLst/>
            </a:pr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07E3E919-322B-4C57-88E5-2B25A07A11E8}"/>
                </a:ext>
              </a:extLst>
            </p:cNvPr>
            <p:cNvCxnSpPr>
              <a:cxnSpLocks/>
            </p:cNvCxnSpPr>
            <p:nvPr/>
          </p:nvCxnSpPr>
          <p:spPr>
            <a:xfrm>
              <a:off x="1419894" y="2984901"/>
              <a:ext cx="265483" cy="22061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A128F931-0E0F-4A9C-8845-7A40D42B6914}"/>
                </a:ext>
              </a:extLst>
            </p:cNvPr>
            <p:cNvCxnSpPr>
              <a:cxnSpLocks/>
            </p:cNvCxnSpPr>
            <p:nvPr/>
          </p:nvCxnSpPr>
          <p:spPr>
            <a:xfrm flipH="1">
              <a:off x="1711134" y="2173098"/>
              <a:ext cx="379610" cy="235866"/>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4DC2BBC2-F6D5-409B-BD01-8C6B61288598}"/>
                </a:ext>
              </a:extLst>
            </p:cNvPr>
            <p:cNvCxnSpPr>
              <a:cxnSpLocks/>
            </p:cNvCxnSpPr>
            <p:nvPr/>
          </p:nvCxnSpPr>
          <p:spPr>
            <a:xfrm>
              <a:off x="1305767" y="2155470"/>
              <a:ext cx="379610" cy="235866"/>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E7A96188-2D54-4E3B-B73C-B824CE5939A2}"/>
                </a:ext>
              </a:extLst>
            </p:cNvPr>
            <p:cNvCxnSpPr>
              <a:cxnSpLocks/>
            </p:cNvCxnSpPr>
            <p:nvPr/>
          </p:nvCxnSpPr>
          <p:spPr>
            <a:xfrm>
              <a:off x="1743744" y="2078096"/>
              <a:ext cx="0" cy="1142671"/>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18619743-3C4A-4ABE-BEC3-B18C07938C9C}"/>
                </a:ext>
              </a:extLst>
            </p:cNvPr>
            <p:cNvCxnSpPr>
              <a:cxnSpLocks/>
            </p:cNvCxnSpPr>
            <p:nvPr/>
          </p:nvCxnSpPr>
          <p:spPr>
            <a:xfrm flipH="1">
              <a:off x="1762077" y="2999277"/>
              <a:ext cx="265483" cy="22061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6DB08B62-2D25-4728-95E4-197326FD2CDD}"/>
                </a:ext>
              </a:extLst>
            </p:cNvPr>
            <p:cNvCxnSpPr>
              <a:cxnSpLocks/>
            </p:cNvCxnSpPr>
            <p:nvPr/>
          </p:nvCxnSpPr>
          <p:spPr>
            <a:xfrm>
              <a:off x="1417017" y="2447191"/>
              <a:ext cx="265483" cy="22061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FF9045AB-F166-4EE8-A0FF-7580A28B0AC7}"/>
                </a:ext>
              </a:extLst>
            </p:cNvPr>
            <p:cNvCxnSpPr>
              <a:cxnSpLocks/>
            </p:cNvCxnSpPr>
            <p:nvPr/>
          </p:nvCxnSpPr>
          <p:spPr>
            <a:xfrm flipH="1">
              <a:off x="1759200" y="2461567"/>
              <a:ext cx="265483" cy="22061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16" name="図 15">
            <a:extLst>
              <a:ext uri="{FF2B5EF4-FFF2-40B4-BE49-F238E27FC236}">
                <a16:creationId xmlns:a16="http://schemas.microsoft.com/office/drawing/2014/main" id="{0F882955-C521-46D4-80D7-0AF32FB2D96B}"/>
              </a:ext>
            </a:extLst>
          </p:cNvPr>
          <p:cNvPicPr>
            <a:picLocks noChangeAspect="1"/>
          </p:cNvPicPr>
          <p:nvPr/>
        </p:nvPicPr>
        <p:blipFill>
          <a:blip r:embed="rId4"/>
          <a:stretch>
            <a:fillRect/>
          </a:stretch>
        </p:blipFill>
        <p:spPr>
          <a:xfrm>
            <a:off x="6447837" y="1832128"/>
            <a:ext cx="1009650" cy="1638300"/>
          </a:xfrm>
          <a:prstGeom prst="rect">
            <a:avLst/>
          </a:prstGeom>
        </p:spPr>
      </p:pic>
      <p:sp>
        <p:nvSpPr>
          <p:cNvPr id="17" name="吹き出し: 四角形 16">
            <a:extLst>
              <a:ext uri="{FF2B5EF4-FFF2-40B4-BE49-F238E27FC236}">
                <a16:creationId xmlns:a16="http://schemas.microsoft.com/office/drawing/2014/main" id="{4BBEB0F7-FF5E-4E1B-B709-C8C7BB4BAD2D}"/>
              </a:ext>
            </a:extLst>
          </p:cNvPr>
          <p:cNvSpPr/>
          <p:nvPr/>
        </p:nvSpPr>
        <p:spPr>
          <a:xfrm>
            <a:off x="807665" y="573874"/>
            <a:ext cx="1863078" cy="893845"/>
          </a:xfrm>
          <a:prstGeom prst="wedgeRectCallout">
            <a:avLst>
              <a:gd name="adj1" fmla="val -29114"/>
              <a:gd name="adj2" fmla="val 9345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400" dirty="0">
                <a:solidFill>
                  <a:sysClr val="windowText" lastClr="000000"/>
                </a:solidFill>
                <a:latin typeface="MS UI Gothic" panose="020B0600070205080204" pitchFamily="50" charset="-128"/>
                <a:ea typeface="MS UI Gothic" panose="020B0600070205080204" pitchFamily="50" charset="-128"/>
              </a:rPr>
              <a:t>Burning-hot metal stick</a:t>
            </a:r>
          </a:p>
          <a:p>
            <a:pPr algn="ctr">
              <a:lnSpc>
                <a:spcPct val="80000"/>
              </a:lnSpc>
            </a:pPr>
            <a:r>
              <a:rPr kumimoji="1" lang="en-US" altLang="ja-JP" sz="2400" dirty="0">
                <a:solidFill>
                  <a:sysClr val="windowText" lastClr="000000"/>
                </a:solidFill>
                <a:latin typeface="MS UI Gothic" panose="020B0600070205080204" pitchFamily="50" charset="-128"/>
                <a:ea typeface="MS UI Gothic" panose="020B0600070205080204" pitchFamily="50" charset="-128"/>
              </a:rPr>
              <a:t>(arrow)</a:t>
            </a:r>
            <a:endParaRPr kumimoji="1" lang="ja-JP" altLang="en-US" sz="2400" dirty="0">
              <a:solidFill>
                <a:sysClr val="windowText" lastClr="000000"/>
              </a:solidFill>
              <a:latin typeface="MS UI Gothic" panose="020B0600070205080204" pitchFamily="50" charset="-128"/>
              <a:ea typeface="MS UI Gothic" panose="020B0600070205080204" pitchFamily="50" charset="-128"/>
            </a:endParaRPr>
          </a:p>
        </p:txBody>
      </p:sp>
      <p:pic>
        <p:nvPicPr>
          <p:cNvPr id="18" name="Picture 2" descr="メラメラ燃える炎のイラスト02">
            <a:extLst>
              <a:ext uri="{FF2B5EF4-FFF2-40B4-BE49-F238E27FC236}">
                <a16:creationId xmlns:a16="http://schemas.microsoft.com/office/drawing/2014/main" id="{36EE74B2-DE3D-4E9F-9CA4-C77659787A2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50291" y="2009901"/>
            <a:ext cx="1251753" cy="1323439"/>
          </a:xfrm>
          <a:prstGeom prst="rect">
            <a:avLst/>
          </a:prstGeom>
          <a:noFill/>
          <a:extLst>
            <a:ext uri="{909E8E84-426E-40DD-AFC4-6F175D3DCCD1}">
              <a14:hiddenFill xmlns:a14="http://schemas.microsoft.com/office/drawing/2010/main">
                <a:solidFill>
                  <a:srgbClr val="FFFFFF"/>
                </a:solidFill>
              </a14:hiddenFill>
            </a:ext>
          </a:extLst>
        </p:spPr>
      </p:pic>
      <p:sp>
        <p:nvSpPr>
          <p:cNvPr id="19" name="二等辺三角形 18">
            <a:extLst>
              <a:ext uri="{FF2B5EF4-FFF2-40B4-BE49-F238E27FC236}">
                <a16:creationId xmlns:a16="http://schemas.microsoft.com/office/drawing/2014/main" id="{EF888C37-2A76-4F62-8312-AF62CC32388F}"/>
              </a:ext>
            </a:extLst>
          </p:cNvPr>
          <p:cNvSpPr/>
          <p:nvPr/>
        </p:nvSpPr>
        <p:spPr>
          <a:xfrm rot="8804038">
            <a:off x="1106458" y="1036292"/>
            <a:ext cx="120574" cy="1796497"/>
          </a:xfrm>
          <a:prstGeom prst="triangle">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pic>
        <p:nvPicPr>
          <p:cNvPr id="20" name="図 19">
            <a:extLst>
              <a:ext uri="{FF2B5EF4-FFF2-40B4-BE49-F238E27FC236}">
                <a16:creationId xmlns:a16="http://schemas.microsoft.com/office/drawing/2014/main" id="{52A371EA-E10E-424D-AC7C-EFADD84DE190}"/>
              </a:ext>
            </a:extLst>
          </p:cNvPr>
          <p:cNvPicPr>
            <a:picLocks noChangeAspect="1"/>
          </p:cNvPicPr>
          <p:nvPr/>
        </p:nvPicPr>
        <p:blipFill>
          <a:blip r:embed="rId6"/>
          <a:stretch>
            <a:fillRect/>
          </a:stretch>
        </p:blipFill>
        <p:spPr>
          <a:xfrm>
            <a:off x="2739399" y="1020797"/>
            <a:ext cx="1523498" cy="2224653"/>
          </a:xfrm>
          <a:prstGeom prst="rect">
            <a:avLst/>
          </a:prstGeom>
        </p:spPr>
      </p:pic>
      <p:sp>
        <p:nvSpPr>
          <p:cNvPr id="21" name="吹き出し: 四角形 20">
            <a:extLst>
              <a:ext uri="{FF2B5EF4-FFF2-40B4-BE49-F238E27FC236}">
                <a16:creationId xmlns:a16="http://schemas.microsoft.com/office/drawing/2014/main" id="{880FC07B-ACB5-4F2C-AF4C-ED4E64A112DE}"/>
              </a:ext>
            </a:extLst>
          </p:cNvPr>
          <p:cNvSpPr/>
          <p:nvPr/>
        </p:nvSpPr>
        <p:spPr>
          <a:xfrm>
            <a:off x="3725492" y="2813847"/>
            <a:ext cx="2061376" cy="701198"/>
          </a:xfrm>
          <a:prstGeom prst="wedgeRectCallout">
            <a:avLst>
              <a:gd name="adj1" fmla="val -59883"/>
              <a:gd name="adj2" fmla="val -3714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400" dirty="0">
                <a:solidFill>
                  <a:sysClr val="windowText" lastClr="000000"/>
                </a:solidFill>
                <a:latin typeface="MS UI Gothic" panose="020B0600070205080204" pitchFamily="50" charset="-128"/>
                <a:ea typeface="MS UI Gothic" panose="020B0600070205080204" pitchFamily="50" charset="-128"/>
              </a:rPr>
              <a:t>Oracle bone</a:t>
            </a:r>
          </a:p>
          <a:p>
            <a:pPr algn="ctr">
              <a:lnSpc>
                <a:spcPct val="80000"/>
              </a:lnSpc>
            </a:pPr>
            <a:r>
              <a:rPr kumimoji="1" lang="en-US" altLang="ja-JP" sz="2400" dirty="0">
                <a:solidFill>
                  <a:sysClr val="windowText" lastClr="000000"/>
                </a:solidFill>
                <a:latin typeface="MS UI Gothic" panose="020B0600070205080204" pitchFamily="50" charset="-128"/>
                <a:ea typeface="MS UI Gothic" panose="020B0600070205080204" pitchFamily="50" charset="-128"/>
              </a:rPr>
              <a:t>(animal bone)</a:t>
            </a:r>
            <a:endParaRPr kumimoji="1" lang="ja-JP" altLang="en-US" sz="2400" dirty="0">
              <a:solidFill>
                <a:sysClr val="windowText" lastClr="000000"/>
              </a:solidFill>
              <a:latin typeface="MS UI Gothic" panose="020B0600070205080204" pitchFamily="50" charset="-128"/>
              <a:ea typeface="MS UI Gothic" panose="020B0600070205080204" pitchFamily="50" charset="-128"/>
            </a:endParaRPr>
          </a:p>
        </p:txBody>
      </p:sp>
      <p:grpSp>
        <p:nvGrpSpPr>
          <p:cNvPr id="22" name="グループ化 21">
            <a:extLst>
              <a:ext uri="{FF2B5EF4-FFF2-40B4-BE49-F238E27FC236}">
                <a16:creationId xmlns:a16="http://schemas.microsoft.com/office/drawing/2014/main" id="{D4611E4E-1BB4-40C7-A12F-2C28CC6C6F07}"/>
              </a:ext>
            </a:extLst>
          </p:cNvPr>
          <p:cNvGrpSpPr/>
          <p:nvPr/>
        </p:nvGrpSpPr>
        <p:grpSpPr>
          <a:xfrm>
            <a:off x="631711" y="1769807"/>
            <a:ext cx="910091" cy="1169661"/>
            <a:chOff x="-289125" y="2350671"/>
            <a:chExt cx="910091" cy="1169661"/>
          </a:xfrm>
        </p:grpSpPr>
        <p:cxnSp>
          <p:nvCxnSpPr>
            <p:cNvPr id="23" name="直線矢印コネクタ 22">
              <a:extLst>
                <a:ext uri="{FF2B5EF4-FFF2-40B4-BE49-F238E27FC236}">
                  <a16:creationId xmlns:a16="http://schemas.microsoft.com/office/drawing/2014/main" id="{8B6A6112-0771-437D-B2F2-A0C1BF80E950}"/>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4" name="平行四辺形 23">
              <a:extLst>
                <a:ext uri="{FF2B5EF4-FFF2-40B4-BE49-F238E27FC236}">
                  <a16:creationId xmlns:a16="http://schemas.microsoft.com/office/drawing/2014/main" id="{74DD91B2-4948-49B0-A23C-331DF0F8B677}"/>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平行四辺形 24">
              <a:extLst>
                <a:ext uri="{FF2B5EF4-FFF2-40B4-BE49-F238E27FC236}">
                  <a16:creationId xmlns:a16="http://schemas.microsoft.com/office/drawing/2014/main" id="{45963896-2B55-449B-A409-A071EA259491}"/>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6" name="グループ化 25">
            <a:extLst>
              <a:ext uri="{FF2B5EF4-FFF2-40B4-BE49-F238E27FC236}">
                <a16:creationId xmlns:a16="http://schemas.microsoft.com/office/drawing/2014/main" id="{813CC580-8121-47AB-953D-15A091E02CE2}"/>
              </a:ext>
            </a:extLst>
          </p:cNvPr>
          <p:cNvGrpSpPr/>
          <p:nvPr/>
        </p:nvGrpSpPr>
        <p:grpSpPr>
          <a:xfrm>
            <a:off x="2559671" y="1467699"/>
            <a:ext cx="910091" cy="1169661"/>
            <a:chOff x="-289125" y="2350671"/>
            <a:chExt cx="910091" cy="1169661"/>
          </a:xfrm>
        </p:grpSpPr>
        <p:cxnSp>
          <p:nvCxnSpPr>
            <p:cNvPr id="27" name="直線矢印コネクタ 26">
              <a:extLst>
                <a:ext uri="{FF2B5EF4-FFF2-40B4-BE49-F238E27FC236}">
                  <a16:creationId xmlns:a16="http://schemas.microsoft.com/office/drawing/2014/main" id="{3A699C96-C0AA-4914-BA34-39FAE7C4EF69}"/>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8" name="平行四辺形 27">
              <a:extLst>
                <a:ext uri="{FF2B5EF4-FFF2-40B4-BE49-F238E27FC236}">
                  <a16:creationId xmlns:a16="http://schemas.microsoft.com/office/drawing/2014/main" id="{46D56385-46A8-4CB0-9A27-043673BEACE9}"/>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平行四辺形 28">
              <a:extLst>
                <a:ext uri="{FF2B5EF4-FFF2-40B4-BE49-F238E27FC236}">
                  <a16:creationId xmlns:a16="http://schemas.microsoft.com/office/drawing/2014/main" id="{72901277-2A84-4911-8AE9-90973443F249}"/>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 name="吹き出し: 四角形 29">
            <a:extLst>
              <a:ext uri="{FF2B5EF4-FFF2-40B4-BE49-F238E27FC236}">
                <a16:creationId xmlns:a16="http://schemas.microsoft.com/office/drawing/2014/main" id="{7B843472-5FBF-4BFC-92BB-3580C28DABAF}"/>
              </a:ext>
            </a:extLst>
          </p:cNvPr>
          <p:cNvSpPr/>
          <p:nvPr/>
        </p:nvSpPr>
        <p:spPr>
          <a:xfrm>
            <a:off x="3468327" y="481365"/>
            <a:ext cx="2906854" cy="770862"/>
          </a:xfrm>
          <a:prstGeom prst="wedgeRectCallout">
            <a:avLst>
              <a:gd name="adj1" fmla="val -40501"/>
              <a:gd name="adj2" fmla="val 18253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ysClr val="windowText" lastClr="000000"/>
                </a:solidFill>
                <a:latin typeface="MS UI Gothic" panose="020B0600070205080204" pitchFamily="50" charset="-128"/>
                <a:ea typeface="MS UI Gothic" panose="020B0600070205080204" pitchFamily="50" charset="-128"/>
              </a:rPr>
              <a:t>the cracks were used to predict </a:t>
            </a:r>
            <a:r>
              <a:rPr kumimoji="1" lang="en-US" altLang="ja-JP" sz="2400" dirty="0">
                <a:solidFill>
                  <a:schemeClr val="tx1"/>
                </a:solidFill>
                <a:latin typeface="MS UI Gothic" panose="020B0600070205080204" pitchFamily="50" charset="-128"/>
                <a:ea typeface="MS UI Gothic" panose="020B0600070205080204" pitchFamily="50" charset="-128"/>
              </a:rPr>
              <a:t>omen</a:t>
            </a:r>
          </a:p>
        </p:txBody>
      </p:sp>
      <p:sp>
        <p:nvSpPr>
          <p:cNvPr id="31" name="矢印: 右 30">
            <a:extLst>
              <a:ext uri="{FF2B5EF4-FFF2-40B4-BE49-F238E27FC236}">
                <a16:creationId xmlns:a16="http://schemas.microsoft.com/office/drawing/2014/main" id="{062F8EA3-E3EE-4955-8461-9CE42F915151}"/>
              </a:ext>
            </a:extLst>
          </p:cNvPr>
          <p:cNvSpPr/>
          <p:nvPr/>
        </p:nvSpPr>
        <p:spPr>
          <a:xfrm>
            <a:off x="2191338" y="2030371"/>
            <a:ext cx="600501"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2" name="二等辺三角形 31">
            <a:extLst>
              <a:ext uri="{FF2B5EF4-FFF2-40B4-BE49-F238E27FC236}">
                <a16:creationId xmlns:a16="http://schemas.microsoft.com/office/drawing/2014/main" id="{26437EA4-9028-4E86-8E53-7FBF6CAFF43F}"/>
              </a:ext>
            </a:extLst>
          </p:cNvPr>
          <p:cNvSpPr/>
          <p:nvPr/>
        </p:nvSpPr>
        <p:spPr>
          <a:xfrm rot="10800000">
            <a:off x="7144852" y="531524"/>
            <a:ext cx="151511" cy="1113081"/>
          </a:xfrm>
          <a:prstGeom prst="triangle">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pic>
        <p:nvPicPr>
          <p:cNvPr id="33" name="図 32">
            <a:extLst>
              <a:ext uri="{FF2B5EF4-FFF2-40B4-BE49-F238E27FC236}">
                <a16:creationId xmlns:a16="http://schemas.microsoft.com/office/drawing/2014/main" id="{E7D29AF3-3EAB-487C-900A-6361F7ACDF1D}"/>
              </a:ext>
            </a:extLst>
          </p:cNvPr>
          <p:cNvPicPr>
            <a:picLocks noChangeAspect="1"/>
          </p:cNvPicPr>
          <p:nvPr/>
        </p:nvPicPr>
        <p:blipFill>
          <a:blip r:embed="rId7"/>
          <a:stretch>
            <a:fillRect/>
          </a:stretch>
        </p:blipFill>
        <p:spPr>
          <a:xfrm>
            <a:off x="5997893" y="3768036"/>
            <a:ext cx="2919996" cy="2919996"/>
          </a:xfrm>
          <a:prstGeom prst="rect">
            <a:avLst/>
          </a:prstGeom>
        </p:spPr>
      </p:pic>
    </p:spTree>
    <p:extLst>
      <p:ext uri="{BB962C8B-B14F-4D97-AF65-F5344CB8AC3E}">
        <p14:creationId xmlns:p14="http://schemas.microsoft.com/office/powerpoint/2010/main" val="1281073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図 28">
            <a:extLst>
              <a:ext uri="{FF2B5EF4-FFF2-40B4-BE49-F238E27FC236}">
                <a16:creationId xmlns:a16="http://schemas.microsoft.com/office/drawing/2014/main" id="{6F99F925-8CB1-4520-B432-8C2BDC4D62B3}"/>
              </a:ext>
            </a:extLst>
          </p:cNvPr>
          <p:cNvPicPr>
            <a:picLocks noChangeAspect="1"/>
          </p:cNvPicPr>
          <p:nvPr/>
        </p:nvPicPr>
        <p:blipFill>
          <a:blip r:embed="rId2"/>
          <a:stretch>
            <a:fillRect/>
          </a:stretch>
        </p:blipFill>
        <p:spPr>
          <a:xfrm rot="7278525">
            <a:off x="6612599" y="1142231"/>
            <a:ext cx="1481573" cy="808223"/>
          </a:xfrm>
          <a:prstGeom prst="rect">
            <a:avLst/>
          </a:prstGeom>
        </p:spPr>
      </p:pic>
      <p:pic>
        <p:nvPicPr>
          <p:cNvPr id="3" name="図 2">
            <a:extLst>
              <a:ext uri="{FF2B5EF4-FFF2-40B4-BE49-F238E27FC236}">
                <a16:creationId xmlns:a16="http://schemas.microsoft.com/office/drawing/2014/main" id="{C3BE1184-3485-458C-B771-B45CE34BF9D4}"/>
              </a:ext>
            </a:extLst>
          </p:cNvPr>
          <p:cNvPicPr>
            <a:picLocks noChangeAspect="1"/>
          </p:cNvPicPr>
          <p:nvPr/>
        </p:nvPicPr>
        <p:blipFill>
          <a:blip r:embed="rId3"/>
          <a:stretch>
            <a:fillRect/>
          </a:stretch>
        </p:blipFill>
        <p:spPr>
          <a:xfrm>
            <a:off x="0" y="-6624"/>
            <a:ext cx="9144000" cy="470458"/>
          </a:xfrm>
          <a:prstGeom prst="rect">
            <a:avLst/>
          </a:prstGeom>
        </p:spPr>
      </p:pic>
      <p:pic>
        <p:nvPicPr>
          <p:cNvPr id="4" name="図 3">
            <a:extLst>
              <a:ext uri="{FF2B5EF4-FFF2-40B4-BE49-F238E27FC236}">
                <a16:creationId xmlns:a16="http://schemas.microsoft.com/office/drawing/2014/main" id="{C68B897B-1EB5-4B4A-BEAE-0407A6F3B4F2}"/>
              </a:ext>
            </a:extLst>
          </p:cNvPr>
          <p:cNvPicPr>
            <a:picLocks noChangeAspect="1"/>
          </p:cNvPicPr>
          <p:nvPr/>
        </p:nvPicPr>
        <p:blipFill>
          <a:blip r:embed="rId4"/>
          <a:stretch>
            <a:fillRect/>
          </a:stretch>
        </p:blipFill>
        <p:spPr>
          <a:xfrm>
            <a:off x="6623170" y="4387887"/>
            <a:ext cx="2387017" cy="2344136"/>
          </a:xfrm>
          <a:prstGeom prst="rect">
            <a:avLst/>
          </a:prstGeom>
        </p:spPr>
      </p:pic>
      <p:pic>
        <p:nvPicPr>
          <p:cNvPr id="7" name="図 6">
            <a:extLst>
              <a:ext uri="{FF2B5EF4-FFF2-40B4-BE49-F238E27FC236}">
                <a16:creationId xmlns:a16="http://schemas.microsoft.com/office/drawing/2014/main" id="{B28AC51D-5A82-4CCA-B1B6-06EFD05E832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434" y="5504632"/>
            <a:ext cx="1060608" cy="1140438"/>
          </a:xfrm>
          <a:prstGeom prst="rect">
            <a:avLst/>
          </a:prstGeom>
        </p:spPr>
      </p:pic>
      <p:pic>
        <p:nvPicPr>
          <p:cNvPr id="9" name="図 8">
            <a:extLst>
              <a:ext uri="{FF2B5EF4-FFF2-40B4-BE49-F238E27FC236}">
                <a16:creationId xmlns:a16="http://schemas.microsoft.com/office/drawing/2014/main" id="{BC31E09F-3EDD-445B-8DE3-E0F2464E4659}"/>
              </a:ext>
            </a:extLst>
          </p:cNvPr>
          <p:cNvPicPr>
            <a:picLocks noChangeAspect="1"/>
          </p:cNvPicPr>
          <p:nvPr/>
        </p:nvPicPr>
        <p:blipFill>
          <a:blip r:embed="rId6"/>
          <a:stretch>
            <a:fillRect/>
          </a:stretch>
        </p:blipFill>
        <p:spPr>
          <a:xfrm>
            <a:off x="1022840" y="5504632"/>
            <a:ext cx="831603" cy="1101768"/>
          </a:xfrm>
          <a:prstGeom prst="rect">
            <a:avLst/>
          </a:prstGeom>
        </p:spPr>
      </p:pic>
      <p:pic>
        <p:nvPicPr>
          <p:cNvPr id="11" name="図 10">
            <a:extLst>
              <a:ext uri="{FF2B5EF4-FFF2-40B4-BE49-F238E27FC236}">
                <a16:creationId xmlns:a16="http://schemas.microsoft.com/office/drawing/2014/main" id="{8B64EB32-17E4-4CB0-94A9-114850AAD185}"/>
              </a:ext>
            </a:extLst>
          </p:cNvPr>
          <p:cNvPicPr>
            <a:picLocks noChangeAspect="1"/>
          </p:cNvPicPr>
          <p:nvPr/>
        </p:nvPicPr>
        <p:blipFill>
          <a:blip r:embed="rId7"/>
          <a:stretch>
            <a:fillRect/>
          </a:stretch>
        </p:blipFill>
        <p:spPr>
          <a:xfrm>
            <a:off x="1784740" y="5482431"/>
            <a:ext cx="1227391" cy="1227391"/>
          </a:xfrm>
          <a:prstGeom prst="rect">
            <a:avLst/>
          </a:prstGeom>
        </p:spPr>
      </p:pic>
      <p:sp>
        <p:nvSpPr>
          <p:cNvPr id="12" name="テキスト ボックス 11">
            <a:extLst>
              <a:ext uri="{FF2B5EF4-FFF2-40B4-BE49-F238E27FC236}">
                <a16:creationId xmlns:a16="http://schemas.microsoft.com/office/drawing/2014/main" id="{46DD3B40-C649-45E8-9879-F55E1D191A81}"/>
              </a:ext>
            </a:extLst>
          </p:cNvPr>
          <p:cNvSpPr txBox="1"/>
          <p:nvPr/>
        </p:nvSpPr>
        <p:spPr>
          <a:xfrm>
            <a:off x="113976" y="5077866"/>
            <a:ext cx="2789734" cy="535531"/>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baby </a:t>
            </a: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600" b="1" dirty="0">
                <a:latin typeface="MS UI Gothic" panose="020B0600070205080204" pitchFamily="50" charset="-128"/>
                <a:ea typeface="MS UI Gothic" panose="020B0600070205080204" pitchFamily="50" charset="-128"/>
              </a:rPr>
              <a:t>child</a:t>
            </a:r>
            <a:endParaRPr lang="en-US" altLang="ja-JP" sz="3600" dirty="0">
              <a:latin typeface="MS UI Gothic" panose="020B0600070205080204" pitchFamily="50" charset="-128"/>
              <a:ea typeface="MS UI Gothic" panose="020B0600070205080204" pitchFamily="50" charset="-128"/>
            </a:endParaRPr>
          </a:p>
        </p:txBody>
      </p:sp>
      <p:pic>
        <p:nvPicPr>
          <p:cNvPr id="15" name="図 14">
            <a:extLst>
              <a:ext uri="{FF2B5EF4-FFF2-40B4-BE49-F238E27FC236}">
                <a16:creationId xmlns:a16="http://schemas.microsoft.com/office/drawing/2014/main" id="{28E9E849-513B-4881-8D93-A60500A1AFD6}"/>
              </a:ext>
            </a:extLst>
          </p:cNvPr>
          <p:cNvPicPr>
            <a:picLocks noChangeAspect="1"/>
          </p:cNvPicPr>
          <p:nvPr/>
        </p:nvPicPr>
        <p:blipFill>
          <a:blip r:embed="rId8"/>
          <a:stretch>
            <a:fillRect/>
          </a:stretch>
        </p:blipFill>
        <p:spPr>
          <a:xfrm>
            <a:off x="1854443" y="1058312"/>
            <a:ext cx="1313733" cy="1282639"/>
          </a:xfrm>
          <a:prstGeom prst="rect">
            <a:avLst/>
          </a:prstGeom>
        </p:spPr>
      </p:pic>
      <p:pic>
        <p:nvPicPr>
          <p:cNvPr id="16" name="Picture 2" descr="大きな鍋で料理をする人のイラスト">
            <a:extLst>
              <a:ext uri="{FF2B5EF4-FFF2-40B4-BE49-F238E27FC236}">
                <a16:creationId xmlns:a16="http://schemas.microsoft.com/office/drawing/2014/main" id="{68909359-B4EC-47EF-8499-49DB4D04334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flipH="1">
            <a:off x="133812" y="926559"/>
            <a:ext cx="2065940" cy="2029785"/>
          </a:xfrm>
          <a:prstGeom prst="rect">
            <a:avLst/>
          </a:prstGeom>
          <a:noFill/>
          <a:extLst>
            <a:ext uri="{909E8E84-426E-40DD-AFC4-6F175D3DCCD1}">
              <a14:hiddenFill xmlns:a14="http://schemas.microsoft.com/office/drawing/2010/main">
                <a:solidFill>
                  <a:srgbClr val="FFFFFF"/>
                </a:solidFill>
              </a14:hiddenFill>
            </a:ext>
          </a:extLst>
        </p:spPr>
      </p:pic>
      <p:sp>
        <p:nvSpPr>
          <p:cNvPr id="17" name="四角形: 角を丸くする 16">
            <a:extLst>
              <a:ext uri="{FF2B5EF4-FFF2-40B4-BE49-F238E27FC236}">
                <a16:creationId xmlns:a16="http://schemas.microsoft.com/office/drawing/2014/main" id="{CAD55AF5-68C9-4EB0-8358-C0860352D0FF}"/>
              </a:ext>
            </a:extLst>
          </p:cNvPr>
          <p:cNvSpPr/>
          <p:nvPr/>
        </p:nvSpPr>
        <p:spPr>
          <a:xfrm>
            <a:off x="709582" y="2064011"/>
            <a:ext cx="914400" cy="892333"/>
          </a:xfrm>
          <a:prstGeom prst="roundRect">
            <a:avLst/>
          </a:prstGeom>
          <a:noFill/>
          <a:ln w="889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8" name="直線コネクタ 17">
            <a:extLst>
              <a:ext uri="{FF2B5EF4-FFF2-40B4-BE49-F238E27FC236}">
                <a16:creationId xmlns:a16="http://schemas.microsoft.com/office/drawing/2014/main" id="{D6DFC9E6-2F0A-4958-932A-84B2819D9B4E}"/>
              </a:ext>
            </a:extLst>
          </p:cNvPr>
          <p:cNvCxnSpPr>
            <a:cxnSpLocks/>
            <a:endCxn id="17" idx="3"/>
          </p:cNvCxnSpPr>
          <p:nvPr/>
        </p:nvCxnSpPr>
        <p:spPr>
          <a:xfrm>
            <a:off x="715500" y="2504467"/>
            <a:ext cx="908482" cy="5711"/>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68C87DEF-FD52-44D9-A3C3-A3E9015107B6}"/>
              </a:ext>
            </a:extLst>
          </p:cNvPr>
          <p:cNvCxnSpPr>
            <a:cxnSpLocks/>
          </p:cNvCxnSpPr>
          <p:nvPr/>
        </p:nvCxnSpPr>
        <p:spPr>
          <a:xfrm flipV="1">
            <a:off x="826404" y="1353368"/>
            <a:ext cx="454241" cy="1014892"/>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883CC339-2CA4-402A-8475-D73E2884E3EC}"/>
              </a:ext>
            </a:extLst>
          </p:cNvPr>
          <p:cNvCxnSpPr>
            <a:cxnSpLocks/>
          </p:cNvCxnSpPr>
          <p:nvPr/>
        </p:nvCxnSpPr>
        <p:spPr>
          <a:xfrm>
            <a:off x="525926" y="1914705"/>
            <a:ext cx="761409" cy="12228"/>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BD27DA06-6168-47BA-9FF7-CC1B3ABFB7C6}"/>
              </a:ext>
            </a:extLst>
          </p:cNvPr>
          <p:cNvCxnSpPr>
            <a:cxnSpLocks/>
          </p:cNvCxnSpPr>
          <p:nvPr/>
        </p:nvCxnSpPr>
        <p:spPr>
          <a:xfrm>
            <a:off x="607601" y="1699030"/>
            <a:ext cx="640856" cy="9640"/>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EDC5884F-7202-40C2-88D6-407AD0FA047E}"/>
              </a:ext>
            </a:extLst>
          </p:cNvPr>
          <p:cNvCxnSpPr>
            <a:cxnSpLocks/>
          </p:cNvCxnSpPr>
          <p:nvPr/>
        </p:nvCxnSpPr>
        <p:spPr>
          <a:xfrm flipV="1">
            <a:off x="906630" y="1466139"/>
            <a:ext cx="0" cy="448566"/>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B0869DE8-A60E-420C-B546-CD4C98A93BB9}"/>
              </a:ext>
            </a:extLst>
          </p:cNvPr>
          <p:cNvSpPr txBox="1"/>
          <p:nvPr/>
        </p:nvSpPr>
        <p:spPr>
          <a:xfrm>
            <a:off x="3109187" y="1169013"/>
            <a:ext cx="3315990" cy="1274195"/>
          </a:xfrm>
          <a:prstGeom prst="rect">
            <a:avLst/>
          </a:prstGeom>
          <a:noFill/>
        </p:spPr>
        <p:txBody>
          <a:bodyPr wrap="square">
            <a:spAutoFit/>
          </a:bodyPr>
          <a:lstStyle/>
          <a:p>
            <a:pPr>
              <a:lnSpc>
                <a:spcPct val="80000"/>
              </a:lnSpc>
            </a:pPr>
            <a:r>
              <a:rPr lang="ja-JP" altLang="en-US" sz="3200" dirty="0">
                <a:latin typeface="MS UI Gothic" panose="020B0600070205080204" pitchFamily="50" charset="-128"/>
                <a:ea typeface="MS UI Gothic" panose="020B0600070205080204" pitchFamily="50" charset="-128"/>
              </a:rPr>
              <a:t>科学</a:t>
            </a:r>
            <a:r>
              <a:rPr lang="ja-JP" altLang="en-US" sz="3200" dirty="0">
                <a:solidFill>
                  <a:srgbClr val="FF0000"/>
                </a:solidFill>
                <a:highlight>
                  <a:srgbClr val="FFFF00"/>
                </a:highlight>
                <a:latin typeface="MS UI Gothic" panose="020B0600070205080204" pitchFamily="50" charset="-128"/>
                <a:ea typeface="MS UI Gothic" panose="020B0600070205080204" pitchFamily="50" charset="-128"/>
              </a:rPr>
              <a:t>者</a:t>
            </a:r>
            <a:r>
              <a:rPr lang="ja-JP" altLang="en-US" sz="3200" dirty="0">
                <a:latin typeface="MS UI Gothic" panose="020B0600070205080204" pitchFamily="50" charset="-128"/>
                <a:ea typeface="MS UI Gothic" panose="020B0600070205080204" pitchFamily="50" charset="-128"/>
              </a:rPr>
              <a:t> </a:t>
            </a:r>
            <a:r>
              <a:rPr lang="en-US" altLang="ja-JP" sz="3200" dirty="0">
                <a:latin typeface="MS UI Gothic" panose="020B0600070205080204" pitchFamily="50" charset="-128"/>
                <a:ea typeface="MS UI Gothic" panose="020B0600070205080204" pitchFamily="50" charset="-128"/>
              </a:rPr>
              <a:t>scientist</a:t>
            </a:r>
            <a:endParaRPr lang="ja-JP" altLang="en-US" sz="3200" dirty="0">
              <a:latin typeface="MS UI Gothic" panose="020B0600070205080204" pitchFamily="50" charset="-128"/>
              <a:ea typeface="MS UI Gothic" panose="020B0600070205080204" pitchFamily="50" charset="-128"/>
            </a:endParaRPr>
          </a:p>
          <a:p>
            <a:pPr>
              <a:lnSpc>
                <a:spcPct val="80000"/>
              </a:lnSpc>
            </a:pPr>
            <a:r>
              <a:rPr lang="en-US" altLang="ja-JP" sz="3200" dirty="0">
                <a:latin typeface="MS UI Gothic" panose="020B0600070205080204" pitchFamily="50" charset="-128"/>
                <a:ea typeface="MS UI Gothic" panose="020B0600070205080204" pitchFamily="50" charset="-128"/>
              </a:rPr>
              <a:t>expert / specialist</a:t>
            </a:r>
          </a:p>
          <a:p>
            <a:pPr marL="457200" indent="-457200">
              <a:lnSpc>
                <a:spcPct val="80000"/>
              </a:lnSpc>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a person</a:t>
            </a:r>
          </a:p>
        </p:txBody>
      </p:sp>
      <p:sp>
        <p:nvSpPr>
          <p:cNvPr id="24" name="テキスト ボックス 23">
            <a:extLst>
              <a:ext uri="{FF2B5EF4-FFF2-40B4-BE49-F238E27FC236}">
                <a16:creationId xmlns:a16="http://schemas.microsoft.com/office/drawing/2014/main" id="{F5E4D309-D952-4882-85F5-6D9B21F60305}"/>
              </a:ext>
            </a:extLst>
          </p:cNvPr>
          <p:cNvSpPr txBox="1"/>
          <p:nvPr/>
        </p:nvSpPr>
        <p:spPr>
          <a:xfrm>
            <a:off x="3241919" y="947513"/>
            <a:ext cx="1326839" cy="350865"/>
          </a:xfrm>
          <a:prstGeom prst="rect">
            <a:avLst/>
          </a:prstGeom>
          <a:noFill/>
        </p:spPr>
        <p:txBody>
          <a:bodyPr wrap="square">
            <a:spAutoFit/>
          </a:bodyPr>
          <a:lstStyle/>
          <a:p>
            <a:pPr>
              <a:lnSpc>
                <a:spcPct val="70000"/>
              </a:lnSpc>
            </a:pPr>
            <a:r>
              <a:rPr lang="ja-JP" altLang="en-US" sz="2400" dirty="0">
                <a:latin typeface="MS UI Gothic" panose="020B0600070205080204" pitchFamily="50" charset="-128"/>
                <a:ea typeface="MS UI Gothic" panose="020B0600070205080204" pitchFamily="50" charset="-128"/>
              </a:rPr>
              <a:t>かがくしゃ</a:t>
            </a:r>
          </a:p>
        </p:txBody>
      </p:sp>
      <p:pic>
        <p:nvPicPr>
          <p:cNvPr id="25" name="図 24">
            <a:extLst>
              <a:ext uri="{FF2B5EF4-FFF2-40B4-BE49-F238E27FC236}">
                <a16:creationId xmlns:a16="http://schemas.microsoft.com/office/drawing/2014/main" id="{25DDC8B1-A8F2-4E8B-BEF6-F950C230DF76}"/>
              </a:ext>
            </a:extLst>
          </p:cNvPr>
          <p:cNvPicPr>
            <a:picLocks noChangeAspect="1"/>
          </p:cNvPicPr>
          <p:nvPr/>
        </p:nvPicPr>
        <p:blipFill>
          <a:blip r:embed="rId10"/>
          <a:stretch>
            <a:fillRect/>
          </a:stretch>
        </p:blipFill>
        <p:spPr>
          <a:xfrm>
            <a:off x="-13648" y="444360"/>
            <a:ext cx="9144000" cy="478118"/>
          </a:xfrm>
          <a:prstGeom prst="rect">
            <a:avLst/>
          </a:prstGeom>
        </p:spPr>
      </p:pic>
      <p:sp>
        <p:nvSpPr>
          <p:cNvPr id="26" name="テキスト ボックス 25">
            <a:extLst>
              <a:ext uri="{FF2B5EF4-FFF2-40B4-BE49-F238E27FC236}">
                <a16:creationId xmlns:a16="http://schemas.microsoft.com/office/drawing/2014/main" id="{FEA9E897-95ED-497A-85AA-2C7B9D0B41AA}"/>
              </a:ext>
            </a:extLst>
          </p:cNvPr>
          <p:cNvSpPr txBox="1"/>
          <p:nvPr/>
        </p:nvSpPr>
        <p:spPr>
          <a:xfrm>
            <a:off x="2084911" y="2306408"/>
            <a:ext cx="4199171" cy="1384995"/>
          </a:xfrm>
          <a:prstGeom prst="rect">
            <a:avLst/>
          </a:prstGeom>
          <a:noFill/>
        </p:spPr>
        <p:txBody>
          <a:bodyPr wrap="square">
            <a:spAutoFit/>
          </a:bodyPr>
          <a:lstStyle/>
          <a:p>
            <a:pPr>
              <a:lnSpc>
                <a:spcPct val="70000"/>
              </a:lnSpc>
            </a:pPr>
            <a:r>
              <a:rPr lang="en-US" altLang="ja-JP" sz="3000" dirty="0">
                <a:latin typeface="MS UI Gothic" panose="020B0600070205080204" pitchFamily="50" charset="-128"/>
                <a:ea typeface="MS UI Gothic" panose="020B0600070205080204" pitchFamily="50" charset="-128"/>
              </a:rPr>
              <a:t>a</a:t>
            </a:r>
            <a:r>
              <a:rPr lang="ja-JP" altLang="en-US" sz="3000" dirty="0">
                <a:latin typeface="MS UI Gothic" panose="020B0600070205080204" pitchFamily="50" charset="-128"/>
                <a:ea typeface="MS UI Gothic" panose="020B0600070205080204" pitchFamily="50" charset="-128"/>
              </a:rPr>
              <a:t> person who stirs a pot to make something </a:t>
            </a:r>
            <a:r>
              <a:rPr lang="en-US" altLang="ja-JP" sz="3000" dirty="0">
                <a:latin typeface="MS UI Gothic" panose="020B0600070205080204" pitchFamily="50" charset="-128"/>
                <a:ea typeface="MS UI Gothic" panose="020B0600070205080204" pitchFamily="50" charset="-128"/>
              </a:rPr>
              <a:t>(new)</a:t>
            </a:r>
          </a:p>
          <a:p>
            <a:pPr>
              <a:lnSpc>
                <a:spcPct val="70000"/>
              </a:lnSpc>
            </a:pP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expert/specialist</a:t>
            </a: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like an alchemist</a:t>
            </a:r>
            <a:endParaRPr lang="ja-JP" altLang="en-US" sz="3000" dirty="0">
              <a:latin typeface="MS UI Gothic" panose="020B0600070205080204" pitchFamily="50" charset="-128"/>
              <a:ea typeface="MS UI Gothic" panose="020B0600070205080204" pitchFamily="50" charset="-128"/>
            </a:endParaRPr>
          </a:p>
        </p:txBody>
      </p:sp>
      <p:pic>
        <p:nvPicPr>
          <p:cNvPr id="28" name="図 27">
            <a:extLst>
              <a:ext uri="{FF2B5EF4-FFF2-40B4-BE49-F238E27FC236}">
                <a16:creationId xmlns:a16="http://schemas.microsoft.com/office/drawing/2014/main" id="{756BB88D-A7A9-4F5E-B178-0A416B381145}"/>
              </a:ext>
            </a:extLst>
          </p:cNvPr>
          <p:cNvPicPr>
            <a:picLocks noChangeAspect="1"/>
          </p:cNvPicPr>
          <p:nvPr/>
        </p:nvPicPr>
        <p:blipFill>
          <a:blip r:embed="rId11"/>
          <a:stretch>
            <a:fillRect/>
          </a:stretch>
        </p:blipFill>
        <p:spPr>
          <a:xfrm>
            <a:off x="7360694" y="2297758"/>
            <a:ext cx="678942" cy="1272040"/>
          </a:xfrm>
          <a:prstGeom prst="rect">
            <a:avLst/>
          </a:prstGeom>
        </p:spPr>
      </p:pic>
      <p:pic>
        <p:nvPicPr>
          <p:cNvPr id="30" name="図 29">
            <a:extLst>
              <a:ext uri="{FF2B5EF4-FFF2-40B4-BE49-F238E27FC236}">
                <a16:creationId xmlns:a16="http://schemas.microsoft.com/office/drawing/2014/main" id="{3B5BEC6A-CAC2-4FA4-94A8-D86D7875E66B}"/>
              </a:ext>
            </a:extLst>
          </p:cNvPr>
          <p:cNvPicPr>
            <a:picLocks noChangeAspect="1"/>
          </p:cNvPicPr>
          <p:nvPr/>
        </p:nvPicPr>
        <p:blipFill>
          <a:blip r:embed="rId12"/>
          <a:stretch>
            <a:fillRect/>
          </a:stretch>
        </p:blipFill>
        <p:spPr>
          <a:xfrm>
            <a:off x="7700165" y="1058312"/>
            <a:ext cx="1194297" cy="1089432"/>
          </a:xfrm>
          <a:prstGeom prst="rect">
            <a:avLst/>
          </a:prstGeom>
        </p:spPr>
      </p:pic>
      <p:sp>
        <p:nvSpPr>
          <p:cNvPr id="31" name="矢印: 右 30">
            <a:extLst>
              <a:ext uri="{FF2B5EF4-FFF2-40B4-BE49-F238E27FC236}">
                <a16:creationId xmlns:a16="http://schemas.microsoft.com/office/drawing/2014/main" id="{78EE0251-5C52-4C67-8DB2-5BCE5D4B1E48}"/>
              </a:ext>
            </a:extLst>
          </p:cNvPr>
          <p:cNvSpPr/>
          <p:nvPr/>
        </p:nvSpPr>
        <p:spPr>
          <a:xfrm rot="8007127">
            <a:off x="7783140" y="2023916"/>
            <a:ext cx="475642"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2" name="矢印: 右 31">
            <a:extLst>
              <a:ext uri="{FF2B5EF4-FFF2-40B4-BE49-F238E27FC236}">
                <a16:creationId xmlns:a16="http://schemas.microsoft.com/office/drawing/2014/main" id="{D1BDF289-95E1-452D-B728-5A9851C9EF7C}"/>
              </a:ext>
            </a:extLst>
          </p:cNvPr>
          <p:cNvSpPr/>
          <p:nvPr/>
        </p:nvSpPr>
        <p:spPr>
          <a:xfrm rot="4353111">
            <a:off x="7163792" y="1964282"/>
            <a:ext cx="412700"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D09CCEA0-9938-4F80-A5E0-449FFEB46884}"/>
              </a:ext>
            </a:extLst>
          </p:cNvPr>
          <p:cNvSpPr txBox="1"/>
          <p:nvPr/>
        </p:nvSpPr>
        <p:spPr>
          <a:xfrm>
            <a:off x="6370537" y="3480706"/>
            <a:ext cx="2639652" cy="781752"/>
          </a:xfrm>
          <a:prstGeom prst="rect">
            <a:avLst/>
          </a:prstGeom>
          <a:noFill/>
        </p:spPr>
        <p:txBody>
          <a:bodyPr wrap="square">
            <a:spAutoFit/>
          </a:bodyPr>
          <a:lstStyle/>
          <a:p>
            <a:pPr>
              <a:lnSpc>
                <a:spcPct val="70000"/>
              </a:lnSpc>
            </a:pPr>
            <a:r>
              <a:rPr lang="en-US" altLang="ja-JP" sz="3200" dirty="0">
                <a:latin typeface="MS UI Gothic" panose="020B0600070205080204" pitchFamily="50" charset="-128"/>
                <a:ea typeface="MS UI Gothic" panose="020B0600070205080204" pitchFamily="50" charset="-128"/>
              </a:rPr>
              <a:t>a hand holding a stick</a:t>
            </a:r>
            <a:endParaRPr lang="ja-JP" altLang="en-US" sz="3200" dirty="0">
              <a:latin typeface="MS UI Gothic" panose="020B0600070205080204" pitchFamily="50" charset="-128"/>
              <a:ea typeface="MS UI Gothic" panose="020B0600070205080204" pitchFamily="50" charset="-128"/>
            </a:endParaRPr>
          </a:p>
        </p:txBody>
      </p:sp>
      <p:sp>
        <p:nvSpPr>
          <p:cNvPr id="34" name="テキスト ボックス 33">
            <a:extLst>
              <a:ext uri="{FF2B5EF4-FFF2-40B4-BE49-F238E27FC236}">
                <a16:creationId xmlns:a16="http://schemas.microsoft.com/office/drawing/2014/main" id="{4B5028BA-CC44-473B-8914-5778F2B39253}"/>
              </a:ext>
            </a:extLst>
          </p:cNvPr>
          <p:cNvSpPr txBox="1"/>
          <p:nvPr/>
        </p:nvSpPr>
        <p:spPr>
          <a:xfrm>
            <a:off x="2945252" y="4242339"/>
            <a:ext cx="4032839" cy="1751249"/>
          </a:xfrm>
          <a:prstGeom prst="rect">
            <a:avLst/>
          </a:prstGeom>
          <a:noFill/>
        </p:spPr>
        <p:txBody>
          <a:bodyPr wrap="square">
            <a:spAutoFit/>
          </a:bodyPr>
          <a:lstStyle/>
          <a:p>
            <a:pPr>
              <a:lnSpc>
                <a:spcPct val="70000"/>
              </a:lnSpc>
            </a:pPr>
            <a:r>
              <a:rPr lang="en-US" altLang="ja-JP" sz="3200" dirty="0">
                <a:latin typeface="MS UI Gothic" panose="020B0600070205080204" pitchFamily="50" charset="-128"/>
                <a:ea typeface="MS UI Gothic" panose="020B0600070205080204" pitchFamily="50" charset="-128"/>
              </a:rPr>
              <a:t>to stir a pot (children) with a stick</a:t>
            </a:r>
          </a:p>
          <a:p>
            <a:pPr marL="457200" indent="-457200">
              <a:lnSpc>
                <a:spcPct val="70000"/>
              </a:lnSpc>
              <a:buFont typeface="Wingdings" panose="05000000000000000000" pitchFamily="2" charset="2"/>
              <a:buChar char="à"/>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to train children</a:t>
            </a:r>
          </a:p>
          <a:p>
            <a:pPr marL="457200" indent="-457200">
              <a:lnSpc>
                <a:spcPct val="70000"/>
              </a:lnSpc>
              <a:buFont typeface="Wingdings" panose="05000000000000000000" pitchFamily="2" charset="2"/>
              <a:buChar char="à"/>
            </a:pPr>
            <a:r>
              <a:rPr lang="en-US" altLang="ja-JP" sz="5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teach</a:t>
            </a:r>
            <a:endParaRPr lang="ja-JP" altLang="en-US" sz="5400" dirty="0">
              <a:solidFill>
                <a:srgbClr val="FF0000"/>
              </a:solidFill>
              <a:latin typeface="MS UI Gothic" panose="020B0600070205080204" pitchFamily="50" charset="-128"/>
              <a:ea typeface="MS UI Gothic" panose="020B0600070205080204" pitchFamily="50" charset="-128"/>
            </a:endParaRPr>
          </a:p>
        </p:txBody>
      </p:sp>
      <p:sp>
        <p:nvSpPr>
          <p:cNvPr id="35" name="矢印: 右 34">
            <a:extLst>
              <a:ext uri="{FF2B5EF4-FFF2-40B4-BE49-F238E27FC236}">
                <a16:creationId xmlns:a16="http://schemas.microsoft.com/office/drawing/2014/main" id="{A32F1B8C-D711-4FA6-97BB-25A290E4BC3F}"/>
              </a:ext>
            </a:extLst>
          </p:cNvPr>
          <p:cNvSpPr/>
          <p:nvPr/>
        </p:nvSpPr>
        <p:spPr>
          <a:xfrm rot="19163057">
            <a:off x="2452891" y="4623693"/>
            <a:ext cx="412700"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7" name="矢印: 右 36">
            <a:extLst>
              <a:ext uri="{FF2B5EF4-FFF2-40B4-BE49-F238E27FC236}">
                <a16:creationId xmlns:a16="http://schemas.microsoft.com/office/drawing/2014/main" id="{1296F6A7-4745-45A8-B359-6AA846F054AB}"/>
              </a:ext>
            </a:extLst>
          </p:cNvPr>
          <p:cNvSpPr/>
          <p:nvPr/>
        </p:nvSpPr>
        <p:spPr>
          <a:xfrm rot="1668737">
            <a:off x="3038380" y="3763854"/>
            <a:ext cx="586974"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8" name="矢印: 右 37">
            <a:extLst>
              <a:ext uri="{FF2B5EF4-FFF2-40B4-BE49-F238E27FC236}">
                <a16:creationId xmlns:a16="http://schemas.microsoft.com/office/drawing/2014/main" id="{5A2173AA-AA56-4639-BD98-13E8BAF3FFB4}"/>
              </a:ext>
            </a:extLst>
          </p:cNvPr>
          <p:cNvSpPr/>
          <p:nvPr/>
        </p:nvSpPr>
        <p:spPr>
          <a:xfrm rot="8750210">
            <a:off x="5697705" y="3619207"/>
            <a:ext cx="586974"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34D30C16-650B-4F96-B567-F16E2BE8905A}"/>
              </a:ext>
            </a:extLst>
          </p:cNvPr>
          <p:cNvCxnSpPr>
            <a:cxnSpLocks/>
          </p:cNvCxnSpPr>
          <p:nvPr/>
        </p:nvCxnSpPr>
        <p:spPr>
          <a:xfrm flipV="1">
            <a:off x="914567" y="3600601"/>
            <a:ext cx="454241" cy="1014892"/>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C0287FF6-09DA-4784-8484-85247C92055C}"/>
              </a:ext>
            </a:extLst>
          </p:cNvPr>
          <p:cNvCxnSpPr>
            <a:cxnSpLocks/>
          </p:cNvCxnSpPr>
          <p:nvPr/>
        </p:nvCxnSpPr>
        <p:spPr>
          <a:xfrm>
            <a:off x="614089" y="4161938"/>
            <a:ext cx="761409" cy="12228"/>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744D89DE-6553-4B00-B0C3-4C5F95B89AD3}"/>
              </a:ext>
            </a:extLst>
          </p:cNvPr>
          <p:cNvCxnSpPr>
            <a:cxnSpLocks/>
          </p:cNvCxnSpPr>
          <p:nvPr/>
        </p:nvCxnSpPr>
        <p:spPr>
          <a:xfrm>
            <a:off x="695764" y="3946263"/>
            <a:ext cx="640856" cy="9640"/>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FD2D5B0B-F5E0-484D-BEC0-AEBF3DD96CBE}"/>
              </a:ext>
            </a:extLst>
          </p:cNvPr>
          <p:cNvCxnSpPr>
            <a:cxnSpLocks/>
          </p:cNvCxnSpPr>
          <p:nvPr/>
        </p:nvCxnSpPr>
        <p:spPr>
          <a:xfrm flipV="1">
            <a:off x="994793" y="3713372"/>
            <a:ext cx="0" cy="448566"/>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pic>
        <p:nvPicPr>
          <p:cNvPr id="46" name="図 45">
            <a:extLst>
              <a:ext uri="{FF2B5EF4-FFF2-40B4-BE49-F238E27FC236}">
                <a16:creationId xmlns:a16="http://schemas.microsoft.com/office/drawing/2014/main" id="{51E4D400-9425-4598-8363-2FC3D91AF7CD}"/>
              </a:ext>
            </a:extLst>
          </p:cNvPr>
          <p:cNvPicPr>
            <a:picLocks noChangeAspect="1"/>
          </p:cNvPicPr>
          <p:nvPr/>
        </p:nvPicPr>
        <p:blipFill>
          <a:blip r:embed="rId13"/>
          <a:stretch>
            <a:fillRect/>
          </a:stretch>
        </p:blipFill>
        <p:spPr>
          <a:xfrm>
            <a:off x="1472714" y="3583401"/>
            <a:ext cx="1562100" cy="1143000"/>
          </a:xfrm>
          <a:prstGeom prst="rect">
            <a:avLst/>
          </a:prstGeom>
        </p:spPr>
      </p:pic>
      <p:sp>
        <p:nvSpPr>
          <p:cNvPr id="47" name="矢印: 右 46">
            <a:extLst>
              <a:ext uri="{FF2B5EF4-FFF2-40B4-BE49-F238E27FC236}">
                <a16:creationId xmlns:a16="http://schemas.microsoft.com/office/drawing/2014/main" id="{B274E4E1-3548-443A-AECA-F40538A70699}"/>
              </a:ext>
            </a:extLst>
          </p:cNvPr>
          <p:cNvSpPr/>
          <p:nvPr/>
        </p:nvSpPr>
        <p:spPr>
          <a:xfrm rot="5400000">
            <a:off x="709064" y="3137082"/>
            <a:ext cx="586974"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24994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図 25">
            <a:extLst>
              <a:ext uri="{FF2B5EF4-FFF2-40B4-BE49-F238E27FC236}">
                <a16:creationId xmlns:a16="http://schemas.microsoft.com/office/drawing/2014/main" id="{1D0AC4CC-F793-4F4D-AB2F-6270F5971578}"/>
              </a:ext>
            </a:extLst>
          </p:cNvPr>
          <p:cNvPicPr>
            <a:picLocks noChangeAspect="1"/>
          </p:cNvPicPr>
          <p:nvPr/>
        </p:nvPicPr>
        <p:blipFill>
          <a:blip r:embed="rId2"/>
          <a:stretch>
            <a:fillRect/>
          </a:stretch>
        </p:blipFill>
        <p:spPr>
          <a:xfrm>
            <a:off x="1995668" y="5470074"/>
            <a:ext cx="1313733" cy="1282639"/>
          </a:xfrm>
          <a:prstGeom prst="rect">
            <a:avLst/>
          </a:prstGeom>
        </p:spPr>
      </p:pic>
      <p:pic>
        <p:nvPicPr>
          <p:cNvPr id="3" name="図 2">
            <a:extLst>
              <a:ext uri="{FF2B5EF4-FFF2-40B4-BE49-F238E27FC236}">
                <a16:creationId xmlns:a16="http://schemas.microsoft.com/office/drawing/2014/main" id="{BA10A0A3-9E1C-4D4F-99FE-D760C8BA84D6}"/>
              </a:ext>
            </a:extLst>
          </p:cNvPr>
          <p:cNvPicPr>
            <a:picLocks noChangeAspect="1"/>
          </p:cNvPicPr>
          <p:nvPr/>
        </p:nvPicPr>
        <p:blipFill>
          <a:blip r:embed="rId3"/>
          <a:stretch>
            <a:fillRect/>
          </a:stretch>
        </p:blipFill>
        <p:spPr>
          <a:xfrm>
            <a:off x="0" y="9751"/>
            <a:ext cx="9144000" cy="461905"/>
          </a:xfrm>
          <a:prstGeom prst="rect">
            <a:avLst/>
          </a:prstGeom>
        </p:spPr>
      </p:pic>
      <p:pic>
        <p:nvPicPr>
          <p:cNvPr id="5" name="図 4" descr="ロゴ, アイコン&#10;&#10;自動的に生成された説明">
            <a:extLst>
              <a:ext uri="{FF2B5EF4-FFF2-40B4-BE49-F238E27FC236}">
                <a16:creationId xmlns:a16="http://schemas.microsoft.com/office/drawing/2014/main" id="{DF6CCF16-C94B-42F1-B23A-2260FCD2A2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09732" y="3931069"/>
            <a:ext cx="2821644" cy="2821644"/>
          </a:xfrm>
          <a:prstGeom prst="rect">
            <a:avLst/>
          </a:prstGeom>
        </p:spPr>
      </p:pic>
      <p:pic>
        <p:nvPicPr>
          <p:cNvPr id="7" name="図 6">
            <a:extLst>
              <a:ext uri="{FF2B5EF4-FFF2-40B4-BE49-F238E27FC236}">
                <a16:creationId xmlns:a16="http://schemas.microsoft.com/office/drawing/2014/main" id="{40BC9ABA-9B2E-44AD-B0EC-8F8277A2B53E}"/>
              </a:ext>
            </a:extLst>
          </p:cNvPr>
          <p:cNvPicPr>
            <a:picLocks noChangeAspect="1"/>
          </p:cNvPicPr>
          <p:nvPr/>
        </p:nvPicPr>
        <p:blipFill>
          <a:blip r:embed="rId5"/>
          <a:stretch>
            <a:fillRect/>
          </a:stretch>
        </p:blipFill>
        <p:spPr>
          <a:xfrm>
            <a:off x="-13648" y="444360"/>
            <a:ext cx="9144000" cy="478118"/>
          </a:xfrm>
          <a:prstGeom prst="rect">
            <a:avLst/>
          </a:prstGeom>
        </p:spPr>
      </p:pic>
      <p:pic>
        <p:nvPicPr>
          <p:cNvPr id="9218" name="Picture 2" descr="大きな鍋で料理をする人のイラスト">
            <a:extLst>
              <a:ext uri="{FF2B5EF4-FFF2-40B4-BE49-F238E27FC236}">
                <a16:creationId xmlns:a16="http://schemas.microsoft.com/office/drawing/2014/main" id="{A4872187-A933-4AB8-AC1B-02BB9C653A9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126762" y="1871658"/>
            <a:ext cx="2065940" cy="2029785"/>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a:extLst>
              <a:ext uri="{FF2B5EF4-FFF2-40B4-BE49-F238E27FC236}">
                <a16:creationId xmlns:a16="http://schemas.microsoft.com/office/drawing/2014/main" id="{AFB65C01-F6CF-494A-8A6C-5C4AA9C66CA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79054" y="1827315"/>
            <a:ext cx="1431160" cy="2143161"/>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a:extLst>
              <a:ext uri="{FF2B5EF4-FFF2-40B4-BE49-F238E27FC236}">
                <a16:creationId xmlns:a16="http://schemas.microsoft.com/office/drawing/2014/main" id="{90C3031B-FE5F-493B-A56E-7926DC50E031}"/>
              </a:ext>
            </a:extLst>
          </p:cNvPr>
          <p:cNvSpPr txBox="1"/>
          <p:nvPr/>
        </p:nvSpPr>
        <p:spPr>
          <a:xfrm>
            <a:off x="-20472" y="1387926"/>
            <a:ext cx="5697941"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https://commons.wikimedia.org/wiki/File:John_William_Waterhouse_-_Magic_Circle.JPG</a:t>
            </a:r>
          </a:p>
          <a:p>
            <a:r>
              <a:rPr lang="ja-JP" altLang="en-US" sz="1200" dirty="0">
                <a:latin typeface="MS UI Gothic" panose="020B0600070205080204" pitchFamily="50" charset="-128"/>
                <a:ea typeface="MS UI Gothic" panose="020B0600070205080204" pitchFamily="50" charset="-128"/>
              </a:rPr>
              <a:t>John William Waterhouse, Public domain, via Wikimedia Commons</a:t>
            </a:r>
          </a:p>
        </p:txBody>
      </p:sp>
      <p:pic>
        <p:nvPicPr>
          <p:cNvPr id="12" name="Picture 2" descr="大きな鍋で料理をする人のイラスト">
            <a:extLst>
              <a:ext uri="{FF2B5EF4-FFF2-40B4-BE49-F238E27FC236}">
                <a16:creationId xmlns:a16="http://schemas.microsoft.com/office/drawing/2014/main" id="{1B7D3514-EFB7-4C66-83A3-1E11FF4270D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139920" y="4276980"/>
            <a:ext cx="2065940" cy="2029785"/>
          </a:xfrm>
          <a:prstGeom prst="rect">
            <a:avLst/>
          </a:prstGeom>
          <a:noFill/>
          <a:extLst>
            <a:ext uri="{909E8E84-426E-40DD-AFC4-6F175D3DCCD1}">
              <a14:hiddenFill xmlns:a14="http://schemas.microsoft.com/office/drawing/2010/main">
                <a:solidFill>
                  <a:srgbClr val="FFFFFF"/>
                </a:solidFill>
              </a14:hiddenFill>
            </a:ext>
          </a:extLst>
        </p:spPr>
      </p:pic>
      <p:sp>
        <p:nvSpPr>
          <p:cNvPr id="13" name="矢印: 右 12">
            <a:extLst>
              <a:ext uri="{FF2B5EF4-FFF2-40B4-BE49-F238E27FC236}">
                <a16:creationId xmlns:a16="http://schemas.microsoft.com/office/drawing/2014/main" id="{FC133056-E4CB-4E10-A1CA-2F018EE61C4C}"/>
              </a:ext>
            </a:extLst>
          </p:cNvPr>
          <p:cNvSpPr/>
          <p:nvPr/>
        </p:nvSpPr>
        <p:spPr>
          <a:xfrm rot="5400000">
            <a:off x="875209" y="3858746"/>
            <a:ext cx="375537" cy="4609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E7DCB351-C2EA-4E86-AD6F-3E41AEA2638A}"/>
              </a:ext>
            </a:extLst>
          </p:cNvPr>
          <p:cNvSpPr/>
          <p:nvPr/>
        </p:nvSpPr>
        <p:spPr>
          <a:xfrm>
            <a:off x="715690" y="5414432"/>
            <a:ext cx="914400" cy="892333"/>
          </a:xfrm>
          <a:prstGeom prst="roundRect">
            <a:avLst/>
          </a:prstGeom>
          <a:noFill/>
          <a:ln w="889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4" name="直線コネクタ 13">
            <a:extLst>
              <a:ext uri="{FF2B5EF4-FFF2-40B4-BE49-F238E27FC236}">
                <a16:creationId xmlns:a16="http://schemas.microsoft.com/office/drawing/2014/main" id="{04313525-F731-4934-B6F4-FBC0A320B7D0}"/>
              </a:ext>
            </a:extLst>
          </p:cNvPr>
          <p:cNvCxnSpPr>
            <a:cxnSpLocks/>
            <a:endCxn id="9" idx="3"/>
          </p:cNvCxnSpPr>
          <p:nvPr/>
        </p:nvCxnSpPr>
        <p:spPr>
          <a:xfrm>
            <a:off x="721608" y="5854888"/>
            <a:ext cx="908482" cy="5711"/>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0723862C-610A-4BC9-B4A0-A8957232FC40}"/>
              </a:ext>
            </a:extLst>
          </p:cNvPr>
          <p:cNvCxnSpPr>
            <a:cxnSpLocks/>
          </p:cNvCxnSpPr>
          <p:nvPr/>
        </p:nvCxnSpPr>
        <p:spPr>
          <a:xfrm flipV="1">
            <a:off x="832512" y="4703789"/>
            <a:ext cx="454241" cy="1014892"/>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230C6F45-9816-4C4B-97DE-F1DE54DBD0F5}"/>
              </a:ext>
            </a:extLst>
          </p:cNvPr>
          <p:cNvCxnSpPr>
            <a:cxnSpLocks/>
          </p:cNvCxnSpPr>
          <p:nvPr/>
        </p:nvCxnSpPr>
        <p:spPr>
          <a:xfrm>
            <a:off x="532034" y="5265126"/>
            <a:ext cx="761409" cy="12228"/>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D0222DEE-2BB5-41D7-8558-4A9915421156}"/>
              </a:ext>
            </a:extLst>
          </p:cNvPr>
          <p:cNvCxnSpPr>
            <a:cxnSpLocks/>
          </p:cNvCxnSpPr>
          <p:nvPr/>
        </p:nvCxnSpPr>
        <p:spPr>
          <a:xfrm>
            <a:off x="613709" y="5049451"/>
            <a:ext cx="640856" cy="9640"/>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F723508-99F8-4B41-9924-E3410E9FE88A}"/>
              </a:ext>
            </a:extLst>
          </p:cNvPr>
          <p:cNvCxnSpPr>
            <a:cxnSpLocks/>
          </p:cNvCxnSpPr>
          <p:nvPr/>
        </p:nvCxnSpPr>
        <p:spPr>
          <a:xfrm flipV="1">
            <a:off x="912738" y="4816560"/>
            <a:ext cx="0" cy="448566"/>
          </a:xfrm>
          <a:prstGeom prst="line">
            <a:avLst/>
          </a:prstGeom>
          <a:ln w="101600">
            <a:solidFill>
              <a:srgbClr val="FF0000">
                <a:alpha val="70000"/>
              </a:srgbClr>
            </a:solidFill>
          </a:ln>
        </p:spPr>
        <p:style>
          <a:lnRef idx="1">
            <a:schemeClr val="accent1"/>
          </a:lnRef>
          <a:fillRef idx="0">
            <a:schemeClr val="accent1"/>
          </a:fillRef>
          <a:effectRef idx="0">
            <a:schemeClr val="accent1"/>
          </a:effectRef>
          <a:fontRef idx="minor">
            <a:schemeClr val="tx1"/>
          </a:fontRef>
        </p:style>
      </p:cxnSp>
      <p:pic>
        <p:nvPicPr>
          <p:cNvPr id="27" name="図 26">
            <a:extLst>
              <a:ext uri="{FF2B5EF4-FFF2-40B4-BE49-F238E27FC236}">
                <a16:creationId xmlns:a16="http://schemas.microsoft.com/office/drawing/2014/main" id="{2D49BF96-44D4-4BEB-A6DD-EE9EBD52A27E}"/>
              </a:ext>
            </a:extLst>
          </p:cNvPr>
          <p:cNvPicPr>
            <a:picLocks noChangeAspect="1"/>
          </p:cNvPicPr>
          <p:nvPr/>
        </p:nvPicPr>
        <p:blipFill>
          <a:blip r:embed="rId8"/>
          <a:stretch>
            <a:fillRect/>
          </a:stretch>
        </p:blipFill>
        <p:spPr>
          <a:xfrm>
            <a:off x="0" y="906158"/>
            <a:ext cx="9144000" cy="486655"/>
          </a:xfrm>
          <a:prstGeom prst="rect">
            <a:avLst/>
          </a:prstGeom>
        </p:spPr>
      </p:pic>
      <p:sp>
        <p:nvSpPr>
          <p:cNvPr id="31" name="テキスト ボックス 30">
            <a:extLst>
              <a:ext uri="{FF2B5EF4-FFF2-40B4-BE49-F238E27FC236}">
                <a16:creationId xmlns:a16="http://schemas.microsoft.com/office/drawing/2014/main" id="{30E477AF-102E-44CE-AD1C-721FD45A6CCC}"/>
              </a:ext>
            </a:extLst>
          </p:cNvPr>
          <p:cNvSpPr txBox="1"/>
          <p:nvPr/>
        </p:nvSpPr>
        <p:spPr>
          <a:xfrm>
            <a:off x="1619170" y="4099329"/>
            <a:ext cx="4934230" cy="1384995"/>
          </a:xfrm>
          <a:prstGeom prst="rect">
            <a:avLst/>
          </a:prstGeom>
          <a:noFill/>
        </p:spPr>
        <p:txBody>
          <a:bodyPr wrap="square">
            <a:spAutoFit/>
          </a:bodyPr>
          <a:lstStyle/>
          <a:p>
            <a:pPr>
              <a:lnSpc>
                <a:spcPct val="70000"/>
              </a:lnSpc>
            </a:pPr>
            <a:r>
              <a:rPr lang="en-US" altLang="ja-JP" sz="3000" dirty="0">
                <a:latin typeface="MS UI Gothic" panose="020B0600070205080204" pitchFamily="50" charset="-128"/>
                <a:ea typeface="MS UI Gothic" panose="020B0600070205080204" pitchFamily="50" charset="-128"/>
              </a:rPr>
              <a:t>a</a:t>
            </a:r>
            <a:r>
              <a:rPr lang="ja-JP" altLang="en-US" sz="3000" dirty="0">
                <a:latin typeface="MS UI Gothic" panose="020B0600070205080204" pitchFamily="50" charset="-128"/>
                <a:ea typeface="MS UI Gothic" panose="020B0600070205080204" pitchFamily="50" charset="-128"/>
              </a:rPr>
              <a:t> person who stirs a pot to make something </a:t>
            </a:r>
            <a:r>
              <a:rPr lang="en-US" altLang="ja-JP" sz="3000" dirty="0">
                <a:latin typeface="MS UI Gothic" panose="020B0600070205080204" pitchFamily="50" charset="-128"/>
                <a:ea typeface="MS UI Gothic" panose="020B0600070205080204" pitchFamily="50" charset="-128"/>
              </a:rPr>
              <a:t>(new)</a:t>
            </a:r>
          </a:p>
          <a:p>
            <a:pPr>
              <a:lnSpc>
                <a:spcPct val="70000"/>
              </a:lnSpc>
            </a:pP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expert/specialist</a:t>
            </a:r>
            <a:r>
              <a:rPr lang="en-US" altLang="ja-JP" sz="3000" dirty="0">
                <a:latin typeface="MS UI Gothic" panose="020B0600070205080204" pitchFamily="50" charset="-128"/>
                <a:ea typeface="MS UI Gothic" panose="020B0600070205080204" pitchFamily="50" charset="-128"/>
                <a:sym typeface="Wingdings" panose="05000000000000000000" pitchFamily="2" charset="2"/>
              </a:rPr>
              <a:t> like an alchemist</a:t>
            </a:r>
            <a:endParaRPr lang="ja-JP" altLang="en-US" sz="3000" dirty="0">
              <a:latin typeface="MS UI Gothic" panose="020B0600070205080204" pitchFamily="50" charset="-128"/>
              <a:ea typeface="MS UI Gothic" panose="020B0600070205080204" pitchFamily="50" charset="-128"/>
            </a:endParaRPr>
          </a:p>
        </p:txBody>
      </p:sp>
      <p:sp>
        <p:nvSpPr>
          <p:cNvPr id="32" name="テキスト ボックス 31">
            <a:extLst>
              <a:ext uri="{FF2B5EF4-FFF2-40B4-BE49-F238E27FC236}">
                <a16:creationId xmlns:a16="http://schemas.microsoft.com/office/drawing/2014/main" id="{0DB37B1D-484A-4442-A7E5-15CCCC916D71}"/>
              </a:ext>
            </a:extLst>
          </p:cNvPr>
          <p:cNvSpPr txBox="1"/>
          <p:nvPr/>
        </p:nvSpPr>
        <p:spPr>
          <a:xfrm>
            <a:off x="3385058" y="5496592"/>
            <a:ext cx="3315990" cy="1274195"/>
          </a:xfrm>
          <a:prstGeom prst="rect">
            <a:avLst/>
          </a:prstGeom>
          <a:noFill/>
        </p:spPr>
        <p:txBody>
          <a:bodyPr wrap="square">
            <a:spAutoFit/>
          </a:bodyPr>
          <a:lstStyle/>
          <a:p>
            <a:pPr>
              <a:lnSpc>
                <a:spcPct val="80000"/>
              </a:lnSpc>
            </a:pPr>
            <a:r>
              <a:rPr lang="ja-JP" altLang="en-US" sz="3200" dirty="0">
                <a:latin typeface="MS UI Gothic" panose="020B0600070205080204" pitchFamily="50" charset="-128"/>
                <a:ea typeface="MS UI Gothic" panose="020B0600070205080204" pitchFamily="50" charset="-128"/>
              </a:rPr>
              <a:t>科学</a:t>
            </a:r>
            <a:r>
              <a:rPr lang="ja-JP" altLang="en-US" sz="3200" dirty="0">
                <a:solidFill>
                  <a:srgbClr val="FF0000"/>
                </a:solidFill>
                <a:highlight>
                  <a:srgbClr val="FFFF00"/>
                </a:highlight>
                <a:latin typeface="MS UI Gothic" panose="020B0600070205080204" pitchFamily="50" charset="-128"/>
                <a:ea typeface="MS UI Gothic" panose="020B0600070205080204" pitchFamily="50" charset="-128"/>
              </a:rPr>
              <a:t>者</a:t>
            </a:r>
            <a:r>
              <a:rPr lang="ja-JP" altLang="en-US" sz="3200" dirty="0">
                <a:latin typeface="MS UI Gothic" panose="020B0600070205080204" pitchFamily="50" charset="-128"/>
                <a:ea typeface="MS UI Gothic" panose="020B0600070205080204" pitchFamily="50" charset="-128"/>
              </a:rPr>
              <a:t> </a:t>
            </a:r>
            <a:r>
              <a:rPr lang="en-US" altLang="ja-JP" sz="3200" dirty="0">
                <a:latin typeface="MS UI Gothic" panose="020B0600070205080204" pitchFamily="50" charset="-128"/>
                <a:ea typeface="MS UI Gothic" panose="020B0600070205080204" pitchFamily="50" charset="-128"/>
              </a:rPr>
              <a:t>scientist</a:t>
            </a:r>
            <a:endParaRPr lang="ja-JP" altLang="en-US" sz="3200" dirty="0">
              <a:latin typeface="MS UI Gothic" panose="020B0600070205080204" pitchFamily="50" charset="-128"/>
              <a:ea typeface="MS UI Gothic" panose="020B0600070205080204" pitchFamily="50" charset="-128"/>
            </a:endParaRPr>
          </a:p>
          <a:p>
            <a:pPr>
              <a:lnSpc>
                <a:spcPct val="80000"/>
              </a:lnSpc>
            </a:pPr>
            <a:r>
              <a:rPr lang="en-US" altLang="ja-JP" sz="3200" dirty="0">
                <a:latin typeface="MS UI Gothic" panose="020B0600070205080204" pitchFamily="50" charset="-128"/>
                <a:ea typeface="MS UI Gothic" panose="020B0600070205080204" pitchFamily="50" charset="-128"/>
              </a:rPr>
              <a:t>expert / specialist</a:t>
            </a:r>
          </a:p>
          <a:p>
            <a:pPr marL="457200" indent="-457200">
              <a:lnSpc>
                <a:spcPct val="80000"/>
              </a:lnSpc>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a person</a:t>
            </a:r>
          </a:p>
        </p:txBody>
      </p:sp>
      <p:pic>
        <p:nvPicPr>
          <p:cNvPr id="9219" name="図 9218">
            <a:extLst>
              <a:ext uri="{FF2B5EF4-FFF2-40B4-BE49-F238E27FC236}">
                <a16:creationId xmlns:a16="http://schemas.microsoft.com/office/drawing/2014/main" id="{95E43C6C-C17E-45C9-B4C7-3E457003F28C}"/>
              </a:ext>
            </a:extLst>
          </p:cNvPr>
          <p:cNvPicPr>
            <a:picLocks noChangeAspect="1"/>
          </p:cNvPicPr>
          <p:nvPr/>
        </p:nvPicPr>
        <p:blipFill>
          <a:blip r:embed="rId9"/>
          <a:stretch>
            <a:fillRect/>
          </a:stretch>
        </p:blipFill>
        <p:spPr>
          <a:xfrm>
            <a:off x="6945434" y="1443998"/>
            <a:ext cx="848074" cy="893304"/>
          </a:xfrm>
          <a:prstGeom prst="rect">
            <a:avLst/>
          </a:prstGeom>
        </p:spPr>
      </p:pic>
      <p:pic>
        <p:nvPicPr>
          <p:cNvPr id="9223" name="図 9222">
            <a:extLst>
              <a:ext uri="{FF2B5EF4-FFF2-40B4-BE49-F238E27FC236}">
                <a16:creationId xmlns:a16="http://schemas.microsoft.com/office/drawing/2014/main" id="{05F84BDA-D96F-410E-B8EF-F693408465F2}"/>
              </a:ext>
            </a:extLst>
          </p:cNvPr>
          <p:cNvPicPr>
            <a:picLocks noChangeAspect="1"/>
          </p:cNvPicPr>
          <p:nvPr/>
        </p:nvPicPr>
        <p:blipFill>
          <a:blip r:embed="rId10"/>
          <a:stretch>
            <a:fillRect/>
          </a:stretch>
        </p:blipFill>
        <p:spPr>
          <a:xfrm>
            <a:off x="6101786" y="1442977"/>
            <a:ext cx="495632" cy="1180607"/>
          </a:xfrm>
          <a:prstGeom prst="rect">
            <a:avLst/>
          </a:prstGeom>
        </p:spPr>
      </p:pic>
      <p:sp>
        <p:nvSpPr>
          <p:cNvPr id="42" name="矢印: 右 41">
            <a:extLst>
              <a:ext uri="{FF2B5EF4-FFF2-40B4-BE49-F238E27FC236}">
                <a16:creationId xmlns:a16="http://schemas.microsoft.com/office/drawing/2014/main" id="{B0A86766-D7E3-4BF6-93C9-5BFA6527DA58}"/>
              </a:ext>
            </a:extLst>
          </p:cNvPr>
          <p:cNvSpPr/>
          <p:nvPr/>
        </p:nvSpPr>
        <p:spPr>
          <a:xfrm rot="10800000">
            <a:off x="6553400" y="1755085"/>
            <a:ext cx="338721" cy="3947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吹き出し: 四角形 42">
            <a:extLst>
              <a:ext uri="{FF2B5EF4-FFF2-40B4-BE49-F238E27FC236}">
                <a16:creationId xmlns:a16="http://schemas.microsoft.com/office/drawing/2014/main" id="{16A633E2-A6E6-40E0-BFF9-B5CB853C6AC4}"/>
              </a:ext>
            </a:extLst>
          </p:cNvPr>
          <p:cNvSpPr/>
          <p:nvPr/>
        </p:nvSpPr>
        <p:spPr>
          <a:xfrm>
            <a:off x="3685886" y="1827315"/>
            <a:ext cx="2292448" cy="950543"/>
          </a:xfrm>
          <a:prstGeom prst="wedgeRectCallout">
            <a:avLst>
              <a:gd name="adj1" fmla="val 55522"/>
              <a:gd name="adj2" fmla="val -7000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r>
              <a:rPr kumimoji="1" lang="en-US" altLang="ja-JP" sz="2400" dirty="0">
                <a:solidFill>
                  <a:schemeClr val="tx1"/>
                </a:solidFill>
                <a:latin typeface="MS UI Gothic" panose="020B0600070205080204" pitchFamily="50" charset="-128"/>
                <a:ea typeface="MS UI Gothic" panose="020B0600070205080204" pitchFamily="50" charset="-128"/>
              </a:rPr>
              <a:t>comma-design figures</a:t>
            </a:r>
          </a:p>
          <a:p>
            <a:pPr>
              <a:lnSpc>
                <a:spcPct val="80000"/>
              </a:lnSpc>
            </a:pPr>
            <a:r>
              <a:rPr kumimoji="1" lang="en-US" altLang="ja-JP" sz="2400" dirty="0">
                <a:solidFill>
                  <a:schemeClr val="tx1"/>
                </a:solidFill>
                <a:latin typeface="MS UI Gothic" panose="020B0600070205080204" pitchFamily="50" charset="-128"/>
                <a:ea typeface="MS UI Gothic" panose="020B0600070205080204" pitchFamily="50" charset="-128"/>
                <a:sym typeface="Wingdings" panose="05000000000000000000" pitchFamily="2" charset="2"/>
              </a:rPr>
              <a:t> flag / banner</a:t>
            </a:r>
            <a:endParaRPr kumimoji="1" lang="en-US" altLang="ja-JP" sz="2400" dirty="0">
              <a:solidFill>
                <a:schemeClr val="tx1"/>
              </a:solidFill>
              <a:latin typeface="MS UI Gothic" panose="020B0600070205080204" pitchFamily="50" charset="-128"/>
              <a:ea typeface="MS UI Gothic" panose="020B0600070205080204" pitchFamily="50" charset="-128"/>
            </a:endParaRPr>
          </a:p>
        </p:txBody>
      </p:sp>
      <p:sp>
        <p:nvSpPr>
          <p:cNvPr id="45" name="テキスト ボックス 44">
            <a:extLst>
              <a:ext uri="{FF2B5EF4-FFF2-40B4-BE49-F238E27FC236}">
                <a16:creationId xmlns:a16="http://schemas.microsoft.com/office/drawing/2014/main" id="{338C1863-A236-435A-9E27-6AF13AF3B67B}"/>
              </a:ext>
            </a:extLst>
          </p:cNvPr>
          <p:cNvSpPr txBox="1"/>
          <p:nvPr/>
        </p:nvSpPr>
        <p:spPr>
          <a:xfrm>
            <a:off x="3732473" y="2790670"/>
            <a:ext cx="5181998" cy="1421928"/>
          </a:xfrm>
          <a:prstGeom prst="rect">
            <a:avLst/>
          </a:prstGeom>
          <a:noFill/>
        </p:spPr>
        <p:txBody>
          <a:bodyPr wrap="square">
            <a:spAutoFit/>
          </a:bodyPr>
          <a:lstStyle/>
          <a:p>
            <a:pPr>
              <a:lnSpc>
                <a:spcPct val="80000"/>
              </a:lnSpc>
            </a:pPr>
            <a:r>
              <a:rPr lang="en-US" altLang="ja-JP" sz="3200" b="1" dirty="0">
                <a:latin typeface="MS UI Gothic" panose="020B0600070205080204" pitchFamily="50" charset="-128"/>
                <a:ea typeface="MS UI Gothic" panose="020B0600070205080204" pitchFamily="50" charset="-128"/>
              </a:rPr>
              <a:t>a</a:t>
            </a:r>
            <a:r>
              <a:rPr lang="ja-JP" altLang="en-US" sz="3200" b="1" dirty="0">
                <a:latin typeface="MS UI Gothic" panose="020B0600070205080204" pitchFamily="50" charset="-128"/>
                <a:ea typeface="MS UI Gothic" panose="020B0600070205080204" pitchFamily="50" charset="-128"/>
              </a:rPr>
              <a:t> flag flown over the capital where many experts gather</a:t>
            </a:r>
            <a:endParaRPr lang="en-US" altLang="ja-JP" sz="3200" b="1" dirty="0">
              <a:latin typeface="MS UI Gothic" panose="020B0600070205080204" pitchFamily="50" charset="-128"/>
              <a:ea typeface="MS UI Gothic" panose="020B0600070205080204" pitchFamily="50" charset="-128"/>
            </a:endParaRPr>
          </a:p>
          <a:p>
            <a:pPr>
              <a:lnSpc>
                <a:spcPct val="80000"/>
              </a:lnSpc>
            </a:pPr>
            <a:r>
              <a:rPr lang="en-US" altLang="ja-JP" sz="32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metropolis, capital</a:t>
            </a:r>
            <a:endParaRPr lang="ja-JP" altLang="en-US" sz="3200" b="1" dirty="0">
              <a:solidFill>
                <a:srgbClr val="FF0000"/>
              </a:solidFill>
              <a:latin typeface="MS UI Gothic" panose="020B0600070205080204" pitchFamily="50" charset="-128"/>
              <a:ea typeface="MS UI Gothic" panose="020B0600070205080204" pitchFamily="50" charset="-128"/>
            </a:endParaRPr>
          </a:p>
        </p:txBody>
      </p:sp>
      <p:sp>
        <p:nvSpPr>
          <p:cNvPr id="46" name="テキスト ボックス 45">
            <a:extLst>
              <a:ext uri="{FF2B5EF4-FFF2-40B4-BE49-F238E27FC236}">
                <a16:creationId xmlns:a16="http://schemas.microsoft.com/office/drawing/2014/main" id="{D88E71D8-B6C1-4C5D-A02E-A659F1904FCC}"/>
              </a:ext>
            </a:extLst>
          </p:cNvPr>
          <p:cNvSpPr txBox="1"/>
          <p:nvPr/>
        </p:nvSpPr>
        <p:spPr>
          <a:xfrm>
            <a:off x="3529497" y="5244681"/>
            <a:ext cx="1326839" cy="350865"/>
          </a:xfrm>
          <a:prstGeom prst="rect">
            <a:avLst/>
          </a:prstGeom>
          <a:noFill/>
        </p:spPr>
        <p:txBody>
          <a:bodyPr wrap="square">
            <a:spAutoFit/>
          </a:bodyPr>
          <a:lstStyle/>
          <a:p>
            <a:pPr>
              <a:lnSpc>
                <a:spcPct val="70000"/>
              </a:lnSpc>
            </a:pPr>
            <a:r>
              <a:rPr lang="ja-JP" altLang="en-US" sz="2400" dirty="0">
                <a:latin typeface="MS UI Gothic" panose="020B0600070205080204" pitchFamily="50" charset="-128"/>
                <a:ea typeface="MS UI Gothic" panose="020B0600070205080204" pitchFamily="50" charset="-128"/>
              </a:rPr>
              <a:t>かがくしゃ</a:t>
            </a:r>
          </a:p>
        </p:txBody>
      </p:sp>
      <p:sp>
        <p:nvSpPr>
          <p:cNvPr id="48" name="テキスト ボックス 47">
            <a:extLst>
              <a:ext uri="{FF2B5EF4-FFF2-40B4-BE49-F238E27FC236}">
                <a16:creationId xmlns:a16="http://schemas.microsoft.com/office/drawing/2014/main" id="{4EEF0A91-89DC-4531-B960-62336A976918}"/>
              </a:ext>
            </a:extLst>
          </p:cNvPr>
          <p:cNvSpPr txBox="1"/>
          <p:nvPr/>
        </p:nvSpPr>
        <p:spPr>
          <a:xfrm>
            <a:off x="6720996" y="2299349"/>
            <a:ext cx="1326839" cy="350865"/>
          </a:xfrm>
          <a:prstGeom prst="rect">
            <a:avLst/>
          </a:prstGeom>
          <a:noFill/>
        </p:spPr>
        <p:txBody>
          <a:bodyPr wrap="square">
            <a:spAutoFit/>
          </a:bodyPr>
          <a:lstStyle/>
          <a:p>
            <a:pPr>
              <a:lnSpc>
                <a:spcPct val="70000"/>
              </a:lnSpc>
            </a:pPr>
            <a:r>
              <a:rPr lang="en-US" altLang="ja-JP" sz="2400" dirty="0">
                <a:latin typeface="MS UI Gothic" panose="020B0600070205080204" pitchFamily="50" charset="-128"/>
                <a:ea typeface="MS UI Gothic" panose="020B0600070205080204" pitchFamily="50" charset="-128"/>
              </a:rPr>
              <a:t>old form</a:t>
            </a:r>
            <a:endParaRPr lang="ja-JP" altLang="en-US" sz="2400" dirty="0">
              <a:latin typeface="MS UI Gothic" panose="020B0600070205080204" pitchFamily="50" charset="-128"/>
              <a:ea typeface="MS UI Gothic" panose="020B0600070205080204" pitchFamily="50" charset="-128"/>
            </a:endParaRPr>
          </a:p>
        </p:txBody>
      </p:sp>
      <p:sp>
        <p:nvSpPr>
          <p:cNvPr id="49" name="テキスト ボックス 48">
            <a:extLst>
              <a:ext uri="{FF2B5EF4-FFF2-40B4-BE49-F238E27FC236}">
                <a16:creationId xmlns:a16="http://schemas.microsoft.com/office/drawing/2014/main" id="{338BFB11-5A63-456E-BEFC-4E827E915109}"/>
              </a:ext>
            </a:extLst>
          </p:cNvPr>
          <p:cNvSpPr txBox="1"/>
          <p:nvPr/>
        </p:nvSpPr>
        <p:spPr>
          <a:xfrm>
            <a:off x="5940671" y="2559213"/>
            <a:ext cx="1852837" cy="350865"/>
          </a:xfrm>
          <a:prstGeom prst="rect">
            <a:avLst/>
          </a:prstGeom>
          <a:noFill/>
        </p:spPr>
        <p:txBody>
          <a:bodyPr wrap="square">
            <a:spAutoFit/>
          </a:bodyPr>
          <a:lstStyle/>
          <a:p>
            <a:pPr>
              <a:lnSpc>
                <a:spcPct val="70000"/>
              </a:lnSpc>
            </a:pPr>
            <a:r>
              <a:rPr lang="en-US" altLang="ja-JP" sz="2400" dirty="0">
                <a:latin typeface="MS UI Gothic" panose="020B0600070205080204" pitchFamily="50" charset="-128"/>
                <a:ea typeface="MS UI Gothic" panose="020B0600070205080204" pitchFamily="50" charset="-128"/>
              </a:rPr>
              <a:t>modern form</a:t>
            </a:r>
            <a:endParaRPr lang="ja-JP" altLang="en-US" sz="2400" dirty="0">
              <a:latin typeface="MS UI Gothic" panose="020B0600070205080204" pitchFamily="50" charset="-128"/>
              <a:ea typeface="MS UI Gothic" panose="020B0600070205080204" pitchFamily="50" charset="-128"/>
            </a:endParaRPr>
          </a:p>
        </p:txBody>
      </p:sp>
      <p:pic>
        <p:nvPicPr>
          <p:cNvPr id="29" name="図 28">
            <a:extLst>
              <a:ext uri="{FF2B5EF4-FFF2-40B4-BE49-F238E27FC236}">
                <a16:creationId xmlns:a16="http://schemas.microsoft.com/office/drawing/2014/main" id="{ABEB7B59-A093-4A3C-85D4-1113687BC19A}"/>
              </a:ext>
            </a:extLst>
          </p:cNvPr>
          <p:cNvPicPr>
            <a:picLocks noChangeAspect="1"/>
          </p:cNvPicPr>
          <p:nvPr/>
        </p:nvPicPr>
        <p:blipFill>
          <a:blip r:embed="rId11"/>
          <a:stretch>
            <a:fillRect/>
          </a:stretch>
        </p:blipFill>
        <p:spPr>
          <a:xfrm>
            <a:off x="7908036" y="1495998"/>
            <a:ext cx="1109202" cy="1331043"/>
          </a:xfrm>
          <a:prstGeom prst="rect">
            <a:avLst/>
          </a:prstGeom>
        </p:spPr>
      </p:pic>
    </p:spTree>
    <p:extLst>
      <p:ext uri="{BB962C8B-B14F-4D97-AF65-F5344CB8AC3E}">
        <p14:creationId xmlns:p14="http://schemas.microsoft.com/office/powerpoint/2010/main" val="764185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D2877FC-55F4-4A60-AF79-F54ECD9F86F3}"/>
              </a:ext>
            </a:extLst>
          </p:cNvPr>
          <p:cNvPicPr>
            <a:picLocks noChangeAspect="1"/>
          </p:cNvPicPr>
          <p:nvPr/>
        </p:nvPicPr>
        <p:blipFill>
          <a:blip r:embed="rId2"/>
          <a:stretch>
            <a:fillRect/>
          </a:stretch>
        </p:blipFill>
        <p:spPr>
          <a:xfrm>
            <a:off x="0" y="65623"/>
            <a:ext cx="9144000" cy="470458"/>
          </a:xfrm>
          <a:prstGeom prst="rect">
            <a:avLst/>
          </a:prstGeom>
        </p:spPr>
      </p:pic>
      <p:pic>
        <p:nvPicPr>
          <p:cNvPr id="4" name="図 3">
            <a:extLst>
              <a:ext uri="{FF2B5EF4-FFF2-40B4-BE49-F238E27FC236}">
                <a16:creationId xmlns:a16="http://schemas.microsoft.com/office/drawing/2014/main" id="{A2029FE1-6454-4736-B80B-BC8DFAC226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117" y="1053542"/>
            <a:ext cx="2313432" cy="2487561"/>
          </a:xfrm>
          <a:prstGeom prst="rect">
            <a:avLst/>
          </a:prstGeom>
        </p:spPr>
      </p:pic>
      <p:sp>
        <p:nvSpPr>
          <p:cNvPr id="5" name="テキスト ボックス 4">
            <a:extLst>
              <a:ext uri="{FF2B5EF4-FFF2-40B4-BE49-F238E27FC236}">
                <a16:creationId xmlns:a16="http://schemas.microsoft.com/office/drawing/2014/main" id="{BE8D7404-108C-40CB-A6F5-CE7AB2DF6FE4}"/>
              </a:ext>
            </a:extLst>
          </p:cNvPr>
          <p:cNvSpPr txBox="1"/>
          <p:nvPr/>
        </p:nvSpPr>
        <p:spPr>
          <a:xfrm>
            <a:off x="2798284" y="1053542"/>
            <a:ext cx="4929871" cy="1323439"/>
          </a:xfrm>
          <a:prstGeom prst="rect">
            <a:avLst/>
          </a:prstGeom>
          <a:noFill/>
        </p:spPr>
        <p:txBody>
          <a:bodyPr wrap="square" rtlCol="0">
            <a:spAutoFit/>
          </a:bodyPr>
          <a:lstStyle/>
          <a:p>
            <a:pPr>
              <a:lnSpc>
                <a:spcPct val="80000"/>
              </a:lnSpc>
            </a:pPr>
            <a:r>
              <a:rPr lang="en-US" altLang="ja-JP" sz="4000" dirty="0"/>
              <a:t>pictograph of ‘baby’</a:t>
            </a:r>
          </a:p>
          <a:p>
            <a:pPr>
              <a:lnSpc>
                <a:spcPct val="8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6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child</a:t>
            </a:r>
            <a:endParaRPr lang="en-US" altLang="ja-JP" sz="4000" dirty="0">
              <a:solidFill>
                <a:srgbClr val="FF0000"/>
              </a:solidFill>
              <a:latin typeface="MS UI Gothic" panose="020B0600070205080204" pitchFamily="50" charset="-128"/>
              <a:ea typeface="MS UI Gothic" panose="020B0600070205080204" pitchFamily="50" charset="-128"/>
            </a:endParaRPr>
          </a:p>
        </p:txBody>
      </p:sp>
      <p:sp>
        <p:nvSpPr>
          <p:cNvPr id="6" name="矢印: 右 5">
            <a:extLst>
              <a:ext uri="{FF2B5EF4-FFF2-40B4-BE49-F238E27FC236}">
                <a16:creationId xmlns:a16="http://schemas.microsoft.com/office/drawing/2014/main" id="{8C942DA9-A684-40A2-A356-36EF3C39EA36}"/>
              </a:ext>
            </a:extLst>
          </p:cNvPr>
          <p:cNvSpPr/>
          <p:nvPr/>
        </p:nvSpPr>
        <p:spPr>
          <a:xfrm rot="2157614">
            <a:off x="2662376" y="2697703"/>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右 6">
            <a:extLst>
              <a:ext uri="{FF2B5EF4-FFF2-40B4-BE49-F238E27FC236}">
                <a16:creationId xmlns:a16="http://schemas.microsoft.com/office/drawing/2014/main" id="{BDC3C049-F027-4A43-BA3F-31E4C647CE6E}"/>
              </a:ext>
            </a:extLst>
          </p:cNvPr>
          <p:cNvSpPr/>
          <p:nvPr/>
        </p:nvSpPr>
        <p:spPr>
          <a:xfrm rot="2157614">
            <a:off x="5014676" y="407422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descr="テーブル, 椅子 が含まれている画像&#10;&#10;自動的に生成された説明">
            <a:extLst>
              <a:ext uri="{FF2B5EF4-FFF2-40B4-BE49-F238E27FC236}">
                <a16:creationId xmlns:a16="http://schemas.microsoft.com/office/drawing/2014/main" id="{FC9A29B2-10DC-4964-A2EF-025D77DB33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12709" y="3499285"/>
            <a:ext cx="2979174" cy="2979174"/>
          </a:xfrm>
          <a:prstGeom prst="rect">
            <a:avLst/>
          </a:prstGeom>
        </p:spPr>
      </p:pic>
      <p:sp>
        <p:nvSpPr>
          <p:cNvPr id="11" name="フリーフォーム: 図形 10">
            <a:extLst>
              <a:ext uri="{FF2B5EF4-FFF2-40B4-BE49-F238E27FC236}">
                <a16:creationId xmlns:a16="http://schemas.microsoft.com/office/drawing/2014/main" id="{566207CF-33E6-4000-96A4-496D0B42A9EA}"/>
              </a:ext>
            </a:extLst>
          </p:cNvPr>
          <p:cNvSpPr/>
          <p:nvPr/>
        </p:nvSpPr>
        <p:spPr>
          <a:xfrm>
            <a:off x="3682566" y="2816942"/>
            <a:ext cx="697705" cy="2320880"/>
          </a:xfrm>
          <a:custGeom>
            <a:avLst/>
            <a:gdLst>
              <a:gd name="connsiteX0" fmla="*/ 107769 w 697705"/>
              <a:gd name="connsiteY0" fmla="*/ 339213 h 2320880"/>
              <a:gd name="connsiteX1" fmla="*/ 34028 w 697705"/>
              <a:gd name="connsiteY1" fmla="*/ 324464 h 2320880"/>
              <a:gd name="connsiteX2" fmla="*/ 19279 w 697705"/>
              <a:gd name="connsiteY2" fmla="*/ 117987 h 2320880"/>
              <a:gd name="connsiteX3" fmla="*/ 63524 w 697705"/>
              <a:gd name="connsiteY3" fmla="*/ 88490 h 2320880"/>
              <a:gd name="connsiteX4" fmla="*/ 137266 w 697705"/>
              <a:gd name="connsiteY4" fmla="*/ 44245 h 2320880"/>
              <a:gd name="connsiteX5" fmla="*/ 181511 w 697705"/>
              <a:gd name="connsiteY5" fmla="*/ 14748 h 2320880"/>
              <a:gd name="connsiteX6" fmla="*/ 328995 w 697705"/>
              <a:gd name="connsiteY6" fmla="*/ 0 h 2320880"/>
              <a:gd name="connsiteX7" fmla="*/ 491228 w 697705"/>
              <a:gd name="connsiteY7" fmla="*/ 29497 h 2320880"/>
              <a:gd name="connsiteX8" fmla="*/ 550221 w 697705"/>
              <a:gd name="connsiteY8" fmla="*/ 73742 h 2320880"/>
              <a:gd name="connsiteX9" fmla="*/ 594466 w 697705"/>
              <a:gd name="connsiteY9" fmla="*/ 103239 h 2320880"/>
              <a:gd name="connsiteX10" fmla="*/ 668208 w 697705"/>
              <a:gd name="connsiteY10" fmla="*/ 191729 h 2320880"/>
              <a:gd name="connsiteX11" fmla="*/ 697705 w 697705"/>
              <a:gd name="connsiteY11" fmla="*/ 324464 h 2320880"/>
              <a:gd name="connsiteX12" fmla="*/ 682957 w 697705"/>
              <a:gd name="connsiteY12" fmla="*/ 501445 h 2320880"/>
              <a:gd name="connsiteX13" fmla="*/ 564969 w 697705"/>
              <a:gd name="connsiteY13" fmla="*/ 619432 h 2320880"/>
              <a:gd name="connsiteX14" fmla="*/ 505976 w 697705"/>
              <a:gd name="connsiteY14" fmla="*/ 678426 h 2320880"/>
              <a:gd name="connsiteX15" fmla="*/ 358492 w 697705"/>
              <a:gd name="connsiteY15" fmla="*/ 781664 h 2320880"/>
              <a:gd name="connsiteX16" fmla="*/ 284750 w 697705"/>
              <a:gd name="connsiteY16" fmla="*/ 870155 h 2320880"/>
              <a:gd name="connsiteX17" fmla="*/ 196260 w 697705"/>
              <a:gd name="connsiteY17" fmla="*/ 988142 h 2320880"/>
              <a:gd name="connsiteX18" fmla="*/ 166763 w 697705"/>
              <a:gd name="connsiteY18" fmla="*/ 1106129 h 2320880"/>
              <a:gd name="connsiteX19" fmla="*/ 152015 w 697705"/>
              <a:gd name="connsiteY19" fmla="*/ 1150374 h 2320880"/>
              <a:gd name="connsiteX20" fmla="*/ 137266 w 697705"/>
              <a:gd name="connsiteY20" fmla="*/ 1224116 h 2320880"/>
              <a:gd name="connsiteX21" fmla="*/ 122518 w 697705"/>
              <a:gd name="connsiteY21" fmla="*/ 2094271 h 2320880"/>
              <a:gd name="connsiteX22" fmla="*/ 107769 w 697705"/>
              <a:gd name="connsiteY22" fmla="*/ 2197510 h 232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97705" h="2320880">
                <a:moveTo>
                  <a:pt x="107769" y="339213"/>
                </a:moveTo>
                <a:cubicBezTo>
                  <a:pt x="83189" y="334297"/>
                  <a:pt x="55792" y="336901"/>
                  <a:pt x="34028" y="324464"/>
                </a:cubicBezTo>
                <a:cubicBezTo>
                  <a:pt x="-29250" y="288305"/>
                  <a:pt x="14138" y="134694"/>
                  <a:pt x="19279" y="117987"/>
                </a:cubicBezTo>
                <a:cubicBezTo>
                  <a:pt x="24492" y="101045"/>
                  <a:pt x="48493" y="97884"/>
                  <a:pt x="63524" y="88490"/>
                </a:cubicBezTo>
                <a:cubicBezTo>
                  <a:pt x="87832" y="73297"/>
                  <a:pt x="112958" y="59438"/>
                  <a:pt x="137266" y="44245"/>
                </a:cubicBezTo>
                <a:cubicBezTo>
                  <a:pt x="152297" y="34851"/>
                  <a:pt x="164240" y="18734"/>
                  <a:pt x="181511" y="14748"/>
                </a:cubicBezTo>
                <a:cubicBezTo>
                  <a:pt x="229652" y="3639"/>
                  <a:pt x="279834" y="4916"/>
                  <a:pt x="328995" y="0"/>
                </a:cubicBezTo>
                <a:cubicBezTo>
                  <a:pt x="383073" y="9832"/>
                  <a:pt x="439084" y="12116"/>
                  <a:pt x="491228" y="29497"/>
                </a:cubicBezTo>
                <a:cubicBezTo>
                  <a:pt x="514547" y="37270"/>
                  <a:pt x="530219" y="59455"/>
                  <a:pt x="550221" y="73742"/>
                </a:cubicBezTo>
                <a:cubicBezTo>
                  <a:pt x="564645" y="84045"/>
                  <a:pt x="580849" y="91891"/>
                  <a:pt x="594466" y="103239"/>
                </a:cubicBezTo>
                <a:cubicBezTo>
                  <a:pt x="637050" y="138726"/>
                  <a:pt x="639205" y="148224"/>
                  <a:pt x="668208" y="191729"/>
                </a:cubicBezTo>
                <a:cubicBezTo>
                  <a:pt x="673897" y="214483"/>
                  <a:pt x="697705" y="305737"/>
                  <a:pt x="697705" y="324464"/>
                </a:cubicBezTo>
                <a:cubicBezTo>
                  <a:pt x="697705" y="383662"/>
                  <a:pt x="697315" y="444014"/>
                  <a:pt x="682957" y="501445"/>
                </a:cubicBezTo>
                <a:cubicBezTo>
                  <a:pt x="671865" y="545815"/>
                  <a:pt x="591262" y="596060"/>
                  <a:pt x="564969" y="619432"/>
                </a:cubicBezTo>
                <a:cubicBezTo>
                  <a:pt x="544184" y="637908"/>
                  <a:pt x="527928" y="661352"/>
                  <a:pt x="505976" y="678426"/>
                </a:cubicBezTo>
                <a:cubicBezTo>
                  <a:pt x="288569" y="847521"/>
                  <a:pt x="582739" y="585447"/>
                  <a:pt x="358492" y="781664"/>
                </a:cubicBezTo>
                <a:cubicBezTo>
                  <a:pt x="303831" y="829493"/>
                  <a:pt x="324017" y="816163"/>
                  <a:pt x="284750" y="870155"/>
                </a:cubicBezTo>
                <a:cubicBezTo>
                  <a:pt x="255835" y="909913"/>
                  <a:pt x="196260" y="988142"/>
                  <a:pt x="196260" y="988142"/>
                </a:cubicBezTo>
                <a:cubicBezTo>
                  <a:pt x="186428" y="1027471"/>
                  <a:pt x="179582" y="1067670"/>
                  <a:pt x="166763" y="1106129"/>
                </a:cubicBezTo>
                <a:cubicBezTo>
                  <a:pt x="161847" y="1120877"/>
                  <a:pt x="155786" y="1135292"/>
                  <a:pt x="152015" y="1150374"/>
                </a:cubicBezTo>
                <a:cubicBezTo>
                  <a:pt x="145935" y="1174693"/>
                  <a:pt x="142182" y="1199535"/>
                  <a:pt x="137266" y="1224116"/>
                </a:cubicBezTo>
                <a:cubicBezTo>
                  <a:pt x="132350" y="1514168"/>
                  <a:pt x="131440" y="1804315"/>
                  <a:pt x="122518" y="2094271"/>
                </a:cubicBezTo>
                <a:cubicBezTo>
                  <a:pt x="106961" y="2599879"/>
                  <a:pt x="107769" y="2085078"/>
                  <a:pt x="107769" y="219751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リーフォーム: 図形 11">
            <a:extLst>
              <a:ext uri="{FF2B5EF4-FFF2-40B4-BE49-F238E27FC236}">
                <a16:creationId xmlns:a16="http://schemas.microsoft.com/office/drawing/2014/main" id="{34B42E03-BE08-41E6-B5C3-606AF877E9B8}"/>
              </a:ext>
            </a:extLst>
          </p:cNvPr>
          <p:cNvSpPr/>
          <p:nvPr/>
        </p:nvSpPr>
        <p:spPr>
          <a:xfrm>
            <a:off x="2979174" y="3908323"/>
            <a:ext cx="1755058" cy="206477"/>
          </a:xfrm>
          <a:custGeom>
            <a:avLst/>
            <a:gdLst>
              <a:gd name="connsiteX0" fmla="*/ 0 w 1755058"/>
              <a:gd name="connsiteY0" fmla="*/ 132735 h 206477"/>
              <a:gd name="connsiteX1" fmla="*/ 88491 w 1755058"/>
              <a:gd name="connsiteY1" fmla="*/ 73742 h 206477"/>
              <a:gd name="connsiteX2" fmla="*/ 943897 w 1755058"/>
              <a:gd name="connsiteY2" fmla="*/ 0 h 206477"/>
              <a:gd name="connsiteX3" fmla="*/ 1533832 w 1755058"/>
              <a:gd name="connsiteY3" fmla="*/ 44245 h 206477"/>
              <a:gd name="connsiteX4" fmla="*/ 1622323 w 1755058"/>
              <a:gd name="connsiteY4" fmla="*/ 103238 h 206477"/>
              <a:gd name="connsiteX5" fmla="*/ 1710813 w 1755058"/>
              <a:gd name="connsiteY5" fmla="*/ 132735 h 206477"/>
              <a:gd name="connsiteX6" fmla="*/ 1755058 w 1755058"/>
              <a:gd name="connsiteY6" fmla="*/ 206477 h 206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55058" h="206477">
                <a:moveTo>
                  <a:pt x="0" y="132735"/>
                </a:moveTo>
                <a:cubicBezTo>
                  <a:pt x="29497" y="113071"/>
                  <a:pt x="54237" y="82876"/>
                  <a:pt x="88491" y="73742"/>
                </a:cubicBezTo>
                <a:cubicBezTo>
                  <a:pt x="388689" y="-6311"/>
                  <a:pt x="628642" y="9272"/>
                  <a:pt x="943897" y="0"/>
                </a:cubicBezTo>
                <a:cubicBezTo>
                  <a:pt x="1140542" y="14748"/>
                  <a:pt x="1338879" y="14578"/>
                  <a:pt x="1533832" y="44245"/>
                </a:cubicBezTo>
                <a:cubicBezTo>
                  <a:pt x="1568879" y="49578"/>
                  <a:pt x="1588691" y="92027"/>
                  <a:pt x="1622323" y="103238"/>
                </a:cubicBezTo>
                <a:lnTo>
                  <a:pt x="1710813" y="132735"/>
                </a:lnTo>
                <a:lnTo>
                  <a:pt x="1755058" y="206477"/>
                </a:ln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5902779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3275</TotalTime>
  <Words>331</Words>
  <Application>Microsoft Office PowerPoint</Application>
  <PresentationFormat>画面に合わせる (4:3)</PresentationFormat>
  <Paragraphs>41</Paragraphs>
  <Slides>7</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MS UI Gothic</vt:lpstr>
      <vt:lpstr>游ゴシック</vt:lpstr>
      <vt:lpstr>Arial</vt:lpstr>
      <vt:lpstr>Calibri</vt:lpstr>
      <vt:lpstr>Calibri Light</vt:lpstr>
      <vt:lpstr>Wingdings</vt:lpstr>
      <vt:lpstr>Office テーマ</vt:lpstr>
      <vt:lpstr>Free Kanji Material  無料漢字教材 kanji0243-0244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Arashiro</cp:lastModifiedBy>
  <cp:revision>103</cp:revision>
  <dcterms:created xsi:type="dcterms:W3CDTF">2022-02-04T14:29:48Z</dcterms:created>
  <dcterms:modified xsi:type="dcterms:W3CDTF">2022-03-16T03:38:58Z</dcterms:modified>
</cp:coreProperties>
</file>