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542" r:id="rId2"/>
    <p:sldId id="543" r:id="rId3"/>
    <p:sldId id="539" r:id="rId4"/>
    <p:sldId id="544" r:id="rId5"/>
    <p:sldId id="296" r:id="rId6"/>
    <p:sldId id="297" r:id="rId7"/>
    <p:sldId id="298"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585"/>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58" autoAdjust="0"/>
    <p:restoredTop sz="94343" autoAdjust="0"/>
  </p:normalViewPr>
  <p:slideViewPr>
    <p:cSldViewPr snapToGrid="0">
      <p:cViewPr varScale="1">
        <p:scale>
          <a:sx n="65" d="100"/>
          <a:sy n="65" d="100"/>
        </p:scale>
        <p:origin x="13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099704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4229930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391558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717771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781993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442828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667378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031170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429347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966693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73140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BF8274-35F6-4B64-8986-3AF2353B22F2}" type="datetimeFigureOut">
              <a:rPr kumimoji="1" lang="ja-JP" altLang="en-US" smtClean="0"/>
              <a:t>2022/3/12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286320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isu.skr.u-ryukyu.ac.jp/staff/arashiro/"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gif"/><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531263-49D2-4561-B366-19685FC98532}"/>
              </a:ext>
            </a:extLst>
          </p:cNvPr>
          <p:cNvSpPr>
            <a:spLocks noGrp="1"/>
          </p:cNvSpPr>
          <p:nvPr>
            <p:ph type="title"/>
          </p:nvPr>
        </p:nvSpPr>
        <p:spPr>
          <a:xfrm>
            <a:off x="276046" y="365126"/>
            <a:ext cx="8086290" cy="1325563"/>
          </a:xfrm>
        </p:spPr>
        <p:txBody>
          <a:bodyPr>
            <a:normAutofit/>
          </a:bodyPr>
          <a:lstStyle/>
          <a:p>
            <a:pPr algn="r"/>
            <a:r>
              <a:rPr kumimoji="1" lang="en-US" altLang="ja-JP" dirty="0"/>
              <a:t>Free Kanji Material  </a:t>
            </a:r>
            <a:r>
              <a:rPr kumimoji="1" lang="ja-JP" altLang="en-US" dirty="0"/>
              <a:t>無料漢字教材</a:t>
            </a:r>
            <a:br>
              <a:rPr kumimoji="1" lang="en-US" altLang="ja-JP" dirty="0"/>
            </a:br>
            <a:r>
              <a:rPr kumimoji="1" lang="en-US" altLang="ja-JP" sz="3600" dirty="0">
                <a:solidFill>
                  <a:srgbClr val="FF0000"/>
                </a:solidFill>
                <a:highlight>
                  <a:srgbClr val="FFFF00"/>
                </a:highlight>
              </a:rPr>
              <a:t>kanji0041-0044</a:t>
            </a:r>
            <a:r>
              <a:rPr lang="ja-JP" altLang="en-US" sz="3600" dirty="0"/>
              <a:t>　新城直樹</a:t>
            </a:r>
            <a:endParaRPr kumimoji="1" lang="ja-JP" altLang="en-US" sz="3600" dirty="0"/>
          </a:p>
        </p:txBody>
      </p:sp>
      <p:sp>
        <p:nvSpPr>
          <p:cNvPr id="3" name="コンテンツ プレースホルダー 2">
            <a:extLst>
              <a:ext uri="{FF2B5EF4-FFF2-40B4-BE49-F238E27FC236}">
                <a16:creationId xmlns:a16="http://schemas.microsoft.com/office/drawing/2014/main" id="{65CAA980-FE4A-48E0-826A-3FA6EF638441}"/>
              </a:ext>
            </a:extLst>
          </p:cNvPr>
          <p:cNvSpPr>
            <a:spLocks noGrp="1"/>
          </p:cNvSpPr>
          <p:nvPr>
            <p:ph idx="1"/>
          </p:nvPr>
        </p:nvSpPr>
        <p:spPr>
          <a:xfrm>
            <a:off x="276046" y="2141536"/>
            <a:ext cx="8351760" cy="4351338"/>
          </a:xfrm>
        </p:spPr>
        <p:txBody>
          <a:bodyPr>
            <a:normAutofit fontScale="92500"/>
          </a:bodyPr>
          <a:lstStyle/>
          <a:p>
            <a:pPr marL="0" indent="0">
              <a:buNone/>
            </a:pPr>
            <a:r>
              <a:rPr kumimoji="1" lang="ja-JP" altLang="en-US" dirty="0"/>
              <a:t>　本漢字教材は個人、法人、商用、非商用問わず無料でご利用頂けます。</a:t>
            </a:r>
          </a:p>
          <a:p>
            <a:pPr marL="0" indent="0">
              <a:buNone/>
            </a:pPr>
            <a:r>
              <a:rPr kumimoji="1" lang="ja-JP" altLang="en-US" dirty="0"/>
              <a:t>　ただし，一部</a:t>
            </a:r>
            <a:r>
              <a:rPr lang="ja-JP" altLang="en-US" dirty="0"/>
              <a:t>の</a:t>
            </a:r>
            <a:r>
              <a:rPr kumimoji="1" lang="ja-JP" altLang="en-US" dirty="0"/>
              <a:t>画像ファイルはクリエイティブ・コモンズ・ライセンスに基づいて利用していますので，例えば，ご自身で加工・編集したものを公開・配布する場合は自己責任で条件をお守りください。</a:t>
            </a:r>
          </a:p>
          <a:p>
            <a:pPr marL="0" indent="0">
              <a:buNone/>
            </a:pPr>
            <a:r>
              <a:rPr kumimoji="1" lang="ja-JP" altLang="en-US" dirty="0"/>
              <a:t>　書き順の</a:t>
            </a:r>
            <a:r>
              <a:rPr kumimoji="1" lang="en-US" altLang="ja-JP" dirty="0"/>
              <a:t>AGIF/APNG</a:t>
            </a:r>
            <a:r>
              <a:rPr kumimoji="1" lang="ja-JP" altLang="en-US" dirty="0"/>
              <a:t>ファイルは全て新城が作成したものです。書き順ファイルを編集・加工するために編集用ファイルがほしいという方はご連絡ください（</a:t>
            </a:r>
            <a:r>
              <a:rPr kumimoji="1" lang="en-US" altLang="ja-JP" dirty="0" err="1"/>
              <a:t>RealPaint</a:t>
            </a:r>
            <a:r>
              <a:rPr kumimoji="1" lang="ja-JP" altLang="en-US" dirty="0"/>
              <a:t>で作成しましたので，</a:t>
            </a:r>
            <a:r>
              <a:rPr kumimoji="1" lang="en-US" altLang="ja-JP" dirty="0" err="1"/>
              <a:t>rli</a:t>
            </a:r>
            <a:r>
              <a:rPr kumimoji="1" lang="ja-JP" altLang="en-US"/>
              <a:t>ファイルをお渡しします）。</a:t>
            </a:r>
            <a:endParaRPr kumimoji="1" lang="ja-JP" altLang="en-US" dirty="0"/>
          </a:p>
        </p:txBody>
      </p:sp>
    </p:spTree>
    <p:extLst>
      <p:ext uri="{BB962C8B-B14F-4D97-AF65-F5344CB8AC3E}">
        <p14:creationId xmlns:p14="http://schemas.microsoft.com/office/powerpoint/2010/main" val="784034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21242BE-93A4-42A6-A9D6-5063E40DDE62}"/>
              </a:ext>
            </a:extLst>
          </p:cNvPr>
          <p:cNvSpPr txBox="1"/>
          <p:nvPr/>
        </p:nvSpPr>
        <p:spPr>
          <a:xfrm>
            <a:off x="426720" y="1719031"/>
            <a:ext cx="8290560" cy="646331"/>
          </a:xfrm>
          <a:prstGeom prst="rect">
            <a:avLst/>
          </a:prstGeom>
          <a:noFill/>
        </p:spPr>
        <p:txBody>
          <a:bodyPr wrap="square">
            <a:spAutoFit/>
          </a:bodyPr>
          <a:lstStyle/>
          <a:p>
            <a:r>
              <a:rPr lang="ja-JP" altLang="en-US" sz="3600" dirty="0">
                <a:hlinkClick r:id="rId2"/>
              </a:rPr>
              <a:t>http://isu.skr.u-ryukyu.ac.jp/staff/arashiro/</a:t>
            </a:r>
            <a:endParaRPr lang="ja-JP" altLang="en-US" sz="3600" dirty="0"/>
          </a:p>
        </p:txBody>
      </p:sp>
      <p:pic>
        <p:nvPicPr>
          <p:cNvPr id="5" name="図 4">
            <a:extLst>
              <a:ext uri="{FF2B5EF4-FFF2-40B4-BE49-F238E27FC236}">
                <a16:creationId xmlns:a16="http://schemas.microsoft.com/office/drawing/2014/main" id="{1DA3ADFE-648B-4543-AE3D-D7BF18E8E7DA}"/>
              </a:ext>
            </a:extLst>
          </p:cNvPr>
          <p:cNvPicPr>
            <a:picLocks noChangeAspect="1"/>
          </p:cNvPicPr>
          <p:nvPr/>
        </p:nvPicPr>
        <p:blipFill>
          <a:blip r:embed="rId3"/>
          <a:stretch>
            <a:fillRect/>
          </a:stretch>
        </p:blipFill>
        <p:spPr>
          <a:xfrm>
            <a:off x="1511630" y="2275223"/>
            <a:ext cx="6120740" cy="4407556"/>
          </a:xfrm>
          <a:prstGeom prst="rect">
            <a:avLst/>
          </a:prstGeom>
        </p:spPr>
      </p:pic>
      <p:sp>
        <p:nvSpPr>
          <p:cNvPr id="7" name="テキスト ボックス 6">
            <a:extLst>
              <a:ext uri="{FF2B5EF4-FFF2-40B4-BE49-F238E27FC236}">
                <a16:creationId xmlns:a16="http://schemas.microsoft.com/office/drawing/2014/main" id="{32866A8E-051B-470C-9EC4-C2AEDAD3794F}"/>
              </a:ext>
            </a:extLst>
          </p:cNvPr>
          <p:cNvSpPr txBox="1"/>
          <p:nvPr/>
        </p:nvSpPr>
        <p:spPr>
          <a:xfrm>
            <a:off x="172720" y="175221"/>
            <a:ext cx="8798560" cy="1754326"/>
          </a:xfrm>
          <a:prstGeom prst="rect">
            <a:avLst/>
          </a:prstGeom>
          <a:noFill/>
        </p:spPr>
        <p:txBody>
          <a:bodyPr wrap="square">
            <a:spAutoFit/>
          </a:bodyPr>
          <a:lstStyle/>
          <a:p>
            <a:r>
              <a:rPr kumimoji="1" lang="ja-JP" altLang="en-US" sz="3600" dirty="0"/>
              <a:t>本教材は，下記の</a:t>
            </a:r>
            <a:r>
              <a:rPr kumimoji="1" lang="en-US" altLang="ja-JP" sz="3600" dirty="0" err="1"/>
              <a:t>PRQMaker</a:t>
            </a:r>
            <a:r>
              <a:rPr kumimoji="1" lang="ja-JP" altLang="en-US" sz="3600" dirty="0"/>
              <a:t>の語彙リスト（</a:t>
            </a:r>
            <a:r>
              <a:rPr kumimoji="1" lang="en-US" altLang="ja-JP" sz="3600" dirty="0"/>
              <a:t>1006kanji_VocabularyList.xlsx</a:t>
            </a:r>
            <a:r>
              <a:rPr kumimoji="1" lang="ja-JP" altLang="en-US" sz="3600" dirty="0"/>
              <a:t>）に基づき作成しています。</a:t>
            </a:r>
            <a:endParaRPr lang="ja-JP" altLang="en-US" sz="3600" dirty="0"/>
          </a:p>
        </p:txBody>
      </p:sp>
    </p:spTree>
    <p:extLst>
      <p:ext uri="{BB962C8B-B14F-4D97-AF65-F5344CB8AC3E}">
        <p14:creationId xmlns:p14="http://schemas.microsoft.com/office/powerpoint/2010/main" val="626325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75CE08B7-6DF9-4276-A4CE-C9AD3BFB9773}"/>
              </a:ext>
            </a:extLst>
          </p:cNvPr>
          <p:cNvPicPr>
            <a:picLocks noChangeAspect="1"/>
          </p:cNvPicPr>
          <p:nvPr/>
        </p:nvPicPr>
        <p:blipFill rotWithShape="1">
          <a:blip r:embed="rId2"/>
          <a:srcRect t="76981" b="-2822"/>
          <a:stretch/>
        </p:blipFill>
        <p:spPr>
          <a:xfrm>
            <a:off x="1331912" y="1293962"/>
            <a:ext cx="6480176" cy="1531189"/>
          </a:xfrm>
          <a:prstGeom prst="rect">
            <a:avLst/>
          </a:prstGeom>
        </p:spPr>
      </p:pic>
      <p:pic>
        <p:nvPicPr>
          <p:cNvPr id="3" name="図 2">
            <a:extLst>
              <a:ext uri="{FF2B5EF4-FFF2-40B4-BE49-F238E27FC236}">
                <a16:creationId xmlns:a16="http://schemas.microsoft.com/office/drawing/2014/main" id="{63C17687-5C84-4E21-B43C-B4C24DDF9613}"/>
              </a:ext>
            </a:extLst>
          </p:cNvPr>
          <p:cNvPicPr>
            <a:picLocks noChangeAspect="1"/>
          </p:cNvPicPr>
          <p:nvPr/>
        </p:nvPicPr>
        <p:blipFill rotWithShape="1">
          <a:blip r:embed="rId3"/>
          <a:srcRect t="42258" b="-620"/>
          <a:stretch/>
        </p:blipFill>
        <p:spPr>
          <a:xfrm>
            <a:off x="0" y="3036498"/>
            <a:ext cx="9144000" cy="2329132"/>
          </a:xfrm>
          <a:prstGeom prst="rect">
            <a:avLst/>
          </a:prstGeom>
        </p:spPr>
      </p:pic>
    </p:spTree>
    <p:extLst>
      <p:ext uri="{BB962C8B-B14F-4D97-AF65-F5344CB8AC3E}">
        <p14:creationId xmlns:p14="http://schemas.microsoft.com/office/powerpoint/2010/main" val="3862656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図 28" descr="アイコン&#10;&#10;自動的に生成された説明">
            <a:extLst>
              <a:ext uri="{FF2B5EF4-FFF2-40B4-BE49-F238E27FC236}">
                <a16:creationId xmlns:a16="http://schemas.microsoft.com/office/drawing/2014/main" id="{254E554E-1757-405A-A182-AE8CED8DA5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8976" y="4522407"/>
            <a:ext cx="2213608" cy="2213608"/>
          </a:xfrm>
          <a:prstGeom prst="rect">
            <a:avLst/>
          </a:prstGeom>
        </p:spPr>
      </p:pic>
      <p:pic>
        <p:nvPicPr>
          <p:cNvPr id="5" name="図 4">
            <a:extLst>
              <a:ext uri="{FF2B5EF4-FFF2-40B4-BE49-F238E27FC236}">
                <a16:creationId xmlns:a16="http://schemas.microsoft.com/office/drawing/2014/main" id="{DBC166E1-C5B7-4BB1-AB22-800D386DA75A}"/>
              </a:ext>
            </a:extLst>
          </p:cNvPr>
          <p:cNvPicPr>
            <a:picLocks noChangeAspect="1"/>
          </p:cNvPicPr>
          <p:nvPr/>
        </p:nvPicPr>
        <p:blipFill>
          <a:blip r:embed="rId3"/>
          <a:stretch>
            <a:fillRect/>
          </a:stretch>
        </p:blipFill>
        <p:spPr>
          <a:xfrm>
            <a:off x="0" y="51926"/>
            <a:ext cx="9144000" cy="530335"/>
          </a:xfrm>
          <a:prstGeom prst="rect">
            <a:avLst/>
          </a:prstGeom>
        </p:spPr>
      </p:pic>
      <p:pic>
        <p:nvPicPr>
          <p:cNvPr id="3" name="図 2" descr="森の中の家&#10;&#10;自動的に生成された説明">
            <a:extLst>
              <a:ext uri="{FF2B5EF4-FFF2-40B4-BE49-F238E27FC236}">
                <a16:creationId xmlns:a16="http://schemas.microsoft.com/office/drawing/2014/main" id="{2C5C43A0-7A99-4E32-8799-4078E566BD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242" y="2133828"/>
            <a:ext cx="3454110" cy="2301301"/>
          </a:xfrm>
          <a:prstGeom prst="rect">
            <a:avLst/>
          </a:prstGeom>
        </p:spPr>
      </p:pic>
      <p:sp>
        <p:nvSpPr>
          <p:cNvPr id="4" name="テキスト ボックス 3">
            <a:extLst>
              <a:ext uri="{FF2B5EF4-FFF2-40B4-BE49-F238E27FC236}">
                <a16:creationId xmlns:a16="http://schemas.microsoft.com/office/drawing/2014/main" id="{2C7C8560-252A-45F8-8E46-4EE6A3E11D84}"/>
              </a:ext>
            </a:extLst>
          </p:cNvPr>
          <p:cNvSpPr txBox="1"/>
          <p:nvPr/>
        </p:nvSpPr>
        <p:spPr>
          <a:xfrm>
            <a:off x="92514" y="1706363"/>
            <a:ext cx="3761675" cy="461665"/>
          </a:xfrm>
          <a:prstGeom prst="rect">
            <a:avLst/>
          </a:prstGeom>
          <a:noFill/>
        </p:spPr>
        <p:txBody>
          <a:bodyPr wrap="square">
            <a:spAutoFit/>
          </a:bodyPr>
          <a:lstStyle/>
          <a:p>
            <a:r>
              <a:rPr lang="ja-JP" altLang="en-US" sz="1200" dirty="0"/>
              <a:t>https://commons.wikimedia.org/wiki/File:Naiku_04.jpg</a:t>
            </a:r>
          </a:p>
          <a:p>
            <a:r>
              <a:rPr lang="ja-JP" altLang="en-US" sz="1200" dirty="0"/>
              <a:t>N yotarou, CC BY-SA 4.0, via Wikimedia Commons</a:t>
            </a:r>
          </a:p>
        </p:txBody>
      </p:sp>
      <p:sp>
        <p:nvSpPr>
          <p:cNvPr id="6" name="テキスト ボックス 5">
            <a:extLst>
              <a:ext uri="{FF2B5EF4-FFF2-40B4-BE49-F238E27FC236}">
                <a16:creationId xmlns:a16="http://schemas.microsoft.com/office/drawing/2014/main" id="{AF2B14D3-2B5F-4159-AB46-DB49231DC913}"/>
              </a:ext>
            </a:extLst>
          </p:cNvPr>
          <p:cNvSpPr txBox="1"/>
          <p:nvPr/>
        </p:nvSpPr>
        <p:spPr>
          <a:xfrm>
            <a:off x="0" y="1103031"/>
            <a:ext cx="8922775" cy="597087"/>
          </a:xfrm>
          <a:prstGeom prst="rect">
            <a:avLst/>
          </a:prstGeom>
          <a:noFill/>
        </p:spPr>
        <p:txBody>
          <a:bodyPr wrap="square" rtlCol="0">
            <a:spAutoFit/>
          </a:bodyPr>
          <a:lstStyle/>
          <a:p>
            <a:pPr algn="ctr">
              <a:lnSpc>
                <a:spcPct val="80000"/>
              </a:lnSpc>
            </a:pPr>
            <a:r>
              <a:rPr lang="en-US" altLang="ja-JP" sz="4000" dirty="0"/>
              <a:t>ancient roof architecture (public building)</a:t>
            </a:r>
          </a:p>
        </p:txBody>
      </p:sp>
      <p:pic>
        <p:nvPicPr>
          <p:cNvPr id="7" name="図 6">
            <a:extLst>
              <a:ext uri="{FF2B5EF4-FFF2-40B4-BE49-F238E27FC236}">
                <a16:creationId xmlns:a16="http://schemas.microsoft.com/office/drawing/2014/main" id="{B3AE5E1F-CEF6-4F18-87EB-F67F510A9CE1}"/>
              </a:ext>
            </a:extLst>
          </p:cNvPr>
          <p:cNvPicPr>
            <a:picLocks noChangeAspect="1"/>
          </p:cNvPicPr>
          <p:nvPr/>
        </p:nvPicPr>
        <p:blipFill>
          <a:blip r:embed="rId5"/>
          <a:stretch>
            <a:fillRect/>
          </a:stretch>
        </p:blipFill>
        <p:spPr>
          <a:xfrm>
            <a:off x="0" y="584184"/>
            <a:ext cx="9144000" cy="546420"/>
          </a:xfrm>
          <a:prstGeom prst="rect">
            <a:avLst/>
          </a:prstGeom>
        </p:spPr>
      </p:pic>
      <p:pic>
        <p:nvPicPr>
          <p:cNvPr id="9" name="図 8" descr="建物, テーブル, フェンス が含まれている画像&#10;&#10;自動的に生成された説明">
            <a:extLst>
              <a:ext uri="{FF2B5EF4-FFF2-40B4-BE49-F238E27FC236}">
                <a16:creationId xmlns:a16="http://schemas.microsoft.com/office/drawing/2014/main" id="{16E4AC54-EACB-469E-9DC0-32ACB4E2B0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82709" y="2082192"/>
            <a:ext cx="2715602" cy="2057823"/>
          </a:xfrm>
          <a:prstGeom prst="rect">
            <a:avLst/>
          </a:prstGeom>
        </p:spPr>
      </p:pic>
      <p:pic>
        <p:nvPicPr>
          <p:cNvPr id="11" name="図 10">
            <a:extLst>
              <a:ext uri="{FF2B5EF4-FFF2-40B4-BE49-F238E27FC236}">
                <a16:creationId xmlns:a16="http://schemas.microsoft.com/office/drawing/2014/main" id="{2AD7E706-18CB-4B0C-9B9A-275FD44189BF}"/>
              </a:ext>
            </a:extLst>
          </p:cNvPr>
          <p:cNvPicPr>
            <a:picLocks noChangeAspect="1"/>
          </p:cNvPicPr>
          <p:nvPr/>
        </p:nvPicPr>
        <p:blipFill>
          <a:blip r:embed="rId7"/>
          <a:stretch>
            <a:fillRect/>
          </a:stretch>
        </p:blipFill>
        <p:spPr>
          <a:xfrm>
            <a:off x="3641563" y="2674706"/>
            <a:ext cx="972486" cy="1296009"/>
          </a:xfrm>
          <a:prstGeom prst="rect">
            <a:avLst/>
          </a:prstGeom>
        </p:spPr>
      </p:pic>
      <p:sp>
        <p:nvSpPr>
          <p:cNvPr id="12" name="正方形/長方形 11">
            <a:extLst>
              <a:ext uri="{FF2B5EF4-FFF2-40B4-BE49-F238E27FC236}">
                <a16:creationId xmlns:a16="http://schemas.microsoft.com/office/drawing/2014/main" id="{51BC284F-36E7-4A13-ADA6-30525489ACFA}"/>
              </a:ext>
            </a:extLst>
          </p:cNvPr>
          <p:cNvSpPr/>
          <p:nvPr/>
        </p:nvSpPr>
        <p:spPr>
          <a:xfrm>
            <a:off x="6704329" y="2198803"/>
            <a:ext cx="2026946" cy="683264"/>
          </a:xfrm>
          <a:prstGeom prst="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リーフォーム: 図形 12">
            <a:extLst>
              <a:ext uri="{FF2B5EF4-FFF2-40B4-BE49-F238E27FC236}">
                <a16:creationId xmlns:a16="http://schemas.microsoft.com/office/drawing/2014/main" id="{F718D78C-209D-46E1-BC3D-4BCDF69632DD}"/>
              </a:ext>
            </a:extLst>
          </p:cNvPr>
          <p:cNvSpPr/>
          <p:nvPr/>
        </p:nvSpPr>
        <p:spPr>
          <a:xfrm>
            <a:off x="5254931" y="2510928"/>
            <a:ext cx="516194" cy="575187"/>
          </a:xfrm>
          <a:custGeom>
            <a:avLst/>
            <a:gdLst>
              <a:gd name="connsiteX0" fmla="*/ 516194 w 516194"/>
              <a:gd name="connsiteY0" fmla="*/ 0 h 575187"/>
              <a:gd name="connsiteX1" fmla="*/ 471949 w 516194"/>
              <a:gd name="connsiteY1" fmla="*/ 73742 h 575187"/>
              <a:gd name="connsiteX2" fmla="*/ 457200 w 516194"/>
              <a:gd name="connsiteY2" fmla="*/ 117987 h 575187"/>
              <a:gd name="connsiteX3" fmla="*/ 412955 w 516194"/>
              <a:gd name="connsiteY3" fmla="*/ 162232 h 575187"/>
              <a:gd name="connsiteX4" fmla="*/ 398207 w 516194"/>
              <a:gd name="connsiteY4" fmla="*/ 206477 h 575187"/>
              <a:gd name="connsiteX5" fmla="*/ 353962 w 516194"/>
              <a:gd name="connsiteY5" fmla="*/ 235974 h 575187"/>
              <a:gd name="connsiteX6" fmla="*/ 309717 w 516194"/>
              <a:gd name="connsiteY6" fmla="*/ 280219 h 575187"/>
              <a:gd name="connsiteX7" fmla="*/ 280220 w 516194"/>
              <a:gd name="connsiteY7" fmla="*/ 324464 h 575187"/>
              <a:gd name="connsiteX8" fmla="*/ 221226 w 516194"/>
              <a:gd name="connsiteY8" fmla="*/ 368709 h 575187"/>
              <a:gd name="connsiteX9" fmla="*/ 132736 w 516194"/>
              <a:gd name="connsiteY9" fmla="*/ 457200 h 575187"/>
              <a:gd name="connsiteX10" fmla="*/ 88491 w 516194"/>
              <a:gd name="connsiteY10" fmla="*/ 501445 h 575187"/>
              <a:gd name="connsiteX11" fmla="*/ 0 w 516194"/>
              <a:gd name="connsiteY11" fmla="*/ 575187 h 575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6194" h="575187">
                <a:moveTo>
                  <a:pt x="516194" y="0"/>
                </a:moveTo>
                <a:cubicBezTo>
                  <a:pt x="501446" y="24581"/>
                  <a:pt x="484769" y="48103"/>
                  <a:pt x="471949" y="73742"/>
                </a:cubicBezTo>
                <a:cubicBezTo>
                  <a:pt x="464996" y="87647"/>
                  <a:pt x="465824" y="105052"/>
                  <a:pt x="457200" y="117987"/>
                </a:cubicBezTo>
                <a:cubicBezTo>
                  <a:pt x="445630" y="135341"/>
                  <a:pt x="427703" y="147484"/>
                  <a:pt x="412955" y="162232"/>
                </a:cubicBezTo>
                <a:cubicBezTo>
                  <a:pt x="408039" y="176980"/>
                  <a:pt x="407918" y="194338"/>
                  <a:pt x="398207" y="206477"/>
                </a:cubicBezTo>
                <a:cubicBezTo>
                  <a:pt x="387134" y="220318"/>
                  <a:pt x="367579" y="224626"/>
                  <a:pt x="353962" y="235974"/>
                </a:cubicBezTo>
                <a:cubicBezTo>
                  <a:pt x="337939" y="249327"/>
                  <a:pt x="323070" y="264196"/>
                  <a:pt x="309717" y="280219"/>
                </a:cubicBezTo>
                <a:cubicBezTo>
                  <a:pt x="298369" y="293836"/>
                  <a:pt x="292754" y="311930"/>
                  <a:pt x="280220" y="324464"/>
                </a:cubicBezTo>
                <a:cubicBezTo>
                  <a:pt x="262839" y="341845"/>
                  <a:pt x="239497" y="352265"/>
                  <a:pt x="221226" y="368709"/>
                </a:cubicBezTo>
                <a:cubicBezTo>
                  <a:pt x="190220" y="396615"/>
                  <a:pt x="162233" y="427703"/>
                  <a:pt x="132736" y="457200"/>
                </a:cubicBezTo>
                <a:cubicBezTo>
                  <a:pt x="117988" y="471948"/>
                  <a:pt x="105177" y="488931"/>
                  <a:pt x="88491" y="501445"/>
                </a:cubicBezTo>
                <a:cubicBezTo>
                  <a:pt x="18373" y="554033"/>
                  <a:pt x="46878" y="528309"/>
                  <a:pt x="0" y="575187"/>
                </a:cubicBezTo>
              </a:path>
            </a:pathLst>
          </a:custGeom>
          <a:noFill/>
          <a:ln w="165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リーフォーム: 図形 14">
            <a:extLst>
              <a:ext uri="{FF2B5EF4-FFF2-40B4-BE49-F238E27FC236}">
                <a16:creationId xmlns:a16="http://schemas.microsoft.com/office/drawing/2014/main" id="{26E8A7D6-DBF4-4343-96F9-92960E837826}"/>
              </a:ext>
            </a:extLst>
          </p:cNvPr>
          <p:cNvSpPr/>
          <p:nvPr/>
        </p:nvSpPr>
        <p:spPr>
          <a:xfrm flipH="1">
            <a:off x="5332402" y="2536149"/>
            <a:ext cx="516194" cy="575187"/>
          </a:xfrm>
          <a:custGeom>
            <a:avLst/>
            <a:gdLst>
              <a:gd name="connsiteX0" fmla="*/ 516194 w 516194"/>
              <a:gd name="connsiteY0" fmla="*/ 0 h 575187"/>
              <a:gd name="connsiteX1" fmla="*/ 471949 w 516194"/>
              <a:gd name="connsiteY1" fmla="*/ 73742 h 575187"/>
              <a:gd name="connsiteX2" fmla="*/ 457200 w 516194"/>
              <a:gd name="connsiteY2" fmla="*/ 117987 h 575187"/>
              <a:gd name="connsiteX3" fmla="*/ 412955 w 516194"/>
              <a:gd name="connsiteY3" fmla="*/ 162232 h 575187"/>
              <a:gd name="connsiteX4" fmla="*/ 398207 w 516194"/>
              <a:gd name="connsiteY4" fmla="*/ 206477 h 575187"/>
              <a:gd name="connsiteX5" fmla="*/ 353962 w 516194"/>
              <a:gd name="connsiteY5" fmla="*/ 235974 h 575187"/>
              <a:gd name="connsiteX6" fmla="*/ 309717 w 516194"/>
              <a:gd name="connsiteY6" fmla="*/ 280219 h 575187"/>
              <a:gd name="connsiteX7" fmla="*/ 280220 w 516194"/>
              <a:gd name="connsiteY7" fmla="*/ 324464 h 575187"/>
              <a:gd name="connsiteX8" fmla="*/ 221226 w 516194"/>
              <a:gd name="connsiteY8" fmla="*/ 368709 h 575187"/>
              <a:gd name="connsiteX9" fmla="*/ 132736 w 516194"/>
              <a:gd name="connsiteY9" fmla="*/ 457200 h 575187"/>
              <a:gd name="connsiteX10" fmla="*/ 88491 w 516194"/>
              <a:gd name="connsiteY10" fmla="*/ 501445 h 575187"/>
              <a:gd name="connsiteX11" fmla="*/ 0 w 516194"/>
              <a:gd name="connsiteY11" fmla="*/ 575187 h 575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6194" h="575187">
                <a:moveTo>
                  <a:pt x="516194" y="0"/>
                </a:moveTo>
                <a:cubicBezTo>
                  <a:pt x="501446" y="24581"/>
                  <a:pt x="484769" y="48103"/>
                  <a:pt x="471949" y="73742"/>
                </a:cubicBezTo>
                <a:cubicBezTo>
                  <a:pt x="464996" y="87647"/>
                  <a:pt x="465824" y="105052"/>
                  <a:pt x="457200" y="117987"/>
                </a:cubicBezTo>
                <a:cubicBezTo>
                  <a:pt x="445630" y="135341"/>
                  <a:pt x="427703" y="147484"/>
                  <a:pt x="412955" y="162232"/>
                </a:cubicBezTo>
                <a:cubicBezTo>
                  <a:pt x="408039" y="176980"/>
                  <a:pt x="407918" y="194338"/>
                  <a:pt x="398207" y="206477"/>
                </a:cubicBezTo>
                <a:cubicBezTo>
                  <a:pt x="387134" y="220318"/>
                  <a:pt x="367579" y="224626"/>
                  <a:pt x="353962" y="235974"/>
                </a:cubicBezTo>
                <a:cubicBezTo>
                  <a:pt x="337939" y="249327"/>
                  <a:pt x="323070" y="264196"/>
                  <a:pt x="309717" y="280219"/>
                </a:cubicBezTo>
                <a:cubicBezTo>
                  <a:pt x="298369" y="293836"/>
                  <a:pt x="292754" y="311930"/>
                  <a:pt x="280220" y="324464"/>
                </a:cubicBezTo>
                <a:cubicBezTo>
                  <a:pt x="262839" y="341845"/>
                  <a:pt x="239497" y="352265"/>
                  <a:pt x="221226" y="368709"/>
                </a:cubicBezTo>
                <a:cubicBezTo>
                  <a:pt x="190220" y="396615"/>
                  <a:pt x="162233" y="427703"/>
                  <a:pt x="132736" y="457200"/>
                </a:cubicBezTo>
                <a:cubicBezTo>
                  <a:pt x="117988" y="471948"/>
                  <a:pt x="105177" y="488931"/>
                  <a:pt x="88491" y="501445"/>
                </a:cubicBezTo>
                <a:cubicBezTo>
                  <a:pt x="18373" y="554033"/>
                  <a:pt x="46878" y="528309"/>
                  <a:pt x="0" y="575187"/>
                </a:cubicBezTo>
              </a:path>
            </a:pathLst>
          </a:custGeom>
          <a:noFill/>
          <a:ln w="165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フリーフォーム: 図形 15">
            <a:extLst>
              <a:ext uri="{FF2B5EF4-FFF2-40B4-BE49-F238E27FC236}">
                <a16:creationId xmlns:a16="http://schemas.microsoft.com/office/drawing/2014/main" id="{F76BD035-CBD7-44D0-B944-563146FF136B}"/>
              </a:ext>
            </a:extLst>
          </p:cNvPr>
          <p:cNvSpPr/>
          <p:nvPr/>
        </p:nvSpPr>
        <p:spPr>
          <a:xfrm>
            <a:off x="5236826" y="3191068"/>
            <a:ext cx="516194" cy="575187"/>
          </a:xfrm>
          <a:custGeom>
            <a:avLst/>
            <a:gdLst>
              <a:gd name="connsiteX0" fmla="*/ 516194 w 516194"/>
              <a:gd name="connsiteY0" fmla="*/ 0 h 575187"/>
              <a:gd name="connsiteX1" fmla="*/ 471949 w 516194"/>
              <a:gd name="connsiteY1" fmla="*/ 73742 h 575187"/>
              <a:gd name="connsiteX2" fmla="*/ 457200 w 516194"/>
              <a:gd name="connsiteY2" fmla="*/ 117987 h 575187"/>
              <a:gd name="connsiteX3" fmla="*/ 412955 w 516194"/>
              <a:gd name="connsiteY3" fmla="*/ 162232 h 575187"/>
              <a:gd name="connsiteX4" fmla="*/ 398207 w 516194"/>
              <a:gd name="connsiteY4" fmla="*/ 206477 h 575187"/>
              <a:gd name="connsiteX5" fmla="*/ 353962 w 516194"/>
              <a:gd name="connsiteY5" fmla="*/ 235974 h 575187"/>
              <a:gd name="connsiteX6" fmla="*/ 309717 w 516194"/>
              <a:gd name="connsiteY6" fmla="*/ 280219 h 575187"/>
              <a:gd name="connsiteX7" fmla="*/ 280220 w 516194"/>
              <a:gd name="connsiteY7" fmla="*/ 324464 h 575187"/>
              <a:gd name="connsiteX8" fmla="*/ 221226 w 516194"/>
              <a:gd name="connsiteY8" fmla="*/ 368709 h 575187"/>
              <a:gd name="connsiteX9" fmla="*/ 132736 w 516194"/>
              <a:gd name="connsiteY9" fmla="*/ 457200 h 575187"/>
              <a:gd name="connsiteX10" fmla="*/ 88491 w 516194"/>
              <a:gd name="connsiteY10" fmla="*/ 501445 h 575187"/>
              <a:gd name="connsiteX11" fmla="*/ 0 w 516194"/>
              <a:gd name="connsiteY11" fmla="*/ 575187 h 575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6194" h="575187">
                <a:moveTo>
                  <a:pt x="516194" y="0"/>
                </a:moveTo>
                <a:cubicBezTo>
                  <a:pt x="501446" y="24581"/>
                  <a:pt x="484769" y="48103"/>
                  <a:pt x="471949" y="73742"/>
                </a:cubicBezTo>
                <a:cubicBezTo>
                  <a:pt x="464996" y="87647"/>
                  <a:pt x="465824" y="105052"/>
                  <a:pt x="457200" y="117987"/>
                </a:cubicBezTo>
                <a:cubicBezTo>
                  <a:pt x="445630" y="135341"/>
                  <a:pt x="427703" y="147484"/>
                  <a:pt x="412955" y="162232"/>
                </a:cubicBezTo>
                <a:cubicBezTo>
                  <a:pt x="408039" y="176980"/>
                  <a:pt x="407918" y="194338"/>
                  <a:pt x="398207" y="206477"/>
                </a:cubicBezTo>
                <a:cubicBezTo>
                  <a:pt x="387134" y="220318"/>
                  <a:pt x="367579" y="224626"/>
                  <a:pt x="353962" y="235974"/>
                </a:cubicBezTo>
                <a:cubicBezTo>
                  <a:pt x="337939" y="249327"/>
                  <a:pt x="323070" y="264196"/>
                  <a:pt x="309717" y="280219"/>
                </a:cubicBezTo>
                <a:cubicBezTo>
                  <a:pt x="298369" y="293836"/>
                  <a:pt x="292754" y="311930"/>
                  <a:pt x="280220" y="324464"/>
                </a:cubicBezTo>
                <a:cubicBezTo>
                  <a:pt x="262839" y="341845"/>
                  <a:pt x="239497" y="352265"/>
                  <a:pt x="221226" y="368709"/>
                </a:cubicBezTo>
                <a:cubicBezTo>
                  <a:pt x="190220" y="396615"/>
                  <a:pt x="162233" y="427703"/>
                  <a:pt x="132736" y="457200"/>
                </a:cubicBezTo>
                <a:cubicBezTo>
                  <a:pt x="117988" y="471948"/>
                  <a:pt x="105177" y="488931"/>
                  <a:pt x="88491" y="501445"/>
                </a:cubicBezTo>
                <a:cubicBezTo>
                  <a:pt x="18373" y="554033"/>
                  <a:pt x="46878" y="528309"/>
                  <a:pt x="0" y="575187"/>
                </a:cubicBezTo>
              </a:path>
            </a:pathLst>
          </a:custGeom>
          <a:noFill/>
          <a:ln w="165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フリーフォーム: 図形 16">
            <a:extLst>
              <a:ext uri="{FF2B5EF4-FFF2-40B4-BE49-F238E27FC236}">
                <a16:creationId xmlns:a16="http://schemas.microsoft.com/office/drawing/2014/main" id="{71B9B3C6-4A39-4478-97D2-19109FE13685}"/>
              </a:ext>
            </a:extLst>
          </p:cNvPr>
          <p:cNvSpPr/>
          <p:nvPr/>
        </p:nvSpPr>
        <p:spPr>
          <a:xfrm flipH="1">
            <a:off x="5314297" y="3216289"/>
            <a:ext cx="516194" cy="575187"/>
          </a:xfrm>
          <a:custGeom>
            <a:avLst/>
            <a:gdLst>
              <a:gd name="connsiteX0" fmla="*/ 516194 w 516194"/>
              <a:gd name="connsiteY0" fmla="*/ 0 h 575187"/>
              <a:gd name="connsiteX1" fmla="*/ 471949 w 516194"/>
              <a:gd name="connsiteY1" fmla="*/ 73742 h 575187"/>
              <a:gd name="connsiteX2" fmla="*/ 457200 w 516194"/>
              <a:gd name="connsiteY2" fmla="*/ 117987 h 575187"/>
              <a:gd name="connsiteX3" fmla="*/ 412955 w 516194"/>
              <a:gd name="connsiteY3" fmla="*/ 162232 h 575187"/>
              <a:gd name="connsiteX4" fmla="*/ 398207 w 516194"/>
              <a:gd name="connsiteY4" fmla="*/ 206477 h 575187"/>
              <a:gd name="connsiteX5" fmla="*/ 353962 w 516194"/>
              <a:gd name="connsiteY5" fmla="*/ 235974 h 575187"/>
              <a:gd name="connsiteX6" fmla="*/ 309717 w 516194"/>
              <a:gd name="connsiteY6" fmla="*/ 280219 h 575187"/>
              <a:gd name="connsiteX7" fmla="*/ 280220 w 516194"/>
              <a:gd name="connsiteY7" fmla="*/ 324464 h 575187"/>
              <a:gd name="connsiteX8" fmla="*/ 221226 w 516194"/>
              <a:gd name="connsiteY8" fmla="*/ 368709 h 575187"/>
              <a:gd name="connsiteX9" fmla="*/ 132736 w 516194"/>
              <a:gd name="connsiteY9" fmla="*/ 457200 h 575187"/>
              <a:gd name="connsiteX10" fmla="*/ 88491 w 516194"/>
              <a:gd name="connsiteY10" fmla="*/ 501445 h 575187"/>
              <a:gd name="connsiteX11" fmla="*/ 0 w 516194"/>
              <a:gd name="connsiteY11" fmla="*/ 575187 h 575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6194" h="575187">
                <a:moveTo>
                  <a:pt x="516194" y="0"/>
                </a:moveTo>
                <a:cubicBezTo>
                  <a:pt x="501446" y="24581"/>
                  <a:pt x="484769" y="48103"/>
                  <a:pt x="471949" y="73742"/>
                </a:cubicBezTo>
                <a:cubicBezTo>
                  <a:pt x="464996" y="87647"/>
                  <a:pt x="465824" y="105052"/>
                  <a:pt x="457200" y="117987"/>
                </a:cubicBezTo>
                <a:cubicBezTo>
                  <a:pt x="445630" y="135341"/>
                  <a:pt x="427703" y="147484"/>
                  <a:pt x="412955" y="162232"/>
                </a:cubicBezTo>
                <a:cubicBezTo>
                  <a:pt x="408039" y="176980"/>
                  <a:pt x="407918" y="194338"/>
                  <a:pt x="398207" y="206477"/>
                </a:cubicBezTo>
                <a:cubicBezTo>
                  <a:pt x="387134" y="220318"/>
                  <a:pt x="367579" y="224626"/>
                  <a:pt x="353962" y="235974"/>
                </a:cubicBezTo>
                <a:cubicBezTo>
                  <a:pt x="337939" y="249327"/>
                  <a:pt x="323070" y="264196"/>
                  <a:pt x="309717" y="280219"/>
                </a:cubicBezTo>
                <a:cubicBezTo>
                  <a:pt x="298369" y="293836"/>
                  <a:pt x="292754" y="311930"/>
                  <a:pt x="280220" y="324464"/>
                </a:cubicBezTo>
                <a:cubicBezTo>
                  <a:pt x="262839" y="341845"/>
                  <a:pt x="239497" y="352265"/>
                  <a:pt x="221226" y="368709"/>
                </a:cubicBezTo>
                <a:cubicBezTo>
                  <a:pt x="190220" y="396615"/>
                  <a:pt x="162233" y="427703"/>
                  <a:pt x="132736" y="457200"/>
                </a:cubicBezTo>
                <a:cubicBezTo>
                  <a:pt x="117988" y="471948"/>
                  <a:pt x="105177" y="488931"/>
                  <a:pt x="88491" y="501445"/>
                </a:cubicBezTo>
                <a:cubicBezTo>
                  <a:pt x="18373" y="554033"/>
                  <a:pt x="46878" y="528309"/>
                  <a:pt x="0" y="575187"/>
                </a:cubicBezTo>
              </a:path>
            </a:pathLst>
          </a:custGeom>
          <a:noFill/>
          <a:ln w="165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矢印: 右 17">
            <a:extLst>
              <a:ext uri="{FF2B5EF4-FFF2-40B4-BE49-F238E27FC236}">
                <a16:creationId xmlns:a16="http://schemas.microsoft.com/office/drawing/2014/main" id="{EFCECF91-987F-481C-B9C5-9A3541218D8C}"/>
              </a:ext>
            </a:extLst>
          </p:cNvPr>
          <p:cNvSpPr/>
          <p:nvPr/>
        </p:nvSpPr>
        <p:spPr>
          <a:xfrm rot="8657579">
            <a:off x="5919788" y="2459834"/>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矢印: 右 18">
            <a:extLst>
              <a:ext uri="{FF2B5EF4-FFF2-40B4-BE49-F238E27FC236}">
                <a16:creationId xmlns:a16="http://schemas.microsoft.com/office/drawing/2014/main" id="{8548CD1B-761C-45A6-9CB5-DFE7AF4F9EF8}"/>
              </a:ext>
            </a:extLst>
          </p:cNvPr>
          <p:cNvSpPr/>
          <p:nvPr/>
        </p:nvSpPr>
        <p:spPr>
          <a:xfrm rot="8657579">
            <a:off x="4602912" y="3087354"/>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CCE808D2-CA73-4122-95E7-AD57F1B6AEA9}"/>
              </a:ext>
            </a:extLst>
          </p:cNvPr>
          <p:cNvSpPr txBox="1"/>
          <p:nvPr/>
        </p:nvSpPr>
        <p:spPr>
          <a:xfrm>
            <a:off x="4488361" y="3895904"/>
            <a:ext cx="4522001" cy="991041"/>
          </a:xfrm>
          <a:prstGeom prst="rect">
            <a:avLst/>
          </a:prstGeom>
          <a:noFill/>
        </p:spPr>
        <p:txBody>
          <a:bodyPr wrap="square" rtlCol="0">
            <a:spAutoFit/>
          </a:bodyPr>
          <a:lstStyle/>
          <a:p>
            <a:pPr>
              <a:lnSpc>
                <a:spcPct val="80000"/>
              </a:lnSpc>
            </a:pPr>
            <a:r>
              <a:rPr lang="en-US" altLang="ja-JP" sz="3200" dirty="0"/>
              <a:t>crossbeams on the gable</a:t>
            </a:r>
          </a:p>
          <a:p>
            <a:pPr>
              <a:lnSpc>
                <a:spcPct val="80000"/>
              </a:lnSpc>
            </a:pPr>
            <a:r>
              <a:rPr lang="en-US" altLang="ja-JP" sz="3200" dirty="0">
                <a:sym typeface="Wingdings" panose="05000000000000000000" pitchFamily="2" charset="2"/>
              </a:rPr>
              <a:t> </a:t>
            </a:r>
            <a:r>
              <a:rPr lang="en-US" altLang="ja-JP" sz="4000" dirty="0">
                <a:highlight>
                  <a:srgbClr val="FFFF00"/>
                </a:highlight>
                <a:sym typeface="Wingdings" panose="05000000000000000000" pitchFamily="2" charset="2"/>
              </a:rPr>
              <a:t>crossing, mixing</a:t>
            </a:r>
            <a:endParaRPr lang="ja-JP" altLang="en-US" sz="3200" dirty="0">
              <a:highlight>
                <a:srgbClr val="FFFF00"/>
              </a:highlight>
            </a:endParaRPr>
          </a:p>
        </p:txBody>
      </p:sp>
      <p:pic>
        <p:nvPicPr>
          <p:cNvPr id="23" name="Picture 8" descr="木の根のイラスト（地面なし）">
            <a:extLst>
              <a:ext uri="{FF2B5EF4-FFF2-40B4-BE49-F238E27FC236}">
                <a16:creationId xmlns:a16="http://schemas.microsoft.com/office/drawing/2014/main" id="{BC84A725-44C6-47A5-9565-0B2067704D6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908" y="4688465"/>
            <a:ext cx="1289100" cy="1504907"/>
          </a:xfrm>
          <a:prstGeom prst="rect">
            <a:avLst/>
          </a:prstGeom>
          <a:noFill/>
          <a:extLst>
            <a:ext uri="{909E8E84-426E-40DD-AFC4-6F175D3DCCD1}">
              <a14:hiddenFill xmlns:a14="http://schemas.microsoft.com/office/drawing/2010/main">
                <a:solidFill>
                  <a:srgbClr val="FFFFFF"/>
                </a:solidFill>
              </a14:hiddenFill>
            </a:ext>
          </a:extLst>
        </p:spPr>
      </p:pic>
      <p:pic>
        <p:nvPicPr>
          <p:cNvPr id="25" name="図 24">
            <a:extLst>
              <a:ext uri="{FF2B5EF4-FFF2-40B4-BE49-F238E27FC236}">
                <a16:creationId xmlns:a16="http://schemas.microsoft.com/office/drawing/2014/main" id="{1644A291-1BE6-4F2E-A5AA-488B7AE95C23}"/>
              </a:ext>
            </a:extLst>
          </p:cNvPr>
          <p:cNvPicPr>
            <a:picLocks noChangeAspect="1"/>
          </p:cNvPicPr>
          <p:nvPr/>
        </p:nvPicPr>
        <p:blipFill>
          <a:blip r:embed="rId9"/>
          <a:stretch>
            <a:fillRect/>
          </a:stretch>
        </p:blipFill>
        <p:spPr>
          <a:xfrm>
            <a:off x="1322008" y="4584465"/>
            <a:ext cx="620314" cy="1399897"/>
          </a:xfrm>
          <a:prstGeom prst="rect">
            <a:avLst/>
          </a:prstGeom>
        </p:spPr>
      </p:pic>
      <p:sp>
        <p:nvSpPr>
          <p:cNvPr id="26" name="矢印: 右 25">
            <a:extLst>
              <a:ext uri="{FF2B5EF4-FFF2-40B4-BE49-F238E27FC236}">
                <a16:creationId xmlns:a16="http://schemas.microsoft.com/office/drawing/2014/main" id="{B791924B-4A7F-43EF-A1C9-6386A6982667}"/>
              </a:ext>
            </a:extLst>
          </p:cNvPr>
          <p:cNvSpPr/>
          <p:nvPr/>
        </p:nvSpPr>
        <p:spPr>
          <a:xfrm rot="2070803">
            <a:off x="2086496" y="5341804"/>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矢印: 右 26">
            <a:extLst>
              <a:ext uri="{FF2B5EF4-FFF2-40B4-BE49-F238E27FC236}">
                <a16:creationId xmlns:a16="http://schemas.microsoft.com/office/drawing/2014/main" id="{D0963C2B-087E-4670-B4C3-8BC289543D3E}"/>
              </a:ext>
            </a:extLst>
          </p:cNvPr>
          <p:cNvSpPr/>
          <p:nvPr/>
        </p:nvSpPr>
        <p:spPr>
          <a:xfrm rot="5400000">
            <a:off x="3829388" y="4049819"/>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87184EAC-2FC7-4894-97FA-0C644F282A9C}"/>
              </a:ext>
            </a:extLst>
          </p:cNvPr>
          <p:cNvSpPr txBox="1"/>
          <p:nvPr/>
        </p:nvSpPr>
        <p:spPr>
          <a:xfrm>
            <a:off x="4572000" y="5341120"/>
            <a:ext cx="4438362" cy="1435458"/>
          </a:xfrm>
          <a:prstGeom prst="rect">
            <a:avLst/>
          </a:prstGeom>
          <a:noFill/>
        </p:spPr>
        <p:txBody>
          <a:bodyPr wrap="square" rtlCol="0">
            <a:spAutoFit/>
          </a:bodyPr>
          <a:lstStyle/>
          <a:p>
            <a:pPr>
              <a:lnSpc>
                <a:spcPct val="80000"/>
              </a:lnSpc>
            </a:pPr>
            <a:r>
              <a:rPr lang="en-US" altLang="ja-JP" sz="3200" dirty="0">
                <a:sym typeface="Wingdings" panose="05000000000000000000" pitchFamily="2" charset="2"/>
              </a:rPr>
              <a:t>place of teaching and learning</a:t>
            </a:r>
          </a:p>
          <a:p>
            <a:pPr>
              <a:lnSpc>
                <a:spcPct val="80000"/>
              </a:lnSpc>
            </a:pPr>
            <a:r>
              <a:rPr lang="en-US" altLang="ja-JP" sz="3600" dirty="0">
                <a:sym typeface="Wingdings" panose="05000000000000000000" pitchFamily="2" charset="2"/>
              </a:rPr>
              <a:t> </a:t>
            </a:r>
            <a:r>
              <a:rPr lang="en-US" altLang="ja-JP" sz="4400" dirty="0">
                <a:solidFill>
                  <a:srgbClr val="FF0000"/>
                </a:solidFill>
                <a:highlight>
                  <a:srgbClr val="FFFF00"/>
                </a:highlight>
                <a:sym typeface="Wingdings" panose="05000000000000000000" pitchFamily="2" charset="2"/>
              </a:rPr>
              <a:t>school</a:t>
            </a:r>
            <a:endParaRPr lang="ja-JP" altLang="en-US" sz="2800" dirty="0">
              <a:solidFill>
                <a:srgbClr val="FF0000"/>
              </a:solidFill>
              <a:highlight>
                <a:srgbClr val="FFFF00"/>
              </a:highlight>
            </a:endParaRPr>
          </a:p>
        </p:txBody>
      </p:sp>
      <p:sp>
        <p:nvSpPr>
          <p:cNvPr id="31" name="テキスト ボックス 30">
            <a:extLst>
              <a:ext uri="{FF2B5EF4-FFF2-40B4-BE49-F238E27FC236}">
                <a16:creationId xmlns:a16="http://schemas.microsoft.com/office/drawing/2014/main" id="{DD4A1B13-BF19-4BDD-8E64-2710C5C51B18}"/>
              </a:ext>
            </a:extLst>
          </p:cNvPr>
          <p:cNvSpPr txBox="1"/>
          <p:nvPr/>
        </p:nvSpPr>
        <p:spPr>
          <a:xfrm>
            <a:off x="156243" y="6114704"/>
            <a:ext cx="2822931" cy="445635"/>
          </a:xfrm>
          <a:prstGeom prst="rect">
            <a:avLst/>
          </a:prstGeom>
          <a:noFill/>
        </p:spPr>
        <p:txBody>
          <a:bodyPr wrap="square" rtlCol="0">
            <a:spAutoFit/>
          </a:bodyPr>
          <a:lstStyle/>
          <a:p>
            <a:pPr>
              <a:lnSpc>
                <a:spcPct val="80000"/>
              </a:lnSpc>
            </a:pPr>
            <a:r>
              <a:rPr lang="en-US" altLang="ja-JP" sz="2800" dirty="0">
                <a:highlight>
                  <a:srgbClr val="FFFF00"/>
                </a:highlight>
              </a:rPr>
              <a:t>wooden building</a:t>
            </a:r>
            <a:endParaRPr lang="ja-JP" altLang="en-US" sz="2800" dirty="0">
              <a:highlight>
                <a:srgbClr val="FFFF00"/>
              </a:highlight>
            </a:endParaRPr>
          </a:p>
        </p:txBody>
      </p:sp>
      <p:sp>
        <p:nvSpPr>
          <p:cNvPr id="32" name="矢印: 右 31">
            <a:extLst>
              <a:ext uri="{FF2B5EF4-FFF2-40B4-BE49-F238E27FC236}">
                <a16:creationId xmlns:a16="http://schemas.microsoft.com/office/drawing/2014/main" id="{BFDBC263-7DFC-4A56-AB15-F52FA20CFEDF}"/>
              </a:ext>
            </a:extLst>
          </p:cNvPr>
          <p:cNvSpPr/>
          <p:nvPr/>
        </p:nvSpPr>
        <p:spPr>
          <a:xfrm rot="5400000">
            <a:off x="5948934" y="4791957"/>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12378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E1C38AA-673E-46E9-8555-80C27413DE8D}"/>
              </a:ext>
            </a:extLst>
          </p:cNvPr>
          <p:cNvPicPr>
            <a:picLocks noChangeAspect="1"/>
          </p:cNvPicPr>
          <p:nvPr/>
        </p:nvPicPr>
        <p:blipFill>
          <a:blip r:embed="rId2"/>
          <a:stretch>
            <a:fillRect/>
          </a:stretch>
        </p:blipFill>
        <p:spPr>
          <a:xfrm>
            <a:off x="0" y="22872"/>
            <a:ext cx="9144000" cy="470458"/>
          </a:xfrm>
          <a:prstGeom prst="rect">
            <a:avLst/>
          </a:prstGeom>
        </p:spPr>
      </p:pic>
      <p:pic>
        <p:nvPicPr>
          <p:cNvPr id="4" name="図 3">
            <a:extLst>
              <a:ext uri="{FF2B5EF4-FFF2-40B4-BE49-F238E27FC236}">
                <a16:creationId xmlns:a16="http://schemas.microsoft.com/office/drawing/2014/main" id="{60053898-B78E-4081-AFCA-14709933EAB1}"/>
              </a:ext>
            </a:extLst>
          </p:cNvPr>
          <p:cNvPicPr>
            <a:picLocks noChangeAspect="1"/>
          </p:cNvPicPr>
          <p:nvPr/>
        </p:nvPicPr>
        <p:blipFill>
          <a:blip r:embed="rId3"/>
          <a:stretch>
            <a:fillRect/>
          </a:stretch>
        </p:blipFill>
        <p:spPr>
          <a:xfrm>
            <a:off x="0" y="471210"/>
            <a:ext cx="9144000" cy="469142"/>
          </a:xfrm>
          <a:prstGeom prst="rect">
            <a:avLst/>
          </a:prstGeom>
        </p:spPr>
      </p:pic>
      <p:pic>
        <p:nvPicPr>
          <p:cNvPr id="5" name="図 4">
            <a:extLst>
              <a:ext uri="{FF2B5EF4-FFF2-40B4-BE49-F238E27FC236}">
                <a16:creationId xmlns:a16="http://schemas.microsoft.com/office/drawing/2014/main" id="{0F7F5274-6E1B-4BAB-809A-FD693694F615}"/>
              </a:ext>
            </a:extLst>
          </p:cNvPr>
          <p:cNvPicPr>
            <a:picLocks noChangeAspect="1"/>
          </p:cNvPicPr>
          <p:nvPr/>
        </p:nvPicPr>
        <p:blipFill>
          <a:blip r:embed="rId4"/>
          <a:stretch>
            <a:fillRect/>
          </a:stretch>
        </p:blipFill>
        <p:spPr>
          <a:xfrm>
            <a:off x="14748" y="925604"/>
            <a:ext cx="9144000" cy="470458"/>
          </a:xfrm>
          <a:prstGeom prst="rect">
            <a:avLst/>
          </a:prstGeom>
        </p:spPr>
      </p:pic>
      <p:sp>
        <p:nvSpPr>
          <p:cNvPr id="10" name="矢印: 右 9">
            <a:extLst>
              <a:ext uri="{FF2B5EF4-FFF2-40B4-BE49-F238E27FC236}">
                <a16:creationId xmlns:a16="http://schemas.microsoft.com/office/drawing/2014/main" id="{14BF1511-8DF3-446D-AB97-F13924848B4B}"/>
              </a:ext>
            </a:extLst>
          </p:cNvPr>
          <p:cNvSpPr/>
          <p:nvPr/>
        </p:nvSpPr>
        <p:spPr>
          <a:xfrm>
            <a:off x="3061008" y="1968921"/>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a:extLst>
              <a:ext uri="{FF2B5EF4-FFF2-40B4-BE49-F238E27FC236}">
                <a16:creationId xmlns:a16="http://schemas.microsoft.com/office/drawing/2014/main" id="{205F6004-6537-4159-8AC4-2276F14E453A}"/>
              </a:ext>
            </a:extLst>
          </p:cNvPr>
          <p:cNvPicPr>
            <a:picLocks noChangeAspect="1"/>
          </p:cNvPicPr>
          <p:nvPr/>
        </p:nvPicPr>
        <p:blipFill>
          <a:blip r:embed="rId5"/>
          <a:stretch>
            <a:fillRect/>
          </a:stretch>
        </p:blipFill>
        <p:spPr>
          <a:xfrm>
            <a:off x="1688646" y="1636908"/>
            <a:ext cx="1127126" cy="1133679"/>
          </a:xfrm>
          <a:prstGeom prst="rect">
            <a:avLst/>
          </a:prstGeom>
        </p:spPr>
      </p:pic>
      <p:pic>
        <p:nvPicPr>
          <p:cNvPr id="15" name="図 14" descr="食品, 光 が含まれている画像&#10;&#10;自動的に生成された説明">
            <a:extLst>
              <a:ext uri="{FF2B5EF4-FFF2-40B4-BE49-F238E27FC236}">
                <a16:creationId xmlns:a16="http://schemas.microsoft.com/office/drawing/2014/main" id="{06A8292B-C790-4E9D-811D-8BABF36EF7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9827" y="1636907"/>
            <a:ext cx="1568053" cy="1489650"/>
          </a:xfrm>
          <a:prstGeom prst="rect">
            <a:avLst/>
          </a:prstGeom>
        </p:spPr>
      </p:pic>
      <p:cxnSp>
        <p:nvCxnSpPr>
          <p:cNvPr id="17" name="直線コネクタ 16">
            <a:extLst>
              <a:ext uri="{FF2B5EF4-FFF2-40B4-BE49-F238E27FC236}">
                <a16:creationId xmlns:a16="http://schemas.microsoft.com/office/drawing/2014/main" id="{E553824E-CC6F-4805-80B8-342A19073D15}"/>
              </a:ext>
            </a:extLst>
          </p:cNvPr>
          <p:cNvCxnSpPr/>
          <p:nvPr/>
        </p:nvCxnSpPr>
        <p:spPr>
          <a:xfrm flipH="1">
            <a:off x="1046074" y="2913409"/>
            <a:ext cx="339213" cy="169606"/>
          </a:xfrm>
          <a:prstGeom prst="line">
            <a:avLst/>
          </a:prstGeom>
          <a:ln w="165100" cap="rnd">
            <a:solidFill>
              <a:srgbClr val="FF0000"/>
            </a:solidFill>
            <a:round/>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74FAFE04-CBF1-4BF2-9ECE-3C14266CDEC7}"/>
              </a:ext>
            </a:extLst>
          </p:cNvPr>
          <p:cNvCxnSpPr>
            <a:cxnSpLocks/>
          </p:cNvCxnSpPr>
          <p:nvPr/>
        </p:nvCxnSpPr>
        <p:spPr>
          <a:xfrm>
            <a:off x="1033201" y="3070782"/>
            <a:ext cx="0" cy="418336"/>
          </a:xfrm>
          <a:prstGeom prst="line">
            <a:avLst/>
          </a:prstGeom>
          <a:ln w="165100" cap="rnd">
            <a:solidFill>
              <a:srgbClr val="FF0000"/>
            </a:solidFill>
            <a:round/>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3804AC0D-BD5B-4073-871A-07A1F869415B}"/>
              </a:ext>
            </a:extLst>
          </p:cNvPr>
          <p:cNvCxnSpPr>
            <a:cxnSpLocks/>
          </p:cNvCxnSpPr>
          <p:nvPr/>
        </p:nvCxnSpPr>
        <p:spPr>
          <a:xfrm flipH="1">
            <a:off x="1047526" y="3392352"/>
            <a:ext cx="294144" cy="100032"/>
          </a:xfrm>
          <a:prstGeom prst="line">
            <a:avLst/>
          </a:prstGeom>
          <a:ln w="165100" cap="rnd">
            <a:solidFill>
              <a:srgbClr val="FF0000"/>
            </a:solidFill>
            <a:round/>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C152C1D4-F475-4D88-9AD4-0432C96ABBF4}"/>
              </a:ext>
            </a:extLst>
          </p:cNvPr>
          <p:cNvCxnSpPr>
            <a:cxnSpLocks/>
          </p:cNvCxnSpPr>
          <p:nvPr/>
        </p:nvCxnSpPr>
        <p:spPr>
          <a:xfrm>
            <a:off x="1415956" y="3171766"/>
            <a:ext cx="0" cy="634704"/>
          </a:xfrm>
          <a:prstGeom prst="line">
            <a:avLst/>
          </a:prstGeom>
          <a:ln w="165100" cap="rnd">
            <a:solidFill>
              <a:srgbClr val="FF0000"/>
            </a:solidFill>
            <a:round/>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9E7EA725-AEBB-4FF7-980C-F3A43F816DF7}"/>
              </a:ext>
            </a:extLst>
          </p:cNvPr>
          <p:cNvCxnSpPr>
            <a:cxnSpLocks/>
          </p:cNvCxnSpPr>
          <p:nvPr/>
        </p:nvCxnSpPr>
        <p:spPr>
          <a:xfrm flipH="1">
            <a:off x="1658165" y="2917371"/>
            <a:ext cx="415926" cy="16662"/>
          </a:xfrm>
          <a:prstGeom prst="line">
            <a:avLst/>
          </a:prstGeom>
          <a:ln w="165100" cap="rnd">
            <a:solidFill>
              <a:srgbClr val="FF0000"/>
            </a:solidFill>
            <a:round/>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BF7E2873-FB2F-4FD5-B8E0-231C65D74E47}"/>
              </a:ext>
            </a:extLst>
          </p:cNvPr>
          <p:cNvCxnSpPr>
            <a:cxnSpLocks/>
          </p:cNvCxnSpPr>
          <p:nvPr/>
        </p:nvCxnSpPr>
        <p:spPr>
          <a:xfrm>
            <a:off x="1715500" y="3182652"/>
            <a:ext cx="0" cy="634704"/>
          </a:xfrm>
          <a:prstGeom prst="line">
            <a:avLst/>
          </a:prstGeom>
          <a:ln w="165100" cap="rnd">
            <a:solidFill>
              <a:srgbClr val="FF0000"/>
            </a:solidFill>
            <a:round/>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9CB16150-2BA5-4D79-BBA6-E08DC4583C9D}"/>
              </a:ext>
            </a:extLst>
          </p:cNvPr>
          <p:cNvCxnSpPr>
            <a:cxnSpLocks/>
          </p:cNvCxnSpPr>
          <p:nvPr/>
        </p:nvCxnSpPr>
        <p:spPr>
          <a:xfrm>
            <a:off x="2074091" y="2981636"/>
            <a:ext cx="0" cy="418336"/>
          </a:xfrm>
          <a:prstGeom prst="line">
            <a:avLst/>
          </a:prstGeom>
          <a:ln w="165100" cap="rnd">
            <a:solidFill>
              <a:srgbClr val="FF0000"/>
            </a:solidFill>
            <a:round/>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0B9F356A-F990-4106-8C89-BC8B89187530}"/>
              </a:ext>
            </a:extLst>
          </p:cNvPr>
          <p:cNvCxnSpPr>
            <a:cxnSpLocks/>
          </p:cNvCxnSpPr>
          <p:nvPr/>
        </p:nvCxnSpPr>
        <p:spPr>
          <a:xfrm flipH="1">
            <a:off x="1820844" y="3390900"/>
            <a:ext cx="213696" cy="15554"/>
          </a:xfrm>
          <a:prstGeom prst="line">
            <a:avLst/>
          </a:prstGeom>
          <a:ln w="165100" cap="rnd">
            <a:solidFill>
              <a:srgbClr val="FF0000"/>
            </a:solidFill>
            <a:round/>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41865308-3DD6-4D31-AE64-63DFB8C3E163}"/>
              </a:ext>
            </a:extLst>
          </p:cNvPr>
          <p:cNvCxnSpPr>
            <a:cxnSpLocks/>
          </p:cNvCxnSpPr>
          <p:nvPr/>
        </p:nvCxnSpPr>
        <p:spPr>
          <a:xfrm>
            <a:off x="1224562" y="3222418"/>
            <a:ext cx="0" cy="10886"/>
          </a:xfrm>
          <a:prstGeom prst="line">
            <a:avLst/>
          </a:prstGeom>
          <a:ln w="165100" cap="rnd">
            <a:solidFill>
              <a:srgbClr val="FF0000"/>
            </a:solidFill>
            <a:round/>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50CA48B7-C7D9-4F09-8BB9-D5FDCA7E3DAD}"/>
              </a:ext>
            </a:extLst>
          </p:cNvPr>
          <p:cNvCxnSpPr>
            <a:cxnSpLocks/>
          </p:cNvCxnSpPr>
          <p:nvPr/>
        </p:nvCxnSpPr>
        <p:spPr>
          <a:xfrm>
            <a:off x="1884962" y="3171618"/>
            <a:ext cx="0" cy="10886"/>
          </a:xfrm>
          <a:prstGeom prst="line">
            <a:avLst/>
          </a:prstGeom>
          <a:ln w="165100" cap="rnd">
            <a:solidFill>
              <a:srgbClr val="FF0000"/>
            </a:solidFill>
            <a:round/>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E0FAE59D-64B1-4CAB-BC34-3A861D0AB9D9}"/>
              </a:ext>
            </a:extLst>
          </p:cNvPr>
          <p:cNvCxnSpPr/>
          <p:nvPr/>
        </p:nvCxnSpPr>
        <p:spPr>
          <a:xfrm flipH="1">
            <a:off x="3391718" y="2929493"/>
            <a:ext cx="339213" cy="169606"/>
          </a:xfrm>
          <a:prstGeom prst="line">
            <a:avLst/>
          </a:prstGeom>
          <a:ln w="165100" cap="rnd">
            <a:solidFill>
              <a:srgbClr val="FF0000"/>
            </a:solidFill>
            <a:round/>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4E7CBEE5-FE81-470D-848B-2005A75C311A}"/>
              </a:ext>
            </a:extLst>
          </p:cNvPr>
          <p:cNvCxnSpPr>
            <a:cxnSpLocks/>
          </p:cNvCxnSpPr>
          <p:nvPr/>
        </p:nvCxnSpPr>
        <p:spPr>
          <a:xfrm>
            <a:off x="3378845" y="3086866"/>
            <a:ext cx="0" cy="418336"/>
          </a:xfrm>
          <a:prstGeom prst="line">
            <a:avLst/>
          </a:prstGeom>
          <a:ln w="165100" cap="rnd">
            <a:solidFill>
              <a:srgbClr val="FF0000"/>
            </a:solidFill>
            <a:round/>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EB64C8F8-6D54-4C94-B2B8-74569D43F990}"/>
              </a:ext>
            </a:extLst>
          </p:cNvPr>
          <p:cNvCxnSpPr>
            <a:cxnSpLocks/>
          </p:cNvCxnSpPr>
          <p:nvPr/>
        </p:nvCxnSpPr>
        <p:spPr>
          <a:xfrm flipH="1">
            <a:off x="3393170" y="3408436"/>
            <a:ext cx="294144" cy="100032"/>
          </a:xfrm>
          <a:prstGeom prst="line">
            <a:avLst/>
          </a:prstGeom>
          <a:ln w="165100" cap="rnd">
            <a:solidFill>
              <a:srgbClr val="FF0000"/>
            </a:solidFill>
            <a:round/>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05513956-C664-442F-9174-1FDC1CECD3A2}"/>
              </a:ext>
            </a:extLst>
          </p:cNvPr>
          <p:cNvCxnSpPr>
            <a:cxnSpLocks/>
          </p:cNvCxnSpPr>
          <p:nvPr/>
        </p:nvCxnSpPr>
        <p:spPr>
          <a:xfrm>
            <a:off x="3761600" y="3187850"/>
            <a:ext cx="0" cy="634704"/>
          </a:xfrm>
          <a:prstGeom prst="line">
            <a:avLst/>
          </a:prstGeom>
          <a:ln w="165100" cap="rnd">
            <a:solidFill>
              <a:srgbClr val="FF0000"/>
            </a:solidFill>
            <a:round/>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7B6401ED-676F-41DB-9210-B428AC2B0348}"/>
              </a:ext>
            </a:extLst>
          </p:cNvPr>
          <p:cNvCxnSpPr>
            <a:cxnSpLocks/>
          </p:cNvCxnSpPr>
          <p:nvPr/>
        </p:nvCxnSpPr>
        <p:spPr>
          <a:xfrm flipH="1">
            <a:off x="4003809" y="2933455"/>
            <a:ext cx="415926" cy="16662"/>
          </a:xfrm>
          <a:prstGeom prst="line">
            <a:avLst/>
          </a:prstGeom>
          <a:ln w="165100" cap="rnd">
            <a:solidFill>
              <a:srgbClr val="FF0000"/>
            </a:solidFill>
            <a:round/>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B404B99F-8E6A-4AEF-B536-C1A5FAB9562C}"/>
              </a:ext>
            </a:extLst>
          </p:cNvPr>
          <p:cNvCxnSpPr>
            <a:cxnSpLocks/>
          </p:cNvCxnSpPr>
          <p:nvPr/>
        </p:nvCxnSpPr>
        <p:spPr>
          <a:xfrm>
            <a:off x="4061144" y="3198736"/>
            <a:ext cx="0" cy="634704"/>
          </a:xfrm>
          <a:prstGeom prst="line">
            <a:avLst/>
          </a:prstGeom>
          <a:ln w="165100" cap="rnd">
            <a:solidFill>
              <a:srgbClr val="FF0000"/>
            </a:solidFill>
            <a:round/>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B0F3A6C6-2EF8-43B5-86D4-DDA6EDD94B93}"/>
              </a:ext>
            </a:extLst>
          </p:cNvPr>
          <p:cNvCxnSpPr>
            <a:cxnSpLocks/>
          </p:cNvCxnSpPr>
          <p:nvPr/>
        </p:nvCxnSpPr>
        <p:spPr>
          <a:xfrm>
            <a:off x="4419735" y="2997720"/>
            <a:ext cx="0" cy="418336"/>
          </a:xfrm>
          <a:prstGeom prst="line">
            <a:avLst/>
          </a:prstGeom>
          <a:ln w="165100" cap="rnd">
            <a:solidFill>
              <a:srgbClr val="FF0000"/>
            </a:solidFill>
            <a:round/>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027CD8D1-BACB-4B95-A29E-62019D43D516}"/>
              </a:ext>
            </a:extLst>
          </p:cNvPr>
          <p:cNvCxnSpPr>
            <a:cxnSpLocks/>
          </p:cNvCxnSpPr>
          <p:nvPr/>
        </p:nvCxnSpPr>
        <p:spPr>
          <a:xfrm flipH="1">
            <a:off x="4166488" y="3406984"/>
            <a:ext cx="213696" cy="15554"/>
          </a:xfrm>
          <a:prstGeom prst="line">
            <a:avLst/>
          </a:prstGeom>
          <a:ln w="165100" cap="rnd">
            <a:solidFill>
              <a:srgbClr val="FF0000"/>
            </a:solidFill>
            <a:round/>
          </a:ln>
        </p:spPr>
        <p:style>
          <a:lnRef idx="1">
            <a:schemeClr val="accent1"/>
          </a:lnRef>
          <a:fillRef idx="0">
            <a:schemeClr val="accent1"/>
          </a:fillRef>
          <a:effectRef idx="0">
            <a:schemeClr val="accent1"/>
          </a:effectRef>
          <a:fontRef idx="minor">
            <a:schemeClr val="tx1"/>
          </a:fontRef>
        </p:style>
      </p:cxnSp>
      <p:sp>
        <p:nvSpPr>
          <p:cNvPr id="49" name="テキスト ボックス 48">
            <a:extLst>
              <a:ext uri="{FF2B5EF4-FFF2-40B4-BE49-F238E27FC236}">
                <a16:creationId xmlns:a16="http://schemas.microsoft.com/office/drawing/2014/main" id="{8853FFB5-A7EC-4A0B-95EA-3F36AC4D2E25}"/>
              </a:ext>
            </a:extLst>
          </p:cNvPr>
          <p:cNvSpPr txBox="1"/>
          <p:nvPr/>
        </p:nvSpPr>
        <p:spPr>
          <a:xfrm>
            <a:off x="1961750" y="2772012"/>
            <a:ext cx="1304754" cy="584775"/>
          </a:xfrm>
          <a:prstGeom prst="rect">
            <a:avLst/>
          </a:prstGeom>
          <a:noFill/>
        </p:spPr>
        <p:txBody>
          <a:bodyPr wrap="square" rtlCol="0">
            <a:spAutoFit/>
          </a:bodyPr>
          <a:lstStyle/>
          <a:p>
            <a:pPr algn="ctr">
              <a:lnSpc>
                <a:spcPct val="80000"/>
              </a:lnSpc>
            </a:pPr>
            <a:r>
              <a:rPr lang="en-US" altLang="ja-JP" sz="4000" dirty="0">
                <a:latin typeface="MS UI Gothic" panose="020B0600070205080204" pitchFamily="50" charset="-128"/>
                <a:ea typeface="MS UI Gothic" panose="020B0600070205080204" pitchFamily="50" charset="-128"/>
                <a:sym typeface="Wingdings" panose="05000000000000000000" pitchFamily="2" charset="2"/>
              </a:rPr>
              <a:t>egg</a:t>
            </a:r>
            <a:endParaRPr lang="en-US" altLang="ja-JP" sz="2400" dirty="0">
              <a:latin typeface="MS UI Gothic" panose="020B0600070205080204" pitchFamily="50" charset="-128"/>
              <a:ea typeface="MS UI Gothic" panose="020B0600070205080204" pitchFamily="50" charset="-128"/>
            </a:endParaRPr>
          </a:p>
        </p:txBody>
      </p:sp>
      <p:sp>
        <p:nvSpPr>
          <p:cNvPr id="50" name="テキスト ボックス 49">
            <a:extLst>
              <a:ext uri="{FF2B5EF4-FFF2-40B4-BE49-F238E27FC236}">
                <a16:creationId xmlns:a16="http://schemas.microsoft.com/office/drawing/2014/main" id="{450B1442-E998-4A13-BF39-90827724D9EC}"/>
              </a:ext>
            </a:extLst>
          </p:cNvPr>
          <p:cNvSpPr txBox="1"/>
          <p:nvPr/>
        </p:nvSpPr>
        <p:spPr>
          <a:xfrm>
            <a:off x="4267892" y="2767005"/>
            <a:ext cx="2113568" cy="830997"/>
          </a:xfrm>
          <a:prstGeom prst="rect">
            <a:avLst/>
          </a:prstGeom>
          <a:noFill/>
        </p:spPr>
        <p:txBody>
          <a:bodyPr wrap="square" rtlCol="0">
            <a:spAutoFit/>
          </a:bodyPr>
          <a:lstStyle/>
          <a:p>
            <a:pPr algn="ctr">
              <a:lnSpc>
                <a:spcPct val="60000"/>
              </a:lnSpc>
            </a:pPr>
            <a:r>
              <a:rPr lang="en-US" altLang="ja-JP" sz="4000" dirty="0">
                <a:latin typeface="MS UI Gothic" panose="020B0600070205080204" pitchFamily="50" charset="-128"/>
                <a:ea typeface="MS UI Gothic" panose="020B0600070205080204" pitchFamily="50" charset="-128"/>
                <a:sym typeface="Wingdings" panose="05000000000000000000" pitchFamily="2" charset="2"/>
              </a:rPr>
              <a:t>opened </a:t>
            </a:r>
          </a:p>
          <a:p>
            <a:pPr algn="ctr">
              <a:lnSpc>
                <a:spcPct val="60000"/>
              </a:lnSpc>
            </a:pPr>
            <a:r>
              <a:rPr lang="en-US" altLang="ja-JP" sz="4000" dirty="0">
                <a:latin typeface="MS UI Gothic" panose="020B0600070205080204" pitchFamily="50" charset="-128"/>
                <a:ea typeface="MS UI Gothic" panose="020B0600070205080204" pitchFamily="50" charset="-128"/>
                <a:sym typeface="Wingdings" panose="05000000000000000000" pitchFamily="2" charset="2"/>
              </a:rPr>
              <a:t>gate</a:t>
            </a:r>
            <a:endParaRPr lang="en-US" altLang="ja-JP" sz="2400" dirty="0">
              <a:latin typeface="MS UI Gothic" panose="020B0600070205080204" pitchFamily="50" charset="-128"/>
              <a:ea typeface="MS UI Gothic" panose="020B0600070205080204" pitchFamily="50" charset="-128"/>
            </a:endParaRPr>
          </a:p>
        </p:txBody>
      </p:sp>
      <p:pic>
        <p:nvPicPr>
          <p:cNvPr id="52" name="図 51" descr="レンガ, 建物, フロント, 座る が含まれている画像&#10;&#10;自動的に生成された説明">
            <a:extLst>
              <a:ext uri="{FF2B5EF4-FFF2-40B4-BE49-F238E27FC236}">
                <a16:creationId xmlns:a16="http://schemas.microsoft.com/office/drawing/2014/main" id="{2F0E18E2-CE7A-49AD-BF9C-59192932443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12781" y="1573755"/>
            <a:ext cx="1484823" cy="1263955"/>
          </a:xfrm>
          <a:prstGeom prst="rect">
            <a:avLst/>
          </a:prstGeom>
        </p:spPr>
      </p:pic>
      <p:pic>
        <p:nvPicPr>
          <p:cNvPr id="54" name="図 53">
            <a:extLst>
              <a:ext uri="{FF2B5EF4-FFF2-40B4-BE49-F238E27FC236}">
                <a16:creationId xmlns:a16="http://schemas.microsoft.com/office/drawing/2014/main" id="{9FC35EAE-C517-450A-A2C8-6F479FE70679}"/>
              </a:ext>
            </a:extLst>
          </p:cNvPr>
          <p:cNvPicPr>
            <a:picLocks noChangeAspect="1"/>
          </p:cNvPicPr>
          <p:nvPr/>
        </p:nvPicPr>
        <p:blipFill>
          <a:blip r:embed="rId8"/>
          <a:stretch>
            <a:fillRect/>
          </a:stretch>
        </p:blipFill>
        <p:spPr>
          <a:xfrm>
            <a:off x="5130186" y="1641254"/>
            <a:ext cx="1143661" cy="1157524"/>
          </a:xfrm>
          <a:prstGeom prst="rect">
            <a:avLst/>
          </a:prstGeom>
        </p:spPr>
      </p:pic>
      <p:sp>
        <p:nvSpPr>
          <p:cNvPr id="55" name="矢印: 左右 54">
            <a:extLst>
              <a:ext uri="{FF2B5EF4-FFF2-40B4-BE49-F238E27FC236}">
                <a16:creationId xmlns:a16="http://schemas.microsoft.com/office/drawing/2014/main" id="{9E7CEA7A-947D-47B7-A506-9C17A64B14B9}"/>
              </a:ext>
            </a:extLst>
          </p:cNvPr>
          <p:cNvSpPr/>
          <p:nvPr/>
        </p:nvSpPr>
        <p:spPr>
          <a:xfrm rot="1740235">
            <a:off x="6330076" y="2173386"/>
            <a:ext cx="1136708" cy="52595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7" name="図 56" descr="レンガ造りの建物の絵&#10;&#10;低い精度で自動的に生成された説明">
            <a:extLst>
              <a:ext uri="{FF2B5EF4-FFF2-40B4-BE49-F238E27FC236}">
                <a16:creationId xmlns:a16="http://schemas.microsoft.com/office/drawing/2014/main" id="{FD0B100A-56A2-4F54-8525-03B84B73D20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20216" y="1527216"/>
            <a:ext cx="1627722" cy="1385599"/>
          </a:xfrm>
          <a:prstGeom prst="rect">
            <a:avLst/>
          </a:prstGeom>
        </p:spPr>
      </p:pic>
      <p:pic>
        <p:nvPicPr>
          <p:cNvPr id="60" name="図 59">
            <a:extLst>
              <a:ext uri="{FF2B5EF4-FFF2-40B4-BE49-F238E27FC236}">
                <a16:creationId xmlns:a16="http://schemas.microsoft.com/office/drawing/2014/main" id="{3C3936EB-618C-4248-8AA6-102D51536F1E}"/>
              </a:ext>
            </a:extLst>
          </p:cNvPr>
          <p:cNvPicPr>
            <a:picLocks noChangeAspect="1"/>
          </p:cNvPicPr>
          <p:nvPr/>
        </p:nvPicPr>
        <p:blipFill>
          <a:blip r:embed="rId10"/>
          <a:stretch>
            <a:fillRect/>
          </a:stretch>
        </p:blipFill>
        <p:spPr>
          <a:xfrm>
            <a:off x="7360559" y="2798778"/>
            <a:ext cx="1627722" cy="1216149"/>
          </a:xfrm>
          <a:prstGeom prst="rect">
            <a:avLst/>
          </a:prstGeom>
        </p:spPr>
      </p:pic>
      <p:sp>
        <p:nvSpPr>
          <p:cNvPr id="58" name="テキスト ボックス 57">
            <a:extLst>
              <a:ext uri="{FF2B5EF4-FFF2-40B4-BE49-F238E27FC236}">
                <a16:creationId xmlns:a16="http://schemas.microsoft.com/office/drawing/2014/main" id="{4515B2BA-B721-4B19-BADA-60E315C08F04}"/>
              </a:ext>
            </a:extLst>
          </p:cNvPr>
          <p:cNvSpPr txBox="1"/>
          <p:nvPr/>
        </p:nvSpPr>
        <p:spPr>
          <a:xfrm>
            <a:off x="5895293" y="3007039"/>
            <a:ext cx="1627722" cy="830997"/>
          </a:xfrm>
          <a:prstGeom prst="rect">
            <a:avLst/>
          </a:prstGeom>
          <a:noFill/>
        </p:spPr>
        <p:txBody>
          <a:bodyPr wrap="square" rtlCol="0">
            <a:spAutoFit/>
          </a:bodyPr>
          <a:lstStyle/>
          <a:p>
            <a:pPr algn="ctr">
              <a:lnSpc>
                <a:spcPct val="60000"/>
              </a:lnSpc>
            </a:pPr>
            <a:r>
              <a:rPr lang="en-US" altLang="ja-JP" sz="4000" dirty="0">
                <a:latin typeface="MS UI Gothic" panose="020B0600070205080204" pitchFamily="50" charset="-128"/>
                <a:ea typeface="MS UI Gothic" panose="020B0600070205080204" pitchFamily="50" charset="-128"/>
                <a:sym typeface="Wingdings" panose="05000000000000000000" pitchFamily="2" charset="2"/>
              </a:rPr>
              <a:t>closed </a:t>
            </a:r>
          </a:p>
          <a:p>
            <a:pPr algn="ctr">
              <a:lnSpc>
                <a:spcPct val="60000"/>
              </a:lnSpc>
            </a:pPr>
            <a:r>
              <a:rPr lang="en-US" altLang="ja-JP" sz="4000" dirty="0">
                <a:latin typeface="MS UI Gothic" panose="020B0600070205080204" pitchFamily="50" charset="-128"/>
                <a:ea typeface="MS UI Gothic" panose="020B0600070205080204" pitchFamily="50" charset="-128"/>
                <a:sym typeface="Wingdings" panose="05000000000000000000" pitchFamily="2" charset="2"/>
              </a:rPr>
              <a:t>gate</a:t>
            </a:r>
            <a:endParaRPr lang="en-US" altLang="ja-JP" sz="2400" dirty="0">
              <a:latin typeface="MS UI Gothic" panose="020B0600070205080204" pitchFamily="50" charset="-128"/>
              <a:ea typeface="MS UI Gothic" panose="020B0600070205080204" pitchFamily="50" charset="-128"/>
            </a:endParaRPr>
          </a:p>
        </p:txBody>
      </p:sp>
      <p:sp>
        <p:nvSpPr>
          <p:cNvPr id="62" name="テキスト ボックス 61">
            <a:extLst>
              <a:ext uri="{FF2B5EF4-FFF2-40B4-BE49-F238E27FC236}">
                <a16:creationId xmlns:a16="http://schemas.microsoft.com/office/drawing/2014/main" id="{914C7A90-81A3-4967-B8D8-0A691D43B9FC}"/>
              </a:ext>
            </a:extLst>
          </p:cNvPr>
          <p:cNvSpPr txBox="1"/>
          <p:nvPr/>
        </p:nvSpPr>
        <p:spPr>
          <a:xfrm>
            <a:off x="14099" y="4709035"/>
            <a:ext cx="2573943" cy="683264"/>
          </a:xfrm>
          <a:prstGeom prst="rect">
            <a:avLst/>
          </a:prstGeom>
          <a:noFill/>
        </p:spPr>
        <p:txBody>
          <a:bodyPr wrap="square" rtlCol="0">
            <a:spAutoFit/>
          </a:bodyPr>
          <a:lstStyle/>
          <a:p>
            <a:pPr algn="ctr">
              <a:lnSpc>
                <a:spcPct val="80000"/>
              </a:lnSpc>
            </a:pPr>
            <a:r>
              <a:rPr lang="en-US" altLang="ja-JP" sz="4800" dirty="0">
                <a:latin typeface="MS UI Gothic" panose="020B0600070205080204" pitchFamily="50" charset="-128"/>
                <a:ea typeface="MS UI Gothic" panose="020B0600070205080204" pitchFamily="50" charset="-128"/>
                <a:sym typeface="Wingdings" panose="05000000000000000000" pitchFamily="2" charset="2"/>
              </a:rPr>
              <a:t>rice field</a:t>
            </a:r>
            <a:endParaRPr lang="en-US" altLang="ja-JP" sz="3200" dirty="0">
              <a:latin typeface="MS UI Gothic" panose="020B0600070205080204" pitchFamily="50" charset="-128"/>
              <a:ea typeface="MS UI Gothic" panose="020B0600070205080204" pitchFamily="50" charset="-128"/>
            </a:endParaRPr>
          </a:p>
        </p:txBody>
      </p:sp>
      <p:pic>
        <p:nvPicPr>
          <p:cNvPr id="68" name="図 67" descr="パソコンの画面&#10;&#10;低い精度で自動的に生成された説明">
            <a:extLst>
              <a:ext uri="{FF2B5EF4-FFF2-40B4-BE49-F238E27FC236}">
                <a16:creationId xmlns:a16="http://schemas.microsoft.com/office/drawing/2014/main" id="{F269616E-9AD9-4339-BF8C-6266495A2EE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1867" y="5392185"/>
            <a:ext cx="1676282" cy="1579896"/>
          </a:xfrm>
          <a:prstGeom prst="rect">
            <a:avLst/>
          </a:prstGeom>
        </p:spPr>
      </p:pic>
      <p:sp>
        <p:nvSpPr>
          <p:cNvPr id="69" name="矢印: 右 68">
            <a:extLst>
              <a:ext uri="{FF2B5EF4-FFF2-40B4-BE49-F238E27FC236}">
                <a16:creationId xmlns:a16="http://schemas.microsoft.com/office/drawing/2014/main" id="{C81E3FDC-7836-4D63-8EE1-81F52B04F4E3}"/>
              </a:ext>
            </a:extLst>
          </p:cNvPr>
          <p:cNvSpPr/>
          <p:nvPr/>
        </p:nvSpPr>
        <p:spPr>
          <a:xfrm rot="20360485">
            <a:off x="2566228" y="4659919"/>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1" name="図 70">
            <a:extLst>
              <a:ext uri="{FF2B5EF4-FFF2-40B4-BE49-F238E27FC236}">
                <a16:creationId xmlns:a16="http://schemas.microsoft.com/office/drawing/2014/main" id="{B9074D67-1571-454F-96FA-E38B84D9C073}"/>
              </a:ext>
            </a:extLst>
          </p:cNvPr>
          <p:cNvPicPr>
            <a:picLocks noChangeAspect="1"/>
          </p:cNvPicPr>
          <p:nvPr/>
        </p:nvPicPr>
        <p:blipFill>
          <a:blip r:embed="rId12"/>
          <a:stretch>
            <a:fillRect/>
          </a:stretch>
        </p:blipFill>
        <p:spPr>
          <a:xfrm>
            <a:off x="1715500" y="5577829"/>
            <a:ext cx="1234177" cy="1280171"/>
          </a:xfrm>
          <a:prstGeom prst="rect">
            <a:avLst/>
          </a:prstGeom>
        </p:spPr>
      </p:pic>
      <p:pic>
        <p:nvPicPr>
          <p:cNvPr id="61" name="図 60">
            <a:extLst>
              <a:ext uri="{FF2B5EF4-FFF2-40B4-BE49-F238E27FC236}">
                <a16:creationId xmlns:a16="http://schemas.microsoft.com/office/drawing/2014/main" id="{6770F12C-5E01-4B4E-AB3A-F78134771E9D}"/>
              </a:ext>
            </a:extLst>
          </p:cNvPr>
          <p:cNvPicPr>
            <a:picLocks noChangeAspect="1"/>
          </p:cNvPicPr>
          <p:nvPr/>
        </p:nvPicPr>
        <p:blipFill>
          <a:blip r:embed="rId13"/>
          <a:stretch>
            <a:fillRect/>
          </a:stretch>
        </p:blipFill>
        <p:spPr>
          <a:xfrm>
            <a:off x="1894764" y="4003562"/>
            <a:ext cx="808455" cy="841010"/>
          </a:xfrm>
          <a:prstGeom prst="rect">
            <a:avLst/>
          </a:prstGeom>
        </p:spPr>
      </p:pic>
      <p:sp>
        <p:nvSpPr>
          <p:cNvPr id="72" name="矢印: 右 71">
            <a:extLst>
              <a:ext uri="{FF2B5EF4-FFF2-40B4-BE49-F238E27FC236}">
                <a16:creationId xmlns:a16="http://schemas.microsoft.com/office/drawing/2014/main" id="{DB22E2A3-8665-4687-B9D6-273AD3205807}"/>
              </a:ext>
            </a:extLst>
          </p:cNvPr>
          <p:cNvSpPr/>
          <p:nvPr/>
        </p:nvSpPr>
        <p:spPr>
          <a:xfrm rot="9013202">
            <a:off x="6814964" y="3681874"/>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テキスト ボックス 72">
            <a:extLst>
              <a:ext uri="{FF2B5EF4-FFF2-40B4-BE49-F238E27FC236}">
                <a16:creationId xmlns:a16="http://schemas.microsoft.com/office/drawing/2014/main" id="{44CDBDB7-DFC0-4FA8-A517-51171B4E1EE5}"/>
              </a:ext>
            </a:extLst>
          </p:cNvPr>
          <p:cNvSpPr txBox="1"/>
          <p:nvPr/>
        </p:nvSpPr>
        <p:spPr>
          <a:xfrm>
            <a:off x="3207370" y="4151153"/>
            <a:ext cx="5780911" cy="2554545"/>
          </a:xfrm>
          <a:prstGeom prst="rect">
            <a:avLst/>
          </a:prstGeom>
          <a:noFill/>
        </p:spPr>
        <p:txBody>
          <a:bodyPr wrap="square" rtlCol="0">
            <a:spAutoFit/>
          </a:bodyPr>
          <a:lstStyle/>
          <a:p>
            <a:r>
              <a:rPr lang="en-US" altLang="ja-JP" sz="3200" dirty="0">
                <a:sym typeface="Wingdings" panose="05000000000000000000" pitchFamily="2" charset="2"/>
              </a:rPr>
              <a:t>a water gate to contain the flow of water or to supply the rice field with water.</a:t>
            </a:r>
          </a:p>
          <a:p>
            <a:pPr marL="457200" indent="-457200">
              <a:buFont typeface="Wingdings" panose="05000000000000000000" pitchFamily="2" charset="2"/>
              <a:buChar char="à"/>
            </a:pPr>
            <a:r>
              <a:rPr lang="en-US" altLang="ja-JP" sz="3200" dirty="0">
                <a:sym typeface="Wingdings" panose="05000000000000000000" pitchFamily="2" charset="2"/>
              </a:rPr>
              <a:t> to stay for a certain purpose</a:t>
            </a:r>
          </a:p>
          <a:p>
            <a:pPr marL="457200" indent="-457200">
              <a:buFont typeface="Wingdings" panose="05000000000000000000" pitchFamily="2" charset="2"/>
              <a:buChar char="à"/>
            </a:pPr>
            <a:r>
              <a:rPr lang="en-US" altLang="ja-JP" sz="3200" dirty="0">
                <a:sym typeface="Wingdings" panose="05000000000000000000" pitchFamily="2" charset="2"/>
              </a:rPr>
              <a:t> </a:t>
            </a:r>
            <a:r>
              <a:rPr lang="en-US" altLang="ja-JP" sz="3200" dirty="0">
                <a:solidFill>
                  <a:srgbClr val="FF0000"/>
                </a:solidFill>
                <a:highlight>
                  <a:srgbClr val="FFFF00"/>
                </a:highlight>
                <a:sym typeface="Wingdings" panose="05000000000000000000" pitchFamily="2" charset="2"/>
              </a:rPr>
              <a:t>stay (and study) abroad</a:t>
            </a:r>
          </a:p>
        </p:txBody>
      </p:sp>
    </p:spTree>
    <p:extLst>
      <p:ext uri="{BB962C8B-B14F-4D97-AF65-F5344CB8AC3E}">
        <p14:creationId xmlns:p14="http://schemas.microsoft.com/office/powerpoint/2010/main" val="1614537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A7018D9-001B-4C9A-A9A1-B3492F4C6392}"/>
              </a:ext>
            </a:extLst>
          </p:cNvPr>
          <p:cNvPicPr>
            <a:picLocks noChangeAspect="1"/>
          </p:cNvPicPr>
          <p:nvPr/>
        </p:nvPicPr>
        <p:blipFill>
          <a:blip r:embed="rId2"/>
          <a:stretch>
            <a:fillRect/>
          </a:stretch>
        </p:blipFill>
        <p:spPr>
          <a:xfrm>
            <a:off x="0" y="70950"/>
            <a:ext cx="9144000" cy="521781"/>
          </a:xfrm>
          <a:prstGeom prst="rect">
            <a:avLst/>
          </a:prstGeom>
        </p:spPr>
      </p:pic>
      <p:sp>
        <p:nvSpPr>
          <p:cNvPr id="4" name="正方形/長方形 3">
            <a:extLst>
              <a:ext uri="{FF2B5EF4-FFF2-40B4-BE49-F238E27FC236}">
                <a16:creationId xmlns:a16="http://schemas.microsoft.com/office/drawing/2014/main" id="{83B726DE-41B6-46C1-BBD7-B4020DEFE1DC}"/>
              </a:ext>
            </a:extLst>
          </p:cNvPr>
          <p:cNvSpPr/>
          <p:nvPr/>
        </p:nvSpPr>
        <p:spPr>
          <a:xfrm>
            <a:off x="2158143" y="905045"/>
            <a:ext cx="428625" cy="27717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 name="正方形/長方形 4">
            <a:extLst>
              <a:ext uri="{FF2B5EF4-FFF2-40B4-BE49-F238E27FC236}">
                <a16:creationId xmlns:a16="http://schemas.microsoft.com/office/drawing/2014/main" id="{69C00D71-C64F-4404-A159-50DA85E89B55}"/>
              </a:ext>
            </a:extLst>
          </p:cNvPr>
          <p:cNvSpPr/>
          <p:nvPr/>
        </p:nvSpPr>
        <p:spPr>
          <a:xfrm>
            <a:off x="175854" y="3619670"/>
            <a:ext cx="4247536" cy="4286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6" name="グループ化 123">
            <a:extLst>
              <a:ext uri="{FF2B5EF4-FFF2-40B4-BE49-F238E27FC236}">
                <a16:creationId xmlns:a16="http://schemas.microsoft.com/office/drawing/2014/main" id="{7C8E9F8A-67BF-4B76-8B06-915E036E1288}"/>
              </a:ext>
            </a:extLst>
          </p:cNvPr>
          <p:cNvGrpSpPr>
            <a:grpSpLocks/>
          </p:cNvGrpSpPr>
          <p:nvPr/>
        </p:nvGrpSpPr>
        <p:grpSpPr bwMode="auto">
          <a:xfrm>
            <a:off x="2491518" y="1809920"/>
            <a:ext cx="1428750" cy="785812"/>
            <a:chOff x="1571625" y="2095500"/>
            <a:chExt cx="949325" cy="457200"/>
          </a:xfrm>
        </p:grpSpPr>
        <p:sp>
          <p:nvSpPr>
            <p:cNvPr id="7" name="Freeform 97">
              <a:extLst>
                <a:ext uri="{FF2B5EF4-FFF2-40B4-BE49-F238E27FC236}">
                  <a16:creationId xmlns:a16="http://schemas.microsoft.com/office/drawing/2014/main" id="{6547A2CD-53EE-423F-8A32-E198603AD97C}"/>
                </a:ext>
              </a:extLst>
            </p:cNvPr>
            <p:cNvSpPr>
              <a:spLocks/>
            </p:cNvSpPr>
            <p:nvPr/>
          </p:nvSpPr>
          <p:spPr bwMode="auto">
            <a:xfrm>
              <a:off x="1806575" y="2339975"/>
              <a:ext cx="136525" cy="136525"/>
            </a:xfrm>
            <a:custGeom>
              <a:avLst/>
              <a:gdLst>
                <a:gd name="T0" fmla="*/ 2147483647 w 86"/>
                <a:gd name="T1" fmla="*/ 0 h 86"/>
                <a:gd name="T2" fmla="*/ 2147483647 w 86"/>
                <a:gd name="T3" fmla="*/ 0 h 86"/>
                <a:gd name="T4" fmla="*/ 2147483647 w 86"/>
                <a:gd name="T5" fmla="*/ 2147483647 h 86"/>
                <a:gd name="T6" fmla="*/ 2147483647 w 86"/>
                <a:gd name="T7" fmla="*/ 2147483647 h 86"/>
                <a:gd name="T8" fmla="*/ 2147483647 w 86"/>
                <a:gd name="T9" fmla="*/ 2147483647 h 86"/>
                <a:gd name="T10" fmla="*/ 2147483647 w 86"/>
                <a:gd name="T11" fmla="*/ 2147483647 h 86"/>
                <a:gd name="T12" fmla="*/ 2147483647 w 86"/>
                <a:gd name="T13" fmla="*/ 2147483647 h 86"/>
                <a:gd name="T14" fmla="*/ 2147483647 w 86"/>
                <a:gd name="T15" fmla="*/ 2147483647 h 86"/>
                <a:gd name="T16" fmla="*/ 0 w 86"/>
                <a:gd name="T17" fmla="*/ 2147483647 h 86"/>
                <a:gd name="T18" fmla="*/ 0 w 86"/>
                <a:gd name="T19" fmla="*/ 2147483647 h 86"/>
                <a:gd name="T20" fmla="*/ 2147483647 w 86"/>
                <a:gd name="T21" fmla="*/ 2147483647 h 86"/>
                <a:gd name="T22" fmla="*/ 2147483647 w 86"/>
                <a:gd name="T23" fmla="*/ 2147483647 h 86"/>
                <a:gd name="T24" fmla="*/ 2147483647 w 86"/>
                <a:gd name="T25" fmla="*/ 2147483647 h 86"/>
                <a:gd name="T26" fmla="*/ 2147483647 w 86"/>
                <a:gd name="T27" fmla="*/ 2147483647 h 86"/>
                <a:gd name="T28" fmla="*/ 2147483647 w 86"/>
                <a:gd name="T29" fmla="*/ 2147483647 h 86"/>
                <a:gd name="T30" fmla="*/ 2147483647 w 86"/>
                <a:gd name="T31" fmla="*/ 2147483647 h 86"/>
                <a:gd name="T32" fmla="*/ 2147483647 w 86"/>
                <a:gd name="T33" fmla="*/ 2147483647 h 86"/>
                <a:gd name="T34" fmla="*/ 2147483647 w 86"/>
                <a:gd name="T35" fmla="*/ 2147483647 h 86"/>
                <a:gd name="T36" fmla="*/ 2147483647 w 86"/>
                <a:gd name="T37" fmla="*/ 2147483647 h 86"/>
                <a:gd name="T38" fmla="*/ 2147483647 w 86"/>
                <a:gd name="T39" fmla="*/ 2147483647 h 86"/>
                <a:gd name="T40" fmla="*/ 2147483647 w 86"/>
                <a:gd name="T41" fmla="*/ 2147483647 h 86"/>
                <a:gd name="T42" fmla="*/ 2147483647 w 86"/>
                <a:gd name="T43" fmla="*/ 2147483647 h 86"/>
                <a:gd name="T44" fmla="*/ 2147483647 w 86"/>
                <a:gd name="T45" fmla="*/ 2147483647 h 86"/>
                <a:gd name="T46" fmla="*/ 2147483647 w 86"/>
                <a:gd name="T47" fmla="*/ 2147483647 h 86"/>
                <a:gd name="T48" fmla="*/ 2147483647 w 86"/>
                <a:gd name="T49" fmla="*/ 2147483647 h 86"/>
                <a:gd name="T50" fmla="*/ 2147483647 w 86"/>
                <a:gd name="T51" fmla="*/ 2147483647 h 86"/>
                <a:gd name="T52" fmla="*/ 2147483647 w 86"/>
                <a:gd name="T53" fmla="*/ 2147483647 h 86"/>
                <a:gd name="T54" fmla="*/ 2147483647 w 86"/>
                <a:gd name="T55" fmla="*/ 0 h 86"/>
                <a:gd name="T56" fmla="*/ 2147483647 w 86"/>
                <a:gd name="T57" fmla="*/ 0 h 8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6"/>
                <a:gd name="T88" fmla="*/ 0 h 86"/>
                <a:gd name="T89" fmla="*/ 86 w 86"/>
                <a:gd name="T90" fmla="*/ 86 h 8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6" h="86">
                  <a:moveTo>
                    <a:pt x="60" y="0"/>
                  </a:moveTo>
                  <a:lnTo>
                    <a:pt x="60" y="0"/>
                  </a:lnTo>
                  <a:lnTo>
                    <a:pt x="58" y="2"/>
                  </a:lnTo>
                  <a:lnTo>
                    <a:pt x="50" y="4"/>
                  </a:lnTo>
                  <a:lnTo>
                    <a:pt x="34" y="14"/>
                  </a:lnTo>
                  <a:lnTo>
                    <a:pt x="14" y="34"/>
                  </a:lnTo>
                  <a:lnTo>
                    <a:pt x="6" y="46"/>
                  </a:lnTo>
                  <a:lnTo>
                    <a:pt x="0" y="56"/>
                  </a:lnTo>
                  <a:lnTo>
                    <a:pt x="0" y="66"/>
                  </a:lnTo>
                  <a:lnTo>
                    <a:pt x="2" y="74"/>
                  </a:lnTo>
                  <a:lnTo>
                    <a:pt x="8" y="80"/>
                  </a:lnTo>
                  <a:lnTo>
                    <a:pt x="14" y="84"/>
                  </a:lnTo>
                  <a:lnTo>
                    <a:pt x="24" y="86"/>
                  </a:lnTo>
                  <a:lnTo>
                    <a:pt x="34" y="84"/>
                  </a:lnTo>
                  <a:lnTo>
                    <a:pt x="50" y="80"/>
                  </a:lnTo>
                  <a:lnTo>
                    <a:pt x="64" y="78"/>
                  </a:lnTo>
                  <a:lnTo>
                    <a:pt x="68" y="74"/>
                  </a:lnTo>
                  <a:lnTo>
                    <a:pt x="74" y="70"/>
                  </a:lnTo>
                  <a:lnTo>
                    <a:pt x="84" y="56"/>
                  </a:lnTo>
                  <a:lnTo>
                    <a:pt x="86" y="48"/>
                  </a:lnTo>
                  <a:lnTo>
                    <a:pt x="86" y="38"/>
                  </a:lnTo>
                  <a:lnTo>
                    <a:pt x="82" y="28"/>
                  </a:lnTo>
                  <a:lnTo>
                    <a:pt x="78" y="20"/>
                  </a:lnTo>
                  <a:lnTo>
                    <a:pt x="66" y="6"/>
                  </a:lnTo>
                  <a:lnTo>
                    <a:pt x="6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 name="Freeform 98">
              <a:extLst>
                <a:ext uri="{FF2B5EF4-FFF2-40B4-BE49-F238E27FC236}">
                  <a16:creationId xmlns:a16="http://schemas.microsoft.com/office/drawing/2014/main" id="{82684782-0AE3-4503-8CEF-B5A40183A10B}"/>
                </a:ext>
              </a:extLst>
            </p:cNvPr>
            <p:cNvSpPr>
              <a:spLocks noEditPoints="1"/>
            </p:cNvSpPr>
            <p:nvPr/>
          </p:nvSpPr>
          <p:spPr bwMode="auto">
            <a:xfrm>
              <a:off x="1790700" y="2324100"/>
              <a:ext cx="171450" cy="168275"/>
            </a:xfrm>
            <a:custGeom>
              <a:avLst/>
              <a:gdLst>
                <a:gd name="T0" fmla="*/ 2147483647 w 108"/>
                <a:gd name="T1" fmla="*/ 2147483647 h 106"/>
                <a:gd name="T2" fmla="*/ 2147483647 w 108"/>
                <a:gd name="T3" fmla="*/ 2147483647 h 106"/>
                <a:gd name="T4" fmla="*/ 2147483647 w 108"/>
                <a:gd name="T5" fmla="*/ 2147483647 h 106"/>
                <a:gd name="T6" fmla="*/ 2147483647 w 108"/>
                <a:gd name="T7" fmla="*/ 2147483647 h 106"/>
                <a:gd name="T8" fmla="*/ 2147483647 w 108"/>
                <a:gd name="T9" fmla="*/ 2147483647 h 106"/>
                <a:gd name="T10" fmla="*/ 2147483647 w 108"/>
                <a:gd name="T11" fmla="*/ 2147483647 h 106"/>
                <a:gd name="T12" fmla="*/ 2147483647 w 108"/>
                <a:gd name="T13" fmla="*/ 2147483647 h 106"/>
                <a:gd name="T14" fmla="*/ 2147483647 w 108"/>
                <a:gd name="T15" fmla="*/ 2147483647 h 106"/>
                <a:gd name="T16" fmla="*/ 2147483647 w 108"/>
                <a:gd name="T17" fmla="*/ 2147483647 h 106"/>
                <a:gd name="T18" fmla="*/ 2147483647 w 108"/>
                <a:gd name="T19" fmla="*/ 2147483647 h 106"/>
                <a:gd name="T20" fmla="*/ 2147483647 w 108"/>
                <a:gd name="T21" fmla="*/ 2147483647 h 106"/>
                <a:gd name="T22" fmla="*/ 2147483647 w 108"/>
                <a:gd name="T23" fmla="*/ 2147483647 h 106"/>
                <a:gd name="T24" fmla="*/ 2147483647 w 108"/>
                <a:gd name="T25" fmla="*/ 2147483647 h 106"/>
                <a:gd name="T26" fmla="*/ 2147483647 w 108"/>
                <a:gd name="T27" fmla="*/ 2147483647 h 106"/>
                <a:gd name="T28" fmla="*/ 2147483647 w 108"/>
                <a:gd name="T29" fmla="*/ 2147483647 h 106"/>
                <a:gd name="T30" fmla="*/ 2147483647 w 108"/>
                <a:gd name="T31" fmla="*/ 2147483647 h 106"/>
                <a:gd name="T32" fmla="*/ 2147483647 w 108"/>
                <a:gd name="T33" fmla="*/ 2147483647 h 106"/>
                <a:gd name="T34" fmla="*/ 2147483647 w 108"/>
                <a:gd name="T35" fmla="*/ 2147483647 h 106"/>
                <a:gd name="T36" fmla="*/ 2147483647 w 108"/>
                <a:gd name="T37" fmla="*/ 2147483647 h 106"/>
                <a:gd name="T38" fmla="*/ 2147483647 w 108"/>
                <a:gd name="T39" fmla="*/ 2147483647 h 106"/>
                <a:gd name="T40" fmla="*/ 2147483647 w 108"/>
                <a:gd name="T41" fmla="*/ 0 h 106"/>
                <a:gd name="T42" fmla="*/ 2147483647 w 108"/>
                <a:gd name="T43" fmla="*/ 0 h 106"/>
                <a:gd name="T44" fmla="*/ 2147483647 w 108"/>
                <a:gd name="T45" fmla="*/ 0 h 106"/>
                <a:gd name="T46" fmla="*/ 2147483647 w 108"/>
                <a:gd name="T47" fmla="*/ 2147483647 h 106"/>
                <a:gd name="T48" fmla="*/ 2147483647 w 108"/>
                <a:gd name="T49" fmla="*/ 2147483647 h 106"/>
                <a:gd name="T50" fmla="*/ 2147483647 w 108"/>
                <a:gd name="T51" fmla="*/ 2147483647 h 106"/>
                <a:gd name="T52" fmla="*/ 2147483647 w 108"/>
                <a:gd name="T53" fmla="*/ 2147483647 h 106"/>
                <a:gd name="T54" fmla="*/ 2147483647 w 108"/>
                <a:gd name="T55" fmla="*/ 2147483647 h 106"/>
                <a:gd name="T56" fmla="*/ 2147483647 w 108"/>
                <a:gd name="T57" fmla="*/ 2147483647 h 106"/>
                <a:gd name="T58" fmla="*/ 0 w 108"/>
                <a:gd name="T59" fmla="*/ 2147483647 h 106"/>
                <a:gd name="T60" fmla="*/ 0 w 108"/>
                <a:gd name="T61" fmla="*/ 2147483647 h 106"/>
                <a:gd name="T62" fmla="*/ 0 w 108"/>
                <a:gd name="T63" fmla="*/ 2147483647 h 106"/>
                <a:gd name="T64" fmla="*/ 2147483647 w 108"/>
                <a:gd name="T65" fmla="*/ 2147483647 h 106"/>
                <a:gd name="T66" fmla="*/ 2147483647 w 108"/>
                <a:gd name="T67" fmla="*/ 2147483647 h 106"/>
                <a:gd name="T68" fmla="*/ 2147483647 w 108"/>
                <a:gd name="T69" fmla="*/ 2147483647 h 106"/>
                <a:gd name="T70" fmla="*/ 2147483647 w 108"/>
                <a:gd name="T71" fmla="*/ 2147483647 h 106"/>
                <a:gd name="T72" fmla="*/ 2147483647 w 108"/>
                <a:gd name="T73" fmla="*/ 2147483647 h 106"/>
                <a:gd name="T74" fmla="*/ 2147483647 w 108"/>
                <a:gd name="T75" fmla="*/ 2147483647 h 106"/>
                <a:gd name="T76" fmla="*/ 2147483647 w 108"/>
                <a:gd name="T77" fmla="*/ 2147483647 h 106"/>
                <a:gd name="T78" fmla="*/ 2147483647 w 108"/>
                <a:gd name="T79" fmla="*/ 2147483647 h 106"/>
                <a:gd name="T80" fmla="*/ 2147483647 w 108"/>
                <a:gd name="T81" fmla="*/ 2147483647 h 106"/>
                <a:gd name="T82" fmla="*/ 2147483647 w 108"/>
                <a:gd name="T83" fmla="*/ 2147483647 h 106"/>
                <a:gd name="T84" fmla="*/ 2147483647 w 108"/>
                <a:gd name="T85" fmla="*/ 2147483647 h 106"/>
                <a:gd name="T86" fmla="*/ 2147483647 w 108"/>
                <a:gd name="T87" fmla="*/ 2147483647 h 106"/>
                <a:gd name="T88" fmla="*/ 2147483647 w 108"/>
                <a:gd name="T89" fmla="*/ 2147483647 h 106"/>
                <a:gd name="T90" fmla="*/ 2147483647 w 108"/>
                <a:gd name="T91" fmla="*/ 2147483647 h 106"/>
                <a:gd name="T92" fmla="*/ 2147483647 w 108"/>
                <a:gd name="T93" fmla="*/ 2147483647 h 106"/>
                <a:gd name="T94" fmla="*/ 2147483647 w 108"/>
                <a:gd name="T95" fmla="*/ 2147483647 h 106"/>
                <a:gd name="T96" fmla="*/ 2147483647 w 108"/>
                <a:gd name="T97" fmla="*/ 2147483647 h 106"/>
                <a:gd name="T98" fmla="*/ 2147483647 w 108"/>
                <a:gd name="T99" fmla="*/ 2147483647 h 106"/>
                <a:gd name="T100" fmla="*/ 2147483647 w 108"/>
                <a:gd name="T101" fmla="*/ 2147483647 h 106"/>
                <a:gd name="T102" fmla="*/ 2147483647 w 108"/>
                <a:gd name="T103" fmla="*/ 2147483647 h 106"/>
                <a:gd name="T104" fmla="*/ 2147483647 w 108"/>
                <a:gd name="T105" fmla="*/ 2147483647 h 106"/>
                <a:gd name="T106" fmla="*/ 2147483647 w 108"/>
                <a:gd name="T107" fmla="*/ 2147483647 h 106"/>
                <a:gd name="T108" fmla="*/ 2147483647 w 108"/>
                <a:gd name="T109" fmla="*/ 2147483647 h 106"/>
                <a:gd name="T110" fmla="*/ 2147483647 w 108"/>
                <a:gd name="T111" fmla="*/ 2147483647 h 106"/>
                <a:gd name="T112" fmla="*/ 2147483647 w 108"/>
                <a:gd name="T113" fmla="*/ 2147483647 h 106"/>
                <a:gd name="T114" fmla="*/ 2147483647 w 108"/>
                <a:gd name="T115" fmla="*/ 2147483647 h 106"/>
                <a:gd name="T116" fmla="*/ 2147483647 w 108"/>
                <a:gd name="T117" fmla="*/ 2147483647 h 106"/>
                <a:gd name="T118" fmla="*/ 2147483647 w 108"/>
                <a:gd name="T119" fmla="*/ 2147483647 h 106"/>
                <a:gd name="T120" fmla="*/ 2147483647 w 108"/>
                <a:gd name="T121" fmla="*/ 2147483647 h 106"/>
                <a:gd name="T122" fmla="*/ 2147483647 w 108"/>
                <a:gd name="T123" fmla="*/ 2147483647 h 106"/>
                <a:gd name="T124" fmla="*/ 2147483647 w 108"/>
                <a:gd name="T125" fmla="*/ 2147483647 h 1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8"/>
                <a:gd name="T190" fmla="*/ 0 h 106"/>
                <a:gd name="T191" fmla="*/ 108 w 108"/>
                <a:gd name="T192" fmla="*/ 106 h 1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8" h="106">
                  <a:moveTo>
                    <a:pt x="4" y="92"/>
                  </a:moveTo>
                  <a:lnTo>
                    <a:pt x="4" y="92"/>
                  </a:lnTo>
                  <a:lnTo>
                    <a:pt x="12" y="100"/>
                  </a:lnTo>
                  <a:lnTo>
                    <a:pt x="22" y="104"/>
                  </a:lnTo>
                  <a:lnTo>
                    <a:pt x="34" y="106"/>
                  </a:lnTo>
                  <a:lnTo>
                    <a:pt x="46" y="104"/>
                  </a:lnTo>
                  <a:lnTo>
                    <a:pt x="60" y="102"/>
                  </a:lnTo>
                  <a:lnTo>
                    <a:pt x="72" y="98"/>
                  </a:lnTo>
                  <a:lnTo>
                    <a:pt x="82" y="94"/>
                  </a:lnTo>
                  <a:lnTo>
                    <a:pt x="92" y="86"/>
                  </a:lnTo>
                  <a:lnTo>
                    <a:pt x="102" y="72"/>
                  </a:lnTo>
                  <a:lnTo>
                    <a:pt x="106" y="66"/>
                  </a:lnTo>
                  <a:lnTo>
                    <a:pt x="108" y="60"/>
                  </a:lnTo>
                  <a:lnTo>
                    <a:pt x="106" y="48"/>
                  </a:lnTo>
                  <a:lnTo>
                    <a:pt x="104" y="38"/>
                  </a:lnTo>
                  <a:lnTo>
                    <a:pt x="98" y="26"/>
                  </a:lnTo>
                  <a:lnTo>
                    <a:pt x="84" y="10"/>
                  </a:lnTo>
                  <a:lnTo>
                    <a:pt x="78" y="4"/>
                  </a:lnTo>
                  <a:lnTo>
                    <a:pt x="74" y="0"/>
                  </a:lnTo>
                  <a:lnTo>
                    <a:pt x="72" y="0"/>
                  </a:lnTo>
                  <a:lnTo>
                    <a:pt x="66" y="2"/>
                  </a:lnTo>
                  <a:lnTo>
                    <a:pt x="54" y="6"/>
                  </a:lnTo>
                  <a:lnTo>
                    <a:pt x="38" y="16"/>
                  </a:lnTo>
                  <a:lnTo>
                    <a:pt x="16" y="36"/>
                  </a:lnTo>
                  <a:lnTo>
                    <a:pt x="6" y="52"/>
                  </a:lnTo>
                  <a:lnTo>
                    <a:pt x="0" y="66"/>
                  </a:lnTo>
                  <a:lnTo>
                    <a:pt x="0" y="72"/>
                  </a:lnTo>
                  <a:lnTo>
                    <a:pt x="0" y="80"/>
                  </a:lnTo>
                  <a:lnTo>
                    <a:pt x="2" y="86"/>
                  </a:lnTo>
                  <a:lnTo>
                    <a:pt x="4" y="92"/>
                  </a:lnTo>
                  <a:close/>
                  <a:moveTo>
                    <a:pt x="68" y="22"/>
                  </a:moveTo>
                  <a:lnTo>
                    <a:pt x="68" y="22"/>
                  </a:lnTo>
                  <a:lnTo>
                    <a:pt x="74" y="30"/>
                  </a:lnTo>
                  <a:lnTo>
                    <a:pt x="82" y="42"/>
                  </a:lnTo>
                  <a:lnTo>
                    <a:pt x="86" y="52"/>
                  </a:lnTo>
                  <a:lnTo>
                    <a:pt x="86" y="56"/>
                  </a:lnTo>
                  <a:lnTo>
                    <a:pt x="84" y="62"/>
                  </a:lnTo>
                  <a:lnTo>
                    <a:pt x="78" y="70"/>
                  </a:lnTo>
                  <a:lnTo>
                    <a:pt x="72" y="76"/>
                  </a:lnTo>
                  <a:lnTo>
                    <a:pt x="66" y="78"/>
                  </a:lnTo>
                  <a:lnTo>
                    <a:pt x="56" y="82"/>
                  </a:lnTo>
                  <a:lnTo>
                    <a:pt x="40" y="86"/>
                  </a:lnTo>
                  <a:lnTo>
                    <a:pt x="34" y="86"/>
                  </a:lnTo>
                  <a:lnTo>
                    <a:pt x="30" y="86"/>
                  </a:lnTo>
                  <a:lnTo>
                    <a:pt x="26" y="84"/>
                  </a:lnTo>
                  <a:lnTo>
                    <a:pt x="22" y="80"/>
                  </a:lnTo>
                  <a:lnTo>
                    <a:pt x="20" y="76"/>
                  </a:lnTo>
                  <a:lnTo>
                    <a:pt x="22" y="68"/>
                  </a:lnTo>
                  <a:lnTo>
                    <a:pt x="24" y="60"/>
                  </a:lnTo>
                  <a:lnTo>
                    <a:pt x="32" y="50"/>
                  </a:lnTo>
                  <a:lnTo>
                    <a:pt x="44" y="38"/>
                  </a:lnTo>
                  <a:lnTo>
                    <a:pt x="54" y="30"/>
                  </a:lnTo>
                  <a:lnTo>
                    <a:pt x="68"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 name="Freeform 99">
              <a:extLst>
                <a:ext uri="{FF2B5EF4-FFF2-40B4-BE49-F238E27FC236}">
                  <a16:creationId xmlns:a16="http://schemas.microsoft.com/office/drawing/2014/main" id="{86A66F6D-D067-48D4-A722-5EB669DB37C5}"/>
                </a:ext>
              </a:extLst>
            </p:cNvPr>
            <p:cNvSpPr>
              <a:spLocks/>
            </p:cNvSpPr>
            <p:nvPr/>
          </p:nvSpPr>
          <p:spPr bwMode="auto">
            <a:xfrm>
              <a:off x="1806575" y="2339975"/>
              <a:ext cx="136525" cy="136525"/>
            </a:xfrm>
            <a:custGeom>
              <a:avLst/>
              <a:gdLst>
                <a:gd name="T0" fmla="*/ 2147483647 w 86"/>
                <a:gd name="T1" fmla="*/ 0 h 86"/>
                <a:gd name="T2" fmla="*/ 2147483647 w 86"/>
                <a:gd name="T3" fmla="*/ 0 h 86"/>
                <a:gd name="T4" fmla="*/ 2147483647 w 86"/>
                <a:gd name="T5" fmla="*/ 2147483647 h 86"/>
                <a:gd name="T6" fmla="*/ 2147483647 w 86"/>
                <a:gd name="T7" fmla="*/ 2147483647 h 86"/>
                <a:gd name="T8" fmla="*/ 2147483647 w 86"/>
                <a:gd name="T9" fmla="*/ 2147483647 h 86"/>
                <a:gd name="T10" fmla="*/ 2147483647 w 86"/>
                <a:gd name="T11" fmla="*/ 2147483647 h 86"/>
                <a:gd name="T12" fmla="*/ 2147483647 w 86"/>
                <a:gd name="T13" fmla="*/ 2147483647 h 86"/>
                <a:gd name="T14" fmla="*/ 2147483647 w 86"/>
                <a:gd name="T15" fmla="*/ 2147483647 h 86"/>
                <a:gd name="T16" fmla="*/ 0 w 86"/>
                <a:gd name="T17" fmla="*/ 2147483647 h 86"/>
                <a:gd name="T18" fmla="*/ 0 w 86"/>
                <a:gd name="T19" fmla="*/ 2147483647 h 86"/>
                <a:gd name="T20" fmla="*/ 2147483647 w 86"/>
                <a:gd name="T21" fmla="*/ 2147483647 h 86"/>
                <a:gd name="T22" fmla="*/ 2147483647 w 86"/>
                <a:gd name="T23" fmla="*/ 2147483647 h 86"/>
                <a:gd name="T24" fmla="*/ 2147483647 w 86"/>
                <a:gd name="T25" fmla="*/ 2147483647 h 86"/>
                <a:gd name="T26" fmla="*/ 2147483647 w 86"/>
                <a:gd name="T27" fmla="*/ 2147483647 h 86"/>
                <a:gd name="T28" fmla="*/ 2147483647 w 86"/>
                <a:gd name="T29" fmla="*/ 2147483647 h 86"/>
                <a:gd name="T30" fmla="*/ 2147483647 w 86"/>
                <a:gd name="T31" fmla="*/ 2147483647 h 86"/>
                <a:gd name="T32" fmla="*/ 2147483647 w 86"/>
                <a:gd name="T33" fmla="*/ 2147483647 h 86"/>
                <a:gd name="T34" fmla="*/ 2147483647 w 86"/>
                <a:gd name="T35" fmla="*/ 2147483647 h 86"/>
                <a:gd name="T36" fmla="*/ 2147483647 w 86"/>
                <a:gd name="T37" fmla="*/ 2147483647 h 86"/>
                <a:gd name="T38" fmla="*/ 2147483647 w 86"/>
                <a:gd name="T39" fmla="*/ 2147483647 h 86"/>
                <a:gd name="T40" fmla="*/ 2147483647 w 86"/>
                <a:gd name="T41" fmla="*/ 2147483647 h 86"/>
                <a:gd name="T42" fmla="*/ 2147483647 w 86"/>
                <a:gd name="T43" fmla="*/ 2147483647 h 86"/>
                <a:gd name="T44" fmla="*/ 2147483647 w 86"/>
                <a:gd name="T45" fmla="*/ 2147483647 h 86"/>
                <a:gd name="T46" fmla="*/ 2147483647 w 86"/>
                <a:gd name="T47" fmla="*/ 2147483647 h 86"/>
                <a:gd name="T48" fmla="*/ 2147483647 w 86"/>
                <a:gd name="T49" fmla="*/ 2147483647 h 86"/>
                <a:gd name="T50" fmla="*/ 2147483647 w 86"/>
                <a:gd name="T51" fmla="*/ 2147483647 h 86"/>
                <a:gd name="T52" fmla="*/ 2147483647 w 86"/>
                <a:gd name="T53" fmla="*/ 2147483647 h 86"/>
                <a:gd name="T54" fmla="*/ 2147483647 w 86"/>
                <a:gd name="T55" fmla="*/ 0 h 86"/>
                <a:gd name="T56" fmla="*/ 2147483647 w 86"/>
                <a:gd name="T57" fmla="*/ 0 h 8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6"/>
                <a:gd name="T88" fmla="*/ 0 h 86"/>
                <a:gd name="T89" fmla="*/ 86 w 86"/>
                <a:gd name="T90" fmla="*/ 86 h 8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6" h="86">
                  <a:moveTo>
                    <a:pt x="60" y="0"/>
                  </a:moveTo>
                  <a:lnTo>
                    <a:pt x="60" y="0"/>
                  </a:lnTo>
                  <a:lnTo>
                    <a:pt x="58" y="2"/>
                  </a:lnTo>
                  <a:lnTo>
                    <a:pt x="50" y="4"/>
                  </a:lnTo>
                  <a:lnTo>
                    <a:pt x="34" y="14"/>
                  </a:lnTo>
                  <a:lnTo>
                    <a:pt x="14" y="34"/>
                  </a:lnTo>
                  <a:lnTo>
                    <a:pt x="6" y="46"/>
                  </a:lnTo>
                  <a:lnTo>
                    <a:pt x="0" y="56"/>
                  </a:lnTo>
                  <a:lnTo>
                    <a:pt x="0" y="66"/>
                  </a:lnTo>
                  <a:lnTo>
                    <a:pt x="2" y="74"/>
                  </a:lnTo>
                  <a:lnTo>
                    <a:pt x="8" y="80"/>
                  </a:lnTo>
                  <a:lnTo>
                    <a:pt x="14" y="84"/>
                  </a:lnTo>
                  <a:lnTo>
                    <a:pt x="24" y="86"/>
                  </a:lnTo>
                  <a:lnTo>
                    <a:pt x="34" y="84"/>
                  </a:lnTo>
                  <a:lnTo>
                    <a:pt x="50" y="80"/>
                  </a:lnTo>
                  <a:lnTo>
                    <a:pt x="64" y="78"/>
                  </a:lnTo>
                  <a:lnTo>
                    <a:pt x="68" y="74"/>
                  </a:lnTo>
                  <a:lnTo>
                    <a:pt x="74" y="70"/>
                  </a:lnTo>
                  <a:lnTo>
                    <a:pt x="84" y="56"/>
                  </a:lnTo>
                  <a:lnTo>
                    <a:pt x="86" y="48"/>
                  </a:lnTo>
                  <a:lnTo>
                    <a:pt x="86" y="38"/>
                  </a:lnTo>
                  <a:lnTo>
                    <a:pt x="82" y="28"/>
                  </a:lnTo>
                  <a:lnTo>
                    <a:pt x="78" y="20"/>
                  </a:lnTo>
                  <a:lnTo>
                    <a:pt x="66" y="6"/>
                  </a:lnTo>
                  <a:lnTo>
                    <a:pt x="60" y="0"/>
                  </a:lnTo>
                  <a:close/>
                </a:path>
              </a:pathLst>
            </a:custGeom>
            <a:solidFill>
              <a:srgbClr val="DE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 name="Freeform 101">
              <a:extLst>
                <a:ext uri="{FF2B5EF4-FFF2-40B4-BE49-F238E27FC236}">
                  <a16:creationId xmlns:a16="http://schemas.microsoft.com/office/drawing/2014/main" id="{FCC523AA-5F4C-4318-A70B-E6BF762E5F6F}"/>
                </a:ext>
              </a:extLst>
            </p:cNvPr>
            <p:cNvSpPr>
              <a:spLocks/>
            </p:cNvSpPr>
            <p:nvPr/>
          </p:nvSpPr>
          <p:spPr bwMode="auto">
            <a:xfrm>
              <a:off x="2327275" y="2139950"/>
              <a:ext cx="193675" cy="333375"/>
            </a:xfrm>
            <a:custGeom>
              <a:avLst/>
              <a:gdLst>
                <a:gd name="T0" fmla="*/ 0 w 122"/>
                <a:gd name="T1" fmla="*/ 2147483647 h 210"/>
                <a:gd name="T2" fmla="*/ 0 w 122"/>
                <a:gd name="T3" fmla="*/ 2147483647 h 210"/>
                <a:gd name="T4" fmla="*/ 2147483647 w 122"/>
                <a:gd name="T5" fmla="*/ 2147483647 h 210"/>
                <a:gd name="T6" fmla="*/ 2147483647 w 122"/>
                <a:gd name="T7" fmla="*/ 2147483647 h 210"/>
                <a:gd name="T8" fmla="*/ 2147483647 w 122"/>
                <a:gd name="T9" fmla="*/ 2147483647 h 210"/>
                <a:gd name="T10" fmla="*/ 2147483647 w 122"/>
                <a:gd name="T11" fmla="*/ 2147483647 h 210"/>
                <a:gd name="T12" fmla="*/ 2147483647 w 122"/>
                <a:gd name="T13" fmla="*/ 2147483647 h 210"/>
                <a:gd name="T14" fmla="*/ 2147483647 w 122"/>
                <a:gd name="T15" fmla="*/ 2147483647 h 210"/>
                <a:gd name="T16" fmla="*/ 2147483647 w 122"/>
                <a:gd name="T17" fmla="*/ 2147483647 h 210"/>
                <a:gd name="T18" fmla="*/ 2147483647 w 122"/>
                <a:gd name="T19" fmla="*/ 2147483647 h 210"/>
                <a:gd name="T20" fmla="*/ 2147483647 w 122"/>
                <a:gd name="T21" fmla="*/ 2147483647 h 210"/>
                <a:gd name="T22" fmla="*/ 2147483647 w 122"/>
                <a:gd name="T23" fmla="*/ 2147483647 h 210"/>
                <a:gd name="T24" fmla="*/ 2147483647 w 122"/>
                <a:gd name="T25" fmla="*/ 2147483647 h 210"/>
                <a:gd name="T26" fmla="*/ 2147483647 w 122"/>
                <a:gd name="T27" fmla="*/ 2147483647 h 210"/>
                <a:gd name="T28" fmla="*/ 2147483647 w 122"/>
                <a:gd name="T29" fmla="*/ 2147483647 h 210"/>
                <a:gd name="T30" fmla="*/ 2147483647 w 122"/>
                <a:gd name="T31" fmla="*/ 2147483647 h 210"/>
                <a:gd name="T32" fmla="*/ 2147483647 w 122"/>
                <a:gd name="T33" fmla="*/ 2147483647 h 210"/>
                <a:gd name="T34" fmla="*/ 2147483647 w 122"/>
                <a:gd name="T35" fmla="*/ 2147483647 h 210"/>
                <a:gd name="T36" fmla="*/ 2147483647 w 122"/>
                <a:gd name="T37" fmla="*/ 2147483647 h 210"/>
                <a:gd name="T38" fmla="*/ 2147483647 w 122"/>
                <a:gd name="T39" fmla="*/ 2147483647 h 210"/>
                <a:gd name="T40" fmla="*/ 2147483647 w 122"/>
                <a:gd name="T41" fmla="*/ 2147483647 h 210"/>
                <a:gd name="T42" fmla="*/ 2147483647 w 122"/>
                <a:gd name="T43" fmla="*/ 2147483647 h 210"/>
                <a:gd name="T44" fmla="*/ 2147483647 w 122"/>
                <a:gd name="T45" fmla="*/ 2147483647 h 210"/>
                <a:gd name="T46" fmla="*/ 2147483647 w 122"/>
                <a:gd name="T47" fmla="*/ 2147483647 h 210"/>
                <a:gd name="T48" fmla="*/ 2147483647 w 122"/>
                <a:gd name="T49" fmla="*/ 2147483647 h 210"/>
                <a:gd name="T50" fmla="*/ 2147483647 w 122"/>
                <a:gd name="T51" fmla="*/ 2147483647 h 210"/>
                <a:gd name="T52" fmla="*/ 2147483647 w 122"/>
                <a:gd name="T53" fmla="*/ 2147483647 h 210"/>
                <a:gd name="T54" fmla="*/ 2147483647 w 122"/>
                <a:gd name="T55" fmla="*/ 0 h 210"/>
                <a:gd name="T56" fmla="*/ 2147483647 w 122"/>
                <a:gd name="T57" fmla="*/ 0 h 210"/>
                <a:gd name="T58" fmla="*/ 2147483647 w 122"/>
                <a:gd name="T59" fmla="*/ 2147483647 h 210"/>
                <a:gd name="T60" fmla="*/ 2147483647 w 122"/>
                <a:gd name="T61" fmla="*/ 2147483647 h 210"/>
                <a:gd name="T62" fmla="*/ 2147483647 w 122"/>
                <a:gd name="T63" fmla="*/ 2147483647 h 210"/>
                <a:gd name="T64" fmla="*/ 2147483647 w 122"/>
                <a:gd name="T65" fmla="*/ 2147483647 h 210"/>
                <a:gd name="T66" fmla="*/ 2147483647 w 122"/>
                <a:gd name="T67" fmla="*/ 2147483647 h 210"/>
                <a:gd name="T68" fmla="*/ 2147483647 w 122"/>
                <a:gd name="T69" fmla="*/ 2147483647 h 210"/>
                <a:gd name="T70" fmla="*/ 0 w 122"/>
                <a:gd name="T71" fmla="*/ 2147483647 h 210"/>
                <a:gd name="T72" fmla="*/ 0 w 122"/>
                <a:gd name="T73" fmla="*/ 2147483647 h 210"/>
                <a:gd name="T74" fmla="*/ 0 w 122"/>
                <a:gd name="T75" fmla="*/ 2147483647 h 2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2"/>
                <a:gd name="T115" fmla="*/ 0 h 210"/>
                <a:gd name="T116" fmla="*/ 122 w 122"/>
                <a:gd name="T117" fmla="*/ 210 h 2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2" h="210">
                  <a:moveTo>
                    <a:pt x="0" y="106"/>
                  </a:moveTo>
                  <a:lnTo>
                    <a:pt x="0" y="106"/>
                  </a:lnTo>
                  <a:lnTo>
                    <a:pt x="2" y="128"/>
                  </a:lnTo>
                  <a:lnTo>
                    <a:pt x="8" y="148"/>
                  </a:lnTo>
                  <a:lnTo>
                    <a:pt x="14" y="164"/>
                  </a:lnTo>
                  <a:lnTo>
                    <a:pt x="22" y="180"/>
                  </a:lnTo>
                  <a:lnTo>
                    <a:pt x="32" y="192"/>
                  </a:lnTo>
                  <a:lnTo>
                    <a:pt x="44" y="202"/>
                  </a:lnTo>
                  <a:lnTo>
                    <a:pt x="56" y="208"/>
                  </a:lnTo>
                  <a:lnTo>
                    <a:pt x="68" y="210"/>
                  </a:lnTo>
                  <a:lnTo>
                    <a:pt x="80" y="206"/>
                  </a:lnTo>
                  <a:lnTo>
                    <a:pt x="90" y="200"/>
                  </a:lnTo>
                  <a:lnTo>
                    <a:pt x="100" y="190"/>
                  </a:lnTo>
                  <a:lnTo>
                    <a:pt x="108" y="176"/>
                  </a:lnTo>
                  <a:lnTo>
                    <a:pt x="114" y="162"/>
                  </a:lnTo>
                  <a:lnTo>
                    <a:pt x="120" y="144"/>
                  </a:lnTo>
                  <a:lnTo>
                    <a:pt x="122" y="124"/>
                  </a:lnTo>
                  <a:lnTo>
                    <a:pt x="122" y="102"/>
                  </a:lnTo>
                  <a:lnTo>
                    <a:pt x="118" y="82"/>
                  </a:lnTo>
                  <a:lnTo>
                    <a:pt x="114" y="62"/>
                  </a:lnTo>
                  <a:lnTo>
                    <a:pt x="106" y="44"/>
                  </a:lnTo>
                  <a:lnTo>
                    <a:pt x="98" y="30"/>
                  </a:lnTo>
                  <a:lnTo>
                    <a:pt x="88" y="16"/>
                  </a:lnTo>
                  <a:lnTo>
                    <a:pt x="78" y="8"/>
                  </a:lnTo>
                  <a:lnTo>
                    <a:pt x="66" y="2"/>
                  </a:lnTo>
                  <a:lnTo>
                    <a:pt x="54" y="0"/>
                  </a:lnTo>
                  <a:lnTo>
                    <a:pt x="42" y="2"/>
                  </a:lnTo>
                  <a:lnTo>
                    <a:pt x="30" y="10"/>
                  </a:lnTo>
                  <a:lnTo>
                    <a:pt x="20" y="20"/>
                  </a:lnTo>
                  <a:lnTo>
                    <a:pt x="12" y="32"/>
                  </a:lnTo>
                  <a:lnTo>
                    <a:pt x="6" y="48"/>
                  </a:lnTo>
                  <a:lnTo>
                    <a:pt x="2" y="66"/>
                  </a:lnTo>
                  <a:lnTo>
                    <a:pt x="0" y="86"/>
                  </a:lnTo>
                  <a:lnTo>
                    <a:pt x="0" y="1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1" name="Freeform 102">
              <a:extLst>
                <a:ext uri="{FF2B5EF4-FFF2-40B4-BE49-F238E27FC236}">
                  <a16:creationId xmlns:a16="http://schemas.microsoft.com/office/drawing/2014/main" id="{FE491374-5FE2-46AF-874C-86A8CCCF08D9}"/>
                </a:ext>
              </a:extLst>
            </p:cNvPr>
            <p:cNvSpPr>
              <a:spLocks/>
            </p:cNvSpPr>
            <p:nvPr/>
          </p:nvSpPr>
          <p:spPr bwMode="auto">
            <a:xfrm>
              <a:off x="2333625" y="2165350"/>
              <a:ext cx="165100" cy="282575"/>
            </a:xfrm>
            <a:custGeom>
              <a:avLst/>
              <a:gdLst>
                <a:gd name="T0" fmla="*/ 0 w 104"/>
                <a:gd name="T1" fmla="*/ 2147483647 h 178"/>
                <a:gd name="T2" fmla="*/ 0 w 104"/>
                <a:gd name="T3" fmla="*/ 2147483647 h 178"/>
                <a:gd name="T4" fmla="*/ 2147483647 w 104"/>
                <a:gd name="T5" fmla="*/ 2147483647 h 178"/>
                <a:gd name="T6" fmla="*/ 2147483647 w 104"/>
                <a:gd name="T7" fmla="*/ 2147483647 h 178"/>
                <a:gd name="T8" fmla="*/ 2147483647 w 104"/>
                <a:gd name="T9" fmla="*/ 2147483647 h 178"/>
                <a:gd name="T10" fmla="*/ 2147483647 w 104"/>
                <a:gd name="T11" fmla="*/ 2147483647 h 178"/>
                <a:gd name="T12" fmla="*/ 2147483647 w 104"/>
                <a:gd name="T13" fmla="*/ 2147483647 h 178"/>
                <a:gd name="T14" fmla="*/ 2147483647 w 104"/>
                <a:gd name="T15" fmla="*/ 2147483647 h 178"/>
                <a:gd name="T16" fmla="*/ 2147483647 w 104"/>
                <a:gd name="T17" fmla="*/ 2147483647 h 178"/>
                <a:gd name="T18" fmla="*/ 2147483647 w 104"/>
                <a:gd name="T19" fmla="*/ 2147483647 h 178"/>
                <a:gd name="T20" fmla="*/ 2147483647 w 104"/>
                <a:gd name="T21" fmla="*/ 2147483647 h 178"/>
                <a:gd name="T22" fmla="*/ 2147483647 w 104"/>
                <a:gd name="T23" fmla="*/ 2147483647 h 178"/>
                <a:gd name="T24" fmla="*/ 2147483647 w 104"/>
                <a:gd name="T25" fmla="*/ 2147483647 h 178"/>
                <a:gd name="T26" fmla="*/ 2147483647 w 104"/>
                <a:gd name="T27" fmla="*/ 2147483647 h 178"/>
                <a:gd name="T28" fmla="*/ 2147483647 w 104"/>
                <a:gd name="T29" fmla="*/ 2147483647 h 178"/>
                <a:gd name="T30" fmla="*/ 2147483647 w 104"/>
                <a:gd name="T31" fmla="*/ 2147483647 h 178"/>
                <a:gd name="T32" fmla="*/ 2147483647 w 104"/>
                <a:gd name="T33" fmla="*/ 2147483647 h 178"/>
                <a:gd name="T34" fmla="*/ 2147483647 w 104"/>
                <a:gd name="T35" fmla="*/ 2147483647 h 178"/>
                <a:gd name="T36" fmla="*/ 2147483647 w 104"/>
                <a:gd name="T37" fmla="*/ 2147483647 h 178"/>
                <a:gd name="T38" fmla="*/ 2147483647 w 104"/>
                <a:gd name="T39" fmla="*/ 2147483647 h 178"/>
                <a:gd name="T40" fmla="*/ 2147483647 w 104"/>
                <a:gd name="T41" fmla="*/ 2147483647 h 178"/>
                <a:gd name="T42" fmla="*/ 2147483647 w 104"/>
                <a:gd name="T43" fmla="*/ 2147483647 h 178"/>
                <a:gd name="T44" fmla="*/ 2147483647 w 104"/>
                <a:gd name="T45" fmla="*/ 2147483647 h 178"/>
                <a:gd name="T46" fmla="*/ 2147483647 w 104"/>
                <a:gd name="T47" fmla="*/ 2147483647 h 178"/>
                <a:gd name="T48" fmla="*/ 2147483647 w 104"/>
                <a:gd name="T49" fmla="*/ 2147483647 h 178"/>
                <a:gd name="T50" fmla="*/ 2147483647 w 104"/>
                <a:gd name="T51" fmla="*/ 2147483647 h 178"/>
                <a:gd name="T52" fmla="*/ 2147483647 w 104"/>
                <a:gd name="T53" fmla="*/ 2147483647 h 178"/>
                <a:gd name="T54" fmla="*/ 2147483647 w 104"/>
                <a:gd name="T55" fmla="*/ 0 h 178"/>
                <a:gd name="T56" fmla="*/ 2147483647 w 104"/>
                <a:gd name="T57" fmla="*/ 0 h 178"/>
                <a:gd name="T58" fmla="*/ 2147483647 w 104"/>
                <a:gd name="T59" fmla="*/ 2147483647 h 178"/>
                <a:gd name="T60" fmla="*/ 2147483647 w 104"/>
                <a:gd name="T61" fmla="*/ 2147483647 h 178"/>
                <a:gd name="T62" fmla="*/ 2147483647 w 104"/>
                <a:gd name="T63" fmla="*/ 2147483647 h 178"/>
                <a:gd name="T64" fmla="*/ 2147483647 w 104"/>
                <a:gd name="T65" fmla="*/ 2147483647 h 178"/>
                <a:gd name="T66" fmla="*/ 2147483647 w 104"/>
                <a:gd name="T67" fmla="*/ 2147483647 h 178"/>
                <a:gd name="T68" fmla="*/ 2147483647 w 104"/>
                <a:gd name="T69" fmla="*/ 2147483647 h 178"/>
                <a:gd name="T70" fmla="*/ 0 w 104"/>
                <a:gd name="T71" fmla="*/ 2147483647 h 178"/>
                <a:gd name="T72" fmla="*/ 0 w 104"/>
                <a:gd name="T73" fmla="*/ 2147483647 h 178"/>
                <a:gd name="T74" fmla="*/ 0 w 104"/>
                <a:gd name="T75" fmla="*/ 2147483647 h 1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4"/>
                <a:gd name="T115" fmla="*/ 0 h 178"/>
                <a:gd name="T116" fmla="*/ 104 w 104"/>
                <a:gd name="T117" fmla="*/ 178 h 1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4" h="178">
                  <a:moveTo>
                    <a:pt x="0" y="90"/>
                  </a:moveTo>
                  <a:lnTo>
                    <a:pt x="0" y="90"/>
                  </a:lnTo>
                  <a:lnTo>
                    <a:pt x="2" y="108"/>
                  </a:lnTo>
                  <a:lnTo>
                    <a:pt x="6" y="126"/>
                  </a:lnTo>
                  <a:lnTo>
                    <a:pt x="12" y="140"/>
                  </a:lnTo>
                  <a:lnTo>
                    <a:pt x="20" y="154"/>
                  </a:lnTo>
                  <a:lnTo>
                    <a:pt x="28" y="164"/>
                  </a:lnTo>
                  <a:lnTo>
                    <a:pt x="36" y="172"/>
                  </a:lnTo>
                  <a:lnTo>
                    <a:pt x="46" y="176"/>
                  </a:lnTo>
                  <a:lnTo>
                    <a:pt x="58" y="178"/>
                  </a:lnTo>
                  <a:lnTo>
                    <a:pt x="68" y="176"/>
                  </a:lnTo>
                  <a:lnTo>
                    <a:pt x="76" y="170"/>
                  </a:lnTo>
                  <a:lnTo>
                    <a:pt x="86" y="162"/>
                  </a:lnTo>
                  <a:lnTo>
                    <a:pt x="92" y="150"/>
                  </a:lnTo>
                  <a:lnTo>
                    <a:pt x="98" y="138"/>
                  </a:lnTo>
                  <a:lnTo>
                    <a:pt x="102" y="122"/>
                  </a:lnTo>
                  <a:lnTo>
                    <a:pt x="104" y="104"/>
                  </a:lnTo>
                  <a:lnTo>
                    <a:pt x="104" y="86"/>
                  </a:lnTo>
                  <a:lnTo>
                    <a:pt x="102" y="68"/>
                  </a:lnTo>
                  <a:lnTo>
                    <a:pt x="96" y="52"/>
                  </a:lnTo>
                  <a:lnTo>
                    <a:pt x="92" y="38"/>
                  </a:lnTo>
                  <a:lnTo>
                    <a:pt x="84" y="24"/>
                  </a:lnTo>
                  <a:lnTo>
                    <a:pt x="76" y="14"/>
                  </a:lnTo>
                  <a:lnTo>
                    <a:pt x="66" y="6"/>
                  </a:lnTo>
                  <a:lnTo>
                    <a:pt x="56" y="2"/>
                  </a:lnTo>
                  <a:lnTo>
                    <a:pt x="46" y="0"/>
                  </a:lnTo>
                  <a:lnTo>
                    <a:pt x="36" y="2"/>
                  </a:lnTo>
                  <a:lnTo>
                    <a:pt x="26" y="8"/>
                  </a:lnTo>
                  <a:lnTo>
                    <a:pt x="18" y="16"/>
                  </a:lnTo>
                  <a:lnTo>
                    <a:pt x="12" y="28"/>
                  </a:lnTo>
                  <a:lnTo>
                    <a:pt x="6" y="40"/>
                  </a:lnTo>
                  <a:lnTo>
                    <a:pt x="2" y="56"/>
                  </a:lnTo>
                  <a:lnTo>
                    <a:pt x="0" y="72"/>
                  </a:lnTo>
                  <a:lnTo>
                    <a:pt x="0"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2" name="Freeform 103">
              <a:extLst>
                <a:ext uri="{FF2B5EF4-FFF2-40B4-BE49-F238E27FC236}">
                  <a16:creationId xmlns:a16="http://schemas.microsoft.com/office/drawing/2014/main" id="{7EB9C6E0-D8DD-4FDB-B5AB-3969F8B191A7}"/>
                </a:ext>
              </a:extLst>
            </p:cNvPr>
            <p:cNvSpPr>
              <a:spLocks/>
            </p:cNvSpPr>
            <p:nvPr/>
          </p:nvSpPr>
          <p:spPr bwMode="auto">
            <a:xfrm>
              <a:off x="2349500" y="2368550"/>
              <a:ext cx="133350" cy="79375"/>
            </a:xfrm>
            <a:custGeom>
              <a:avLst/>
              <a:gdLst>
                <a:gd name="T0" fmla="*/ 2147483647 w 84"/>
                <a:gd name="T1" fmla="*/ 0 h 50"/>
                <a:gd name="T2" fmla="*/ 2147483647 w 84"/>
                <a:gd name="T3" fmla="*/ 0 h 50"/>
                <a:gd name="T4" fmla="*/ 2147483647 w 84"/>
                <a:gd name="T5" fmla="*/ 2147483647 h 50"/>
                <a:gd name="T6" fmla="*/ 2147483647 w 84"/>
                <a:gd name="T7" fmla="*/ 2147483647 h 50"/>
                <a:gd name="T8" fmla="*/ 2147483647 w 84"/>
                <a:gd name="T9" fmla="*/ 2147483647 h 50"/>
                <a:gd name="T10" fmla="*/ 2147483647 w 84"/>
                <a:gd name="T11" fmla="*/ 2147483647 h 50"/>
                <a:gd name="T12" fmla="*/ 2147483647 w 84"/>
                <a:gd name="T13" fmla="*/ 2147483647 h 50"/>
                <a:gd name="T14" fmla="*/ 2147483647 w 84"/>
                <a:gd name="T15" fmla="*/ 2147483647 h 50"/>
                <a:gd name="T16" fmla="*/ 2147483647 w 84"/>
                <a:gd name="T17" fmla="*/ 2147483647 h 50"/>
                <a:gd name="T18" fmla="*/ 2147483647 w 84"/>
                <a:gd name="T19" fmla="*/ 2147483647 h 50"/>
                <a:gd name="T20" fmla="*/ 2147483647 w 84"/>
                <a:gd name="T21" fmla="*/ 2147483647 h 50"/>
                <a:gd name="T22" fmla="*/ 2147483647 w 84"/>
                <a:gd name="T23" fmla="*/ 2147483647 h 50"/>
                <a:gd name="T24" fmla="*/ 2147483647 w 84"/>
                <a:gd name="T25" fmla="*/ 2147483647 h 50"/>
                <a:gd name="T26" fmla="*/ 2147483647 w 84"/>
                <a:gd name="T27" fmla="*/ 2147483647 h 50"/>
                <a:gd name="T28" fmla="*/ 2147483647 w 84"/>
                <a:gd name="T29" fmla="*/ 2147483647 h 50"/>
                <a:gd name="T30" fmla="*/ 2147483647 w 84"/>
                <a:gd name="T31" fmla="*/ 2147483647 h 50"/>
                <a:gd name="T32" fmla="*/ 2147483647 w 84"/>
                <a:gd name="T33" fmla="*/ 2147483647 h 50"/>
                <a:gd name="T34" fmla="*/ 0 w 84"/>
                <a:gd name="T35" fmla="*/ 2147483647 h 50"/>
                <a:gd name="T36" fmla="*/ 0 w 84"/>
                <a:gd name="T37" fmla="*/ 2147483647 h 50"/>
                <a:gd name="T38" fmla="*/ 2147483647 w 84"/>
                <a:gd name="T39" fmla="*/ 2147483647 h 50"/>
                <a:gd name="T40" fmla="*/ 2147483647 w 84"/>
                <a:gd name="T41" fmla="*/ 0 h 50"/>
                <a:gd name="T42" fmla="*/ 2147483647 w 84"/>
                <a:gd name="T43" fmla="*/ 0 h 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4"/>
                <a:gd name="T67" fmla="*/ 0 h 50"/>
                <a:gd name="T68" fmla="*/ 84 w 84"/>
                <a:gd name="T69" fmla="*/ 50 h 5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4" h="50">
                  <a:moveTo>
                    <a:pt x="34" y="0"/>
                  </a:moveTo>
                  <a:lnTo>
                    <a:pt x="34" y="0"/>
                  </a:lnTo>
                  <a:lnTo>
                    <a:pt x="46" y="4"/>
                  </a:lnTo>
                  <a:lnTo>
                    <a:pt x="58" y="8"/>
                  </a:lnTo>
                  <a:lnTo>
                    <a:pt x="70" y="14"/>
                  </a:lnTo>
                  <a:lnTo>
                    <a:pt x="84" y="18"/>
                  </a:lnTo>
                  <a:lnTo>
                    <a:pt x="76" y="32"/>
                  </a:lnTo>
                  <a:lnTo>
                    <a:pt x="68" y="42"/>
                  </a:lnTo>
                  <a:lnTo>
                    <a:pt x="58" y="48"/>
                  </a:lnTo>
                  <a:lnTo>
                    <a:pt x="48" y="50"/>
                  </a:lnTo>
                  <a:lnTo>
                    <a:pt x="40" y="50"/>
                  </a:lnTo>
                  <a:lnTo>
                    <a:pt x="34" y="48"/>
                  </a:lnTo>
                  <a:lnTo>
                    <a:pt x="26" y="44"/>
                  </a:lnTo>
                  <a:lnTo>
                    <a:pt x="20" y="38"/>
                  </a:lnTo>
                  <a:lnTo>
                    <a:pt x="8" y="24"/>
                  </a:lnTo>
                  <a:lnTo>
                    <a:pt x="0" y="6"/>
                  </a:lnTo>
                  <a:lnTo>
                    <a:pt x="16" y="2"/>
                  </a:lnTo>
                  <a:lnTo>
                    <a:pt x="34" y="0"/>
                  </a:lnTo>
                  <a:close/>
                </a:path>
              </a:pathLst>
            </a:custGeom>
            <a:solidFill>
              <a:srgbClr val="DE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 name="Freeform 104">
              <a:extLst>
                <a:ext uri="{FF2B5EF4-FFF2-40B4-BE49-F238E27FC236}">
                  <a16:creationId xmlns:a16="http://schemas.microsoft.com/office/drawing/2014/main" id="{2DA6A450-5B9E-4B77-A9BB-3F3F3D59F52A}"/>
                </a:ext>
              </a:extLst>
            </p:cNvPr>
            <p:cNvSpPr>
              <a:spLocks/>
            </p:cNvSpPr>
            <p:nvPr/>
          </p:nvSpPr>
          <p:spPr bwMode="auto">
            <a:xfrm>
              <a:off x="1590675" y="2114550"/>
              <a:ext cx="838200" cy="419100"/>
            </a:xfrm>
            <a:custGeom>
              <a:avLst/>
              <a:gdLst>
                <a:gd name="T0" fmla="*/ 2147483647 w 528"/>
                <a:gd name="T1" fmla="*/ 2147483647 h 264"/>
                <a:gd name="T2" fmla="*/ 2147483647 w 528"/>
                <a:gd name="T3" fmla="*/ 2147483647 h 264"/>
                <a:gd name="T4" fmla="*/ 2147483647 w 528"/>
                <a:gd name="T5" fmla="*/ 0 h 264"/>
                <a:gd name="T6" fmla="*/ 2147483647 w 528"/>
                <a:gd name="T7" fmla="*/ 2147483647 h 264"/>
                <a:gd name="T8" fmla="*/ 2147483647 w 528"/>
                <a:gd name="T9" fmla="*/ 2147483647 h 264"/>
                <a:gd name="T10" fmla="*/ 0 w 528"/>
                <a:gd name="T11" fmla="*/ 2147483647 h 264"/>
                <a:gd name="T12" fmla="*/ 2147483647 w 528"/>
                <a:gd name="T13" fmla="*/ 2147483647 h 264"/>
                <a:gd name="T14" fmla="*/ 2147483647 w 528"/>
                <a:gd name="T15" fmla="*/ 2147483647 h 264"/>
                <a:gd name="T16" fmla="*/ 2147483647 w 528"/>
                <a:gd name="T17" fmla="*/ 2147483647 h 264"/>
                <a:gd name="T18" fmla="*/ 2147483647 w 528"/>
                <a:gd name="T19" fmla="*/ 2147483647 h 264"/>
                <a:gd name="T20" fmla="*/ 2147483647 w 528"/>
                <a:gd name="T21" fmla="*/ 2147483647 h 264"/>
                <a:gd name="T22" fmla="*/ 2147483647 w 528"/>
                <a:gd name="T23" fmla="*/ 2147483647 h 264"/>
                <a:gd name="T24" fmla="*/ 2147483647 w 528"/>
                <a:gd name="T25" fmla="*/ 2147483647 h 264"/>
                <a:gd name="T26" fmla="*/ 2147483647 w 528"/>
                <a:gd name="T27" fmla="*/ 2147483647 h 264"/>
                <a:gd name="T28" fmla="*/ 2147483647 w 528"/>
                <a:gd name="T29" fmla="*/ 2147483647 h 264"/>
                <a:gd name="T30" fmla="*/ 2147483647 w 528"/>
                <a:gd name="T31" fmla="*/ 2147483647 h 264"/>
                <a:gd name="T32" fmla="*/ 2147483647 w 528"/>
                <a:gd name="T33" fmla="*/ 2147483647 h 264"/>
                <a:gd name="T34" fmla="*/ 2147483647 w 528"/>
                <a:gd name="T35" fmla="*/ 2147483647 h 264"/>
                <a:gd name="T36" fmla="*/ 2147483647 w 528"/>
                <a:gd name="T37" fmla="*/ 2147483647 h 264"/>
                <a:gd name="T38" fmla="*/ 2147483647 w 528"/>
                <a:gd name="T39" fmla="*/ 2147483647 h 264"/>
                <a:gd name="T40" fmla="*/ 2147483647 w 528"/>
                <a:gd name="T41" fmla="*/ 2147483647 h 264"/>
                <a:gd name="T42" fmla="*/ 2147483647 w 528"/>
                <a:gd name="T43" fmla="*/ 2147483647 h 264"/>
                <a:gd name="T44" fmla="*/ 2147483647 w 528"/>
                <a:gd name="T45" fmla="*/ 2147483647 h 264"/>
                <a:gd name="T46" fmla="*/ 2147483647 w 528"/>
                <a:gd name="T47" fmla="*/ 2147483647 h 264"/>
                <a:gd name="T48" fmla="*/ 2147483647 w 528"/>
                <a:gd name="T49" fmla="*/ 2147483647 h 264"/>
                <a:gd name="T50" fmla="*/ 2147483647 w 528"/>
                <a:gd name="T51" fmla="*/ 2147483647 h 264"/>
                <a:gd name="T52" fmla="*/ 2147483647 w 528"/>
                <a:gd name="T53" fmla="*/ 2147483647 h 264"/>
                <a:gd name="T54" fmla="*/ 2147483647 w 528"/>
                <a:gd name="T55" fmla="*/ 2147483647 h 264"/>
                <a:gd name="T56" fmla="*/ 2147483647 w 528"/>
                <a:gd name="T57" fmla="*/ 2147483647 h 264"/>
                <a:gd name="T58" fmla="*/ 2147483647 w 528"/>
                <a:gd name="T59" fmla="*/ 2147483647 h 264"/>
                <a:gd name="T60" fmla="*/ 2147483647 w 528"/>
                <a:gd name="T61" fmla="*/ 2147483647 h 264"/>
                <a:gd name="T62" fmla="*/ 2147483647 w 528"/>
                <a:gd name="T63" fmla="*/ 2147483647 h 264"/>
                <a:gd name="T64" fmla="*/ 2147483647 w 528"/>
                <a:gd name="T65" fmla="*/ 2147483647 h 264"/>
                <a:gd name="T66" fmla="*/ 2147483647 w 528"/>
                <a:gd name="T67" fmla="*/ 2147483647 h 264"/>
                <a:gd name="T68" fmla="*/ 2147483647 w 528"/>
                <a:gd name="T69" fmla="*/ 2147483647 h 264"/>
                <a:gd name="T70" fmla="*/ 2147483647 w 528"/>
                <a:gd name="T71" fmla="*/ 2147483647 h 264"/>
                <a:gd name="T72" fmla="*/ 2147483647 w 528"/>
                <a:gd name="T73" fmla="*/ 2147483647 h 264"/>
                <a:gd name="T74" fmla="*/ 2147483647 w 528"/>
                <a:gd name="T75" fmla="*/ 2147483647 h 264"/>
                <a:gd name="T76" fmla="*/ 2147483647 w 528"/>
                <a:gd name="T77" fmla="*/ 2147483647 h 264"/>
                <a:gd name="T78" fmla="*/ 2147483647 w 528"/>
                <a:gd name="T79" fmla="*/ 2147483647 h 264"/>
                <a:gd name="T80" fmla="*/ 2147483647 w 528"/>
                <a:gd name="T81" fmla="*/ 2147483647 h 264"/>
                <a:gd name="T82" fmla="*/ 2147483647 w 528"/>
                <a:gd name="T83" fmla="*/ 2147483647 h 264"/>
                <a:gd name="T84" fmla="*/ 2147483647 w 528"/>
                <a:gd name="T85" fmla="*/ 2147483647 h 264"/>
                <a:gd name="T86" fmla="*/ 2147483647 w 528"/>
                <a:gd name="T87" fmla="*/ 2147483647 h 264"/>
                <a:gd name="T88" fmla="*/ 2147483647 w 528"/>
                <a:gd name="T89" fmla="*/ 2147483647 h 264"/>
                <a:gd name="T90" fmla="*/ 2147483647 w 528"/>
                <a:gd name="T91" fmla="*/ 2147483647 h 264"/>
                <a:gd name="T92" fmla="*/ 2147483647 w 528"/>
                <a:gd name="T93" fmla="*/ 2147483647 h 264"/>
                <a:gd name="T94" fmla="*/ 2147483647 w 528"/>
                <a:gd name="T95" fmla="*/ 2147483647 h 264"/>
                <a:gd name="T96" fmla="*/ 2147483647 w 528"/>
                <a:gd name="T97" fmla="*/ 2147483647 h 264"/>
                <a:gd name="T98" fmla="*/ 2147483647 w 528"/>
                <a:gd name="T99" fmla="*/ 2147483647 h 264"/>
                <a:gd name="T100" fmla="*/ 2147483647 w 528"/>
                <a:gd name="T101" fmla="*/ 2147483647 h 264"/>
                <a:gd name="T102" fmla="*/ 2147483647 w 528"/>
                <a:gd name="T103" fmla="*/ 2147483647 h 264"/>
                <a:gd name="T104" fmla="*/ 2147483647 w 528"/>
                <a:gd name="T105" fmla="*/ 2147483647 h 264"/>
                <a:gd name="T106" fmla="*/ 2147483647 w 528"/>
                <a:gd name="T107" fmla="*/ 2147483647 h 26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8"/>
                <a:gd name="T163" fmla="*/ 0 h 264"/>
                <a:gd name="T164" fmla="*/ 528 w 528"/>
                <a:gd name="T165" fmla="*/ 264 h 26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8" h="264">
                  <a:moveTo>
                    <a:pt x="230" y="6"/>
                  </a:moveTo>
                  <a:lnTo>
                    <a:pt x="230" y="6"/>
                  </a:lnTo>
                  <a:lnTo>
                    <a:pt x="164" y="8"/>
                  </a:lnTo>
                  <a:lnTo>
                    <a:pt x="106" y="6"/>
                  </a:lnTo>
                  <a:lnTo>
                    <a:pt x="24" y="0"/>
                  </a:lnTo>
                  <a:lnTo>
                    <a:pt x="18" y="0"/>
                  </a:lnTo>
                  <a:lnTo>
                    <a:pt x="14" y="2"/>
                  </a:lnTo>
                  <a:lnTo>
                    <a:pt x="8" y="4"/>
                  </a:lnTo>
                  <a:lnTo>
                    <a:pt x="6" y="8"/>
                  </a:lnTo>
                  <a:lnTo>
                    <a:pt x="0" y="18"/>
                  </a:lnTo>
                  <a:lnTo>
                    <a:pt x="0" y="28"/>
                  </a:lnTo>
                  <a:lnTo>
                    <a:pt x="4" y="38"/>
                  </a:lnTo>
                  <a:lnTo>
                    <a:pt x="8" y="44"/>
                  </a:lnTo>
                  <a:lnTo>
                    <a:pt x="12" y="48"/>
                  </a:lnTo>
                  <a:lnTo>
                    <a:pt x="18" y="52"/>
                  </a:lnTo>
                  <a:lnTo>
                    <a:pt x="24" y="56"/>
                  </a:lnTo>
                  <a:lnTo>
                    <a:pt x="32" y="58"/>
                  </a:lnTo>
                  <a:lnTo>
                    <a:pt x="42" y="58"/>
                  </a:lnTo>
                  <a:lnTo>
                    <a:pt x="96" y="60"/>
                  </a:lnTo>
                  <a:lnTo>
                    <a:pt x="110" y="60"/>
                  </a:lnTo>
                  <a:lnTo>
                    <a:pt x="130" y="68"/>
                  </a:lnTo>
                  <a:lnTo>
                    <a:pt x="168" y="78"/>
                  </a:lnTo>
                  <a:lnTo>
                    <a:pt x="190" y="84"/>
                  </a:lnTo>
                  <a:lnTo>
                    <a:pt x="196" y="84"/>
                  </a:lnTo>
                  <a:lnTo>
                    <a:pt x="194" y="88"/>
                  </a:lnTo>
                  <a:lnTo>
                    <a:pt x="188" y="96"/>
                  </a:lnTo>
                  <a:lnTo>
                    <a:pt x="184" y="110"/>
                  </a:lnTo>
                  <a:lnTo>
                    <a:pt x="180" y="130"/>
                  </a:lnTo>
                  <a:lnTo>
                    <a:pt x="180" y="142"/>
                  </a:lnTo>
                  <a:lnTo>
                    <a:pt x="182" y="154"/>
                  </a:lnTo>
                  <a:lnTo>
                    <a:pt x="186" y="168"/>
                  </a:lnTo>
                  <a:lnTo>
                    <a:pt x="190" y="180"/>
                  </a:lnTo>
                  <a:lnTo>
                    <a:pt x="196" y="192"/>
                  </a:lnTo>
                  <a:lnTo>
                    <a:pt x="202" y="202"/>
                  </a:lnTo>
                  <a:lnTo>
                    <a:pt x="208" y="208"/>
                  </a:lnTo>
                  <a:lnTo>
                    <a:pt x="214" y="212"/>
                  </a:lnTo>
                  <a:lnTo>
                    <a:pt x="224" y="214"/>
                  </a:lnTo>
                  <a:lnTo>
                    <a:pt x="230" y="214"/>
                  </a:lnTo>
                  <a:lnTo>
                    <a:pt x="234" y="214"/>
                  </a:lnTo>
                  <a:lnTo>
                    <a:pt x="236" y="216"/>
                  </a:lnTo>
                  <a:lnTo>
                    <a:pt x="244" y="224"/>
                  </a:lnTo>
                  <a:lnTo>
                    <a:pt x="254" y="232"/>
                  </a:lnTo>
                  <a:lnTo>
                    <a:pt x="262" y="236"/>
                  </a:lnTo>
                  <a:lnTo>
                    <a:pt x="270" y="238"/>
                  </a:lnTo>
                  <a:lnTo>
                    <a:pt x="288" y="240"/>
                  </a:lnTo>
                  <a:lnTo>
                    <a:pt x="292" y="238"/>
                  </a:lnTo>
                  <a:lnTo>
                    <a:pt x="300" y="248"/>
                  </a:lnTo>
                  <a:lnTo>
                    <a:pt x="312" y="254"/>
                  </a:lnTo>
                  <a:lnTo>
                    <a:pt x="318" y="256"/>
                  </a:lnTo>
                  <a:lnTo>
                    <a:pt x="326" y="258"/>
                  </a:lnTo>
                  <a:lnTo>
                    <a:pt x="344" y="262"/>
                  </a:lnTo>
                  <a:lnTo>
                    <a:pt x="362" y="264"/>
                  </a:lnTo>
                  <a:lnTo>
                    <a:pt x="372" y="264"/>
                  </a:lnTo>
                  <a:lnTo>
                    <a:pt x="380" y="264"/>
                  </a:lnTo>
                  <a:lnTo>
                    <a:pt x="388" y="260"/>
                  </a:lnTo>
                  <a:lnTo>
                    <a:pt x="394" y="254"/>
                  </a:lnTo>
                  <a:lnTo>
                    <a:pt x="396" y="246"/>
                  </a:lnTo>
                  <a:lnTo>
                    <a:pt x="396" y="240"/>
                  </a:lnTo>
                  <a:lnTo>
                    <a:pt x="394" y="234"/>
                  </a:lnTo>
                  <a:lnTo>
                    <a:pt x="390" y="228"/>
                  </a:lnTo>
                  <a:lnTo>
                    <a:pt x="382" y="222"/>
                  </a:lnTo>
                  <a:lnTo>
                    <a:pt x="378" y="220"/>
                  </a:lnTo>
                  <a:lnTo>
                    <a:pt x="386" y="220"/>
                  </a:lnTo>
                  <a:lnTo>
                    <a:pt x="404" y="222"/>
                  </a:lnTo>
                  <a:lnTo>
                    <a:pt x="432" y="220"/>
                  </a:lnTo>
                  <a:lnTo>
                    <a:pt x="446" y="218"/>
                  </a:lnTo>
                  <a:lnTo>
                    <a:pt x="462" y="214"/>
                  </a:lnTo>
                  <a:lnTo>
                    <a:pt x="476" y="208"/>
                  </a:lnTo>
                  <a:lnTo>
                    <a:pt x="488" y="204"/>
                  </a:lnTo>
                  <a:lnTo>
                    <a:pt x="498" y="196"/>
                  </a:lnTo>
                  <a:lnTo>
                    <a:pt x="508" y="190"/>
                  </a:lnTo>
                  <a:lnTo>
                    <a:pt x="514" y="182"/>
                  </a:lnTo>
                  <a:lnTo>
                    <a:pt x="520" y="172"/>
                  </a:lnTo>
                  <a:lnTo>
                    <a:pt x="522" y="164"/>
                  </a:lnTo>
                  <a:lnTo>
                    <a:pt x="526" y="152"/>
                  </a:lnTo>
                  <a:lnTo>
                    <a:pt x="528" y="140"/>
                  </a:lnTo>
                  <a:lnTo>
                    <a:pt x="528" y="126"/>
                  </a:lnTo>
                  <a:lnTo>
                    <a:pt x="528" y="114"/>
                  </a:lnTo>
                  <a:lnTo>
                    <a:pt x="526" y="104"/>
                  </a:lnTo>
                  <a:lnTo>
                    <a:pt x="522" y="94"/>
                  </a:lnTo>
                  <a:lnTo>
                    <a:pt x="518" y="84"/>
                  </a:lnTo>
                  <a:lnTo>
                    <a:pt x="512" y="74"/>
                  </a:lnTo>
                  <a:lnTo>
                    <a:pt x="504" y="66"/>
                  </a:lnTo>
                  <a:lnTo>
                    <a:pt x="488" y="52"/>
                  </a:lnTo>
                  <a:lnTo>
                    <a:pt x="468" y="40"/>
                  </a:lnTo>
                  <a:lnTo>
                    <a:pt x="446" y="30"/>
                  </a:lnTo>
                  <a:lnTo>
                    <a:pt x="422" y="22"/>
                  </a:lnTo>
                  <a:lnTo>
                    <a:pt x="396" y="16"/>
                  </a:lnTo>
                  <a:lnTo>
                    <a:pt x="370" y="10"/>
                  </a:lnTo>
                  <a:lnTo>
                    <a:pt x="344" y="8"/>
                  </a:lnTo>
                  <a:lnTo>
                    <a:pt x="318" y="6"/>
                  </a:lnTo>
                  <a:lnTo>
                    <a:pt x="268" y="4"/>
                  </a:lnTo>
                  <a:lnTo>
                    <a:pt x="23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 name="Freeform 105">
              <a:extLst>
                <a:ext uri="{FF2B5EF4-FFF2-40B4-BE49-F238E27FC236}">
                  <a16:creationId xmlns:a16="http://schemas.microsoft.com/office/drawing/2014/main" id="{379CCF24-20FE-476C-8A9E-F3F21760E657}"/>
                </a:ext>
              </a:extLst>
            </p:cNvPr>
            <p:cNvSpPr>
              <a:spLocks noEditPoints="1"/>
            </p:cNvSpPr>
            <p:nvPr/>
          </p:nvSpPr>
          <p:spPr bwMode="auto">
            <a:xfrm>
              <a:off x="1571625" y="2095500"/>
              <a:ext cx="876300" cy="457200"/>
            </a:xfrm>
            <a:custGeom>
              <a:avLst/>
              <a:gdLst>
                <a:gd name="T0" fmla="*/ 2147483647 w 552"/>
                <a:gd name="T1" fmla="*/ 2147483647 h 288"/>
                <a:gd name="T2" fmla="*/ 2147483647 w 552"/>
                <a:gd name="T3" fmla="*/ 2147483647 h 288"/>
                <a:gd name="T4" fmla="*/ 2147483647 w 552"/>
                <a:gd name="T5" fmla="*/ 2147483647 h 288"/>
                <a:gd name="T6" fmla="*/ 2147483647 w 552"/>
                <a:gd name="T7" fmla="*/ 2147483647 h 288"/>
                <a:gd name="T8" fmla="*/ 2147483647 w 552"/>
                <a:gd name="T9" fmla="*/ 2147483647 h 288"/>
                <a:gd name="T10" fmla="*/ 2147483647 w 552"/>
                <a:gd name="T11" fmla="*/ 2147483647 h 288"/>
                <a:gd name="T12" fmla="*/ 2147483647 w 552"/>
                <a:gd name="T13" fmla="*/ 2147483647 h 288"/>
                <a:gd name="T14" fmla="*/ 2147483647 w 552"/>
                <a:gd name="T15" fmla="*/ 2147483647 h 288"/>
                <a:gd name="T16" fmla="*/ 2147483647 w 552"/>
                <a:gd name="T17" fmla="*/ 2147483647 h 288"/>
                <a:gd name="T18" fmla="*/ 2147483647 w 552"/>
                <a:gd name="T19" fmla="*/ 2147483647 h 288"/>
                <a:gd name="T20" fmla="*/ 2147483647 w 552"/>
                <a:gd name="T21" fmla="*/ 2147483647 h 288"/>
                <a:gd name="T22" fmla="*/ 2147483647 w 552"/>
                <a:gd name="T23" fmla="*/ 2147483647 h 288"/>
                <a:gd name="T24" fmla="*/ 2147483647 w 552"/>
                <a:gd name="T25" fmla="*/ 2147483647 h 288"/>
                <a:gd name="T26" fmla="*/ 2147483647 w 552"/>
                <a:gd name="T27" fmla="*/ 2147483647 h 288"/>
                <a:gd name="T28" fmla="*/ 2147483647 w 552"/>
                <a:gd name="T29" fmla="*/ 2147483647 h 288"/>
                <a:gd name="T30" fmla="*/ 2147483647 w 552"/>
                <a:gd name="T31" fmla="*/ 2147483647 h 288"/>
                <a:gd name="T32" fmla="*/ 2147483647 w 552"/>
                <a:gd name="T33" fmla="*/ 2147483647 h 288"/>
                <a:gd name="T34" fmla="*/ 2147483647 w 552"/>
                <a:gd name="T35" fmla="*/ 2147483647 h 288"/>
                <a:gd name="T36" fmla="*/ 2147483647 w 552"/>
                <a:gd name="T37" fmla="*/ 2147483647 h 288"/>
                <a:gd name="T38" fmla="*/ 2147483647 w 552"/>
                <a:gd name="T39" fmla="*/ 2147483647 h 288"/>
                <a:gd name="T40" fmla="*/ 2147483647 w 552"/>
                <a:gd name="T41" fmla="*/ 2147483647 h 288"/>
                <a:gd name="T42" fmla="*/ 2147483647 w 552"/>
                <a:gd name="T43" fmla="*/ 2147483647 h 288"/>
                <a:gd name="T44" fmla="*/ 2147483647 w 552"/>
                <a:gd name="T45" fmla="*/ 2147483647 h 288"/>
                <a:gd name="T46" fmla="*/ 2147483647 w 552"/>
                <a:gd name="T47" fmla="*/ 2147483647 h 288"/>
                <a:gd name="T48" fmla="*/ 2147483647 w 552"/>
                <a:gd name="T49" fmla="*/ 2147483647 h 288"/>
                <a:gd name="T50" fmla="*/ 2147483647 w 552"/>
                <a:gd name="T51" fmla="*/ 0 h 288"/>
                <a:gd name="T52" fmla="*/ 2147483647 w 552"/>
                <a:gd name="T53" fmla="*/ 2147483647 h 288"/>
                <a:gd name="T54" fmla="*/ 2147483647 w 552"/>
                <a:gd name="T55" fmla="*/ 2147483647 h 288"/>
                <a:gd name="T56" fmla="*/ 2147483647 w 552"/>
                <a:gd name="T57" fmla="*/ 2147483647 h 288"/>
                <a:gd name="T58" fmla="*/ 2147483647 w 552"/>
                <a:gd name="T59" fmla="*/ 2147483647 h 288"/>
                <a:gd name="T60" fmla="*/ 2147483647 w 552"/>
                <a:gd name="T61" fmla="*/ 2147483647 h 288"/>
                <a:gd name="T62" fmla="*/ 2147483647 w 552"/>
                <a:gd name="T63" fmla="*/ 2147483647 h 288"/>
                <a:gd name="T64" fmla="*/ 2147483647 w 552"/>
                <a:gd name="T65" fmla="*/ 2147483647 h 288"/>
                <a:gd name="T66" fmla="*/ 2147483647 w 552"/>
                <a:gd name="T67" fmla="*/ 2147483647 h 288"/>
                <a:gd name="T68" fmla="*/ 2147483647 w 552"/>
                <a:gd name="T69" fmla="*/ 2147483647 h 288"/>
                <a:gd name="T70" fmla="*/ 2147483647 w 552"/>
                <a:gd name="T71" fmla="*/ 2147483647 h 288"/>
                <a:gd name="T72" fmla="*/ 2147483647 w 552"/>
                <a:gd name="T73" fmla="*/ 2147483647 h 288"/>
                <a:gd name="T74" fmla="*/ 2147483647 w 552"/>
                <a:gd name="T75" fmla="*/ 2147483647 h 288"/>
                <a:gd name="T76" fmla="*/ 2147483647 w 552"/>
                <a:gd name="T77" fmla="*/ 2147483647 h 288"/>
                <a:gd name="T78" fmla="*/ 2147483647 w 552"/>
                <a:gd name="T79" fmla="*/ 2147483647 h 288"/>
                <a:gd name="T80" fmla="*/ 2147483647 w 552"/>
                <a:gd name="T81" fmla="*/ 2147483647 h 288"/>
                <a:gd name="T82" fmla="*/ 2147483647 w 552"/>
                <a:gd name="T83" fmla="*/ 2147483647 h 288"/>
                <a:gd name="T84" fmla="*/ 2147483647 w 552"/>
                <a:gd name="T85" fmla="*/ 2147483647 h 288"/>
                <a:gd name="T86" fmla="*/ 2147483647 w 552"/>
                <a:gd name="T87" fmla="*/ 2147483647 h 288"/>
                <a:gd name="T88" fmla="*/ 2147483647 w 552"/>
                <a:gd name="T89" fmla="*/ 2147483647 h 288"/>
                <a:gd name="T90" fmla="*/ 2147483647 w 552"/>
                <a:gd name="T91" fmla="*/ 2147483647 h 288"/>
                <a:gd name="T92" fmla="*/ 2147483647 w 552"/>
                <a:gd name="T93" fmla="*/ 2147483647 h 288"/>
                <a:gd name="T94" fmla="*/ 2147483647 w 552"/>
                <a:gd name="T95" fmla="*/ 2147483647 h 288"/>
                <a:gd name="T96" fmla="*/ 2147483647 w 552"/>
                <a:gd name="T97" fmla="*/ 2147483647 h 288"/>
                <a:gd name="T98" fmla="*/ 2147483647 w 552"/>
                <a:gd name="T99" fmla="*/ 2147483647 h 288"/>
                <a:gd name="T100" fmla="*/ 2147483647 w 552"/>
                <a:gd name="T101" fmla="*/ 2147483647 h 288"/>
                <a:gd name="T102" fmla="*/ 2147483647 w 552"/>
                <a:gd name="T103" fmla="*/ 2147483647 h 288"/>
                <a:gd name="T104" fmla="*/ 2147483647 w 552"/>
                <a:gd name="T105" fmla="*/ 2147483647 h 288"/>
                <a:gd name="T106" fmla="*/ 2147483647 w 552"/>
                <a:gd name="T107" fmla="*/ 2147483647 h 288"/>
                <a:gd name="T108" fmla="*/ 2147483647 w 552"/>
                <a:gd name="T109" fmla="*/ 2147483647 h 288"/>
                <a:gd name="T110" fmla="*/ 2147483647 w 552"/>
                <a:gd name="T111" fmla="*/ 2147483647 h 28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52"/>
                <a:gd name="T169" fmla="*/ 0 h 288"/>
                <a:gd name="T170" fmla="*/ 552 w 552"/>
                <a:gd name="T171" fmla="*/ 288 h 28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52" h="288">
                  <a:moveTo>
                    <a:pt x="6" y="56"/>
                  </a:moveTo>
                  <a:lnTo>
                    <a:pt x="6" y="56"/>
                  </a:lnTo>
                  <a:lnTo>
                    <a:pt x="10" y="62"/>
                  </a:lnTo>
                  <a:lnTo>
                    <a:pt x="16" y="68"/>
                  </a:lnTo>
                  <a:lnTo>
                    <a:pt x="22" y="74"/>
                  </a:lnTo>
                  <a:lnTo>
                    <a:pt x="30" y="78"/>
                  </a:lnTo>
                  <a:lnTo>
                    <a:pt x="42" y="80"/>
                  </a:lnTo>
                  <a:lnTo>
                    <a:pt x="54" y="82"/>
                  </a:lnTo>
                  <a:lnTo>
                    <a:pt x="102" y="84"/>
                  </a:lnTo>
                  <a:lnTo>
                    <a:pt x="118" y="84"/>
                  </a:lnTo>
                  <a:lnTo>
                    <a:pt x="142" y="92"/>
                  </a:lnTo>
                  <a:lnTo>
                    <a:pt x="176" y="102"/>
                  </a:lnTo>
                  <a:lnTo>
                    <a:pt x="188" y="106"/>
                  </a:lnTo>
                  <a:lnTo>
                    <a:pt x="182" y="120"/>
                  </a:lnTo>
                  <a:lnTo>
                    <a:pt x="180" y="140"/>
                  </a:lnTo>
                  <a:lnTo>
                    <a:pt x="180" y="154"/>
                  </a:lnTo>
                  <a:lnTo>
                    <a:pt x="182" y="168"/>
                  </a:lnTo>
                  <a:lnTo>
                    <a:pt x="184" y="182"/>
                  </a:lnTo>
                  <a:lnTo>
                    <a:pt x="190" y="196"/>
                  </a:lnTo>
                  <a:lnTo>
                    <a:pt x="196" y="208"/>
                  </a:lnTo>
                  <a:lnTo>
                    <a:pt x="204" y="220"/>
                  </a:lnTo>
                  <a:lnTo>
                    <a:pt x="212" y="228"/>
                  </a:lnTo>
                  <a:lnTo>
                    <a:pt x="220" y="234"/>
                  </a:lnTo>
                  <a:lnTo>
                    <a:pt x="222" y="236"/>
                  </a:lnTo>
                  <a:lnTo>
                    <a:pt x="232" y="238"/>
                  </a:lnTo>
                  <a:lnTo>
                    <a:pt x="240" y="238"/>
                  </a:lnTo>
                  <a:lnTo>
                    <a:pt x="252" y="248"/>
                  </a:lnTo>
                  <a:lnTo>
                    <a:pt x="260" y="254"/>
                  </a:lnTo>
                  <a:lnTo>
                    <a:pt x="268" y="258"/>
                  </a:lnTo>
                  <a:lnTo>
                    <a:pt x="280" y="262"/>
                  </a:lnTo>
                  <a:lnTo>
                    <a:pt x="298" y="264"/>
                  </a:lnTo>
                  <a:lnTo>
                    <a:pt x="308" y="270"/>
                  </a:lnTo>
                  <a:lnTo>
                    <a:pt x="322" y="278"/>
                  </a:lnTo>
                  <a:lnTo>
                    <a:pt x="336" y="282"/>
                  </a:lnTo>
                  <a:lnTo>
                    <a:pt x="348" y="284"/>
                  </a:lnTo>
                  <a:lnTo>
                    <a:pt x="366" y="288"/>
                  </a:lnTo>
                  <a:lnTo>
                    <a:pt x="384" y="288"/>
                  </a:lnTo>
                  <a:lnTo>
                    <a:pt x="394" y="288"/>
                  </a:lnTo>
                  <a:lnTo>
                    <a:pt x="402" y="284"/>
                  </a:lnTo>
                  <a:lnTo>
                    <a:pt x="410" y="280"/>
                  </a:lnTo>
                  <a:lnTo>
                    <a:pt x="416" y="272"/>
                  </a:lnTo>
                  <a:lnTo>
                    <a:pt x="420" y="264"/>
                  </a:lnTo>
                  <a:lnTo>
                    <a:pt x="422" y="258"/>
                  </a:lnTo>
                  <a:lnTo>
                    <a:pt x="422" y="252"/>
                  </a:lnTo>
                  <a:lnTo>
                    <a:pt x="420" y="246"/>
                  </a:lnTo>
                  <a:lnTo>
                    <a:pt x="446" y="244"/>
                  </a:lnTo>
                  <a:lnTo>
                    <a:pt x="462" y="242"/>
                  </a:lnTo>
                  <a:lnTo>
                    <a:pt x="478" y="238"/>
                  </a:lnTo>
                  <a:lnTo>
                    <a:pt x="492" y="232"/>
                  </a:lnTo>
                  <a:lnTo>
                    <a:pt x="506" y="226"/>
                  </a:lnTo>
                  <a:lnTo>
                    <a:pt x="516" y="220"/>
                  </a:lnTo>
                  <a:lnTo>
                    <a:pt x="526" y="212"/>
                  </a:lnTo>
                  <a:lnTo>
                    <a:pt x="534" y="202"/>
                  </a:lnTo>
                  <a:lnTo>
                    <a:pt x="542" y="192"/>
                  </a:lnTo>
                  <a:lnTo>
                    <a:pt x="546" y="180"/>
                  </a:lnTo>
                  <a:lnTo>
                    <a:pt x="550" y="168"/>
                  </a:lnTo>
                  <a:lnTo>
                    <a:pt x="552" y="154"/>
                  </a:lnTo>
                  <a:lnTo>
                    <a:pt x="552" y="140"/>
                  </a:lnTo>
                  <a:lnTo>
                    <a:pt x="552" y="128"/>
                  </a:lnTo>
                  <a:lnTo>
                    <a:pt x="550" y="114"/>
                  </a:lnTo>
                  <a:lnTo>
                    <a:pt x="546" y="104"/>
                  </a:lnTo>
                  <a:lnTo>
                    <a:pt x="542" y="92"/>
                  </a:lnTo>
                  <a:lnTo>
                    <a:pt x="534" y="82"/>
                  </a:lnTo>
                  <a:lnTo>
                    <a:pt x="528" y="72"/>
                  </a:lnTo>
                  <a:lnTo>
                    <a:pt x="514" y="58"/>
                  </a:lnTo>
                  <a:lnTo>
                    <a:pt x="498" y="48"/>
                  </a:lnTo>
                  <a:lnTo>
                    <a:pt x="480" y="38"/>
                  </a:lnTo>
                  <a:lnTo>
                    <a:pt x="462" y="30"/>
                  </a:lnTo>
                  <a:lnTo>
                    <a:pt x="442" y="24"/>
                  </a:lnTo>
                  <a:lnTo>
                    <a:pt x="420" y="18"/>
                  </a:lnTo>
                  <a:lnTo>
                    <a:pt x="378" y="10"/>
                  </a:lnTo>
                  <a:lnTo>
                    <a:pt x="336" y="6"/>
                  </a:lnTo>
                  <a:lnTo>
                    <a:pt x="298" y="4"/>
                  </a:lnTo>
                  <a:lnTo>
                    <a:pt x="264" y="4"/>
                  </a:lnTo>
                  <a:lnTo>
                    <a:pt x="240" y="6"/>
                  </a:lnTo>
                  <a:lnTo>
                    <a:pt x="186" y="8"/>
                  </a:lnTo>
                  <a:lnTo>
                    <a:pt x="134" y="6"/>
                  </a:lnTo>
                  <a:lnTo>
                    <a:pt x="92" y="4"/>
                  </a:lnTo>
                  <a:lnTo>
                    <a:pt x="56" y="2"/>
                  </a:lnTo>
                  <a:lnTo>
                    <a:pt x="38" y="0"/>
                  </a:lnTo>
                  <a:lnTo>
                    <a:pt x="28" y="0"/>
                  </a:lnTo>
                  <a:lnTo>
                    <a:pt x="20" y="4"/>
                  </a:lnTo>
                  <a:lnTo>
                    <a:pt x="12" y="8"/>
                  </a:lnTo>
                  <a:lnTo>
                    <a:pt x="6" y="14"/>
                  </a:lnTo>
                  <a:lnTo>
                    <a:pt x="2" y="24"/>
                  </a:lnTo>
                  <a:lnTo>
                    <a:pt x="0" y="34"/>
                  </a:lnTo>
                  <a:lnTo>
                    <a:pt x="2" y="46"/>
                  </a:lnTo>
                  <a:lnTo>
                    <a:pt x="6" y="56"/>
                  </a:lnTo>
                  <a:close/>
                  <a:moveTo>
                    <a:pt x="470" y="214"/>
                  </a:moveTo>
                  <a:lnTo>
                    <a:pt x="470" y="214"/>
                  </a:lnTo>
                  <a:lnTo>
                    <a:pt x="456" y="218"/>
                  </a:lnTo>
                  <a:lnTo>
                    <a:pt x="442" y="220"/>
                  </a:lnTo>
                  <a:lnTo>
                    <a:pt x="418" y="222"/>
                  </a:lnTo>
                  <a:lnTo>
                    <a:pt x="400" y="220"/>
                  </a:lnTo>
                  <a:lnTo>
                    <a:pt x="392" y="220"/>
                  </a:lnTo>
                  <a:lnTo>
                    <a:pt x="384" y="242"/>
                  </a:lnTo>
                  <a:lnTo>
                    <a:pt x="392" y="246"/>
                  </a:lnTo>
                  <a:lnTo>
                    <a:pt x="394" y="250"/>
                  </a:lnTo>
                  <a:lnTo>
                    <a:pt x="396" y="254"/>
                  </a:lnTo>
                  <a:lnTo>
                    <a:pt x="396" y="256"/>
                  </a:lnTo>
                  <a:lnTo>
                    <a:pt x="396" y="258"/>
                  </a:lnTo>
                  <a:lnTo>
                    <a:pt x="392" y="262"/>
                  </a:lnTo>
                  <a:lnTo>
                    <a:pt x="390" y="264"/>
                  </a:lnTo>
                  <a:lnTo>
                    <a:pt x="380" y="264"/>
                  </a:lnTo>
                  <a:lnTo>
                    <a:pt x="368" y="264"/>
                  </a:lnTo>
                  <a:lnTo>
                    <a:pt x="354" y="262"/>
                  </a:lnTo>
                  <a:lnTo>
                    <a:pt x="340" y="258"/>
                  </a:lnTo>
                  <a:lnTo>
                    <a:pt x="328" y="256"/>
                  </a:lnTo>
                  <a:lnTo>
                    <a:pt x="320" y="250"/>
                  </a:lnTo>
                  <a:lnTo>
                    <a:pt x="314" y="244"/>
                  </a:lnTo>
                  <a:lnTo>
                    <a:pt x="300" y="226"/>
                  </a:lnTo>
                  <a:lnTo>
                    <a:pt x="294" y="240"/>
                  </a:lnTo>
                  <a:lnTo>
                    <a:pt x="284" y="238"/>
                  </a:lnTo>
                  <a:lnTo>
                    <a:pt x="278" y="236"/>
                  </a:lnTo>
                  <a:lnTo>
                    <a:pt x="270" y="232"/>
                  </a:lnTo>
                  <a:lnTo>
                    <a:pt x="264" y="228"/>
                  </a:lnTo>
                  <a:lnTo>
                    <a:pt x="256" y="218"/>
                  </a:lnTo>
                  <a:lnTo>
                    <a:pt x="250" y="210"/>
                  </a:lnTo>
                  <a:lnTo>
                    <a:pt x="242" y="214"/>
                  </a:lnTo>
                  <a:lnTo>
                    <a:pt x="240" y="214"/>
                  </a:lnTo>
                  <a:lnTo>
                    <a:pt x="230" y="212"/>
                  </a:lnTo>
                  <a:lnTo>
                    <a:pt x="226" y="210"/>
                  </a:lnTo>
                  <a:lnTo>
                    <a:pt x="222" y="204"/>
                  </a:lnTo>
                  <a:lnTo>
                    <a:pt x="212" y="186"/>
                  </a:lnTo>
                  <a:lnTo>
                    <a:pt x="206" y="164"/>
                  </a:lnTo>
                  <a:lnTo>
                    <a:pt x="204" y="154"/>
                  </a:lnTo>
                  <a:lnTo>
                    <a:pt x="204" y="144"/>
                  </a:lnTo>
                  <a:lnTo>
                    <a:pt x="206" y="126"/>
                  </a:lnTo>
                  <a:lnTo>
                    <a:pt x="212" y="114"/>
                  </a:lnTo>
                  <a:lnTo>
                    <a:pt x="218" y="104"/>
                  </a:lnTo>
                  <a:lnTo>
                    <a:pt x="234" y="86"/>
                  </a:lnTo>
                  <a:lnTo>
                    <a:pt x="208" y="84"/>
                  </a:lnTo>
                  <a:lnTo>
                    <a:pt x="202" y="84"/>
                  </a:lnTo>
                  <a:lnTo>
                    <a:pt x="182" y="80"/>
                  </a:lnTo>
                  <a:lnTo>
                    <a:pt x="146" y="68"/>
                  </a:lnTo>
                  <a:lnTo>
                    <a:pt x="126" y="62"/>
                  </a:lnTo>
                  <a:lnTo>
                    <a:pt x="124" y="62"/>
                  </a:lnTo>
                  <a:lnTo>
                    <a:pt x="124" y="60"/>
                  </a:lnTo>
                  <a:lnTo>
                    <a:pt x="108" y="60"/>
                  </a:lnTo>
                  <a:lnTo>
                    <a:pt x="54" y="58"/>
                  </a:lnTo>
                  <a:lnTo>
                    <a:pt x="46" y="58"/>
                  </a:lnTo>
                  <a:lnTo>
                    <a:pt x="38" y="54"/>
                  </a:lnTo>
                  <a:lnTo>
                    <a:pt x="32" y="50"/>
                  </a:lnTo>
                  <a:lnTo>
                    <a:pt x="26" y="44"/>
                  </a:lnTo>
                  <a:lnTo>
                    <a:pt x="24" y="40"/>
                  </a:lnTo>
                  <a:lnTo>
                    <a:pt x="24" y="36"/>
                  </a:lnTo>
                  <a:lnTo>
                    <a:pt x="26" y="28"/>
                  </a:lnTo>
                  <a:lnTo>
                    <a:pt x="30" y="24"/>
                  </a:lnTo>
                  <a:lnTo>
                    <a:pt x="36" y="24"/>
                  </a:lnTo>
                  <a:lnTo>
                    <a:pt x="54" y="26"/>
                  </a:lnTo>
                  <a:lnTo>
                    <a:pt x="90" y="28"/>
                  </a:lnTo>
                  <a:lnTo>
                    <a:pt x="134" y="30"/>
                  </a:lnTo>
                  <a:lnTo>
                    <a:pt x="186" y="32"/>
                  </a:lnTo>
                  <a:lnTo>
                    <a:pt x="242" y="30"/>
                  </a:lnTo>
                  <a:lnTo>
                    <a:pt x="290" y="28"/>
                  </a:lnTo>
                  <a:lnTo>
                    <a:pt x="326" y="30"/>
                  </a:lnTo>
                  <a:lnTo>
                    <a:pt x="366" y="32"/>
                  </a:lnTo>
                  <a:lnTo>
                    <a:pt x="408" y="40"/>
                  </a:lnTo>
                  <a:lnTo>
                    <a:pt x="428" y="44"/>
                  </a:lnTo>
                  <a:lnTo>
                    <a:pt x="446" y="50"/>
                  </a:lnTo>
                  <a:lnTo>
                    <a:pt x="464" y="58"/>
                  </a:lnTo>
                  <a:lnTo>
                    <a:pt x="482" y="66"/>
                  </a:lnTo>
                  <a:lnTo>
                    <a:pt x="496" y="76"/>
                  </a:lnTo>
                  <a:lnTo>
                    <a:pt x="508" y="88"/>
                  </a:lnTo>
                  <a:lnTo>
                    <a:pt x="520" y="104"/>
                  </a:lnTo>
                  <a:lnTo>
                    <a:pt x="524" y="112"/>
                  </a:lnTo>
                  <a:lnTo>
                    <a:pt x="526" y="122"/>
                  </a:lnTo>
                  <a:lnTo>
                    <a:pt x="528" y="140"/>
                  </a:lnTo>
                  <a:lnTo>
                    <a:pt x="526" y="162"/>
                  </a:lnTo>
                  <a:lnTo>
                    <a:pt x="520" y="178"/>
                  </a:lnTo>
                  <a:lnTo>
                    <a:pt x="516" y="186"/>
                  </a:lnTo>
                  <a:lnTo>
                    <a:pt x="510" y="192"/>
                  </a:lnTo>
                  <a:lnTo>
                    <a:pt x="504" y="198"/>
                  </a:lnTo>
                  <a:lnTo>
                    <a:pt x="494" y="204"/>
                  </a:lnTo>
                  <a:lnTo>
                    <a:pt x="484" y="210"/>
                  </a:lnTo>
                  <a:lnTo>
                    <a:pt x="470" y="2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 name="Freeform 106">
              <a:extLst>
                <a:ext uri="{FF2B5EF4-FFF2-40B4-BE49-F238E27FC236}">
                  <a16:creationId xmlns:a16="http://schemas.microsoft.com/office/drawing/2014/main" id="{327299C2-D7BF-4ECB-83D7-DF379DB181DD}"/>
                </a:ext>
              </a:extLst>
            </p:cNvPr>
            <p:cNvSpPr>
              <a:spLocks/>
            </p:cNvSpPr>
            <p:nvPr/>
          </p:nvSpPr>
          <p:spPr bwMode="auto">
            <a:xfrm>
              <a:off x="1590675" y="2114550"/>
              <a:ext cx="838200" cy="419100"/>
            </a:xfrm>
            <a:custGeom>
              <a:avLst/>
              <a:gdLst>
                <a:gd name="T0" fmla="*/ 2147483647 w 528"/>
                <a:gd name="T1" fmla="*/ 2147483647 h 264"/>
                <a:gd name="T2" fmla="*/ 2147483647 w 528"/>
                <a:gd name="T3" fmla="*/ 2147483647 h 264"/>
                <a:gd name="T4" fmla="*/ 2147483647 w 528"/>
                <a:gd name="T5" fmla="*/ 0 h 264"/>
                <a:gd name="T6" fmla="*/ 2147483647 w 528"/>
                <a:gd name="T7" fmla="*/ 2147483647 h 264"/>
                <a:gd name="T8" fmla="*/ 2147483647 w 528"/>
                <a:gd name="T9" fmla="*/ 2147483647 h 264"/>
                <a:gd name="T10" fmla="*/ 0 w 528"/>
                <a:gd name="T11" fmla="*/ 2147483647 h 264"/>
                <a:gd name="T12" fmla="*/ 2147483647 w 528"/>
                <a:gd name="T13" fmla="*/ 2147483647 h 264"/>
                <a:gd name="T14" fmla="*/ 2147483647 w 528"/>
                <a:gd name="T15" fmla="*/ 2147483647 h 264"/>
                <a:gd name="T16" fmla="*/ 2147483647 w 528"/>
                <a:gd name="T17" fmla="*/ 2147483647 h 264"/>
                <a:gd name="T18" fmla="*/ 2147483647 w 528"/>
                <a:gd name="T19" fmla="*/ 2147483647 h 264"/>
                <a:gd name="T20" fmla="*/ 2147483647 w 528"/>
                <a:gd name="T21" fmla="*/ 2147483647 h 264"/>
                <a:gd name="T22" fmla="*/ 2147483647 w 528"/>
                <a:gd name="T23" fmla="*/ 2147483647 h 264"/>
                <a:gd name="T24" fmla="*/ 2147483647 w 528"/>
                <a:gd name="T25" fmla="*/ 2147483647 h 264"/>
                <a:gd name="T26" fmla="*/ 2147483647 w 528"/>
                <a:gd name="T27" fmla="*/ 2147483647 h 264"/>
                <a:gd name="T28" fmla="*/ 2147483647 w 528"/>
                <a:gd name="T29" fmla="*/ 2147483647 h 264"/>
                <a:gd name="T30" fmla="*/ 2147483647 w 528"/>
                <a:gd name="T31" fmla="*/ 2147483647 h 264"/>
                <a:gd name="T32" fmla="*/ 2147483647 w 528"/>
                <a:gd name="T33" fmla="*/ 2147483647 h 264"/>
                <a:gd name="T34" fmla="*/ 2147483647 w 528"/>
                <a:gd name="T35" fmla="*/ 2147483647 h 264"/>
                <a:gd name="T36" fmla="*/ 2147483647 w 528"/>
                <a:gd name="T37" fmla="*/ 2147483647 h 264"/>
                <a:gd name="T38" fmla="*/ 2147483647 w 528"/>
                <a:gd name="T39" fmla="*/ 2147483647 h 264"/>
                <a:gd name="T40" fmla="*/ 2147483647 w 528"/>
                <a:gd name="T41" fmla="*/ 2147483647 h 264"/>
                <a:gd name="T42" fmla="*/ 2147483647 w 528"/>
                <a:gd name="T43" fmla="*/ 2147483647 h 264"/>
                <a:gd name="T44" fmla="*/ 2147483647 w 528"/>
                <a:gd name="T45" fmla="*/ 2147483647 h 264"/>
                <a:gd name="T46" fmla="*/ 2147483647 w 528"/>
                <a:gd name="T47" fmla="*/ 2147483647 h 264"/>
                <a:gd name="T48" fmla="*/ 2147483647 w 528"/>
                <a:gd name="T49" fmla="*/ 2147483647 h 264"/>
                <a:gd name="T50" fmla="*/ 2147483647 w 528"/>
                <a:gd name="T51" fmla="*/ 2147483647 h 264"/>
                <a:gd name="T52" fmla="*/ 2147483647 w 528"/>
                <a:gd name="T53" fmla="*/ 2147483647 h 264"/>
                <a:gd name="T54" fmla="*/ 2147483647 w 528"/>
                <a:gd name="T55" fmla="*/ 2147483647 h 264"/>
                <a:gd name="T56" fmla="*/ 2147483647 w 528"/>
                <a:gd name="T57" fmla="*/ 2147483647 h 264"/>
                <a:gd name="T58" fmla="*/ 2147483647 w 528"/>
                <a:gd name="T59" fmla="*/ 2147483647 h 264"/>
                <a:gd name="T60" fmla="*/ 2147483647 w 528"/>
                <a:gd name="T61" fmla="*/ 2147483647 h 264"/>
                <a:gd name="T62" fmla="*/ 2147483647 w 528"/>
                <a:gd name="T63" fmla="*/ 2147483647 h 264"/>
                <a:gd name="T64" fmla="*/ 2147483647 w 528"/>
                <a:gd name="T65" fmla="*/ 2147483647 h 264"/>
                <a:gd name="T66" fmla="*/ 2147483647 w 528"/>
                <a:gd name="T67" fmla="*/ 2147483647 h 264"/>
                <a:gd name="T68" fmla="*/ 2147483647 w 528"/>
                <a:gd name="T69" fmla="*/ 2147483647 h 264"/>
                <a:gd name="T70" fmla="*/ 2147483647 w 528"/>
                <a:gd name="T71" fmla="*/ 2147483647 h 264"/>
                <a:gd name="T72" fmla="*/ 2147483647 w 528"/>
                <a:gd name="T73" fmla="*/ 2147483647 h 264"/>
                <a:gd name="T74" fmla="*/ 2147483647 w 528"/>
                <a:gd name="T75" fmla="*/ 2147483647 h 264"/>
                <a:gd name="T76" fmla="*/ 2147483647 w 528"/>
                <a:gd name="T77" fmla="*/ 2147483647 h 264"/>
                <a:gd name="T78" fmla="*/ 2147483647 w 528"/>
                <a:gd name="T79" fmla="*/ 2147483647 h 264"/>
                <a:gd name="T80" fmla="*/ 2147483647 w 528"/>
                <a:gd name="T81" fmla="*/ 2147483647 h 264"/>
                <a:gd name="T82" fmla="*/ 2147483647 w 528"/>
                <a:gd name="T83" fmla="*/ 2147483647 h 264"/>
                <a:gd name="T84" fmla="*/ 2147483647 w 528"/>
                <a:gd name="T85" fmla="*/ 2147483647 h 264"/>
                <a:gd name="T86" fmla="*/ 2147483647 w 528"/>
                <a:gd name="T87" fmla="*/ 2147483647 h 264"/>
                <a:gd name="T88" fmla="*/ 2147483647 w 528"/>
                <a:gd name="T89" fmla="*/ 2147483647 h 264"/>
                <a:gd name="T90" fmla="*/ 2147483647 w 528"/>
                <a:gd name="T91" fmla="*/ 2147483647 h 264"/>
                <a:gd name="T92" fmla="*/ 2147483647 w 528"/>
                <a:gd name="T93" fmla="*/ 2147483647 h 264"/>
                <a:gd name="T94" fmla="*/ 2147483647 w 528"/>
                <a:gd name="T95" fmla="*/ 2147483647 h 264"/>
                <a:gd name="T96" fmla="*/ 2147483647 w 528"/>
                <a:gd name="T97" fmla="*/ 2147483647 h 264"/>
                <a:gd name="T98" fmla="*/ 2147483647 w 528"/>
                <a:gd name="T99" fmla="*/ 2147483647 h 264"/>
                <a:gd name="T100" fmla="*/ 2147483647 w 528"/>
                <a:gd name="T101" fmla="*/ 2147483647 h 264"/>
                <a:gd name="T102" fmla="*/ 2147483647 w 528"/>
                <a:gd name="T103" fmla="*/ 2147483647 h 264"/>
                <a:gd name="T104" fmla="*/ 2147483647 w 528"/>
                <a:gd name="T105" fmla="*/ 2147483647 h 264"/>
                <a:gd name="T106" fmla="*/ 2147483647 w 528"/>
                <a:gd name="T107" fmla="*/ 2147483647 h 26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8"/>
                <a:gd name="T163" fmla="*/ 0 h 264"/>
                <a:gd name="T164" fmla="*/ 528 w 528"/>
                <a:gd name="T165" fmla="*/ 264 h 26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8" h="264">
                  <a:moveTo>
                    <a:pt x="230" y="6"/>
                  </a:moveTo>
                  <a:lnTo>
                    <a:pt x="230" y="6"/>
                  </a:lnTo>
                  <a:lnTo>
                    <a:pt x="164" y="8"/>
                  </a:lnTo>
                  <a:lnTo>
                    <a:pt x="106" y="6"/>
                  </a:lnTo>
                  <a:lnTo>
                    <a:pt x="24" y="0"/>
                  </a:lnTo>
                  <a:lnTo>
                    <a:pt x="18" y="0"/>
                  </a:lnTo>
                  <a:lnTo>
                    <a:pt x="14" y="2"/>
                  </a:lnTo>
                  <a:lnTo>
                    <a:pt x="8" y="4"/>
                  </a:lnTo>
                  <a:lnTo>
                    <a:pt x="6" y="8"/>
                  </a:lnTo>
                  <a:lnTo>
                    <a:pt x="0" y="18"/>
                  </a:lnTo>
                  <a:lnTo>
                    <a:pt x="0" y="28"/>
                  </a:lnTo>
                  <a:lnTo>
                    <a:pt x="4" y="38"/>
                  </a:lnTo>
                  <a:lnTo>
                    <a:pt x="8" y="44"/>
                  </a:lnTo>
                  <a:lnTo>
                    <a:pt x="12" y="48"/>
                  </a:lnTo>
                  <a:lnTo>
                    <a:pt x="18" y="52"/>
                  </a:lnTo>
                  <a:lnTo>
                    <a:pt x="24" y="56"/>
                  </a:lnTo>
                  <a:lnTo>
                    <a:pt x="32" y="58"/>
                  </a:lnTo>
                  <a:lnTo>
                    <a:pt x="42" y="58"/>
                  </a:lnTo>
                  <a:lnTo>
                    <a:pt x="96" y="60"/>
                  </a:lnTo>
                  <a:lnTo>
                    <a:pt x="110" y="60"/>
                  </a:lnTo>
                  <a:lnTo>
                    <a:pt x="130" y="68"/>
                  </a:lnTo>
                  <a:lnTo>
                    <a:pt x="168" y="78"/>
                  </a:lnTo>
                  <a:lnTo>
                    <a:pt x="190" y="84"/>
                  </a:lnTo>
                  <a:lnTo>
                    <a:pt x="196" y="84"/>
                  </a:lnTo>
                  <a:lnTo>
                    <a:pt x="194" y="88"/>
                  </a:lnTo>
                  <a:lnTo>
                    <a:pt x="188" y="96"/>
                  </a:lnTo>
                  <a:lnTo>
                    <a:pt x="184" y="110"/>
                  </a:lnTo>
                  <a:lnTo>
                    <a:pt x="180" y="130"/>
                  </a:lnTo>
                  <a:lnTo>
                    <a:pt x="180" y="142"/>
                  </a:lnTo>
                  <a:lnTo>
                    <a:pt x="182" y="154"/>
                  </a:lnTo>
                  <a:lnTo>
                    <a:pt x="186" y="168"/>
                  </a:lnTo>
                  <a:lnTo>
                    <a:pt x="190" y="180"/>
                  </a:lnTo>
                  <a:lnTo>
                    <a:pt x="196" y="192"/>
                  </a:lnTo>
                  <a:lnTo>
                    <a:pt x="202" y="202"/>
                  </a:lnTo>
                  <a:lnTo>
                    <a:pt x="208" y="208"/>
                  </a:lnTo>
                  <a:lnTo>
                    <a:pt x="214" y="212"/>
                  </a:lnTo>
                  <a:lnTo>
                    <a:pt x="224" y="214"/>
                  </a:lnTo>
                  <a:lnTo>
                    <a:pt x="230" y="214"/>
                  </a:lnTo>
                  <a:lnTo>
                    <a:pt x="234" y="214"/>
                  </a:lnTo>
                  <a:lnTo>
                    <a:pt x="236" y="216"/>
                  </a:lnTo>
                  <a:lnTo>
                    <a:pt x="244" y="224"/>
                  </a:lnTo>
                  <a:lnTo>
                    <a:pt x="254" y="232"/>
                  </a:lnTo>
                  <a:lnTo>
                    <a:pt x="262" y="236"/>
                  </a:lnTo>
                  <a:lnTo>
                    <a:pt x="270" y="238"/>
                  </a:lnTo>
                  <a:lnTo>
                    <a:pt x="288" y="240"/>
                  </a:lnTo>
                  <a:lnTo>
                    <a:pt x="292" y="238"/>
                  </a:lnTo>
                  <a:lnTo>
                    <a:pt x="300" y="248"/>
                  </a:lnTo>
                  <a:lnTo>
                    <a:pt x="312" y="254"/>
                  </a:lnTo>
                  <a:lnTo>
                    <a:pt x="318" y="256"/>
                  </a:lnTo>
                  <a:lnTo>
                    <a:pt x="326" y="258"/>
                  </a:lnTo>
                  <a:lnTo>
                    <a:pt x="344" y="262"/>
                  </a:lnTo>
                  <a:lnTo>
                    <a:pt x="362" y="264"/>
                  </a:lnTo>
                  <a:lnTo>
                    <a:pt x="372" y="264"/>
                  </a:lnTo>
                  <a:lnTo>
                    <a:pt x="380" y="264"/>
                  </a:lnTo>
                  <a:lnTo>
                    <a:pt x="388" y="260"/>
                  </a:lnTo>
                  <a:lnTo>
                    <a:pt x="394" y="254"/>
                  </a:lnTo>
                  <a:lnTo>
                    <a:pt x="396" y="246"/>
                  </a:lnTo>
                  <a:lnTo>
                    <a:pt x="396" y="240"/>
                  </a:lnTo>
                  <a:lnTo>
                    <a:pt x="394" y="234"/>
                  </a:lnTo>
                  <a:lnTo>
                    <a:pt x="390" y="228"/>
                  </a:lnTo>
                  <a:lnTo>
                    <a:pt x="382" y="222"/>
                  </a:lnTo>
                  <a:lnTo>
                    <a:pt x="378" y="220"/>
                  </a:lnTo>
                  <a:lnTo>
                    <a:pt x="386" y="220"/>
                  </a:lnTo>
                  <a:lnTo>
                    <a:pt x="404" y="222"/>
                  </a:lnTo>
                  <a:lnTo>
                    <a:pt x="432" y="220"/>
                  </a:lnTo>
                  <a:lnTo>
                    <a:pt x="446" y="218"/>
                  </a:lnTo>
                  <a:lnTo>
                    <a:pt x="462" y="214"/>
                  </a:lnTo>
                  <a:lnTo>
                    <a:pt x="476" y="208"/>
                  </a:lnTo>
                  <a:lnTo>
                    <a:pt x="488" y="204"/>
                  </a:lnTo>
                  <a:lnTo>
                    <a:pt x="498" y="196"/>
                  </a:lnTo>
                  <a:lnTo>
                    <a:pt x="508" y="190"/>
                  </a:lnTo>
                  <a:lnTo>
                    <a:pt x="514" y="182"/>
                  </a:lnTo>
                  <a:lnTo>
                    <a:pt x="520" y="172"/>
                  </a:lnTo>
                  <a:lnTo>
                    <a:pt x="522" y="164"/>
                  </a:lnTo>
                  <a:lnTo>
                    <a:pt x="526" y="152"/>
                  </a:lnTo>
                  <a:lnTo>
                    <a:pt x="528" y="140"/>
                  </a:lnTo>
                  <a:lnTo>
                    <a:pt x="528" y="126"/>
                  </a:lnTo>
                  <a:lnTo>
                    <a:pt x="528" y="114"/>
                  </a:lnTo>
                  <a:lnTo>
                    <a:pt x="526" y="104"/>
                  </a:lnTo>
                  <a:lnTo>
                    <a:pt x="522" y="94"/>
                  </a:lnTo>
                  <a:lnTo>
                    <a:pt x="518" y="84"/>
                  </a:lnTo>
                  <a:lnTo>
                    <a:pt x="512" y="74"/>
                  </a:lnTo>
                  <a:lnTo>
                    <a:pt x="504" y="66"/>
                  </a:lnTo>
                  <a:lnTo>
                    <a:pt x="488" y="52"/>
                  </a:lnTo>
                  <a:lnTo>
                    <a:pt x="468" y="40"/>
                  </a:lnTo>
                  <a:lnTo>
                    <a:pt x="446" y="30"/>
                  </a:lnTo>
                  <a:lnTo>
                    <a:pt x="422" y="22"/>
                  </a:lnTo>
                  <a:lnTo>
                    <a:pt x="396" y="16"/>
                  </a:lnTo>
                  <a:lnTo>
                    <a:pt x="370" y="10"/>
                  </a:lnTo>
                  <a:lnTo>
                    <a:pt x="344" y="8"/>
                  </a:lnTo>
                  <a:lnTo>
                    <a:pt x="318" y="6"/>
                  </a:lnTo>
                  <a:lnTo>
                    <a:pt x="268" y="4"/>
                  </a:lnTo>
                  <a:lnTo>
                    <a:pt x="23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6" name="Freeform 107">
              <a:extLst>
                <a:ext uri="{FF2B5EF4-FFF2-40B4-BE49-F238E27FC236}">
                  <a16:creationId xmlns:a16="http://schemas.microsoft.com/office/drawing/2014/main" id="{7C1EAAF0-4EC3-4F53-A02C-7C7BB4789239}"/>
                </a:ext>
              </a:extLst>
            </p:cNvPr>
            <p:cNvSpPr>
              <a:spLocks/>
            </p:cNvSpPr>
            <p:nvPr/>
          </p:nvSpPr>
          <p:spPr bwMode="auto">
            <a:xfrm>
              <a:off x="1876425" y="2320925"/>
              <a:ext cx="542925" cy="212725"/>
            </a:xfrm>
            <a:custGeom>
              <a:avLst/>
              <a:gdLst>
                <a:gd name="T0" fmla="*/ 2147483647 w 342"/>
                <a:gd name="T1" fmla="*/ 2147483647 h 134"/>
                <a:gd name="T2" fmla="*/ 2147483647 w 342"/>
                <a:gd name="T3" fmla="*/ 2147483647 h 134"/>
                <a:gd name="T4" fmla="*/ 2147483647 w 342"/>
                <a:gd name="T5" fmla="*/ 2147483647 h 134"/>
                <a:gd name="T6" fmla="*/ 2147483647 w 342"/>
                <a:gd name="T7" fmla="*/ 2147483647 h 134"/>
                <a:gd name="T8" fmla="*/ 2147483647 w 342"/>
                <a:gd name="T9" fmla="*/ 2147483647 h 134"/>
                <a:gd name="T10" fmla="*/ 2147483647 w 342"/>
                <a:gd name="T11" fmla="*/ 2147483647 h 134"/>
                <a:gd name="T12" fmla="*/ 2147483647 w 342"/>
                <a:gd name="T13" fmla="*/ 2147483647 h 134"/>
                <a:gd name="T14" fmla="*/ 2147483647 w 342"/>
                <a:gd name="T15" fmla="*/ 2147483647 h 134"/>
                <a:gd name="T16" fmla="*/ 2147483647 w 342"/>
                <a:gd name="T17" fmla="*/ 2147483647 h 134"/>
                <a:gd name="T18" fmla="*/ 2147483647 w 342"/>
                <a:gd name="T19" fmla="*/ 2147483647 h 134"/>
                <a:gd name="T20" fmla="*/ 2147483647 w 342"/>
                <a:gd name="T21" fmla="*/ 2147483647 h 134"/>
                <a:gd name="T22" fmla="*/ 2147483647 w 342"/>
                <a:gd name="T23" fmla="*/ 2147483647 h 134"/>
                <a:gd name="T24" fmla="*/ 2147483647 w 342"/>
                <a:gd name="T25" fmla="*/ 2147483647 h 134"/>
                <a:gd name="T26" fmla="*/ 2147483647 w 342"/>
                <a:gd name="T27" fmla="*/ 2147483647 h 134"/>
                <a:gd name="T28" fmla="*/ 2147483647 w 342"/>
                <a:gd name="T29" fmla="*/ 2147483647 h 134"/>
                <a:gd name="T30" fmla="*/ 2147483647 w 342"/>
                <a:gd name="T31" fmla="*/ 2147483647 h 134"/>
                <a:gd name="T32" fmla="*/ 2147483647 w 342"/>
                <a:gd name="T33" fmla="*/ 2147483647 h 134"/>
                <a:gd name="T34" fmla="*/ 2147483647 w 342"/>
                <a:gd name="T35" fmla="*/ 2147483647 h 134"/>
                <a:gd name="T36" fmla="*/ 2147483647 w 342"/>
                <a:gd name="T37" fmla="*/ 2147483647 h 134"/>
                <a:gd name="T38" fmla="*/ 2147483647 w 342"/>
                <a:gd name="T39" fmla="*/ 2147483647 h 134"/>
                <a:gd name="T40" fmla="*/ 2147483647 w 342"/>
                <a:gd name="T41" fmla="*/ 2147483647 h 134"/>
                <a:gd name="T42" fmla="*/ 2147483647 w 342"/>
                <a:gd name="T43" fmla="*/ 2147483647 h 134"/>
                <a:gd name="T44" fmla="*/ 2147483647 w 342"/>
                <a:gd name="T45" fmla="*/ 2147483647 h 134"/>
                <a:gd name="T46" fmla="*/ 2147483647 w 342"/>
                <a:gd name="T47" fmla="*/ 2147483647 h 134"/>
                <a:gd name="T48" fmla="*/ 2147483647 w 342"/>
                <a:gd name="T49" fmla="*/ 2147483647 h 134"/>
                <a:gd name="T50" fmla="*/ 2147483647 w 342"/>
                <a:gd name="T51" fmla="*/ 2147483647 h 134"/>
                <a:gd name="T52" fmla="*/ 2147483647 w 342"/>
                <a:gd name="T53" fmla="*/ 2147483647 h 134"/>
                <a:gd name="T54" fmla="*/ 2147483647 w 342"/>
                <a:gd name="T55" fmla="*/ 2147483647 h 134"/>
                <a:gd name="T56" fmla="*/ 2147483647 w 342"/>
                <a:gd name="T57" fmla="*/ 2147483647 h 134"/>
                <a:gd name="T58" fmla="*/ 2147483647 w 342"/>
                <a:gd name="T59" fmla="*/ 2147483647 h 134"/>
                <a:gd name="T60" fmla="*/ 2147483647 w 342"/>
                <a:gd name="T61" fmla="*/ 2147483647 h 134"/>
                <a:gd name="T62" fmla="*/ 2147483647 w 342"/>
                <a:gd name="T63" fmla="*/ 2147483647 h 134"/>
                <a:gd name="T64" fmla="*/ 2147483647 w 342"/>
                <a:gd name="T65" fmla="*/ 2147483647 h 134"/>
                <a:gd name="T66" fmla="*/ 2147483647 w 342"/>
                <a:gd name="T67" fmla="*/ 2147483647 h 134"/>
                <a:gd name="T68" fmla="*/ 2147483647 w 342"/>
                <a:gd name="T69" fmla="*/ 2147483647 h 134"/>
                <a:gd name="T70" fmla="*/ 2147483647 w 342"/>
                <a:gd name="T71" fmla="*/ 2147483647 h 134"/>
                <a:gd name="T72" fmla="*/ 2147483647 w 342"/>
                <a:gd name="T73" fmla="*/ 2147483647 h 134"/>
                <a:gd name="T74" fmla="*/ 2147483647 w 342"/>
                <a:gd name="T75" fmla="*/ 2147483647 h 134"/>
                <a:gd name="T76" fmla="*/ 2147483647 w 342"/>
                <a:gd name="T77" fmla="*/ 2147483647 h 134"/>
                <a:gd name="T78" fmla="*/ 2147483647 w 342"/>
                <a:gd name="T79" fmla="*/ 2147483647 h 134"/>
                <a:gd name="T80" fmla="*/ 2147483647 w 342"/>
                <a:gd name="T81" fmla="*/ 2147483647 h 134"/>
                <a:gd name="T82" fmla="*/ 2147483647 w 342"/>
                <a:gd name="T83" fmla="*/ 2147483647 h 134"/>
                <a:gd name="T84" fmla="*/ 2147483647 w 342"/>
                <a:gd name="T85" fmla="*/ 2147483647 h 134"/>
                <a:gd name="T86" fmla="*/ 2147483647 w 342"/>
                <a:gd name="T87" fmla="*/ 2147483647 h 134"/>
                <a:gd name="T88" fmla="*/ 0 w 342"/>
                <a:gd name="T89" fmla="*/ 2147483647 h 134"/>
                <a:gd name="T90" fmla="*/ 0 w 342"/>
                <a:gd name="T91" fmla="*/ 0 h 134"/>
                <a:gd name="T92" fmla="*/ 0 w 342"/>
                <a:gd name="T93" fmla="*/ 0 h 134"/>
                <a:gd name="T94" fmla="*/ 2147483647 w 342"/>
                <a:gd name="T95" fmla="*/ 2147483647 h 134"/>
                <a:gd name="T96" fmla="*/ 2147483647 w 342"/>
                <a:gd name="T97" fmla="*/ 2147483647 h 134"/>
                <a:gd name="T98" fmla="*/ 2147483647 w 342"/>
                <a:gd name="T99" fmla="*/ 2147483647 h 134"/>
                <a:gd name="T100" fmla="*/ 2147483647 w 342"/>
                <a:gd name="T101" fmla="*/ 2147483647 h 13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42"/>
                <a:gd name="T154" fmla="*/ 0 h 134"/>
                <a:gd name="T155" fmla="*/ 342 w 342"/>
                <a:gd name="T156" fmla="*/ 134 h 13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42" h="134">
                  <a:moveTo>
                    <a:pt x="58" y="30"/>
                  </a:moveTo>
                  <a:lnTo>
                    <a:pt x="58" y="30"/>
                  </a:lnTo>
                  <a:lnTo>
                    <a:pt x="58" y="50"/>
                  </a:lnTo>
                  <a:lnTo>
                    <a:pt x="62" y="60"/>
                  </a:lnTo>
                  <a:lnTo>
                    <a:pt x="66" y="68"/>
                  </a:lnTo>
                  <a:lnTo>
                    <a:pt x="72" y="72"/>
                  </a:lnTo>
                  <a:lnTo>
                    <a:pt x="78" y="74"/>
                  </a:lnTo>
                  <a:lnTo>
                    <a:pt x="90" y="76"/>
                  </a:lnTo>
                  <a:lnTo>
                    <a:pt x="102" y="74"/>
                  </a:lnTo>
                  <a:lnTo>
                    <a:pt x="114" y="70"/>
                  </a:lnTo>
                  <a:lnTo>
                    <a:pt x="118" y="78"/>
                  </a:lnTo>
                  <a:lnTo>
                    <a:pt x="122" y="84"/>
                  </a:lnTo>
                  <a:lnTo>
                    <a:pt x="128" y="90"/>
                  </a:lnTo>
                  <a:lnTo>
                    <a:pt x="136" y="94"/>
                  </a:lnTo>
                  <a:lnTo>
                    <a:pt x="142" y="96"/>
                  </a:lnTo>
                  <a:lnTo>
                    <a:pt x="150" y="96"/>
                  </a:lnTo>
                  <a:lnTo>
                    <a:pt x="158" y="94"/>
                  </a:lnTo>
                  <a:lnTo>
                    <a:pt x="166" y="90"/>
                  </a:lnTo>
                  <a:lnTo>
                    <a:pt x="172" y="84"/>
                  </a:lnTo>
                  <a:lnTo>
                    <a:pt x="174" y="78"/>
                  </a:lnTo>
                  <a:lnTo>
                    <a:pt x="178" y="72"/>
                  </a:lnTo>
                  <a:lnTo>
                    <a:pt x="186" y="68"/>
                  </a:lnTo>
                  <a:lnTo>
                    <a:pt x="198" y="66"/>
                  </a:lnTo>
                  <a:lnTo>
                    <a:pt x="210" y="64"/>
                  </a:lnTo>
                  <a:lnTo>
                    <a:pt x="232" y="60"/>
                  </a:lnTo>
                  <a:lnTo>
                    <a:pt x="256" y="52"/>
                  </a:lnTo>
                  <a:lnTo>
                    <a:pt x="282" y="42"/>
                  </a:lnTo>
                  <a:lnTo>
                    <a:pt x="308" y="32"/>
                  </a:lnTo>
                  <a:lnTo>
                    <a:pt x="320" y="30"/>
                  </a:lnTo>
                  <a:lnTo>
                    <a:pt x="332" y="30"/>
                  </a:lnTo>
                  <a:lnTo>
                    <a:pt x="342" y="34"/>
                  </a:lnTo>
                  <a:lnTo>
                    <a:pt x="336" y="50"/>
                  </a:lnTo>
                  <a:lnTo>
                    <a:pt x="330" y="56"/>
                  </a:lnTo>
                  <a:lnTo>
                    <a:pt x="324" y="64"/>
                  </a:lnTo>
                  <a:lnTo>
                    <a:pt x="316" y="70"/>
                  </a:lnTo>
                  <a:lnTo>
                    <a:pt x="306" y="74"/>
                  </a:lnTo>
                  <a:lnTo>
                    <a:pt x="282" y="84"/>
                  </a:lnTo>
                  <a:lnTo>
                    <a:pt x="266" y="88"/>
                  </a:lnTo>
                  <a:lnTo>
                    <a:pt x="252" y="90"/>
                  </a:lnTo>
                  <a:lnTo>
                    <a:pt x="224" y="92"/>
                  </a:lnTo>
                  <a:lnTo>
                    <a:pt x="206" y="90"/>
                  </a:lnTo>
                  <a:lnTo>
                    <a:pt x="198" y="90"/>
                  </a:lnTo>
                  <a:lnTo>
                    <a:pt x="202" y="92"/>
                  </a:lnTo>
                  <a:lnTo>
                    <a:pt x="210" y="98"/>
                  </a:lnTo>
                  <a:lnTo>
                    <a:pt x="214" y="104"/>
                  </a:lnTo>
                  <a:lnTo>
                    <a:pt x="216" y="110"/>
                  </a:lnTo>
                  <a:lnTo>
                    <a:pt x="216" y="116"/>
                  </a:lnTo>
                  <a:lnTo>
                    <a:pt x="214" y="124"/>
                  </a:lnTo>
                  <a:lnTo>
                    <a:pt x="208" y="130"/>
                  </a:lnTo>
                  <a:lnTo>
                    <a:pt x="200" y="134"/>
                  </a:lnTo>
                  <a:lnTo>
                    <a:pt x="192" y="134"/>
                  </a:lnTo>
                  <a:lnTo>
                    <a:pt x="182" y="134"/>
                  </a:lnTo>
                  <a:lnTo>
                    <a:pt x="164" y="132"/>
                  </a:lnTo>
                  <a:lnTo>
                    <a:pt x="146" y="128"/>
                  </a:lnTo>
                  <a:lnTo>
                    <a:pt x="138" y="126"/>
                  </a:lnTo>
                  <a:lnTo>
                    <a:pt x="132" y="124"/>
                  </a:lnTo>
                  <a:lnTo>
                    <a:pt x="120" y="118"/>
                  </a:lnTo>
                  <a:lnTo>
                    <a:pt x="112" y="108"/>
                  </a:lnTo>
                  <a:lnTo>
                    <a:pt x="108" y="110"/>
                  </a:lnTo>
                  <a:lnTo>
                    <a:pt x="90" y="108"/>
                  </a:lnTo>
                  <a:lnTo>
                    <a:pt x="82" y="106"/>
                  </a:lnTo>
                  <a:lnTo>
                    <a:pt x="74" y="102"/>
                  </a:lnTo>
                  <a:lnTo>
                    <a:pt x="64" y="94"/>
                  </a:lnTo>
                  <a:lnTo>
                    <a:pt x="56" y="86"/>
                  </a:lnTo>
                  <a:lnTo>
                    <a:pt x="54" y="84"/>
                  </a:lnTo>
                  <a:lnTo>
                    <a:pt x="50" y="84"/>
                  </a:lnTo>
                  <a:lnTo>
                    <a:pt x="44" y="84"/>
                  </a:lnTo>
                  <a:lnTo>
                    <a:pt x="34" y="82"/>
                  </a:lnTo>
                  <a:lnTo>
                    <a:pt x="28" y="78"/>
                  </a:lnTo>
                  <a:lnTo>
                    <a:pt x="22" y="72"/>
                  </a:lnTo>
                  <a:lnTo>
                    <a:pt x="16" y="62"/>
                  </a:lnTo>
                  <a:lnTo>
                    <a:pt x="10" y="50"/>
                  </a:lnTo>
                  <a:lnTo>
                    <a:pt x="6" y="38"/>
                  </a:lnTo>
                  <a:lnTo>
                    <a:pt x="2" y="24"/>
                  </a:lnTo>
                  <a:lnTo>
                    <a:pt x="0" y="12"/>
                  </a:lnTo>
                  <a:lnTo>
                    <a:pt x="0" y="0"/>
                  </a:lnTo>
                  <a:lnTo>
                    <a:pt x="6" y="10"/>
                  </a:lnTo>
                  <a:lnTo>
                    <a:pt x="8" y="16"/>
                  </a:lnTo>
                  <a:lnTo>
                    <a:pt x="12" y="22"/>
                  </a:lnTo>
                  <a:lnTo>
                    <a:pt x="24" y="26"/>
                  </a:lnTo>
                  <a:lnTo>
                    <a:pt x="34" y="30"/>
                  </a:lnTo>
                  <a:lnTo>
                    <a:pt x="58" y="30"/>
                  </a:lnTo>
                  <a:close/>
                </a:path>
              </a:pathLst>
            </a:custGeom>
            <a:solidFill>
              <a:srgbClr val="DE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7" name="Freeform 108">
              <a:extLst>
                <a:ext uri="{FF2B5EF4-FFF2-40B4-BE49-F238E27FC236}">
                  <a16:creationId xmlns:a16="http://schemas.microsoft.com/office/drawing/2014/main" id="{28BF412F-E8A5-4430-B9B4-C69B19F28F7B}"/>
                </a:ext>
              </a:extLst>
            </p:cNvPr>
            <p:cNvSpPr>
              <a:spLocks/>
            </p:cNvSpPr>
            <p:nvPr/>
          </p:nvSpPr>
          <p:spPr bwMode="auto">
            <a:xfrm>
              <a:off x="1952625" y="2276475"/>
              <a:ext cx="63500" cy="184150"/>
            </a:xfrm>
            <a:custGeom>
              <a:avLst/>
              <a:gdLst>
                <a:gd name="T0" fmla="*/ 2147483647 w 40"/>
                <a:gd name="T1" fmla="*/ 0 h 116"/>
                <a:gd name="T2" fmla="*/ 2147483647 w 40"/>
                <a:gd name="T3" fmla="*/ 0 h 116"/>
                <a:gd name="T4" fmla="*/ 2147483647 w 40"/>
                <a:gd name="T5" fmla="*/ 2147483647 h 116"/>
                <a:gd name="T6" fmla="*/ 2147483647 w 40"/>
                <a:gd name="T7" fmla="*/ 2147483647 h 116"/>
                <a:gd name="T8" fmla="*/ 2147483647 w 40"/>
                <a:gd name="T9" fmla="*/ 2147483647 h 116"/>
                <a:gd name="T10" fmla="*/ 2147483647 w 40"/>
                <a:gd name="T11" fmla="*/ 2147483647 h 116"/>
                <a:gd name="T12" fmla="*/ 2147483647 w 40"/>
                <a:gd name="T13" fmla="*/ 2147483647 h 116"/>
                <a:gd name="T14" fmla="*/ 0 w 40"/>
                <a:gd name="T15" fmla="*/ 2147483647 h 116"/>
                <a:gd name="T16" fmla="*/ 0 w 40"/>
                <a:gd name="T17" fmla="*/ 2147483647 h 116"/>
                <a:gd name="T18" fmla="*/ 0 w 40"/>
                <a:gd name="T19" fmla="*/ 2147483647 h 116"/>
                <a:gd name="T20" fmla="*/ 0 w 40"/>
                <a:gd name="T21" fmla="*/ 2147483647 h 116"/>
                <a:gd name="T22" fmla="*/ 2147483647 w 40"/>
                <a:gd name="T23" fmla="*/ 2147483647 h 116"/>
                <a:gd name="T24" fmla="*/ 2147483647 w 40"/>
                <a:gd name="T25" fmla="*/ 2147483647 h 116"/>
                <a:gd name="T26" fmla="*/ 2147483647 w 40"/>
                <a:gd name="T27" fmla="*/ 2147483647 h 116"/>
                <a:gd name="T28" fmla="*/ 2147483647 w 40"/>
                <a:gd name="T29" fmla="*/ 2147483647 h 116"/>
                <a:gd name="T30" fmla="*/ 2147483647 w 40"/>
                <a:gd name="T31" fmla="*/ 2147483647 h 116"/>
                <a:gd name="T32" fmla="*/ 2147483647 w 40"/>
                <a:gd name="T33" fmla="*/ 2147483647 h 116"/>
                <a:gd name="T34" fmla="*/ 2147483647 w 40"/>
                <a:gd name="T35" fmla="*/ 2147483647 h 116"/>
                <a:gd name="T36" fmla="*/ 2147483647 w 40"/>
                <a:gd name="T37" fmla="*/ 2147483647 h 116"/>
                <a:gd name="T38" fmla="*/ 2147483647 w 40"/>
                <a:gd name="T39" fmla="*/ 2147483647 h 116"/>
                <a:gd name="T40" fmla="*/ 2147483647 w 40"/>
                <a:gd name="T41" fmla="*/ 2147483647 h 116"/>
                <a:gd name="T42" fmla="*/ 2147483647 w 40"/>
                <a:gd name="T43" fmla="*/ 2147483647 h 116"/>
                <a:gd name="T44" fmla="*/ 2147483647 w 40"/>
                <a:gd name="T45" fmla="*/ 2147483647 h 116"/>
                <a:gd name="T46" fmla="*/ 2147483647 w 40"/>
                <a:gd name="T47" fmla="*/ 0 h 116"/>
                <a:gd name="T48" fmla="*/ 2147483647 w 40"/>
                <a:gd name="T49" fmla="*/ 0 h 1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
                <a:gd name="T76" fmla="*/ 0 h 116"/>
                <a:gd name="T77" fmla="*/ 40 w 40"/>
                <a:gd name="T78" fmla="*/ 116 h 11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 h="116">
                  <a:moveTo>
                    <a:pt x="40" y="0"/>
                  </a:moveTo>
                  <a:lnTo>
                    <a:pt x="40" y="0"/>
                  </a:lnTo>
                  <a:lnTo>
                    <a:pt x="34" y="6"/>
                  </a:lnTo>
                  <a:lnTo>
                    <a:pt x="20" y="22"/>
                  </a:lnTo>
                  <a:lnTo>
                    <a:pt x="14" y="32"/>
                  </a:lnTo>
                  <a:lnTo>
                    <a:pt x="6" y="44"/>
                  </a:lnTo>
                  <a:lnTo>
                    <a:pt x="2" y="54"/>
                  </a:lnTo>
                  <a:lnTo>
                    <a:pt x="0" y="66"/>
                  </a:lnTo>
                  <a:lnTo>
                    <a:pt x="0" y="96"/>
                  </a:lnTo>
                  <a:lnTo>
                    <a:pt x="0" y="106"/>
                  </a:lnTo>
                  <a:lnTo>
                    <a:pt x="2" y="110"/>
                  </a:lnTo>
                  <a:lnTo>
                    <a:pt x="8" y="116"/>
                  </a:lnTo>
                  <a:lnTo>
                    <a:pt x="6" y="90"/>
                  </a:lnTo>
                  <a:lnTo>
                    <a:pt x="6" y="70"/>
                  </a:lnTo>
                  <a:lnTo>
                    <a:pt x="6" y="60"/>
                  </a:lnTo>
                  <a:lnTo>
                    <a:pt x="8" y="52"/>
                  </a:lnTo>
                  <a:lnTo>
                    <a:pt x="16" y="38"/>
                  </a:lnTo>
                  <a:lnTo>
                    <a:pt x="26" y="20"/>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8" name="Freeform 109">
              <a:extLst>
                <a:ext uri="{FF2B5EF4-FFF2-40B4-BE49-F238E27FC236}">
                  <a16:creationId xmlns:a16="http://schemas.microsoft.com/office/drawing/2014/main" id="{1C0A80E2-6DD8-44DE-8CFE-C70A72D2DD2E}"/>
                </a:ext>
              </a:extLst>
            </p:cNvPr>
            <p:cNvSpPr>
              <a:spLocks/>
            </p:cNvSpPr>
            <p:nvPr/>
          </p:nvSpPr>
          <p:spPr bwMode="auto">
            <a:xfrm>
              <a:off x="2035175" y="2362200"/>
              <a:ext cx="66675" cy="136525"/>
            </a:xfrm>
            <a:custGeom>
              <a:avLst/>
              <a:gdLst>
                <a:gd name="T0" fmla="*/ 2147483647 w 42"/>
                <a:gd name="T1" fmla="*/ 0 h 86"/>
                <a:gd name="T2" fmla="*/ 2147483647 w 42"/>
                <a:gd name="T3" fmla="*/ 0 h 86"/>
                <a:gd name="T4" fmla="*/ 2147483647 w 42"/>
                <a:gd name="T5" fmla="*/ 2147483647 h 86"/>
                <a:gd name="T6" fmla="*/ 2147483647 w 42"/>
                <a:gd name="T7" fmla="*/ 2147483647 h 86"/>
                <a:gd name="T8" fmla="*/ 2147483647 w 42"/>
                <a:gd name="T9" fmla="*/ 2147483647 h 86"/>
                <a:gd name="T10" fmla="*/ 2147483647 w 42"/>
                <a:gd name="T11" fmla="*/ 2147483647 h 86"/>
                <a:gd name="T12" fmla="*/ 2147483647 w 42"/>
                <a:gd name="T13" fmla="*/ 2147483647 h 86"/>
                <a:gd name="T14" fmla="*/ 0 w 42"/>
                <a:gd name="T15" fmla="*/ 2147483647 h 86"/>
                <a:gd name="T16" fmla="*/ 0 w 42"/>
                <a:gd name="T17" fmla="*/ 2147483647 h 86"/>
                <a:gd name="T18" fmla="*/ 2147483647 w 42"/>
                <a:gd name="T19" fmla="*/ 2147483647 h 86"/>
                <a:gd name="T20" fmla="*/ 2147483647 w 42"/>
                <a:gd name="T21" fmla="*/ 2147483647 h 86"/>
                <a:gd name="T22" fmla="*/ 2147483647 w 42"/>
                <a:gd name="T23" fmla="*/ 2147483647 h 86"/>
                <a:gd name="T24" fmla="*/ 2147483647 w 42"/>
                <a:gd name="T25" fmla="*/ 2147483647 h 86"/>
                <a:gd name="T26" fmla="*/ 2147483647 w 42"/>
                <a:gd name="T27" fmla="*/ 2147483647 h 86"/>
                <a:gd name="T28" fmla="*/ 2147483647 w 42"/>
                <a:gd name="T29" fmla="*/ 2147483647 h 86"/>
                <a:gd name="T30" fmla="*/ 2147483647 w 42"/>
                <a:gd name="T31" fmla="*/ 2147483647 h 86"/>
                <a:gd name="T32" fmla="*/ 2147483647 w 42"/>
                <a:gd name="T33" fmla="*/ 2147483647 h 86"/>
                <a:gd name="T34" fmla="*/ 2147483647 w 42"/>
                <a:gd name="T35" fmla="*/ 2147483647 h 86"/>
                <a:gd name="T36" fmla="*/ 2147483647 w 42"/>
                <a:gd name="T37" fmla="*/ 2147483647 h 86"/>
                <a:gd name="T38" fmla="*/ 2147483647 w 42"/>
                <a:gd name="T39" fmla="*/ 2147483647 h 86"/>
                <a:gd name="T40" fmla="*/ 2147483647 w 42"/>
                <a:gd name="T41" fmla="*/ 2147483647 h 86"/>
                <a:gd name="T42" fmla="*/ 2147483647 w 42"/>
                <a:gd name="T43" fmla="*/ 2147483647 h 86"/>
                <a:gd name="T44" fmla="*/ 2147483647 w 42"/>
                <a:gd name="T45" fmla="*/ 2147483647 h 86"/>
                <a:gd name="T46" fmla="*/ 2147483647 w 42"/>
                <a:gd name="T47" fmla="*/ 0 h 86"/>
                <a:gd name="T48" fmla="*/ 2147483647 w 42"/>
                <a:gd name="T49" fmla="*/ 0 h 8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2"/>
                <a:gd name="T76" fmla="*/ 0 h 86"/>
                <a:gd name="T77" fmla="*/ 42 w 42"/>
                <a:gd name="T78" fmla="*/ 86 h 8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2" h="86">
                  <a:moveTo>
                    <a:pt x="42" y="0"/>
                  </a:moveTo>
                  <a:lnTo>
                    <a:pt x="42" y="0"/>
                  </a:lnTo>
                  <a:lnTo>
                    <a:pt x="24" y="18"/>
                  </a:lnTo>
                  <a:lnTo>
                    <a:pt x="10" y="36"/>
                  </a:lnTo>
                  <a:lnTo>
                    <a:pt x="4" y="44"/>
                  </a:lnTo>
                  <a:lnTo>
                    <a:pt x="2" y="52"/>
                  </a:lnTo>
                  <a:lnTo>
                    <a:pt x="0" y="58"/>
                  </a:lnTo>
                  <a:lnTo>
                    <a:pt x="0" y="66"/>
                  </a:lnTo>
                  <a:lnTo>
                    <a:pt x="4" y="78"/>
                  </a:lnTo>
                  <a:lnTo>
                    <a:pt x="8" y="86"/>
                  </a:lnTo>
                  <a:lnTo>
                    <a:pt x="10" y="86"/>
                  </a:lnTo>
                  <a:lnTo>
                    <a:pt x="12" y="86"/>
                  </a:lnTo>
                  <a:lnTo>
                    <a:pt x="14" y="84"/>
                  </a:lnTo>
                  <a:lnTo>
                    <a:pt x="14" y="80"/>
                  </a:lnTo>
                  <a:lnTo>
                    <a:pt x="12" y="72"/>
                  </a:lnTo>
                  <a:lnTo>
                    <a:pt x="10" y="60"/>
                  </a:lnTo>
                  <a:lnTo>
                    <a:pt x="12" y="52"/>
                  </a:lnTo>
                  <a:lnTo>
                    <a:pt x="14" y="44"/>
                  </a:lnTo>
                  <a:lnTo>
                    <a:pt x="22" y="28"/>
                  </a:lnTo>
                  <a:lnTo>
                    <a:pt x="32" y="14"/>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9" name="Freeform 110">
              <a:extLst>
                <a:ext uri="{FF2B5EF4-FFF2-40B4-BE49-F238E27FC236}">
                  <a16:creationId xmlns:a16="http://schemas.microsoft.com/office/drawing/2014/main" id="{6D32A5A1-D966-48F1-839E-F9A8B96894E6}"/>
                </a:ext>
              </a:extLst>
            </p:cNvPr>
            <p:cNvSpPr>
              <a:spLocks/>
            </p:cNvSpPr>
            <p:nvPr/>
          </p:nvSpPr>
          <p:spPr bwMode="auto">
            <a:xfrm>
              <a:off x="1597025" y="2174875"/>
              <a:ext cx="342900" cy="76200"/>
            </a:xfrm>
            <a:custGeom>
              <a:avLst/>
              <a:gdLst>
                <a:gd name="T0" fmla="*/ 2147483647 w 216"/>
                <a:gd name="T1" fmla="*/ 0 h 48"/>
                <a:gd name="T2" fmla="*/ 2147483647 w 216"/>
                <a:gd name="T3" fmla="*/ 0 h 48"/>
                <a:gd name="T4" fmla="*/ 2147483647 w 216"/>
                <a:gd name="T5" fmla="*/ 2147483647 h 48"/>
                <a:gd name="T6" fmla="*/ 2147483647 w 216"/>
                <a:gd name="T7" fmla="*/ 2147483647 h 48"/>
                <a:gd name="T8" fmla="*/ 2147483647 w 216"/>
                <a:gd name="T9" fmla="*/ 2147483647 h 48"/>
                <a:gd name="T10" fmla="*/ 2147483647 w 216"/>
                <a:gd name="T11" fmla="*/ 2147483647 h 48"/>
                <a:gd name="T12" fmla="*/ 2147483647 w 216"/>
                <a:gd name="T13" fmla="*/ 2147483647 h 48"/>
                <a:gd name="T14" fmla="*/ 2147483647 w 216"/>
                <a:gd name="T15" fmla="*/ 2147483647 h 48"/>
                <a:gd name="T16" fmla="*/ 2147483647 w 216"/>
                <a:gd name="T17" fmla="*/ 2147483647 h 48"/>
                <a:gd name="T18" fmla="*/ 2147483647 w 216"/>
                <a:gd name="T19" fmla="*/ 2147483647 h 48"/>
                <a:gd name="T20" fmla="*/ 2147483647 w 216"/>
                <a:gd name="T21" fmla="*/ 2147483647 h 48"/>
                <a:gd name="T22" fmla="*/ 2147483647 w 216"/>
                <a:gd name="T23" fmla="*/ 2147483647 h 48"/>
                <a:gd name="T24" fmla="*/ 2147483647 w 216"/>
                <a:gd name="T25" fmla="*/ 2147483647 h 48"/>
                <a:gd name="T26" fmla="*/ 2147483647 w 216"/>
                <a:gd name="T27" fmla="*/ 2147483647 h 48"/>
                <a:gd name="T28" fmla="*/ 2147483647 w 216"/>
                <a:gd name="T29" fmla="*/ 2147483647 h 48"/>
                <a:gd name="T30" fmla="*/ 2147483647 w 216"/>
                <a:gd name="T31" fmla="*/ 2147483647 h 48"/>
                <a:gd name="T32" fmla="*/ 2147483647 w 216"/>
                <a:gd name="T33" fmla="*/ 2147483647 h 48"/>
                <a:gd name="T34" fmla="*/ 2147483647 w 216"/>
                <a:gd name="T35" fmla="*/ 2147483647 h 48"/>
                <a:gd name="T36" fmla="*/ 2147483647 w 216"/>
                <a:gd name="T37" fmla="*/ 2147483647 h 48"/>
                <a:gd name="T38" fmla="*/ 2147483647 w 216"/>
                <a:gd name="T39" fmla="*/ 2147483647 h 48"/>
                <a:gd name="T40" fmla="*/ 2147483647 w 216"/>
                <a:gd name="T41" fmla="*/ 2147483647 h 48"/>
                <a:gd name="T42" fmla="*/ 2147483647 w 216"/>
                <a:gd name="T43" fmla="*/ 2147483647 h 48"/>
                <a:gd name="T44" fmla="*/ 2147483647 w 216"/>
                <a:gd name="T45" fmla="*/ 2147483647 h 48"/>
                <a:gd name="T46" fmla="*/ 2147483647 w 216"/>
                <a:gd name="T47" fmla="*/ 2147483647 h 48"/>
                <a:gd name="T48" fmla="*/ 2147483647 w 216"/>
                <a:gd name="T49" fmla="*/ 2147483647 h 48"/>
                <a:gd name="T50" fmla="*/ 2147483647 w 216"/>
                <a:gd name="T51" fmla="*/ 2147483647 h 48"/>
                <a:gd name="T52" fmla="*/ 2147483647 w 216"/>
                <a:gd name="T53" fmla="*/ 2147483647 h 48"/>
                <a:gd name="T54" fmla="*/ 2147483647 w 216"/>
                <a:gd name="T55" fmla="*/ 2147483647 h 48"/>
                <a:gd name="T56" fmla="*/ 2147483647 w 216"/>
                <a:gd name="T57" fmla="*/ 2147483647 h 48"/>
                <a:gd name="T58" fmla="*/ 2147483647 w 216"/>
                <a:gd name="T59" fmla="*/ 2147483647 h 48"/>
                <a:gd name="T60" fmla="*/ 0 w 216"/>
                <a:gd name="T61" fmla="*/ 0 h 48"/>
                <a:gd name="T62" fmla="*/ 0 w 216"/>
                <a:gd name="T63" fmla="*/ 0 h 48"/>
                <a:gd name="T64" fmla="*/ 2147483647 w 216"/>
                <a:gd name="T65" fmla="*/ 2147483647 h 48"/>
                <a:gd name="T66" fmla="*/ 2147483647 w 216"/>
                <a:gd name="T67" fmla="*/ 2147483647 h 48"/>
                <a:gd name="T68" fmla="*/ 2147483647 w 216"/>
                <a:gd name="T69" fmla="*/ 2147483647 h 48"/>
                <a:gd name="T70" fmla="*/ 2147483647 w 216"/>
                <a:gd name="T71" fmla="*/ 2147483647 h 48"/>
                <a:gd name="T72" fmla="*/ 2147483647 w 216"/>
                <a:gd name="T73" fmla="*/ 0 h 48"/>
                <a:gd name="T74" fmla="*/ 2147483647 w 216"/>
                <a:gd name="T75" fmla="*/ 0 h 48"/>
                <a:gd name="T76" fmla="*/ 2147483647 w 216"/>
                <a:gd name="T77" fmla="*/ 0 h 4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16"/>
                <a:gd name="T118" fmla="*/ 0 h 48"/>
                <a:gd name="T119" fmla="*/ 216 w 216"/>
                <a:gd name="T120" fmla="*/ 48 h 4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16" h="48">
                  <a:moveTo>
                    <a:pt x="116" y="0"/>
                  </a:moveTo>
                  <a:lnTo>
                    <a:pt x="116" y="0"/>
                  </a:lnTo>
                  <a:lnTo>
                    <a:pt x="128" y="2"/>
                  </a:lnTo>
                  <a:lnTo>
                    <a:pt x="142" y="6"/>
                  </a:lnTo>
                  <a:lnTo>
                    <a:pt x="166" y="12"/>
                  </a:lnTo>
                  <a:lnTo>
                    <a:pt x="178" y="14"/>
                  </a:lnTo>
                  <a:lnTo>
                    <a:pt x="192" y="16"/>
                  </a:lnTo>
                  <a:lnTo>
                    <a:pt x="206" y="18"/>
                  </a:lnTo>
                  <a:lnTo>
                    <a:pt x="212" y="20"/>
                  </a:lnTo>
                  <a:lnTo>
                    <a:pt x="216" y="22"/>
                  </a:lnTo>
                  <a:lnTo>
                    <a:pt x="212" y="30"/>
                  </a:lnTo>
                  <a:lnTo>
                    <a:pt x="206" y="36"/>
                  </a:lnTo>
                  <a:lnTo>
                    <a:pt x="192" y="48"/>
                  </a:lnTo>
                  <a:lnTo>
                    <a:pt x="192" y="46"/>
                  </a:lnTo>
                  <a:lnTo>
                    <a:pt x="186" y="46"/>
                  </a:lnTo>
                  <a:lnTo>
                    <a:pt x="164" y="40"/>
                  </a:lnTo>
                  <a:lnTo>
                    <a:pt x="126" y="30"/>
                  </a:lnTo>
                  <a:lnTo>
                    <a:pt x="106" y="22"/>
                  </a:lnTo>
                  <a:lnTo>
                    <a:pt x="92" y="22"/>
                  </a:lnTo>
                  <a:lnTo>
                    <a:pt x="38" y="20"/>
                  </a:lnTo>
                  <a:lnTo>
                    <a:pt x="24" y="18"/>
                  </a:lnTo>
                  <a:lnTo>
                    <a:pt x="14" y="14"/>
                  </a:lnTo>
                  <a:lnTo>
                    <a:pt x="6" y="8"/>
                  </a:lnTo>
                  <a:lnTo>
                    <a:pt x="0" y="0"/>
                  </a:lnTo>
                  <a:lnTo>
                    <a:pt x="14" y="4"/>
                  </a:lnTo>
                  <a:lnTo>
                    <a:pt x="40" y="4"/>
                  </a:lnTo>
                  <a:lnTo>
                    <a:pt x="66" y="2"/>
                  </a:lnTo>
                  <a:lnTo>
                    <a:pt x="90" y="0"/>
                  </a:lnTo>
                  <a:lnTo>
                    <a:pt x="116" y="0"/>
                  </a:lnTo>
                  <a:close/>
                </a:path>
              </a:pathLst>
            </a:custGeom>
            <a:solidFill>
              <a:srgbClr val="DE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20" name="正方形/長方形 19">
            <a:extLst>
              <a:ext uri="{FF2B5EF4-FFF2-40B4-BE49-F238E27FC236}">
                <a16:creationId xmlns:a16="http://schemas.microsoft.com/office/drawing/2014/main" id="{7FA0C233-6BFA-40DF-BDF2-3C74773C277E}"/>
              </a:ext>
            </a:extLst>
          </p:cNvPr>
          <p:cNvSpPr/>
          <p:nvPr/>
        </p:nvSpPr>
        <p:spPr>
          <a:xfrm>
            <a:off x="2158143" y="3691107"/>
            <a:ext cx="428625" cy="27717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1" name="正方形/長方形 20">
            <a:extLst>
              <a:ext uri="{FF2B5EF4-FFF2-40B4-BE49-F238E27FC236}">
                <a16:creationId xmlns:a16="http://schemas.microsoft.com/office/drawing/2014/main" id="{4B7C55DF-1BAA-4032-BB1E-547837F66102}"/>
              </a:ext>
            </a:extLst>
          </p:cNvPr>
          <p:cNvSpPr/>
          <p:nvPr/>
        </p:nvSpPr>
        <p:spPr bwMode="auto">
          <a:xfrm>
            <a:off x="191729" y="3619670"/>
            <a:ext cx="4247536" cy="4286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 name="正方形/長方形 21">
            <a:extLst>
              <a:ext uri="{FF2B5EF4-FFF2-40B4-BE49-F238E27FC236}">
                <a16:creationId xmlns:a16="http://schemas.microsoft.com/office/drawing/2014/main" id="{2B4422A1-FF3A-4FE7-93CF-39B894C774E2}"/>
              </a:ext>
            </a:extLst>
          </p:cNvPr>
          <p:cNvSpPr/>
          <p:nvPr/>
        </p:nvSpPr>
        <p:spPr bwMode="auto">
          <a:xfrm>
            <a:off x="2174018" y="905045"/>
            <a:ext cx="428625" cy="277177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23" name="グループ化 118">
            <a:extLst>
              <a:ext uri="{FF2B5EF4-FFF2-40B4-BE49-F238E27FC236}">
                <a16:creationId xmlns:a16="http://schemas.microsoft.com/office/drawing/2014/main" id="{C2C065EB-F94C-4F60-BDA8-984ACC787131}"/>
              </a:ext>
            </a:extLst>
          </p:cNvPr>
          <p:cNvGrpSpPr/>
          <p:nvPr/>
        </p:nvGrpSpPr>
        <p:grpSpPr bwMode="auto">
          <a:xfrm>
            <a:off x="2529506" y="1844222"/>
            <a:ext cx="1357313" cy="742947"/>
            <a:chOff x="3929058" y="4738691"/>
            <a:chExt cx="949325" cy="457200"/>
          </a:xfrm>
          <a:solidFill>
            <a:srgbClr val="FF0000"/>
          </a:solidFill>
        </p:grpSpPr>
        <p:sp>
          <p:nvSpPr>
            <p:cNvPr id="24" name="Freeform 97">
              <a:extLst>
                <a:ext uri="{FF2B5EF4-FFF2-40B4-BE49-F238E27FC236}">
                  <a16:creationId xmlns:a16="http://schemas.microsoft.com/office/drawing/2014/main" id="{6749B5AD-AABA-4EE9-B4EA-33B5B03E036D}"/>
                </a:ext>
              </a:extLst>
            </p:cNvPr>
            <p:cNvSpPr>
              <a:spLocks/>
            </p:cNvSpPr>
            <p:nvPr/>
          </p:nvSpPr>
          <p:spPr bwMode="auto">
            <a:xfrm>
              <a:off x="4164008" y="4983166"/>
              <a:ext cx="136525" cy="136525"/>
            </a:xfrm>
            <a:custGeom>
              <a:avLst/>
              <a:gdLst/>
              <a:ahLst/>
              <a:cxnLst>
                <a:cxn ang="0">
                  <a:pos x="60" y="0"/>
                </a:cxn>
                <a:cxn ang="0">
                  <a:pos x="60" y="0"/>
                </a:cxn>
                <a:cxn ang="0">
                  <a:pos x="58" y="2"/>
                </a:cxn>
                <a:cxn ang="0">
                  <a:pos x="50" y="4"/>
                </a:cxn>
                <a:cxn ang="0">
                  <a:pos x="34" y="14"/>
                </a:cxn>
                <a:cxn ang="0">
                  <a:pos x="14" y="34"/>
                </a:cxn>
                <a:cxn ang="0">
                  <a:pos x="14" y="34"/>
                </a:cxn>
                <a:cxn ang="0">
                  <a:pos x="6" y="46"/>
                </a:cxn>
                <a:cxn ang="0">
                  <a:pos x="0" y="56"/>
                </a:cxn>
                <a:cxn ang="0">
                  <a:pos x="0" y="66"/>
                </a:cxn>
                <a:cxn ang="0">
                  <a:pos x="2" y="74"/>
                </a:cxn>
                <a:cxn ang="0">
                  <a:pos x="8" y="80"/>
                </a:cxn>
                <a:cxn ang="0">
                  <a:pos x="14" y="84"/>
                </a:cxn>
                <a:cxn ang="0">
                  <a:pos x="24" y="86"/>
                </a:cxn>
                <a:cxn ang="0">
                  <a:pos x="34" y="84"/>
                </a:cxn>
                <a:cxn ang="0">
                  <a:pos x="34" y="84"/>
                </a:cxn>
                <a:cxn ang="0">
                  <a:pos x="50" y="80"/>
                </a:cxn>
                <a:cxn ang="0">
                  <a:pos x="64" y="78"/>
                </a:cxn>
                <a:cxn ang="0">
                  <a:pos x="68" y="74"/>
                </a:cxn>
                <a:cxn ang="0">
                  <a:pos x="74" y="70"/>
                </a:cxn>
                <a:cxn ang="0">
                  <a:pos x="84" y="56"/>
                </a:cxn>
                <a:cxn ang="0">
                  <a:pos x="84" y="56"/>
                </a:cxn>
                <a:cxn ang="0">
                  <a:pos x="86" y="48"/>
                </a:cxn>
                <a:cxn ang="0">
                  <a:pos x="86" y="38"/>
                </a:cxn>
                <a:cxn ang="0">
                  <a:pos x="82" y="28"/>
                </a:cxn>
                <a:cxn ang="0">
                  <a:pos x="78" y="20"/>
                </a:cxn>
                <a:cxn ang="0">
                  <a:pos x="66" y="6"/>
                </a:cxn>
                <a:cxn ang="0">
                  <a:pos x="60" y="0"/>
                </a:cxn>
                <a:cxn ang="0">
                  <a:pos x="60" y="0"/>
                </a:cxn>
              </a:cxnLst>
              <a:rect l="0" t="0" r="r" b="b"/>
              <a:pathLst>
                <a:path w="86" h="86">
                  <a:moveTo>
                    <a:pt x="60" y="0"/>
                  </a:moveTo>
                  <a:lnTo>
                    <a:pt x="60" y="0"/>
                  </a:lnTo>
                  <a:lnTo>
                    <a:pt x="58" y="2"/>
                  </a:lnTo>
                  <a:lnTo>
                    <a:pt x="50" y="4"/>
                  </a:lnTo>
                  <a:lnTo>
                    <a:pt x="34" y="14"/>
                  </a:lnTo>
                  <a:lnTo>
                    <a:pt x="14" y="34"/>
                  </a:lnTo>
                  <a:lnTo>
                    <a:pt x="14" y="34"/>
                  </a:lnTo>
                  <a:lnTo>
                    <a:pt x="6" y="46"/>
                  </a:lnTo>
                  <a:lnTo>
                    <a:pt x="0" y="56"/>
                  </a:lnTo>
                  <a:lnTo>
                    <a:pt x="0" y="66"/>
                  </a:lnTo>
                  <a:lnTo>
                    <a:pt x="2" y="74"/>
                  </a:lnTo>
                  <a:lnTo>
                    <a:pt x="8" y="80"/>
                  </a:lnTo>
                  <a:lnTo>
                    <a:pt x="14" y="84"/>
                  </a:lnTo>
                  <a:lnTo>
                    <a:pt x="24" y="86"/>
                  </a:lnTo>
                  <a:lnTo>
                    <a:pt x="34" y="84"/>
                  </a:lnTo>
                  <a:lnTo>
                    <a:pt x="34" y="84"/>
                  </a:lnTo>
                  <a:lnTo>
                    <a:pt x="50" y="80"/>
                  </a:lnTo>
                  <a:lnTo>
                    <a:pt x="64" y="78"/>
                  </a:lnTo>
                  <a:lnTo>
                    <a:pt x="68" y="74"/>
                  </a:lnTo>
                  <a:lnTo>
                    <a:pt x="74" y="70"/>
                  </a:lnTo>
                  <a:lnTo>
                    <a:pt x="84" y="56"/>
                  </a:lnTo>
                  <a:lnTo>
                    <a:pt x="84" y="56"/>
                  </a:lnTo>
                  <a:lnTo>
                    <a:pt x="86" y="48"/>
                  </a:lnTo>
                  <a:lnTo>
                    <a:pt x="86" y="38"/>
                  </a:lnTo>
                  <a:lnTo>
                    <a:pt x="82" y="28"/>
                  </a:lnTo>
                  <a:lnTo>
                    <a:pt x="78" y="20"/>
                  </a:lnTo>
                  <a:lnTo>
                    <a:pt x="66" y="6"/>
                  </a:lnTo>
                  <a:lnTo>
                    <a:pt x="60" y="0"/>
                  </a:lnTo>
                  <a:lnTo>
                    <a:pt x="60" y="0"/>
                  </a:lnTo>
                  <a:close/>
                </a:path>
              </a:pathLst>
            </a:custGeom>
            <a:grpFill/>
            <a:ln w="9525">
              <a:noFill/>
              <a:round/>
              <a:headEnd/>
              <a:tailEnd/>
            </a:ln>
          </p:spPr>
          <p:txBody>
            <a:bodyPr/>
            <a:lstStyle/>
            <a:p>
              <a:pPr>
                <a:defRPr/>
              </a:pPr>
              <a:endParaRPr lang="ja-JP" altLang="en-US"/>
            </a:p>
          </p:txBody>
        </p:sp>
        <p:sp>
          <p:nvSpPr>
            <p:cNvPr id="25" name="Freeform 98">
              <a:extLst>
                <a:ext uri="{FF2B5EF4-FFF2-40B4-BE49-F238E27FC236}">
                  <a16:creationId xmlns:a16="http://schemas.microsoft.com/office/drawing/2014/main" id="{549CA5B1-4DF6-448F-B2C9-495DEEA96E0F}"/>
                </a:ext>
              </a:extLst>
            </p:cNvPr>
            <p:cNvSpPr>
              <a:spLocks noEditPoints="1"/>
            </p:cNvSpPr>
            <p:nvPr/>
          </p:nvSpPr>
          <p:spPr bwMode="auto">
            <a:xfrm>
              <a:off x="4148133" y="4967291"/>
              <a:ext cx="171450" cy="168275"/>
            </a:xfrm>
            <a:custGeom>
              <a:avLst/>
              <a:gdLst/>
              <a:ahLst/>
              <a:cxnLst>
                <a:cxn ang="0">
                  <a:pos x="4" y="92"/>
                </a:cxn>
                <a:cxn ang="0">
                  <a:pos x="4" y="92"/>
                </a:cxn>
                <a:cxn ang="0">
                  <a:pos x="12" y="100"/>
                </a:cxn>
                <a:cxn ang="0">
                  <a:pos x="22" y="104"/>
                </a:cxn>
                <a:cxn ang="0">
                  <a:pos x="34" y="106"/>
                </a:cxn>
                <a:cxn ang="0">
                  <a:pos x="46" y="104"/>
                </a:cxn>
                <a:cxn ang="0">
                  <a:pos x="60" y="102"/>
                </a:cxn>
                <a:cxn ang="0">
                  <a:pos x="60" y="102"/>
                </a:cxn>
                <a:cxn ang="0">
                  <a:pos x="72" y="98"/>
                </a:cxn>
                <a:cxn ang="0">
                  <a:pos x="82" y="94"/>
                </a:cxn>
                <a:cxn ang="0">
                  <a:pos x="92" y="86"/>
                </a:cxn>
                <a:cxn ang="0">
                  <a:pos x="102" y="72"/>
                </a:cxn>
                <a:cxn ang="0">
                  <a:pos x="102" y="72"/>
                </a:cxn>
                <a:cxn ang="0">
                  <a:pos x="106" y="66"/>
                </a:cxn>
                <a:cxn ang="0">
                  <a:pos x="108" y="60"/>
                </a:cxn>
                <a:cxn ang="0">
                  <a:pos x="106" y="48"/>
                </a:cxn>
                <a:cxn ang="0">
                  <a:pos x="104" y="38"/>
                </a:cxn>
                <a:cxn ang="0">
                  <a:pos x="98" y="26"/>
                </a:cxn>
                <a:cxn ang="0">
                  <a:pos x="84" y="10"/>
                </a:cxn>
                <a:cxn ang="0">
                  <a:pos x="78" y="4"/>
                </a:cxn>
                <a:cxn ang="0">
                  <a:pos x="74" y="0"/>
                </a:cxn>
                <a:cxn ang="0">
                  <a:pos x="72" y="0"/>
                </a:cxn>
                <a:cxn ang="0">
                  <a:pos x="72" y="0"/>
                </a:cxn>
                <a:cxn ang="0">
                  <a:pos x="66" y="2"/>
                </a:cxn>
                <a:cxn ang="0">
                  <a:pos x="54" y="6"/>
                </a:cxn>
                <a:cxn ang="0">
                  <a:pos x="38" y="16"/>
                </a:cxn>
                <a:cxn ang="0">
                  <a:pos x="16" y="36"/>
                </a:cxn>
                <a:cxn ang="0">
                  <a:pos x="16" y="36"/>
                </a:cxn>
                <a:cxn ang="0">
                  <a:pos x="6" y="52"/>
                </a:cxn>
                <a:cxn ang="0">
                  <a:pos x="0" y="66"/>
                </a:cxn>
                <a:cxn ang="0">
                  <a:pos x="0" y="72"/>
                </a:cxn>
                <a:cxn ang="0">
                  <a:pos x="0" y="80"/>
                </a:cxn>
                <a:cxn ang="0">
                  <a:pos x="2" y="86"/>
                </a:cxn>
                <a:cxn ang="0">
                  <a:pos x="4" y="92"/>
                </a:cxn>
                <a:cxn ang="0">
                  <a:pos x="4" y="92"/>
                </a:cxn>
                <a:cxn ang="0">
                  <a:pos x="68" y="22"/>
                </a:cxn>
                <a:cxn ang="0">
                  <a:pos x="68" y="22"/>
                </a:cxn>
                <a:cxn ang="0">
                  <a:pos x="74" y="30"/>
                </a:cxn>
                <a:cxn ang="0">
                  <a:pos x="82" y="42"/>
                </a:cxn>
                <a:cxn ang="0">
                  <a:pos x="86" y="52"/>
                </a:cxn>
                <a:cxn ang="0">
                  <a:pos x="86" y="56"/>
                </a:cxn>
                <a:cxn ang="0">
                  <a:pos x="84" y="62"/>
                </a:cxn>
                <a:cxn ang="0">
                  <a:pos x="84" y="62"/>
                </a:cxn>
                <a:cxn ang="0">
                  <a:pos x="78" y="70"/>
                </a:cxn>
                <a:cxn ang="0">
                  <a:pos x="72" y="76"/>
                </a:cxn>
                <a:cxn ang="0">
                  <a:pos x="66" y="78"/>
                </a:cxn>
                <a:cxn ang="0">
                  <a:pos x="56" y="82"/>
                </a:cxn>
                <a:cxn ang="0">
                  <a:pos x="40" y="86"/>
                </a:cxn>
                <a:cxn ang="0">
                  <a:pos x="40" y="86"/>
                </a:cxn>
                <a:cxn ang="0">
                  <a:pos x="34" y="86"/>
                </a:cxn>
                <a:cxn ang="0">
                  <a:pos x="30" y="86"/>
                </a:cxn>
                <a:cxn ang="0">
                  <a:pos x="26" y="84"/>
                </a:cxn>
                <a:cxn ang="0">
                  <a:pos x="22" y="80"/>
                </a:cxn>
                <a:cxn ang="0">
                  <a:pos x="22" y="80"/>
                </a:cxn>
                <a:cxn ang="0">
                  <a:pos x="20" y="76"/>
                </a:cxn>
                <a:cxn ang="0">
                  <a:pos x="22" y="68"/>
                </a:cxn>
                <a:cxn ang="0">
                  <a:pos x="24" y="60"/>
                </a:cxn>
                <a:cxn ang="0">
                  <a:pos x="32" y="50"/>
                </a:cxn>
                <a:cxn ang="0">
                  <a:pos x="32" y="50"/>
                </a:cxn>
                <a:cxn ang="0">
                  <a:pos x="44" y="38"/>
                </a:cxn>
                <a:cxn ang="0">
                  <a:pos x="54" y="30"/>
                </a:cxn>
                <a:cxn ang="0">
                  <a:pos x="68" y="22"/>
                </a:cxn>
                <a:cxn ang="0">
                  <a:pos x="68" y="22"/>
                </a:cxn>
              </a:cxnLst>
              <a:rect l="0" t="0" r="r" b="b"/>
              <a:pathLst>
                <a:path w="108" h="106">
                  <a:moveTo>
                    <a:pt x="4" y="92"/>
                  </a:moveTo>
                  <a:lnTo>
                    <a:pt x="4" y="92"/>
                  </a:lnTo>
                  <a:lnTo>
                    <a:pt x="12" y="100"/>
                  </a:lnTo>
                  <a:lnTo>
                    <a:pt x="22" y="104"/>
                  </a:lnTo>
                  <a:lnTo>
                    <a:pt x="34" y="106"/>
                  </a:lnTo>
                  <a:lnTo>
                    <a:pt x="46" y="104"/>
                  </a:lnTo>
                  <a:lnTo>
                    <a:pt x="60" y="102"/>
                  </a:lnTo>
                  <a:lnTo>
                    <a:pt x="60" y="102"/>
                  </a:lnTo>
                  <a:lnTo>
                    <a:pt x="72" y="98"/>
                  </a:lnTo>
                  <a:lnTo>
                    <a:pt x="82" y="94"/>
                  </a:lnTo>
                  <a:lnTo>
                    <a:pt x="92" y="86"/>
                  </a:lnTo>
                  <a:lnTo>
                    <a:pt x="102" y="72"/>
                  </a:lnTo>
                  <a:lnTo>
                    <a:pt x="102" y="72"/>
                  </a:lnTo>
                  <a:lnTo>
                    <a:pt x="106" y="66"/>
                  </a:lnTo>
                  <a:lnTo>
                    <a:pt x="108" y="60"/>
                  </a:lnTo>
                  <a:lnTo>
                    <a:pt x="106" y="48"/>
                  </a:lnTo>
                  <a:lnTo>
                    <a:pt x="104" y="38"/>
                  </a:lnTo>
                  <a:lnTo>
                    <a:pt x="98" y="26"/>
                  </a:lnTo>
                  <a:lnTo>
                    <a:pt x="84" y="10"/>
                  </a:lnTo>
                  <a:lnTo>
                    <a:pt x="78" y="4"/>
                  </a:lnTo>
                  <a:lnTo>
                    <a:pt x="74" y="0"/>
                  </a:lnTo>
                  <a:lnTo>
                    <a:pt x="72" y="0"/>
                  </a:lnTo>
                  <a:lnTo>
                    <a:pt x="72" y="0"/>
                  </a:lnTo>
                  <a:lnTo>
                    <a:pt x="66" y="2"/>
                  </a:lnTo>
                  <a:lnTo>
                    <a:pt x="54" y="6"/>
                  </a:lnTo>
                  <a:lnTo>
                    <a:pt x="38" y="16"/>
                  </a:lnTo>
                  <a:lnTo>
                    <a:pt x="16" y="36"/>
                  </a:lnTo>
                  <a:lnTo>
                    <a:pt x="16" y="36"/>
                  </a:lnTo>
                  <a:lnTo>
                    <a:pt x="6" y="52"/>
                  </a:lnTo>
                  <a:lnTo>
                    <a:pt x="0" y="66"/>
                  </a:lnTo>
                  <a:lnTo>
                    <a:pt x="0" y="72"/>
                  </a:lnTo>
                  <a:lnTo>
                    <a:pt x="0" y="80"/>
                  </a:lnTo>
                  <a:lnTo>
                    <a:pt x="2" y="86"/>
                  </a:lnTo>
                  <a:lnTo>
                    <a:pt x="4" y="92"/>
                  </a:lnTo>
                  <a:lnTo>
                    <a:pt x="4" y="92"/>
                  </a:lnTo>
                  <a:close/>
                  <a:moveTo>
                    <a:pt x="68" y="22"/>
                  </a:moveTo>
                  <a:lnTo>
                    <a:pt x="68" y="22"/>
                  </a:lnTo>
                  <a:lnTo>
                    <a:pt x="74" y="30"/>
                  </a:lnTo>
                  <a:lnTo>
                    <a:pt x="82" y="42"/>
                  </a:lnTo>
                  <a:lnTo>
                    <a:pt x="86" y="52"/>
                  </a:lnTo>
                  <a:lnTo>
                    <a:pt x="86" y="56"/>
                  </a:lnTo>
                  <a:lnTo>
                    <a:pt x="84" y="62"/>
                  </a:lnTo>
                  <a:lnTo>
                    <a:pt x="84" y="62"/>
                  </a:lnTo>
                  <a:lnTo>
                    <a:pt x="78" y="70"/>
                  </a:lnTo>
                  <a:lnTo>
                    <a:pt x="72" y="76"/>
                  </a:lnTo>
                  <a:lnTo>
                    <a:pt x="66" y="78"/>
                  </a:lnTo>
                  <a:lnTo>
                    <a:pt x="56" y="82"/>
                  </a:lnTo>
                  <a:lnTo>
                    <a:pt x="40" y="86"/>
                  </a:lnTo>
                  <a:lnTo>
                    <a:pt x="40" y="86"/>
                  </a:lnTo>
                  <a:lnTo>
                    <a:pt x="34" y="86"/>
                  </a:lnTo>
                  <a:lnTo>
                    <a:pt x="30" y="86"/>
                  </a:lnTo>
                  <a:lnTo>
                    <a:pt x="26" y="84"/>
                  </a:lnTo>
                  <a:lnTo>
                    <a:pt x="22" y="80"/>
                  </a:lnTo>
                  <a:lnTo>
                    <a:pt x="22" y="80"/>
                  </a:lnTo>
                  <a:lnTo>
                    <a:pt x="20" y="76"/>
                  </a:lnTo>
                  <a:lnTo>
                    <a:pt x="22" y="68"/>
                  </a:lnTo>
                  <a:lnTo>
                    <a:pt x="24" y="60"/>
                  </a:lnTo>
                  <a:lnTo>
                    <a:pt x="32" y="50"/>
                  </a:lnTo>
                  <a:lnTo>
                    <a:pt x="32" y="50"/>
                  </a:lnTo>
                  <a:lnTo>
                    <a:pt x="44" y="38"/>
                  </a:lnTo>
                  <a:lnTo>
                    <a:pt x="54" y="30"/>
                  </a:lnTo>
                  <a:lnTo>
                    <a:pt x="68" y="22"/>
                  </a:lnTo>
                  <a:lnTo>
                    <a:pt x="68" y="22"/>
                  </a:lnTo>
                  <a:close/>
                </a:path>
              </a:pathLst>
            </a:custGeom>
            <a:grpFill/>
            <a:ln w="9525">
              <a:noFill/>
              <a:round/>
              <a:headEnd/>
              <a:tailEnd/>
            </a:ln>
          </p:spPr>
          <p:txBody>
            <a:bodyPr/>
            <a:lstStyle/>
            <a:p>
              <a:pPr>
                <a:defRPr/>
              </a:pPr>
              <a:endParaRPr lang="ja-JP" altLang="en-US"/>
            </a:p>
          </p:txBody>
        </p:sp>
        <p:sp>
          <p:nvSpPr>
            <p:cNvPr id="26" name="Freeform 99">
              <a:extLst>
                <a:ext uri="{FF2B5EF4-FFF2-40B4-BE49-F238E27FC236}">
                  <a16:creationId xmlns:a16="http://schemas.microsoft.com/office/drawing/2014/main" id="{788D68FA-2E88-4233-A3BA-937F667AAF10}"/>
                </a:ext>
              </a:extLst>
            </p:cNvPr>
            <p:cNvSpPr>
              <a:spLocks/>
            </p:cNvSpPr>
            <p:nvPr/>
          </p:nvSpPr>
          <p:spPr bwMode="auto">
            <a:xfrm>
              <a:off x="4164008" y="4983166"/>
              <a:ext cx="136525" cy="136525"/>
            </a:xfrm>
            <a:custGeom>
              <a:avLst/>
              <a:gdLst/>
              <a:ahLst/>
              <a:cxnLst>
                <a:cxn ang="0">
                  <a:pos x="60" y="0"/>
                </a:cxn>
                <a:cxn ang="0">
                  <a:pos x="60" y="0"/>
                </a:cxn>
                <a:cxn ang="0">
                  <a:pos x="58" y="2"/>
                </a:cxn>
                <a:cxn ang="0">
                  <a:pos x="50" y="4"/>
                </a:cxn>
                <a:cxn ang="0">
                  <a:pos x="34" y="14"/>
                </a:cxn>
                <a:cxn ang="0">
                  <a:pos x="14" y="34"/>
                </a:cxn>
                <a:cxn ang="0">
                  <a:pos x="14" y="34"/>
                </a:cxn>
                <a:cxn ang="0">
                  <a:pos x="6" y="46"/>
                </a:cxn>
                <a:cxn ang="0">
                  <a:pos x="0" y="56"/>
                </a:cxn>
                <a:cxn ang="0">
                  <a:pos x="0" y="66"/>
                </a:cxn>
                <a:cxn ang="0">
                  <a:pos x="2" y="74"/>
                </a:cxn>
                <a:cxn ang="0">
                  <a:pos x="8" y="80"/>
                </a:cxn>
                <a:cxn ang="0">
                  <a:pos x="14" y="84"/>
                </a:cxn>
                <a:cxn ang="0">
                  <a:pos x="24" y="86"/>
                </a:cxn>
                <a:cxn ang="0">
                  <a:pos x="34" y="84"/>
                </a:cxn>
                <a:cxn ang="0">
                  <a:pos x="34" y="84"/>
                </a:cxn>
                <a:cxn ang="0">
                  <a:pos x="50" y="80"/>
                </a:cxn>
                <a:cxn ang="0">
                  <a:pos x="64" y="78"/>
                </a:cxn>
                <a:cxn ang="0">
                  <a:pos x="68" y="74"/>
                </a:cxn>
                <a:cxn ang="0">
                  <a:pos x="74" y="70"/>
                </a:cxn>
                <a:cxn ang="0">
                  <a:pos x="84" y="56"/>
                </a:cxn>
                <a:cxn ang="0">
                  <a:pos x="84" y="56"/>
                </a:cxn>
                <a:cxn ang="0">
                  <a:pos x="86" y="48"/>
                </a:cxn>
                <a:cxn ang="0">
                  <a:pos x="86" y="38"/>
                </a:cxn>
                <a:cxn ang="0">
                  <a:pos x="82" y="28"/>
                </a:cxn>
                <a:cxn ang="0">
                  <a:pos x="78" y="20"/>
                </a:cxn>
                <a:cxn ang="0">
                  <a:pos x="66" y="6"/>
                </a:cxn>
                <a:cxn ang="0">
                  <a:pos x="60" y="0"/>
                </a:cxn>
                <a:cxn ang="0">
                  <a:pos x="60" y="0"/>
                </a:cxn>
              </a:cxnLst>
              <a:rect l="0" t="0" r="r" b="b"/>
              <a:pathLst>
                <a:path w="86" h="86">
                  <a:moveTo>
                    <a:pt x="60" y="0"/>
                  </a:moveTo>
                  <a:lnTo>
                    <a:pt x="60" y="0"/>
                  </a:lnTo>
                  <a:lnTo>
                    <a:pt x="58" y="2"/>
                  </a:lnTo>
                  <a:lnTo>
                    <a:pt x="50" y="4"/>
                  </a:lnTo>
                  <a:lnTo>
                    <a:pt x="34" y="14"/>
                  </a:lnTo>
                  <a:lnTo>
                    <a:pt x="14" y="34"/>
                  </a:lnTo>
                  <a:lnTo>
                    <a:pt x="14" y="34"/>
                  </a:lnTo>
                  <a:lnTo>
                    <a:pt x="6" y="46"/>
                  </a:lnTo>
                  <a:lnTo>
                    <a:pt x="0" y="56"/>
                  </a:lnTo>
                  <a:lnTo>
                    <a:pt x="0" y="66"/>
                  </a:lnTo>
                  <a:lnTo>
                    <a:pt x="2" y="74"/>
                  </a:lnTo>
                  <a:lnTo>
                    <a:pt x="8" y="80"/>
                  </a:lnTo>
                  <a:lnTo>
                    <a:pt x="14" y="84"/>
                  </a:lnTo>
                  <a:lnTo>
                    <a:pt x="24" y="86"/>
                  </a:lnTo>
                  <a:lnTo>
                    <a:pt x="34" y="84"/>
                  </a:lnTo>
                  <a:lnTo>
                    <a:pt x="34" y="84"/>
                  </a:lnTo>
                  <a:lnTo>
                    <a:pt x="50" y="80"/>
                  </a:lnTo>
                  <a:lnTo>
                    <a:pt x="64" y="78"/>
                  </a:lnTo>
                  <a:lnTo>
                    <a:pt x="68" y="74"/>
                  </a:lnTo>
                  <a:lnTo>
                    <a:pt x="74" y="70"/>
                  </a:lnTo>
                  <a:lnTo>
                    <a:pt x="84" y="56"/>
                  </a:lnTo>
                  <a:lnTo>
                    <a:pt x="84" y="56"/>
                  </a:lnTo>
                  <a:lnTo>
                    <a:pt x="86" y="48"/>
                  </a:lnTo>
                  <a:lnTo>
                    <a:pt x="86" y="38"/>
                  </a:lnTo>
                  <a:lnTo>
                    <a:pt x="82" y="28"/>
                  </a:lnTo>
                  <a:lnTo>
                    <a:pt x="78" y="20"/>
                  </a:lnTo>
                  <a:lnTo>
                    <a:pt x="66" y="6"/>
                  </a:lnTo>
                  <a:lnTo>
                    <a:pt x="60" y="0"/>
                  </a:lnTo>
                  <a:lnTo>
                    <a:pt x="60" y="0"/>
                  </a:lnTo>
                  <a:close/>
                </a:path>
              </a:pathLst>
            </a:custGeom>
            <a:grpFill/>
            <a:ln w="9525">
              <a:noFill/>
              <a:round/>
              <a:headEnd/>
              <a:tailEnd/>
            </a:ln>
          </p:spPr>
          <p:txBody>
            <a:bodyPr/>
            <a:lstStyle/>
            <a:p>
              <a:pPr>
                <a:defRPr/>
              </a:pPr>
              <a:endParaRPr lang="ja-JP" altLang="en-US"/>
            </a:p>
          </p:txBody>
        </p:sp>
        <p:sp>
          <p:nvSpPr>
            <p:cNvPr id="27" name="Freeform 101">
              <a:extLst>
                <a:ext uri="{FF2B5EF4-FFF2-40B4-BE49-F238E27FC236}">
                  <a16:creationId xmlns:a16="http://schemas.microsoft.com/office/drawing/2014/main" id="{E92ABB77-6D75-4335-A452-9D2BB0040CC9}"/>
                </a:ext>
              </a:extLst>
            </p:cNvPr>
            <p:cNvSpPr>
              <a:spLocks/>
            </p:cNvSpPr>
            <p:nvPr/>
          </p:nvSpPr>
          <p:spPr bwMode="auto">
            <a:xfrm>
              <a:off x="4684708" y="4783141"/>
              <a:ext cx="193675" cy="333375"/>
            </a:xfrm>
            <a:custGeom>
              <a:avLst/>
              <a:gdLst/>
              <a:ahLst/>
              <a:cxnLst>
                <a:cxn ang="0">
                  <a:pos x="0" y="106"/>
                </a:cxn>
                <a:cxn ang="0">
                  <a:pos x="0" y="106"/>
                </a:cxn>
                <a:cxn ang="0">
                  <a:pos x="2" y="128"/>
                </a:cxn>
                <a:cxn ang="0">
                  <a:pos x="8" y="148"/>
                </a:cxn>
                <a:cxn ang="0">
                  <a:pos x="14" y="164"/>
                </a:cxn>
                <a:cxn ang="0">
                  <a:pos x="22" y="180"/>
                </a:cxn>
                <a:cxn ang="0">
                  <a:pos x="32" y="192"/>
                </a:cxn>
                <a:cxn ang="0">
                  <a:pos x="44" y="202"/>
                </a:cxn>
                <a:cxn ang="0">
                  <a:pos x="56" y="208"/>
                </a:cxn>
                <a:cxn ang="0">
                  <a:pos x="68" y="210"/>
                </a:cxn>
                <a:cxn ang="0">
                  <a:pos x="68" y="210"/>
                </a:cxn>
                <a:cxn ang="0">
                  <a:pos x="80" y="206"/>
                </a:cxn>
                <a:cxn ang="0">
                  <a:pos x="90" y="200"/>
                </a:cxn>
                <a:cxn ang="0">
                  <a:pos x="100" y="190"/>
                </a:cxn>
                <a:cxn ang="0">
                  <a:pos x="108" y="176"/>
                </a:cxn>
                <a:cxn ang="0">
                  <a:pos x="114" y="162"/>
                </a:cxn>
                <a:cxn ang="0">
                  <a:pos x="120" y="144"/>
                </a:cxn>
                <a:cxn ang="0">
                  <a:pos x="122" y="124"/>
                </a:cxn>
                <a:cxn ang="0">
                  <a:pos x="122" y="102"/>
                </a:cxn>
                <a:cxn ang="0">
                  <a:pos x="122" y="102"/>
                </a:cxn>
                <a:cxn ang="0">
                  <a:pos x="118" y="82"/>
                </a:cxn>
                <a:cxn ang="0">
                  <a:pos x="114" y="62"/>
                </a:cxn>
                <a:cxn ang="0">
                  <a:pos x="106" y="44"/>
                </a:cxn>
                <a:cxn ang="0">
                  <a:pos x="98" y="30"/>
                </a:cxn>
                <a:cxn ang="0">
                  <a:pos x="88" y="16"/>
                </a:cxn>
                <a:cxn ang="0">
                  <a:pos x="78" y="8"/>
                </a:cxn>
                <a:cxn ang="0">
                  <a:pos x="66" y="2"/>
                </a:cxn>
                <a:cxn ang="0">
                  <a:pos x="54" y="0"/>
                </a:cxn>
                <a:cxn ang="0">
                  <a:pos x="54" y="0"/>
                </a:cxn>
                <a:cxn ang="0">
                  <a:pos x="42" y="2"/>
                </a:cxn>
                <a:cxn ang="0">
                  <a:pos x="30" y="10"/>
                </a:cxn>
                <a:cxn ang="0">
                  <a:pos x="20" y="20"/>
                </a:cxn>
                <a:cxn ang="0">
                  <a:pos x="12" y="32"/>
                </a:cxn>
                <a:cxn ang="0">
                  <a:pos x="6" y="48"/>
                </a:cxn>
                <a:cxn ang="0">
                  <a:pos x="2" y="66"/>
                </a:cxn>
                <a:cxn ang="0">
                  <a:pos x="0" y="86"/>
                </a:cxn>
                <a:cxn ang="0">
                  <a:pos x="0" y="106"/>
                </a:cxn>
                <a:cxn ang="0">
                  <a:pos x="0" y="106"/>
                </a:cxn>
              </a:cxnLst>
              <a:rect l="0" t="0" r="r" b="b"/>
              <a:pathLst>
                <a:path w="122" h="210">
                  <a:moveTo>
                    <a:pt x="0" y="106"/>
                  </a:moveTo>
                  <a:lnTo>
                    <a:pt x="0" y="106"/>
                  </a:lnTo>
                  <a:lnTo>
                    <a:pt x="2" y="128"/>
                  </a:lnTo>
                  <a:lnTo>
                    <a:pt x="8" y="148"/>
                  </a:lnTo>
                  <a:lnTo>
                    <a:pt x="14" y="164"/>
                  </a:lnTo>
                  <a:lnTo>
                    <a:pt x="22" y="180"/>
                  </a:lnTo>
                  <a:lnTo>
                    <a:pt x="32" y="192"/>
                  </a:lnTo>
                  <a:lnTo>
                    <a:pt x="44" y="202"/>
                  </a:lnTo>
                  <a:lnTo>
                    <a:pt x="56" y="208"/>
                  </a:lnTo>
                  <a:lnTo>
                    <a:pt x="68" y="210"/>
                  </a:lnTo>
                  <a:lnTo>
                    <a:pt x="68" y="210"/>
                  </a:lnTo>
                  <a:lnTo>
                    <a:pt x="80" y="206"/>
                  </a:lnTo>
                  <a:lnTo>
                    <a:pt x="90" y="200"/>
                  </a:lnTo>
                  <a:lnTo>
                    <a:pt x="100" y="190"/>
                  </a:lnTo>
                  <a:lnTo>
                    <a:pt x="108" y="176"/>
                  </a:lnTo>
                  <a:lnTo>
                    <a:pt x="114" y="162"/>
                  </a:lnTo>
                  <a:lnTo>
                    <a:pt x="120" y="144"/>
                  </a:lnTo>
                  <a:lnTo>
                    <a:pt x="122" y="124"/>
                  </a:lnTo>
                  <a:lnTo>
                    <a:pt x="122" y="102"/>
                  </a:lnTo>
                  <a:lnTo>
                    <a:pt x="122" y="102"/>
                  </a:lnTo>
                  <a:lnTo>
                    <a:pt x="118" y="82"/>
                  </a:lnTo>
                  <a:lnTo>
                    <a:pt x="114" y="62"/>
                  </a:lnTo>
                  <a:lnTo>
                    <a:pt x="106" y="44"/>
                  </a:lnTo>
                  <a:lnTo>
                    <a:pt x="98" y="30"/>
                  </a:lnTo>
                  <a:lnTo>
                    <a:pt x="88" y="16"/>
                  </a:lnTo>
                  <a:lnTo>
                    <a:pt x="78" y="8"/>
                  </a:lnTo>
                  <a:lnTo>
                    <a:pt x="66" y="2"/>
                  </a:lnTo>
                  <a:lnTo>
                    <a:pt x="54" y="0"/>
                  </a:lnTo>
                  <a:lnTo>
                    <a:pt x="54" y="0"/>
                  </a:lnTo>
                  <a:lnTo>
                    <a:pt x="42" y="2"/>
                  </a:lnTo>
                  <a:lnTo>
                    <a:pt x="30" y="10"/>
                  </a:lnTo>
                  <a:lnTo>
                    <a:pt x="20" y="20"/>
                  </a:lnTo>
                  <a:lnTo>
                    <a:pt x="12" y="32"/>
                  </a:lnTo>
                  <a:lnTo>
                    <a:pt x="6" y="48"/>
                  </a:lnTo>
                  <a:lnTo>
                    <a:pt x="2" y="66"/>
                  </a:lnTo>
                  <a:lnTo>
                    <a:pt x="0" y="86"/>
                  </a:lnTo>
                  <a:lnTo>
                    <a:pt x="0" y="106"/>
                  </a:lnTo>
                  <a:lnTo>
                    <a:pt x="0" y="106"/>
                  </a:lnTo>
                  <a:close/>
                </a:path>
              </a:pathLst>
            </a:custGeom>
            <a:grpFill/>
            <a:ln w="9525">
              <a:noFill/>
              <a:round/>
              <a:headEnd/>
              <a:tailEnd/>
            </a:ln>
          </p:spPr>
          <p:txBody>
            <a:bodyPr/>
            <a:lstStyle/>
            <a:p>
              <a:pPr>
                <a:defRPr/>
              </a:pPr>
              <a:endParaRPr lang="ja-JP" altLang="en-US"/>
            </a:p>
          </p:txBody>
        </p:sp>
        <p:sp>
          <p:nvSpPr>
            <p:cNvPr id="28" name="Freeform 102">
              <a:extLst>
                <a:ext uri="{FF2B5EF4-FFF2-40B4-BE49-F238E27FC236}">
                  <a16:creationId xmlns:a16="http://schemas.microsoft.com/office/drawing/2014/main" id="{4E44E2FE-C7CF-480B-AA7D-967B6BB10118}"/>
                </a:ext>
              </a:extLst>
            </p:cNvPr>
            <p:cNvSpPr>
              <a:spLocks/>
            </p:cNvSpPr>
            <p:nvPr/>
          </p:nvSpPr>
          <p:spPr bwMode="auto">
            <a:xfrm>
              <a:off x="4691058" y="4808541"/>
              <a:ext cx="165100" cy="282575"/>
            </a:xfrm>
            <a:custGeom>
              <a:avLst/>
              <a:gdLst/>
              <a:ahLst/>
              <a:cxnLst>
                <a:cxn ang="0">
                  <a:pos x="0" y="90"/>
                </a:cxn>
                <a:cxn ang="0">
                  <a:pos x="0" y="90"/>
                </a:cxn>
                <a:cxn ang="0">
                  <a:pos x="2" y="108"/>
                </a:cxn>
                <a:cxn ang="0">
                  <a:pos x="6" y="126"/>
                </a:cxn>
                <a:cxn ang="0">
                  <a:pos x="12" y="140"/>
                </a:cxn>
                <a:cxn ang="0">
                  <a:pos x="20" y="154"/>
                </a:cxn>
                <a:cxn ang="0">
                  <a:pos x="28" y="164"/>
                </a:cxn>
                <a:cxn ang="0">
                  <a:pos x="36" y="172"/>
                </a:cxn>
                <a:cxn ang="0">
                  <a:pos x="46" y="176"/>
                </a:cxn>
                <a:cxn ang="0">
                  <a:pos x="58" y="178"/>
                </a:cxn>
                <a:cxn ang="0">
                  <a:pos x="58" y="178"/>
                </a:cxn>
                <a:cxn ang="0">
                  <a:pos x="68" y="176"/>
                </a:cxn>
                <a:cxn ang="0">
                  <a:pos x="76" y="170"/>
                </a:cxn>
                <a:cxn ang="0">
                  <a:pos x="86" y="162"/>
                </a:cxn>
                <a:cxn ang="0">
                  <a:pos x="92" y="150"/>
                </a:cxn>
                <a:cxn ang="0">
                  <a:pos x="98" y="138"/>
                </a:cxn>
                <a:cxn ang="0">
                  <a:pos x="102" y="122"/>
                </a:cxn>
                <a:cxn ang="0">
                  <a:pos x="104" y="104"/>
                </a:cxn>
                <a:cxn ang="0">
                  <a:pos x="104" y="86"/>
                </a:cxn>
                <a:cxn ang="0">
                  <a:pos x="104" y="86"/>
                </a:cxn>
                <a:cxn ang="0">
                  <a:pos x="102" y="68"/>
                </a:cxn>
                <a:cxn ang="0">
                  <a:pos x="96" y="52"/>
                </a:cxn>
                <a:cxn ang="0">
                  <a:pos x="92" y="38"/>
                </a:cxn>
                <a:cxn ang="0">
                  <a:pos x="84" y="24"/>
                </a:cxn>
                <a:cxn ang="0">
                  <a:pos x="76" y="14"/>
                </a:cxn>
                <a:cxn ang="0">
                  <a:pos x="66" y="6"/>
                </a:cxn>
                <a:cxn ang="0">
                  <a:pos x="56" y="2"/>
                </a:cxn>
                <a:cxn ang="0">
                  <a:pos x="46" y="0"/>
                </a:cxn>
                <a:cxn ang="0">
                  <a:pos x="46" y="0"/>
                </a:cxn>
                <a:cxn ang="0">
                  <a:pos x="36" y="2"/>
                </a:cxn>
                <a:cxn ang="0">
                  <a:pos x="26" y="8"/>
                </a:cxn>
                <a:cxn ang="0">
                  <a:pos x="18" y="16"/>
                </a:cxn>
                <a:cxn ang="0">
                  <a:pos x="12" y="28"/>
                </a:cxn>
                <a:cxn ang="0">
                  <a:pos x="6" y="40"/>
                </a:cxn>
                <a:cxn ang="0">
                  <a:pos x="2" y="56"/>
                </a:cxn>
                <a:cxn ang="0">
                  <a:pos x="0" y="72"/>
                </a:cxn>
                <a:cxn ang="0">
                  <a:pos x="0" y="90"/>
                </a:cxn>
                <a:cxn ang="0">
                  <a:pos x="0" y="90"/>
                </a:cxn>
              </a:cxnLst>
              <a:rect l="0" t="0" r="r" b="b"/>
              <a:pathLst>
                <a:path w="104" h="178">
                  <a:moveTo>
                    <a:pt x="0" y="90"/>
                  </a:moveTo>
                  <a:lnTo>
                    <a:pt x="0" y="90"/>
                  </a:lnTo>
                  <a:lnTo>
                    <a:pt x="2" y="108"/>
                  </a:lnTo>
                  <a:lnTo>
                    <a:pt x="6" y="126"/>
                  </a:lnTo>
                  <a:lnTo>
                    <a:pt x="12" y="140"/>
                  </a:lnTo>
                  <a:lnTo>
                    <a:pt x="20" y="154"/>
                  </a:lnTo>
                  <a:lnTo>
                    <a:pt x="28" y="164"/>
                  </a:lnTo>
                  <a:lnTo>
                    <a:pt x="36" y="172"/>
                  </a:lnTo>
                  <a:lnTo>
                    <a:pt x="46" y="176"/>
                  </a:lnTo>
                  <a:lnTo>
                    <a:pt x="58" y="178"/>
                  </a:lnTo>
                  <a:lnTo>
                    <a:pt x="58" y="178"/>
                  </a:lnTo>
                  <a:lnTo>
                    <a:pt x="68" y="176"/>
                  </a:lnTo>
                  <a:lnTo>
                    <a:pt x="76" y="170"/>
                  </a:lnTo>
                  <a:lnTo>
                    <a:pt x="86" y="162"/>
                  </a:lnTo>
                  <a:lnTo>
                    <a:pt x="92" y="150"/>
                  </a:lnTo>
                  <a:lnTo>
                    <a:pt x="98" y="138"/>
                  </a:lnTo>
                  <a:lnTo>
                    <a:pt x="102" y="122"/>
                  </a:lnTo>
                  <a:lnTo>
                    <a:pt x="104" y="104"/>
                  </a:lnTo>
                  <a:lnTo>
                    <a:pt x="104" y="86"/>
                  </a:lnTo>
                  <a:lnTo>
                    <a:pt x="104" y="86"/>
                  </a:lnTo>
                  <a:lnTo>
                    <a:pt x="102" y="68"/>
                  </a:lnTo>
                  <a:lnTo>
                    <a:pt x="96" y="52"/>
                  </a:lnTo>
                  <a:lnTo>
                    <a:pt x="92" y="38"/>
                  </a:lnTo>
                  <a:lnTo>
                    <a:pt x="84" y="24"/>
                  </a:lnTo>
                  <a:lnTo>
                    <a:pt x="76" y="14"/>
                  </a:lnTo>
                  <a:lnTo>
                    <a:pt x="66" y="6"/>
                  </a:lnTo>
                  <a:lnTo>
                    <a:pt x="56" y="2"/>
                  </a:lnTo>
                  <a:lnTo>
                    <a:pt x="46" y="0"/>
                  </a:lnTo>
                  <a:lnTo>
                    <a:pt x="46" y="0"/>
                  </a:lnTo>
                  <a:lnTo>
                    <a:pt x="36" y="2"/>
                  </a:lnTo>
                  <a:lnTo>
                    <a:pt x="26" y="8"/>
                  </a:lnTo>
                  <a:lnTo>
                    <a:pt x="18" y="16"/>
                  </a:lnTo>
                  <a:lnTo>
                    <a:pt x="12" y="28"/>
                  </a:lnTo>
                  <a:lnTo>
                    <a:pt x="6" y="40"/>
                  </a:lnTo>
                  <a:lnTo>
                    <a:pt x="2" y="56"/>
                  </a:lnTo>
                  <a:lnTo>
                    <a:pt x="0" y="72"/>
                  </a:lnTo>
                  <a:lnTo>
                    <a:pt x="0" y="90"/>
                  </a:lnTo>
                  <a:lnTo>
                    <a:pt x="0" y="90"/>
                  </a:lnTo>
                  <a:close/>
                </a:path>
              </a:pathLst>
            </a:custGeom>
            <a:grpFill/>
            <a:ln w="9525">
              <a:noFill/>
              <a:round/>
              <a:headEnd/>
              <a:tailEnd/>
            </a:ln>
          </p:spPr>
          <p:txBody>
            <a:bodyPr/>
            <a:lstStyle/>
            <a:p>
              <a:pPr>
                <a:defRPr/>
              </a:pPr>
              <a:endParaRPr lang="ja-JP" altLang="en-US"/>
            </a:p>
          </p:txBody>
        </p:sp>
        <p:sp>
          <p:nvSpPr>
            <p:cNvPr id="29" name="Freeform 103">
              <a:extLst>
                <a:ext uri="{FF2B5EF4-FFF2-40B4-BE49-F238E27FC236}">
                  <a16:creationId xmlns:a16="http://schemas.microsoft.com/office/drawing/2014/main" id="{5785F2B5-9F26-452F-BEC2-D826B82D89D5}"/>
                </a:ext>
              </a:extLst>
            </p:cNvPr>
            <p:cNvSpPr>
              <a:spLocks/>
            </p:cNvSpPr>
            <p:nvPr/>
          </p:nvSpPr>
          <p:spPr bwMode="auto">
            <a:xfrm>
              <a:off x="4706933" y="5011741"/>
              <a:ext cx="133350" cy="79375"/>
            </a:xfrm>
            <a:custGeom>
              <a:avLst/>
              <a:gdLst/>
              <a:ahLst/>
              <a:cxnLst>
                <a:cxn ang="0">
                  <a:pos x="34" y="0"/>
                </a:cxn>
                <a:cxn ang="0">
                  <a:pos x="34" y="0"/>
                </a:cxn>
                <a:cxn ang="0">
                  <a:pos x="46" y="4"/>
                </a:cxn>
                <a:cxn ang="0">
                  <a:pos x="58" y="8"/>
                </a:cxn>
                <a:cxn ang="0">
                  <a:pos x="70" y="14"/>
                </a:cxn>
                <a:cxn ang="0">
                  <a:pos x="84" y="18"/>
                </a:cxn>
                <a:cxn ang="0">
                  <a:pos x="84" y="18"/>
                </a:cxn>
                <a:cxn ang="0">
                  <a:pos x="76" y="32"/>
                </a:cxn>
                <a:cxn ang="0">
                  <a:pos x="68" y="42"/>
                </a:cxn>
                <a:cxn ang="0">
                  <a:pos x="58" y="48"/>
                </a:cxn>
                <a:cxn ang="0">
                  <a:pos x="48" y="50"/>
                </a:cxn>
                <a:cxn ang="0">
                  <a:pos x="48" y="50"/>
                </a:cxn>
                <a:cxn ang="0">
                  <a:pos x="40" y="50"/>
                </a:cxn>
                <a:cxn ang="0">
                  <a:pos x="34" y="48"/>
                </a:cxn>
                <a:cxn ang="0">
                  <a:pos x="26" y="44"/>
                </a:cxn>
                <a:cxn ang="0">
                  <a:pos x="20" y="38"/>
                </a:cxn>
                <a:cxn ang="0">
                  <a:pos x="8" y="24"/>
                </a:cxn>
                <a:cxn ang="0">
                  <a:pos x="0" y="6"/>
                </a:cxn>
                <a:cxn ang="0">
                  <a:pos x="0" y="6"/>
                </a:cxn>
                <a:cxn ang="0">
                  <a:pos x="16" y="2"/>
                </a:cxn>
                <a:cxn ang="0">
                  <a:pos x="34" y="0"/>
                </a:cxn>
                <a:cxn ang="0">
                  <a:pos x="34" y="0"/>
                </a:cxn>
              </a:cxnLst>
              <a:rect l="0" t="0" r="r" b="b"/>
              <a:pathLst>
                <a:path w="84" h="50">
                  <a:moveTo>
                    <a:pt x="34" y="0"/>
                  </a:moveTo>
                  <a:lnTo>
                    <a:pt x="34" y="0"/>
                  </a:lnTo>
                  <a:lnTo>
                    <a:pt x="46" y="4"/>
                  </a:lnTo>
                  <a:lnTo>
                    <a:pt x="58" y="8"/>
                  </a:lnTo>
                  <a:lnTo>
                    <a:pt x="70" y="14"/>
                  </a:lnTo>
                  <a:lnTo>
                    <a:pt x="84" y="18"/>
                  </a:lnTo>
                  <a:lnTo>
                    <a:pt x="84" y="18"/>
                  </a:lnTo>
                  <a:lnTo>
                    <a:pt x="76" y="32"/>
                  </a:lnTo>
                  <a:lnTo>
                    <a:pt x="68" y="42"/>
                  </a:lnTo>
                  <a:lnTo>
                    <a:pt x="58" y="48"/>
                  </a:lnTo>
                  <a:lnTo>
                    <a:pt x="48" y="50"/>
                  </a:lnTo>
                  <a:lnTo>
                    <a:pt x="48" y="50"/>
                  </a:lnTo>
                  <a:lnTo>
                    <a:pt x="40" y="50"/>
                  </a:lnTo>
                  <a:lnTo>
                    <a:pt x="34" y="48"/>
                  </a:lnTo>
                  <a:lnTo>
                    <a:pt x="26" y="44"/>
                  </a:lnTo>
                  <a:lnTo>
                    <a:pt x="20" y="38"/>
                  </a:lnTo>
                  <a:lnTo>
                    <a:pt x="8" y="24"/>
                  </a:lnTo>
                  <a:lnTo>
                    <a:pt x="0" y="6"/>
                  </a:lnTo>
                  <a:lnTo>
                    <a:pt x="0" y="6"/>
                  </a:lnTo>
                  <a:lnTo>
                    <a:pt x="16" y="2"/>
                  </a:lnTo>
                  <a:lnTo>
                    <a:pt x="34" y="0"/>
                  </a:lnTo>
                  <a:lnTo>
                    <a:pt x="34" y="0"/>
                  </a:lnTo>
                  <a:close/>
                </a:path>
              </a:pathLst>
            </a:custGeom>
            <a:grpFill/>
            <a:ln w="9525">
              <a:noFill/>
              <a:round/>
              <a:headEnd/>
              <a:tailEnd/>
            </a:ln>
          </p:spPr>
          <p:txBody>
            <a:bodyPr/>
            <a:lstStyle/>
            <a:p>
              <a:pPr>
                <a:defRPr/>
              </a:pPr>
              <a:endParaRPr lang="ja-JP" altLang="en-US"/>
            </a:p>
          </p:txBody>
        </p:sp>
        <p:sp>
          <p:nvSpPr>
            <p:cNvPr id="30" name="Freeform 104">
              <a:extLst>
                <a:ext uri="{FF2B5EF4-FFF2-40B4-BE49-F238E27FC236}">
                  <a16:creationId xmlns:a16="http://schemas.microsoft.com/office/drawing/2014/main" id="{F589768B-6205-4978-94E6-82D20B43E99B}"/>
                </a:ext>
              </a:extLst>
            </p:cNvPr>
            <p:cNvSpPr>
              <a:spLocks/>
            </p:cNvSpPr>
            <p:nvPr/>
          </p:nvSpPr>
          <p:spPr bwMode="auto">
            <a:xfrm>
              <a:off x="3948108" y="4757741"/>
              <a:ext cx="838200" cy="419100"/>
            </a:xfrm>
            <a:custGeom>
              <a:avLst/>
              <a:gdLst/>
              <a:ahLst/>
              <a:cxnLst>
                <a:cxn ang="0">
                  <a:pos x="230" y="6"/>
                </a:cxn>
                <a:cxn ang="0">
                  <a:pos x="106" y="6"/>
                </a:cxn>
                <a:cxn ang="0">
                  <a:pos x="24" y="0"/>
                </a:cxn>
                <a:cxn ang="0">
                  <a:pos x="14" y="2"/>
                </a:cxn>
                <a:cxn ang="0">
                  <a:pos x="6" y="8"/>
                </a:cxn>
                <a:cxn ang="0">
                  <a:pos x="0" y="28"/>
                </a:cxn>
                <a:cxn ang="0">
                  <a:pos x="8" y="44"/>
                </a:cxn>
                <a:cxn ang="0">
                  <a:pos x="18" y="52"/>
                </a:cxn>
                <a:cxn ang="0">
                  <a:pos x="32" y="58"/>
                </a:cxn>
                <a:cxn ang="0">
                  <a:pos x="42" y="58"/>
                </a:cxn>
                <a:cxn ang="0">
                  <a:pos x="110" y="60"/>
                </a:cxn>
                <a:cxn ang="0">
                  <a:pos x="130" y="68"/>
                </a:cxn>
                <a:cxn ang="0">
                  <a:pos x="168" y="78"/>
                </a:cxn>
                <a:cxn ang="0">
                  <a:pos x="196" y="84"/>
                </a:cxn>
                <a:cxn ang="0">
                  <a:pos x="194" y="88"/>
                </a:cxn>
                <a:cxn ang="0">
                  <a:pos x="184" y="110"/>
                </a:cxn>
                <a:cxn ang="0">
                  <a:pos x="180" y="130"/>
                </a:cxn>
                <a:cxn ang="0">
                  <a:pos x="182" y="154"/>
                </a:cxn>
                <a:cxn ang="0">
                  <a:pos x="190" y="180"/>
                </a:cxn>
                <a:cxn ang="0">
                  <a:pos x="202" y="202"/>
                </a:cxn>
                <a:cxn ang="0">
                  <a:pos x="214" y="212"/>
                </a:cxn>
                <a:cxn ang="0">
                  <a:pos x="224" y="214"/>
                </a:cxn>
                <a:cxn ang="0">
                  <a:pos x="234" y="214"/>
                </a:cxn>
                <a:cxn ang="0">
                  <a:pos x="236" y="216"/>
                </a:cxn>
                <a:cxn ang="0">
                  <a:pos x="254" y="232"/>
                </a:cxn>
                <a:cxn ang="0">
                  <a:pos x="270" y="238"/>
                </a:cxn>
                <a:cxn ang="0">
                  <a:pos x="288" y="240"/>
                </a:cxn>
                <a:cxn ang="0">
                  <a:pos x="292" y="238"/>
                </a:cxn>
                <a:cxn ang="0">
                  <a:pos x="312" y="254"/>
                </a:cxn>
                <a:cxn ang="0">
                  <a:pos x="326" y="258"/>
                </a:cxn>
                <a:cxn ang="0">
                  <a:pos x="344" y="262"/>
                </a:cxn>
                <a:cxn ang="0">
                  <a:pos x="372" y="264"/>
                </a:cxn>
                <a:cxn ang="0">
                  <a:pos x="388" y="260"/>
                </a:cxn>
                <a:cxn ang="0">
                  <a:pos x="394" y="254"/>
                </a:cxn>
                <a:cxn ang="0">
                  <a:pos x="396" y="240"/>
                </a:cxn>
                <a:cxn ang="0">
                  <a:pos x="390" y="228"/>
                </a:cxn>
                <a:cxn ang="0">
                  <a:pos x="378" y="220"/>
                </a:cxn>
                <a:cxn ang="0">
                  <a:pos x="386" y="220"/>
                </a:cxn>
                <a:cxn ang="0">
                  <a:pos x="432" y="220"/>
                </a:cxn>
                <a:cxn ang="0">
                  <a:pos x="462" y="214"/>
                </a:cxn>
                <a:cxn ang="0">
                  <a:pos x="476" y="208"/>
                </a:cxn>
                <a:cxn ang="0">
                  <a:pos x="498" y="196"/>
                </a:cxn>
                <a:cxn ang="0">
                  <a:pos x="514" y="182"/>
                </a:cxn>
                <a:cxn ang="0">
                  <a:pos x="522" y="164"/>
                </a:cxn>
                <a:cxn ang="0">
                  <a:pos x="526" y="152"/>
                </a:cxn>
                <a:cxn ang="0">
                  <a:pos x="528" y="126"/>
                </a:cxn>
                <a:cxn ang="0">
                  <a:pos x="526" y="104"/>
                </a:cxn>
                <a:cxn ang="0">
                  <a:pos x="518" y="84"/>
                </a:cxn>
                <a:cxn ang="0">
                  <a:pos x="504" y="66"/>
                </a:cxn>
                <a:cxn ang="0">
                  <a:pos x="468" y="40"/>
                </a:cxn>
                <a:cxn ang="0">
                  <a:pos x="422" y="22"/>
                </a:cxn>
                <a:cxn ang="0">
                  <a:pos x="370" y="10"/>
                </a:cxn>
                <a:cxn ang="0">
                  <a:pos x="318" y="6"/>
                </a:cxn>
                <a:cxn ang="0">
                  <a:pos x="230" y="6"/>
                </a:cxn>
              </a:cxnLst>
              <a:rect l="0" t="0" r="r" b="b"/>
              <a:pathLst>
                <a:path w="528" h="264">
                  <a:moveTo>
                    <a:pt x="230" y="6"/>
                  </a:moveTo>
                  <a:lnTo>
                    <a:pt x="230" y="6"/>
                  </a:lnTo>
                  <a:lnTo>
                    <a:pt x="164" y="8"/>
                  </a:lnTo>
                  <a:lnTo>
                    <a:pt x="106" y="6"/>
                  </a:lnTo>
                  <a:lnTo>
                    <a:pt x="24" y="0"/>
                  </a:lnTo>
                  <a:lnTo>
                    <a:pt x="24" y="0"/>
                  </a:lnTo>
                  <a:lnTo>
                    <a:pt x="18" y="0"/>
                  </a:lnTo>
                  <a:lnTo>
                    <a:pt x="14" y="2"/>
                  </a:lnTo>
                  <a:lnTo>
                    <a:pt x="8" y="4"/>
                  </a:lnTo>
                  <a:lnTo>
                    <a:pt x="6" y="8"/>
                  </a:lnTo>
                  <a:lnTo>
                    <a:pt x="0" y="18"/>
                  </a:lnTo>
                  <a:lnTo>
                    <a:pt x="0" y="28"/>
                  </a:lnTo>
                  <a:lnTo>
                    <a:pt x="4" y="38"/>
                  </a:lnTo>
                  <a:lnTo>
                    <a:pt x="8" y="44"/>
                  </a:lnTo>
                  <a:lnTo>
                    <a:pt x="12" y="48"/>
                  </a:lnTo>
                  <a:lnTo>
                    <a:pt x="18" y="52"/>
                  </a:lnTo>
                  <a:lnTo>
                    <a:pt x="24" y="56"/>
                  </a:lnTo>
                  <a:lnTo>
                    <a:pt x="32" y="58"/>
                  </a:lnTo>
                  <a:lnTo>
                    <a:pt x="42" y="58"/>
                  </a:lnTo>
                  <a:lnTo>
                    <a:pt x="42" y="58"/>
                  </a:lnTo>
                  <a:lnTo>
                    <a:pt x="96" y="60"/>
                  </a:lnTo>
                  <a:lnTo>
                    <a:pt x="110" y="60"/>
                  </a:lnTo>
                  <a:lnTo>
                    <a:pt x="110" y="60"/>
                  </a:lnTo>
                  <a:lnTo>
                    <a:pt x="130" y="68"/>
                  </a:lnTo>
                  <a:lnTo>
                    <a:pt x="168" y="78"/>
                  </a:lnTo>
                  <a:lnTo>
                    <a:pt x="168" y="78"/>
                  </a:lnTo>
                  <a:lnTo>
                    <a:pt x="190" y="84"/>
                  </a:lnTo>
                  <a:lnTo>
                    <a:pt x="196" y="84"/>
                  </a:lnTo>
                  <a:lnTo>
                    <a:pt x="196" y="84"/>
                  </a:lnTo>
                  <a:lnTo>
                    <a:pt x="194" y="88"/>
                  </a:lnTo>
                  <a:lnTo>
                    <a:pt x="188" y="96"/>
                  </a:lnTo>
                  <a:lnTo>
                    <a:pt x="184" y="110"/>
                  </a:lnTo>
                  <a:lnTo>
                    <a:pt x="180" y="130"/>
                  </a:lnTo>
                  <a:lnTo>
                    <a:pt x="180" y="130"/>
                  </a:lnTo>
                  <a:lnTo>
                    <a:pt x="180" y="142"/>
                  </a:lnTo>
                  <a:lnTo>
                    <a:pt x="182" y="154"/>
                  </a:lnTo>
                  <a:lnTo>
                    <a:pt x="186" y="168"/>
                  </a:lnTo>
                  <a:lnTo>
                    <a:pt x="190" y="180"/>
                  </a:lnTo>
                  <a:lnTo>
                    <a:pt x="196" y="192"/>
                  </a:lnTo>
                  <a:lnTo>
                    <a:pt x="202" y="202"/>
                  </a:lnTo>
                  <a:lnTo>
                    <a:pt x="208" y="208"/>
                  </a:lnTo>
                  <a:lnTo>
                    <a:pt x="214" y="212"/>
                  </a:lnTo>
                  <a:lnTo>
                    <a:pt x="214" y="212"/>
                  </a:lnTo>
                  <a:lnTo>
                    <a:pt x="224" y="214"/>
                  </a:lnTo>
                  <a:lnTo>
                    <a:pt x="230" y="214"/>
                  </a:lnTo>
                  <a:lnTo>
                    <a:pt x="234" y="214"/>
                  </a:lnTo>
                  <a:lnTo>
                    <a:pt x="234" y="214"/>
                  </a:lnTo>
                  <a:lnTo>
                    <a:pt x="236" y="216"/>
                  </a:lnTo>
                  <a:lnTo>
                    <a:pt x="244" y="224"/>
                  </a:lnTo>
                  <a:lnTo>
                    <a:pt x="254" y="232"/>
                  </a:lnTo>
                  <a:lnTo>
                    <a:pt x="262" y="236"/>
                  </a:lnTo>
                  <a:lnTo>
                    <a:pt x="270" y="238"/>
                  </a:lnTo>
                  <a:lnTo>
                    <a:pt x="270" y="238"/>
                  </a:lnTo>
                  <a:lnTo>
                    <a:pt x="288" y="240"/>
                  </a:lnTo>
                  <a:lnTo>
                    <a:pt x="292" y="238"/>
                  </a:lnTo>
                  <a:lnTo>
                    <a:pt x="292" y="238"/>
                  </a:lnTo>
                  <a:lnTo>
                    <a:pt x="300" y="248"/>
                  </a:lnTo>
                  <a:lnTo>
                    <a:pt x="312" y="254"/>
                  </a:lnTo>
                  <a:lnTo>
                    <a:pt x="318" y="256"/>
                  </a:lnTo>
                  <a:lnTo>
                    <a:pt x="326" y="258"/>
                  </a:lnTo>
                  <a:lnTo>
                    <a:pt x="326" y="258"/>
                  </a:lnTo>
                  <a:lnTo>
                    <a:pt x="344" y="262"/>
                  </a:lnTo>
                  <a:lnTo>
                    <a:pt x="362" y="264"/>
                  </a:lnTo>
                  <a:lnTo>
                    <a:pt x="372" y="264"/>
                  </a:lnTo>
                  <a:lnTo>
                    <a:pt x="380" y="264"/>
                  </a:lnTo>
                  <a:lnTo>
                    <a:pt x="388" y="260"/>
                  </a:lnTo>
                  <a:lnTo>
                    <a:pt x="394" y="254"/>
                  </a:lnTo>
                  <a:lnTo>
                    <a:pt x="394" y="254"/>
                  </a:lnTo>
                  <a:lnTo>
                    <a:pt x="396" y="246"/>
                  </a:lnTo>
                  <a:lnTo>
                    <a:pt x="396" y="240"/>
                  </a:lnTo>
                  <a:lnTo>
                    <a:pt x="394" y="234"/>
                  </a:lnTo>
                  <a:lnTo>
                    <a:pt x="390" y="228"/>
                  </a:lnTo>
                  <a:lnTo>
                    <a:pt x="382" y="222"/>
                  </a:lnTo>
                  <a:lnTo>
                    <a:pt x="378" y="220"/>
                  </a:lnTo>
                  <a:lnTo>
                    <a:pt x="378" y="220"/>
                  </a:lnTo>
                  <a:lnTo>
                    <a:pt x="386" y="220"/>
                  </a:lnTo>
                  <a:lnTo>
                    <a:pt x="404" y="222"/>
                  </a:lnTo>
                  <a:lnTo>
                    <a:pt x="432" y="220"/>
                  </a:lnTo>
                  <a:lnTo>
                    <a:pt x="446" y="218"/>
                  </a:lnTo>
                  <a:lnTo>
                    <a:pt x="462" y="214"/>
                  </a:lnTo>
                  <a:lnTo>
                    <a:pt x="462" y="214"/>
                  </a:lnTo>
                  <a:lnTo>
                    <a:pt x="476" y="208"/>
                  </a:lnTo>
                  <a:lnTo>
                    <a:pt x="488" y="204"/>
                  </a:lnTo>
                  <a:lnTo>
                    <a:pt x="498" y="196"/>
                  </a:lnTo>
                  <a:lnTo>
                    <a:pt x="508" y="190"/>
                  </a:lnTo>
                  <a:lnTo>
                    <a:pt x="514" y="182"/>
                  </a:lnTo>
                  <a:lnTo>
                    <a:pt x="520" y="172"/>
                  </a:lnTo>
                  <a:lnTo>
                    <a:pt x="522" y="164"/>
                  </a:lnTo>
                  <a:lnTo>
                    <a:pt x="526" y="152"/>
                  </a:lnTo>
                  <a:lnTo>
                    <a:pt x="526" y="152"/>
                  </a:lnTo>
                  <a:lnTo>
                    <a:pt x="528" y="140"/>
                  </a:lnTo>
                  <a:lnTo>
                    <a:pt x="528" y="126"/>
                  </a:lnTo>
                  <a:lnTo>
                    <a:pt x="528" y="114"/>
                  </a:lnTo>
                  <a:lnTo>
                    <a:pt x="526" y="104"/>
                  </a:lnTo>
                  <a:lnTo>
                    <a:pt x="522" y="94"/>
                  </a:lnTo>
                  <a:lnTo>
                    <a:pt x="518" y="84"/>
                  </a:lnTo>
                  <a:lnTo>
                    <a:pt x="512" y="74"/>
                  </a:lnTo>
                  <a:lnTo>
                    <a:pt x="504" y="66"/>
                  </a:lnTo>
                  <a:lnTo>
                    <a:pt x="488" y="52"/>
                  </a:lnTo>
                  <a:lnTo>
                    <a:pt x="468" y="40"/>
                  </a:lnTo>
                  <a:lnTo>
                    <a:pt x="446" y="30"/>
                  </a:lnTo>
                  <a:lnTo>
                    <a:pt x="422" y="22"/>
                  </a:lnTo>
                  <a:lnTo>
                    <a:pt x="396" y="16"/>
                  </a:lnTo>
                  <a:lnTo>
                    <a:pt x="370" y="10"/>
                  </a:lnTo>
                  <a:lnTo>
                    <a:pt x="344" y="8"/>
                  </a:lnTo>
                  <a:lnTo>
                    <a:pt x="318" y="6"/>
                  </a:lnTo>
                  <a:lnTo>
                    <a:pt x="268" y="4"/>
                  </a:lnTo>
                  <a:lnTo>
                    <a:pt x="230" y="6"/>
                  </a:lnTo>
                  <a:lnTo>
                    <a:pt x="230" y="6"/>
                  </a:lnTo>
                  <a:close/>
                </a:path>
              </a:pathLst>
            </a:custGeom>
            <a:grpFill/>
            <a:ln w="9525">
              <a:noFill/>
              <a:round/>
              <a:headEnd/>
              <a:tailEnd/>
            </a:ln>
          </p:spPr>
          <p:txBody>
            <a:bodyPr/>
            <a:lstStyle/>
            <a:p>
              <a:pPr>
                <a:defRPr/>
              </a:pPr>
              <a:endParaRPr lang="ja-JP" altLang="en-US"/>
            </a:p>
          </p:txBody>
        </p:sp>
        <p:sp>
          <p:nvSpPr>
            <p:cNvPr id="31" name="Freeform 105">
              <a:extLst>
                <a:ext uri="{FF2B5EF4-FFF2-40B4-BE49-F238E27FC236}">
                  <a16:creationId xmlns:a16="http://schemas.microsoft.com/office/drawing/2014/main" id="{EFB4BDE5-22A9-424C-93D5-50B89558197B}"/>
                </a:ext>
              </a:extLst>
            </p:cNvPr>
            <p:cNvSpPr>
              <a:spLocks noEditPoints="1"/>
            </p:cNvSpPr>
            <p:nvPr/>
          </p:nvSpPr>
          <p:spPr bwMode="auto">
            <a:xfrm>
              <a:off x="3929058" y="4738691"/>
              <a:ext cx="876300" cy="457200"/>
            </a:xfrm>
            <a:custGeom>
              <a:avLst/>
              <a:gdLst/>
              <a:ahLst/>
              <a:cxnLst>
                <a:cxn ang="0">
                  <a:pos x="16" y="68"/>
                </a:cxn>
                <a:cxn ang="0">
                  <a:pos x="42" y="80"/>
                </a:cxn>
                <a:cxn ang="0">
                  <a:pos x="118" y="84"/>
                </a:cxn>
                <a:cxn ang="0">
                  <a:pos x="176" y="102"/>
                </a:cxn>
                <a:cxn ang="0">
                  <a:pos x="180" y="140"/>
                </a:cxn>
                <a:cxn ang="0">
                  <a:pos x="184" y="182"/>
                </a:cxn>
                <a:cxn ang="0">
                  <a:pos x="212" y="228"/>
                </a:cxn>
                <a:cxn ang="0">
                  <a:pos x="222" y="236"/>
                </a:cxn>
                <a:cxn ang="0">
                  <a:pos x="252" y="248"/>
                </a:cxn>
                <a:cxn ang="0">
                  <a:pos x="280" y="262"/>
                </a:cxn>
                <a:cxn ang="0">
                  <a:pos x="308" y="270"/>
                </a:cxn>
                <a:cxn ang="0">
                  <a:pos x="348" y="284"/>
                </a:cxn>
                <a:cxn ang="0">
                  <a:pos x="394" y="288"/>
                </a:cxn>
                <a:cxn ang="0">
                  <a:pos x="416" y="272"/>
                </a:cxn>
                <a:cxn ang="0">
                  <a:pos x="420" y="246"/>
                </a:cxn>
                <a:cxn ang="0">
                  <a:pos x="446" y="244"/>
                </a:cxn>
                <a:cxn ang="0">
                  <a:pos x="492" y="232"/>
                </a:cxn>
                <a:cxn ang="0">
                  <a:pos x="534" y="202"/>
                </a:cxn>
                <a:cxn ang="0">
                  <a:pos x="550" y="168"/>
                </a:cxn>
                <a:cxn ang="0">
                  <a:pos x="550" y="114"/>
                </a:cxn>
                <a:cxn ang="0">
                  <a:pos x="528" y="72"/>
                </a:cxn>
                <a:cxn ang="0">
                  <a:pos x="480" y="38"/>
                </a:cxn>
                <a:cxn ang="0">
                  <a:pos x="378" y="10"/>
                </a:cxn>
                <a:cxn ang="0">
                  <a:pos x="240" y="6"/>
                </a:cxn>
                <a:cxn ang="0">
                  <a:pos x="92" y="4"/>
                </a:cxn>
                <a:cxn ang="0">
                  <a:pos x="28" y="0"/>
                </a:cxn>
                <a:cxn ang="0">
                  <a:pos x="6" y="14"/>
                </a:cxn>
                <a:cxn ang="0">
                  <a:pos x="6" y="56"/>
                </a:cxn>
                <a:cxn ang="0">
                  <a:pos x="456" y="218"/>
                </a:cxn>
                <a:cxn ang="0">
                  <a:pos x="392" y="220"/>
                </a:cxn>
                <a:cxn ang="0">
                  <a:pos x="394" y="250"/>
                </a:cxn>
                <a:cxn ang="0">
                  <a:pos x="396" y="258"/>
                </a:cxn>
                <a:cxn ang="0">
                  <a:pos x="380" y="264"/>
                </a:cxn>
                <a:cxn ang="0">
                  <a:pos x="340" y="258"/>
                </a:cxn>
                <a:cxn ang="0">
                  <a:pos x="314" y="244"/>
                </a:cxn>
                <a:cxn ang="0">
                  <a:pos x="294" y="240"/>
                </a:cxn>
                <a:cxn ang="0">
                  <a:pos x="278" y="236"/>
                </a:cxn>
                <a:cxn ang="0">
                  <a:pos x="250" y="210"/>
                </a:cxn>
                <a:cxn ang="0">
                  <a:pos x="240" y="214"/>
                </a:cxn>
                <a:cxn ang="0">
                  <a:pos x="222" y="204"/>
                </a:cxn>
                <a:cxn ang="0">
                  <a:pos x="204" y="144"/>
                </a:cxn>
                <a:cxn ang="0">
                  <a:pos x="218" y="104"/>
                </a:cxn>
                <a:cxn ang="0">
                  <a:pos x="202" y="84"/>
                </a:cxn>
                <a:cxn ang="0">
                  <a:pos x="126" y="62"/>
                </a:cxn>
                <a:cxn ang="0">
                  <a:pos x="108" y="60"/>
                </a:cxn>
                <a:cxn ang="0">
                  <a:pos x="38" y="54"/>
                </a:cxn>
                <a:cxn ang="0">
                  <a:pos x="24" y="40"/>
                </a:cxn>
                <a:cxn ang="0">
                  <a:pos x="30" y="24"/>
                </a:cxn>
                <a:cxn ang="0">
                  <a:pos x="90" y="28"/>
                </a:cxn>
                <a:cxn ang="0">
                  <a:pos x="242" y="30"/>
                </a:cxn>
                <a:cxn ang="0">
                  <a:pos x="408" y="40"/>
                </a:cxn>
                <a:cxn ang="0">
                  <a:pos x="482" y="66"/>
                </a:cxn>
                <a:cxn ang="0">
                  <a:pos x="520" y="104"/>
                </a:cxn>
                <a:cxn ang="0">
                  <a:pos x="526" y="162"/>
                </a:cxn>
                <a:cxn ang="0">
                  <a:pos x="510" y="192"/>
                </a:cxn>
                <a:cxn ang="0">
                  <a:pos x="470" y="214"/>
                </a:cxn>
              </a:cxnLst>
              <a:rect l="0" t="0" r="r" b="b"/>
              <a:pathLst>
                <a:path w="552" h="288">
                  <a:moveTo>
                    <a:pt x="6" y="56"/>
                  </a:moveTo>
                  <a:lnTo>
                    <a:pt x="6" y="56"/>
                  </a:lnTo>
                  <a:lnTo>
                    <a:pt x="10" y="62"/>
                  </a:lnTo>
                  <a:lnTo>
                    <a:pt x="16" y="68"/>
                  </a:lnTo>
                  <a:lnTo>
                    <a:pt x="22" y="74"/>
                  </a:lnTo>
                  <a:lnTo>
                    <a:pt x="30" y="78"/>
                  </a:lnTo>
                  <a:lnTo>
                    <a:pt x="30" y="78"/>
                  </a:lnTo>
                  <a:lnTo>
                    <a:pt x="42" y="80"/>
                  </a:lnTo>
                  <a:lnTo>
                    <a:pt x="54" y="82"/>
                  </a:lnTo>
                  <a:lnTo>
                    <a:pt x="54" y="82"/>
                  </a:lnTo>
                  <a:lnTo>
                    <a:pt x="102" y="84"/>
                  </a:lnTo>
                  <a:lnTo>
                    <a:pt x="118" y="84"/>
                  </a:lnTo>
                  <a:lnTo>
                    <a:pt x="118" y="84"/>
                  </a:lnTo>
                  <a:lnTo>
                    <a:pt x="142" y="92"/>
                  </a:lnTo>
                  <a:lnTo>
                    <a:pt x="176" y="102"/>
                  </a:lnTo>
                  <a:lnTo>
                    <a:pt x="176" y="102"/>
                  </a:lnTo>
                  <a:lnTo>
                    <a:pt x="188" y="106"/>
                  </a:lnTo>
                  <a:lnTo>
                    <a:pt x="188" y="106"/>
                  </a:lnTo>
                  <a:lnTo>
                    <a:pt x="182" y="120"/>
                  </a:lnTo>
                  <a:lnTo>
                    <a:pt x="180" y="140"/>
                  </a:lnTo>
                  <a:lnTo>
                    <a:pt x="180" y="140"/>
                  </a:lnTo>
                  <a:lnTo>
                    <a:pt x="180" y="154"/>
                  </a:lnTo>
                  <a:lnTo>
                    <a:pt x="182" y="168"/>
                  </a:lnTo>
                  <a:lnTo>
                    <a:pt x="184" y="182"/>
                  </a:lnTo>
                  <a:lnTo>
                    <a:pt x="190" y="196"/>
                  </a:lnTo>
                  <a:lnTo>
                    <a:pt x="196" y="208"/>
                  </a:lnTo>
                  <a:lnTo>
                    <a:pt x="204" y="220"/>
                  </a:lnTo>
                  <a:lnTo>
                    <a:pt x="212" y="228"/>
                  </a:lnTo>
                  <a:lnTo>
                    <a:pt x="220" y="234"/>
                  </a:lnTo>
                  <a:lnTo>
                    <a:pt x="220" y="234"/>
                  </a:lnTo>
                  <a:lnTo>
                    <a:pt x="222" y="236"/>
                  </a:lnTo>
                  <a:lnTo>
                    <a:pt x="222" y="236"/>
                  </a:lnTo>
                  <a:lnTo>
                    <a:pt x="232" y="238"/>
                  </a:lnTo>
                  <a:lnTo>
                    <a:pt x="240" y="238"/>
                  </a:lnTo>
                  <a:lnTo>
                    <a:pt x="240" y="238"/>
                  </a:lnTo>
                  <a:lnTo>
                    <a:pt x="252" y="248"/>
                  </a:lnTo>
                  <a:lnTo>
                    <a:pt x="260" y="254"/>
                  </a:lnTo>
                  <a:lnTo>
                    <a:pt x="268" y="258"/>
                  </a:lnTo>
                  <a:lnTo>
                    <a:pt x="268" y="258"/>
                  </a:lnTo>
                  <a:lnTo>
                    <a:pt x="280" y="262"/>
                  </a:lnTo>
                  <a:lnTo>
                    <a:pt x="280" y="262"/>
                  </a:lnTo>
                  <a:lnTo>
                    <a:pt x="298" y="264"/>
                  </a:lnTo>
                  <a:lnTo>
                    <a:pt x="298" y="264"/>
                  </a:lnTo>
                  <a:lnTo>
                    <a:pt x="308" y="270"/>
                  </a:lnTo>
                  <a:lnTo>
                    <a:pt x="322" y="278"/>
                  </a:lnTo>
                  <a:lnTo>
                    <a:pt x="322" y="278"/>
                  </a:lnTo>
                  <a:lnTo>
                    <a:pt x="336" y="282"/>
                  </a:lnTo>
                  <a:lnTo>
                    <a:pt x="348" y="284"/>
                  </a:lnTo>
                  <a:lnTo>
                    <a:pt x="348" y="284"/>
                  </a:lnTo>
                  <a:lnTo>
                    <a:pt x="366" y="288"/>
                  </a:lnTo>
                  <a:lnTo>
                    <a:pt x="384" y="288"/>
                  </a:lnTo>
                  <a:lnTo>
                    <a:pt x="394" y="288"/>
                  </a:lnTo>
                  <a:lnTo>
                    <a:pt x="402" y="284"/>
                  </a:lnTo>
                  <a:lnTo>
                    <a:pt x="410" y="280"/>
                  </a:lnTo>
                  <a:lnTo>
                    <a:pt x="416" y="272"/>
                  </a:lnTo>
                  <a:lnTo>
                    <a:pt x="416" y="272"/>
                  </a:lnTo>
                  <a:lnTo>
                    <a:pt x="420" y="264"/>
                  </a:lnTo>
                  <a:lnTo>
                    <a:pt x="422" y="258"/>
                  </a:lnTo>
                  <a:lnTo>
                    <a:pt x="422" y="252"/>
                  </a:lnTo>
                  <a:lnTo>
                    <a:pt x="420" y="246"/>
                  </a:lnTo>
                  <a:lnTo>
                    <a:pt x="420" y="246"/>
                  </a:lnTo>
                  <a:lnTo>
                    <a:pt x="420" y="246"/>
                  </a:lnTo>
                  <a:lnTo>
                    <a:pt x="420" y="246"/>
                  </a:lnTo>
                  <a:lnTo>
                    <a:pt x="446" y="244"/>
                  </a:lnTo>
                  <a:lnTo>
                    <a:pt x="462" y="242"/>
                  </a:lnTo>
                  <a:lnTo>
                    <a:pt x="478" y="238"/>
                  </a:lnTo>
                  <a:lnTo>
                    <a:pt x="478" y="238"/>
                  </a:lnTo>
                  <a:lnTo>
                    <a:pt x="492" y="232"/>
                  </a:lnTo>
                  <a:lnTo>
                    <a:pt x="506" y="226"/>
                  </a:lnTo>
                  <a:lnTo>
                    <a:pt x="516" y="220"/>
                  </a:lnTo>
                  <a:lnTo>
                    <a:pt x="526" y="212"/>
                  </a:lnTo>
                  <a:lnTo>
                    <a:pt x="534" y="202"/>
                  </a:lnTo>
                  <a:lnTo>
                    <a:pt x="542" y="192"/>
                  </a:lnTo>
                  <a:lnTo>
                    <a:pt x="546" y="180"/>
                  </a:lnTo>
                  <a:lnTo>
                    <a:pt x="550" y="168"/>
                  </a:lnTo>
                  <a:lnTo>
                    <a:pt x="550" y="168"/>
                  </a:lnTo>
                  <a:lnTo>
                    <a:pt x="552" y="154"/>
                  </a:lnTo>
                  <a:lnTo>
                    <a:pt x="552" y="140"/>
                  </a:lnTo>
                  <a:lnTo>
                    <a:pt x="552" y="128"/>
                  </a:lnTo>
                  <a:lnTo>
                    <a:pt x="550" y="114"/>
                  </a:lnTo>
                  <a:lnTo>
                    <a:pt x="546" y="104"/>
                  </a:lnTo>
                  <a:lnTo>
                    <a:pt x="542" y="92"/>
                  </a:lnTo>
                  <a:lnTo>
                    <a:pt x="534" y="82"/>
                  </a:lnTo>
                  <a:lnTo>
                    <a:pt x="528" y="72"/>
                  </a:lnTo>
                  <a:lnTo>
                    <a:pt x="528" y="72"/>
                  </a:lnTo>
                  <a:lnTo>
                    <a:pt x="514" y="58"/>
                  </a:lnTo>
                  <a:lnTo>
                    <a:pt x="498" y="48"/>
                  </a:lnTo>
                  <a:lnTo>
                    <a:pt x="480" y="38"/>
                  </a:lnTo>
                  <a:lnTo>
                    <a:pt x="462" y="30"/>
                  </a:lnTo>
                  <a:lnTo>
                    <a:pt x="442" y="24"/>
                  </a:lnTo>
                  <a:lnTo>
                    <a:pt x="420" y="18"/>
                  </a:lnTo>
                  <a:lnTo>
                    <a:pt x="378" y="10"/>
                  </a:lnTo>
                  <a:lnTo>
                    <a:pt x="336" y="6"/>
                  </a:lnTo>
                  <a:lnTo>
                    <a:pt x="298" y="4"/>
                  </a:lnTo>
                  <a:lnTo>
                    <a:pt x="264" y="4"/>
                  </a:lnTo>
                  <a:lnTo>
                    <a:pt x="240" y="6"/>
                  </a:lnTo>
                  <a:lnTo>
                    <a:pt x="240" y="6"/>
                  </a:lnTo>
                  <a:lnTo>
                    <a:pt x="186" y="8"/>
                  </a:lnTo>
                  <a:lnTo>
                    <a:pt x="134" y="6"/>
                  </a:lnTo>
                  <a:lnTo>
                    <a:pt x="92" y="4"/>
                  </a:lnTo>
                  <a:lnTo>
                    <a:pt x="56" y="2"/>
                  </a:lnTo>
                  <a:lnTo>
                    <a:pt x="38" y="0"/>
                  </a:lnTo>
                  <a:lnTo>
                    <a:pt x="38" y="0"/>
                  </a:lnTo>
                  <a:lnTo>
                    <a:pt x="28" y="0"/>
                  </a:lnTo>
                  <a:lnTo>
                    <a:pt x="20" y="4"/>
                  </a:lnTo>
                  <a:lnTo>
                    <a:pt x="12" y="8"/>
                  </a:lnTo>
                  <a:lnTo>
                    <a:pt x="6" y="14"/>
                  </a:lnTo>
                  <a:lnTo>
                    <a:pt x="6" y="14"/>
                  </a:lnTo>
                  <a:lnTo>
                    <a:pt x="2" y="24"/>
                  </a:lnTo>
                  <a:lnTo>
                    <a:pt x="0" y="34"/>
                  </a:lnTo>
                  <a:lnTo>
                    <a:pt x="2" y="46"/>
                  </a:lnTo>
                  <a:lnTo>
                    <a:pt x="6" y="56"/>
                  </a:lnTo>
                  <a:lnTo>
                    <a:pt x="6" y="56"/>
                  </a:lnTo>
                  <a:close/>
                  <a:moveTo>
                    <a:pt x="470" y="214"/>
                  </a:moveTo>
                  <a:lnTo>
                    <a:pt x="470" y="214"/>
                  </a:lnTo>
                  <a:lnTo>
                    <a:pt x="456" y="218"/>
                  </a:lnTo>
                  <a:lnTo>
                    <a:pt x="442" y="220"/>
                  </a:lnTo>
                  <a:lnTo>
                    <a:pt x="418" y="222"/>
                  </a:lnTo>
                  <a:lnTo>
                    <a:pt x="400" y="220"/>
                  </a:lnTo>
                  <a:lnTo>
                    <a:pt x="392" y="220"/>
                  </a:lnTo>
                  <a:lnTo>
                    <a:pt x="384" y="242"/>
                  </a:lnTo>
                  <a:lnTo>
                    <a:pt x="384" y="242"/>
                  </a:lnTo>
                  <a:lnTo>
                    <a:pt x="392" y="246"/>
                  </a:lnTo>
                  <a:lnTo>
                    <a:pt x="394" y="250"/>
                  </a:lnTo>
                  <a:lnTo>
                    <a:pt x="396" y="254"/>
                  </a:lnTo>
                  <a:lnTo>
                    <a:pt x="396" y="254"/>
                  </a:lnTo>
                  <a:lnTo>
                    <a:pt x="396" y="256"/>
                  </a:lnTo>
                  <a:lnTo>
                    <a:pt x="396" y="258"/>
                  </a:lnTo>
                  <a:lnTo>
                    <a:pt x="396" y="258"/>
                  </a:lnTo>
                  <a:lnTo>
                    <a:pt x="392" y="262"/>
                  </a:lnTo>
                  <a:lnTo>
                    <a:pt x="390" y="264"/>
                  </a:lnTo>
                  <a:lnTo>
                    <a:pt x="380" y="264"/>
                  </a:lnTo>
                  <a:lnTo>
                    <a:pt x="368" y="264"/>
                  </a:lnTo>
                  <a:lnTo>
                    <a:pt x="354" y="262"/>
                  </a:lnTo>
                  <a:lnTo>
                    <a:pt x="354" y="262"/>
                  </a:lnTo>
                  <a:lnTo>
                    <a:pt x="340" y="258"/>
                  </a:lnTo>
                  <a:lnTo>
                    <a:pt x="340" y="258"/>
                  </a:lnTo>
                  <a:lnTo>
                    <a:pt x="328" y="256"/>
                  </a:lnTo>
                  <a:lnTo>
                    <a:pt x="320" y="250"/>
                  </a:lnTo>
                  <a:lnTo>
                    <a:pt x="314" y="244"/>
                  </a:lnTo>
                  <a:lnTo>
                    <a:pt x="300" y="226"/>
                  </a:lnTo>
                  <a:lnTo>
                    <a:pt x="300" y="226"/>
                  </a:lnTo>
                  <a:lnTo>
                    <a:pt x="294" y="240"/>
                  </a:lnTo>
                  <a:lnTo>
                    <a:pt x="294" y="240"/>
                  </a:lnTo>
                  <a:lnTo>
                    <a:pt x="284" y="238"/>
                  </a:lnTo>
                  <a:lnTo>
                    <a:pt x="284" y="238"/>
                  </a:lnTo>
                  <a:lnTo>
                    <a:pt x="278" y="236"/>
                  </a:lnTo>
                  <a:lnTo>
                    <a:pt x="278" y="236"/>
                  </a:lnTo>
                  <a:lnTo>
                    <a:pt x="270" y="232"/>
                  </a:lnTo>
                  <a:lnTo>
                    <a:pt x="264" y="228"/>
                  </a:lnTo>
                  <a:lnTo>
                    <a:pt x="256" y="218"/>
                  </a:lnTo>
                  <a:lnTo>
                    <a:pt x="250" y="210"/>
                  </a:lnTo>
                  <a:lnTo>
                    <a:pt x="250" y="210"/>
                  </a:lnTo>
                  <a:lnTo>
                    <a:pt x="242" y="214"/>
                  </a:lnTo>
                  <a:lnTo>
                    <a:pt x="242" y="214"/>
                  </a:lnTo>
                  <a:lnTo>
                    <a:pt x="240" y="214"/>
                  </a:lnTo>
                  <a:lnTo>
                    <a:pt x="230" y="212"/>
                  </a:lnTo>
                  <a:lnTo>
                    <a:pt x="230" y="212"/>
                  </a:lnTo>
                  <a:lnTo>
                    <a:pt x="226" y="210"/>
                  </a:lnTo>
                  <a:lnTo>
                    <a:pt x="222" y="204"/>
                  </a:lnTo>
                  <a:lnTo>
                    <a:pt x="212" y="186"/>
                  </a:lnTo>
                  <a:lnTo>
                    <a:pt x="206" y="164"/>
                  </a:lnTo>
                  <a:lnTo>
                    <a:pt x="204" y="154"/>
                  </a:lnTo>
                  <a:lnTo>
                    <a:pt x="204" y="144"/>
                  </a:lnTo>
                  <a:lnTo>
                    <a:pt x="204" y="144"/>
                  </a:lnTo>
                  <a:lnTo>
                    <a:pt x="206" y="126"/>
                  </a:lnTo>
                  <a:lnTo>
                    <a:pt x="212" y="114"/>
                  </a:lnTo>
                  <a:lnTo>
                    <a:pt x="218" y="104"/>
                  </a:lnTo>
                  <a:lnTo>
                    <a:pt x="234" y="86"/>
                  </a:lnTo>
                  <a:lnTo>
                    <a:pt x="208" y="84"/>
                  </a:lnTo>
                  <a:lnTo>
                    <a:pt x="208" y="84"/>
                  </a:lnTo>
                  <a:lnTo>
                    <a:pt x="202" y="84"/>
                  </a:lnTo>
                  <a:lnTo>
                    <a:pt x="182" y="80"/>
                  </a:lnTo>
                  <a:lnTo>
                    <a:pt x="182" y="80"/>
                  </a:lnTo>
                  <a:lnTo>
                    <a:pt x="146" y="68"/>
                  </a:lnTo>
                  <a:lnTo>
                    <a:pt x="126" y="62"/>
                  </a:lnTo>
                  <a:lnTo>
                    <a:pt x="124" y="62"/>
                  </a:lnTo>
                  <a:lnTo>
                    <a:pt x="124" y="60"/>
                  </a:lnTo>
                  <a:lnTo>
                    <a:pt x="124" y="60"/>
                  </a:lnTo>
                  <a:lnTo>
                    <a:pt x="108" y="60"/>
                  </a:lnTo>
                  <a:lnTo>
                    <a:pt x="54" y="58"/>
                  </a:lnTo>
                  <a:lnTo>
                    <a:pt x="54" y="58"/>
                  </a:lnTo>
                  <a:lnTo>
                    <a:pt x="46" y="58"/>
                  </a:lnTo>
                  <a:lnTo>
                    <a:pt x="38" y="54"/>
                  </a:lnTo>
                  <a:lnTo>
                    <a:pt x="32" y="50"/>
                  </a:lnTo>
                  <a:lnTo>
                    <a:pt x="26" y="44"/>
                  </a:lnTo>
                  <a:lnTo>
                    <a:pt x="26" y="44"/>
                  </a:lnTo>
                  <a:lnTo>
                    <a:pt x="24" y="40"/>
                  </a:lnTo>
                  <a:lnTo>
                    <a:pt x="24" y="36"/>
                  </a:lnTo>
                  <a:lnTo>
                    <a:pt x="26" y="28"/>
                  </a:lnTo>
                  <a:lnTo>
                    <a:pt x="26" y="28"/>
                  </a:lnTo>
                  <a:lnTo>
                    <a:pt x="30" y="24"/>
                  </a:lnTo>
                  <a:lnTo>
                    <a:pt x="36" y="24"/>
                  </a:lnTo>
                  <a:lnTo>
                    <a:pt x="54" y="26"/>
                  </a:lnTo>
                  <a:lnTo>
                    <a:pt x="54" y="26"/>
                  </a:lnTo>
                  <a:lnTo>
                    <a:pt x="90" y="28"/>
                  </a:lnTo>
                  <a:lnTo>
                    <a:pt x="134" y="30"/>
                  </a:lnTo>
                  <a:lnTo>
                    <a:pt x="186" y="32"/>
                  </a:lnTo>
                  <a:lnTo>
                    <a:pt x="242" y="30"/>
                  </a:lnTo>
                  <a:lnTo>
                    <a:pt x="242" y="30"/>
                  </a:lnTo>
                  <a:lnTo>
                    <a:pt x="290" y="28"/>
                  </a:lnTo>
                  <a:lnTo>
                    <a:pt x="326" y="30"/>
                  </a:lnTo>
                  <a:lnTo>
                    <a:pt x="366" y="32"/>
                  </a:lnTo>
                  <a:lnTo>
                    <a:pt x="408" y="40"/>
                  </a:lnTo>
                  <a:lnTo>
                    <a:pt x="428" y="44"/>
                  </a:lnTo>
                  <a:lnTo>
                    <a:pt x="446" y="50"/>
                  </a:lnTo>
                  <a:lnTo>
                    <a:pt x="464" y="58"/>
                  </a:lnTo>
                  <a:lnTo>
                    <a:pt x="482" y="66"/>
                  </a:lnTo>
                  <a:lnTo>
                    <a:pt x="496" y="76"/>
                  </a:lnTo>
                  <a:lnTo>
                    <a:pt x="508" y="88"/>
                  </a:lnTo>
                  <a:lnTo>
                    <a:pt x="508" y="88"/>
                  </a:lnTo>
                  <a:lnTo>
                    <a:pt x="520" y="104"/>
                  </a:lnTo>
                  <a:lnTo>
                    <a:pt x="524" y="112"/>
                  </a:lnTo>
                  <a:lnTo>
                    <a:pt x="526" y="122"/>
                  </a:lnTo>
                  <a:lnTo>
                    <a:pt x="528" y="140"/>
                  </a:lnTo>
                  <a:lnTo>
                    <a:pt x="526" y="162"/>
                  </a:lnTo>
                  <a:lnTo>
                    <a:pt x="526" y="162"/>
                  </a:lnTo>
                  <a:lnTo>
                    <a:pt x="520" y="178"/>
                  </a:lnTo>
                  <a:lnTo>
                    <a:pt x="516" y="186"/>
                  </a:lnTo>
                  <a:lnTo>
                    <a:pt x="510" y="192"/>
                  </a:lnTo>
                  <a:lnTo>
                    <a:pt x="504" y="198"/>
                  </a:lnTo>
                  <a:lnTo>
                    <a:pt x="494" y="204"/>
                  </a:lnTo>
                  <a:lnTo>
                    <a:pt x="484" y="210"/>
                  </a:lnTo>
                  <a:lnTo>
                    <a:pt x="470" y="214"/>
                  </a:lnTo>
                  <a:lnTo>
                    <a:pt x="470" y="214"/>
                  </a:lnTo>
                  <a:close/>
                </a:path>
              </a:pathLst>
            </a:custGeom>
            <a:grpFill/>
            <a:ln w="9525">
              <a:noFill/>
              <a:round/>
              <a:headEnd/>
              <a:tailEnd/>
            </a:ln>
          </p:spPr>
          <p:txBody>
            <a:bodyPr/>
            <a:lstStyle/>
            <a:p>
              <a:pPr>
                <a:defRPr/>
              </a:pPr>
              <a:endParaRPr lang="ja-JP" altLang="en-US"/>
            </a:p>
          </p:txBody>
        </p:sp>
        <p:sp>
          <p:nvSpPr>
            <p:cNvPr id="32" name="Freeform 106">
              <a:extLst>
                <a:ext uri="{FF2B5EF4-FFF2-40B4-BE49-F238E27FC236}">
                  <a16:creationId xmlns:a16="http://schemas.microsoft.com/office/drawing/2014/main" id="{520A117E-A6B7-4039-BE17-1BBE8561C41E}"/>
                </a:ext>
              </a:extLst>
            </p:cNvPr>
            <p:cNvSpPr>
              <a:spLocks/>
            </p:cNvSpPr>
            <p:nvPr/>
          </p:nvSpPr>
          <p:spPr bwMode="auto">
            <a:xfrm>
              <a:off x="3948108" y="4757741"/>
              <a:ext cx="838200" cy="419100"/>
            </a:xfrm>
            <a:custGeom>
              <a:avLst/>
              <a:gdLst/>
              <a:ahLst/>
              <a:cxnLst>
                <a:cxn ang="0">
                  <a:pos x="230" y="6"/>
                </a:cxn>
                <a:cxn ang="0">
                  <a:pos x="106" y="6"/>
                </a:cxn>
                <a:cxn ang="0">
                  <a:pos x="24" y="0"/>
                </a:cxn>
                <a:cxn ang="0">
                  <a:pos x="14" y="2"/>
                </a:cxn>
                <a:cxn ang="0">
                  <a:pos x="6" y="8"/>
                </a:cxn>
                <a:cxn ang="0">
                  <a:pos x="0" y="28"/>
                </a:cxn>
                <a:cxn ang="0">
                  <a:pos x="8" y="44"/>
                </a:cxn>
                <a:cxn ang="0">
                  <a:pos x="18" y="52"/>
                </a:cxn>
                <a:cxn ang="0">
                  <a:pos x="32" y="58"/>
                </a:cxn>
                <a:cxn ang="0">
                  <a:pos x="42" y="58"/>
                </a:cxn>
                <a:cxn ang="0">
                  <a:pos x="110" y="60"/>
                </a:cxn>
                <a:cxn ang="0">
                  <a:pos x="130" y="68"/>
                </a:cxn>
                <a:cxn ang="0">
                  <a:pos x="168" y="78"/>
                </a:cxn>
                <a:cxn ang="0">
                  <a:pos x="196" y="84"/>
                </a:cxn>
                <a:cxn ang="0">
                  <a:pos x="194" y="88"/>
                </a:cxn>
                <a:cxn ang="0">
                  <a:pos x="184" y="110"/>
                </a:cxn>
                <a:cxn ang="0">
                  <a:pos x="180" y="130"/>
                </a:cxn>
                <a:cxn ang="0">
                  <a:pos x="182" y="154"/>
                </a:cxn>
                <a:cxn ang="0">
                  <a:pos x="190" y="180"/>
                </a:cxn>
                <a:cxn ang="0">
                  <a:pos x="202" y="202"/>
                </a:cxn>
                <a:cxn ang="0">
                  <a:pos x="214" y="212"/>
                </a:cxn>
                <a:cxn ang="0">
                  <a:pos x="224" y="214"/>
                </a:cxn>
                <a:cxn ang="0">
                  <a:pos x="234" y="214"/>
                </a:cxn>
                <a:cxn ang="0">
                  <a:pos x="236" y="216"/>
                </a:cxn>
                <a:cxn ang="0">
                  <a:pos x="254" y="232"/>
                </a:cxn>
                <a:cxn ang="0">
                  <a:pos x="270" y="238"/>
                </a:cxn>
                <a:cxn ang="0">
                  <a:pos x="288" y="240"/>
                </a:cxn>
                <a:cxn ang="0">
                  <a:pos x="292" y="238"/>
                </a:cxn>
                <a:cxn ang="0">
                  <a:pos x="312" y="254"/>
                </a:cxn>
                <a:cxn ang="0">
                  <a:pos x="326" y="258"/>
                </a:cxn>
                <a:cxn ang="0">
                  <a:pos x="344" y="262"/>
                </a:cxn>
                <a:cxn ang="0">
                  <a:pos x="372" y="264"/>
                </a:cxn>
                <a:cxn ang="0">
                  <a:pos x="388" y="260"/>
                </a:cxn>
                <a:cxn ang="0">
                  <a:pos x="394" y="254"/>
                </a:cxn>
                <a:cxn ang="0">
                  <a:pos x="396" y="240"/>
                </a:cxn>
                <a:cxn ang="0">
                  <a:pos x="390" y="228"/>
                </a:cxn>
                <a:cxn ang="0">
                  <a:pos x="378" y="220"/>
                </a:cxn>
                <a:cxn ang="0">
                  <a:pos x="386" y="220"/>
                </a:cxn>
                <a:cxn ang="0">
                  <a:pos x="432" y="220"/>
                </a:cxn>
                <a:cxn ang="0">
                  <a:pos x="462" y="214"/>
                </a:cxn>
                <a:cxn ang="0">
                  <a:pos x="476" y="208"/>
                </a:cxn>
                <a:cxn ang="0">
                  <a:pos x="498" y="196"/>
                </a:cxn>
                <a:cxn ang="0">
                  <a:pos x="514" y="182"/>
                </a:cxn>
                <a:cxn ang="0">
                  <a:pos x="522" y="164"/>
                </a:cxn>
                <a:cxn ang="0">
                  <a:pos x="526" y="152"/>
                </a:cxn>
                <a:cxn ang="0">
                  <a:pos x="528" y="126"/>
                </a:cxn>
                <a:cxn ang="0">
                  <a:pos x="526" y="104"/>
                </a:cxn>
                <a:cxn ang="0">
                  <a:pos x="518" y="84"/>
                </a:cxn>
                <a:cxn ang="0">
                  <a:pos x="504" y="66"/>
                </a:cxn>
                <a:cxn ang="0">
                  <a:pos x="468" y="40"/>
                </a:cxn>
                <a:cxn ang="0">
                  <a:pos x="422" y="22"/>
                </a:cxn>
                <a:cxn ang="0">
                  <a:pos x="370" y="10"/>
                </a:cxn>
                <a:cxn ang="0">
                  <a:pos x="318" y="6"/>
                </a:cxn>
                <a:cxn ang="0">
                  <a:pos x="230" y="6"/>
                </a:cxn>
              </a:cxnLst>
              <a:rect l="0" t="0" r="r" b="b"/>
              <a:pathLst>
                <a:path w="528" h="264">
                  <a:moveTo>
                    <a:pt x="230" y="6"/>
                  </a:moveTo>
                  <a:lnTo>
                    <a:pt x="230" y="6"/>
                  </a:lnTo>
                  <a:lnTo>
                    <a:pt x="164" y="8"/>
                  </a:lnTo>
                  <a:lnTo>
                    <a:pt x="106" y="6"/>
                  </a:lnTo>
                  <a:lnTo>
                    <a:pt x="24" y="0"/>
                  </a:lnTo>
                  <a:lnTo>
                    <a:pt x="24" y="0"/>
                  </a:lnTo>
                  <a:lnTo>
                    <a:pt x="18" y="0"/>
                  </a:lnTo>
                  <a:lnTo>
                    <a:pt x="14" y="2"/>
                  </a:lnTo>
                  <a:lnTo>
                    <a:pt x="8" y="4"/>
                  </a:lnTo>
                  <a:lnTo>
                    <a:pt x="6" y="8"/>
                  </a:lnTo>
                  <a:lnTo>
                    <a:pt x="0" y="18"/>
                  </a:lnTo>
                  <a:lnTo>
                    <a:pt x="0" y="28"/>
                  </a:lnTo>
                  <a:lnTo>
                    <a:pt x="4" y="38"/>
                  </a:lnTo>
                  <a:lnTo>
                    <a:pt x="8" y="44"/>
                  </a:lnTo>
                  <a:lnTo>
                    <a:pt x="12" y="48"/>
                  </a:lnTo>
                  <a:lnTo>
                    <a:pt x="18" y="52"/>
                  </a:lnTo>
                  <a:lnTo>
                    <a:pt x="24" y="56"/>
                  </a:lnTo>
                  <a:lnTo>
                    <a:pt x="32" y="58"/>
                  </a:lnTo>
                  <a:lnTo>
                    <a:pt x="42" y="58"/>
                  </a:lnTo>
                  <a:lnTo>
                    <a:pt x="42" y="58"/>
                  </a:lnTo>
                  <a:lnTo>
                    <a:pt x="96" y="60"/>
                  </a:lnTo>
                  <a:lnTo>
                    <a:pt x="110" y="60"/>
                  </a:lnTo>
                  <a:lnTo>
                    <a:pt x="110" y="60"/>
                  </a:lnTo>
                  <a:lnTo>
                    <a:pt x="130" y="68"/>
                  </a:lnTo>
                  <a:lnTo>
                    <a:pt x="168" y="78"/>
                  </a:lnTo>
                  <a:lnTo>
                    <a:pt x="168" y="78"/>
                  </a:lnTo>
                  <a:lnTo>
                    <a:pt x="190" y="84"/>
                  </a:lnTo>
                  <a:lnTo>
                    <a:pt x="196" y="84"/>
                  </a:lnTo>
                  <a:lnTo>
                    <a:pt x="196" y="84"/>
                  </a:lnTo>
                  <a:lnTo>
                    <a:pt x="194" y="88"/>
                  </a:lnTo>
                  <a:lnTo>
                    <a:pt x="188" y="96"/>
                  </a:lnTo>
                  <a:lnTo>
                    <a:pt x="184" y="110"/>
                  </a:lnTo>
                  <a:lnTo>
                    <a:pt x="180" y="130"/>
                  </a:lnTo>
                  <a:lnTo>
                    <a:pt x="180" y="130"/>
                  </a:lnTo>
                  <a:lnTo>
                    <a:pt x="180" y="142"/>
                  </a:lnTo>
                  <a:lnTo>
                    <a:pt x="182" y="154"/>
                  </a:lnTo>
                  <a:lnTo>
                    <a:pt x="186" y="168"/>
                  </a:lnTo>
                  <a:lnTo>
                    <a:pt x="190" y="180"/>
                  </a:lnTo>
                  <a:lnTo>
                    <a:pt x="196" y="192"/>
                  </a:lnTo>
                  <a:lnTo>
                    <a:pt x="202" y="202"/>
                  </a:lnTo>
                  <a:lnTo>
                    <a:pt x="208" y="208"/>
                  </a:lnTo>
                  <a:lnTo>
                    <a:pt x="214" y="212"/>
                  </a:lnTo>
                  <a:lnTo>
                    <a:pt x="214" y="212"/>
                  </a:lnTo>
                  <a:lnTo>
                    <a:pt x="224" y="214"/>
                  </a:lnTo>
                  <a:lnTo>
                    <a:pt x="230" y="214"/>
                  </a:lnTo>
                  <a:lnTo>
                    <a:pt x="234" y="214"/>
                  </a:lnTo>
                  <a:lnTo>
                    <a:pt x="234" y="214"/>
                  </a:lnTo>
                  <a:lnTo>
                    <a:pt x="236" y="216"/>
                  </a:lnTo>
                  <a:lnTo>
                    <a:pt x="244" y="224"/>
                  </a:lnTo>
                  <a:lnTo>
                    <a:pt x="254" y="232"/>
                  </a:lnTo>
                  <a:lnTo>
                    <a:pt x="262" y="236"/>
                  </a:lnTo>
                  <a:lnTo>
                    <a:pt x="270" y="238"/>
                  </a:lnTo>
                  <a:lnTo>
                    <a:pt x="270" y="238"/>
                  </a:lnTo>
                  <a:lnTo>
                    <a:pt x="288" y="240"/>
                  </a:lnTo>
                  <a:lnTo>
                    <a:pt x="292" y="238"/>
                  </a:lnTo>
                  <a:lnTo>
                    <a:pt x="292" y="238"/>
                  </a:lnTo>
                  <a:lnTo>
                    <a:pt x="300" y="248"/>
                  </a:lnTo>
                  <a:lnTo>
                    <a:pt x="312" y="254"/>
                  </a:lnTo>
                  <a:lnTo>
                    <a:pt x="318" y="256"/>
                  </a:lnTo>
                  <a:lnTo>
                    <a:pt x="326" y="258"/>
                  </a:lnTo>
                  <a:lnTo>
                    <a:pt x="326" y="258"/>
                  </a:lnTo>
                  <a:lnTo>
                    <a:pt x="344" y="262"/>
                  </a:lnTo>
                  <a:lnTo>
                    <a:pt x="362" y="264"/>
                  </a:lnTo>
                  <a:lnTo>
                    <a:pt x="372" y="264"/>
                  </a:lnTo>
                  <a:lnTo>
                    <a:pt x="380" y="264"/>
                  </a:lnTo>
                  <a:lnTo>
                    <a:pt x="388" y="260"/>
                  </a:lnTo>
                  <a:lnTo>
                    <a:pt x="394" y="254"/>
                  </a:lnTo>
                  <a:lnTo>
                    <a:pt x="394" y="254"/>
                  </a:lnTo>
                  <a:lnTo>
                    <a:pt x="396" y="246"/>
                  </a:lnTo>
                  <a:lnTo>
                    <a:pt x="396" y="240"/>
                  </a:lnTo>
                  <a:lnTo>
                    <a:pt x="394" y="234"/>
                  </a:lnTo>
                  <a:lnTo>
                    <a:pt x="390" y="228"/>
                  </a:lnTo>
                  <a:lnTo>
                    <a:pt x="382" y="222"/>
                  </a:lnTo>
                  <a:lnTo>
                    <a:pt x="378" y="220"/>
                  </a:lnTo>
                  <a:lnTo>
                    <a:pt x="378" y="220"/>
                  </a:lnTo>
                  <a:lnTo>
                    <a:pt x="386" y="220"/>
                  </a:lnTo>
                  <a:lnTo>
                    <a:pt x="404" y="222"/>
                  </a:lnTo>
                  <a:lnTo>
                    <a:pt x="432" y="220"/>
                  </a:lnTo>
                  <a:lnTo>
                    <a:pt x="446" y="218"/>
                  </a:lnTo>
                  <a:lnTo>
                    <a:pt x="462" y="214"/>
                  </a:lnTo>
                  <a:lnTo>
                    <a:pt x="462" y="214"/>
                  </a:lnTo>
                  <a:lnTo>
                    <a:pt x="476" y="208"/>
                  </a:lnTo>
                  <a:lnTo>
                    <a:pt x="488" y="204"/>
                  </a:lnTo>
                  <a:lnTo>
                    <a:pt x="498" y="196"/>
                  </a:lnTo>
                  <a:lnTo>
                    <a:pt x="508" y="190"/>
                  </a:lnTo>
                  <a:lnTo>
                    <a:pt x="514" y="182"/>
                  </a:lnTo>
                  <a:lnTo>
                    <a:pt x="520" y="172"/>
                  </a:lnTo>
                  <a:lnTo>
                    <a:pt x="522" y="164"/>
                  </a:lnTo>
                  <a:lnTo>
                    <a:pt x="526" y="152"/>
                  </a:lnTo>
                  <a:lnTo>
                    <a:pt x="526" y="152"/>
                  </a:lnTo>
                  <a:lnTo>
                    <a:pt x="528" y="140"/>
                  </a:lnTo>
                  <a:lnTo>
                    <a:pt x="528" y="126"/>
                  </a:lnTo>
                  <a:lnTo>
                    <a:pt x="528" y="114"/>
                  </a:lnTo>
                  <a:lnTo>
                    <a:pt x="526" y="104"/>
                  </a:lnTo>
                  <a:lnTo>
                    <a:pt x="522" y="94"/>
                  </a:lnTo>
                  <a:lnTo>
                    <a:pt x="518" y="84"/>
                  </a:lnTo>
                  <a:lnTo>
                    <a:pt x="512" y="74"/>
                  </a:lnTo>
                  <a:lnTo>
                    <a:pt x="504" y="66"/>
                  </a:lnTo>
                  <a:lnTo>
                    <a:pt x="488" y="52"/>
                  </a:lnTo>
                  <a:lnTo>
                    <a:pt x="468" y="40"/>
                  </a:lnTo>
                  <a:lnTo>
                    <a:pt x="446" y="30"/>
                  </a:lnTo>
                  <a:lnTo>
                    <a:pt x="422" y="22"/>
                  </a:lnTo>
                  <a:lnTo>
                    <a:pt x="396" y="16"/>
                  </a:lnTo>
                  <a:lnTo>
                    <a:pt x="370" y="10"/>
                  </a:lnTo>
                  <a:lnTo>
                    <a:pt x="344" y="8"/>
                  </a:lnTo>
                  <a:lnTo>
                    <a:pt x="318" y="6"/>
                  </a:lnTo>
                  <a:lnTo>
                    <a:pt x="268" y="4"/>
                  </a:lnTo>
                  <a:lnTo>
                    <a:pt x="230" y="6"/>
                  </a:lnTo>
                  <a:lnTo>
                    <a:pt x="230" y="6"/>
                  </a:lnTo>
                  <a:close/>
                </a:path>
              </a:pathLst>
            </a:custGeom>
            <a:grpFill/>
            <a:ln w="9525">
              <a:noFill/>
              <a:round/>
              <a:headEnd/>
              <a:tailEnd/>
            </a:ln>
          </p:spPr>
          <p:txBody>
            <a:bodyPr/>
            <a:lstStyle/>
            <a:p>
              <a:pPr>
                <a:defRPr/>
              </a:pPr>
              <a:endParaRPr lang="ja-JP" altLang="en-US"/>
            </a:p>
          </p:txBody>
        </p:sp>
        <p:sp>
          <p:nvSpPr>
            <p:cNvPr id="33" name="Freeform 107">
              <a:extLst>
                <a:ext uri="{FF2B5EF4-FFF2-40B4-BE49-F238E27FC236}">
                  <a16:creationId xmlns:a16="http://schemas.microsoft.com/office/drawing/2014/main" id="{064DE559-5D79-4BCF-A0E9-8F00E06B27BC}"/>
                </a:ext>
              </a:extLst>
            </p:cNvPr>
            <p:cNvSpPr>
              <a:spLocks/>
            </p:cNvSpPr>
            <p:nvPr/>
          </p:nvSpPr>
          <p:spPr bwMode="auto">
            <a:xfrm>
              <a:off x="4233858" y="4964116"/>
              <a:ext cx="542925" cy="212725"/>
            </a:xfrm>
            <a:custGeom>
              <a:avLst/>
              <a:gdLst/>
              <a:ahLst/>
              <a:cxnLst>
                <a:cxn ang="0">
                  <a:pos x="58" y="30"/>
                </a:cxn>
                <a:cxn ang="0">
                  <a:pos x="62" y="60"/>
                </a:cxn>
                <a:cxn ang="0">
                  <a:pos x="66" y="68"/>
                </a:cxn>
                <a:cxn ang="0">
                  <a:pos x="78" y="74"/>
                </a:cxn>
                <a:cxn ang="0">
                  <a:pos x="102" y="74"/>
                </a:cxn>
                <a:cxn ang="0">
                  <a:pos x="114" y="70"/>
                </a:cxn>
                <a:cxn ang="0">
                  <a:pos x="122" y="84"/>
                </a:cxn>
                <a:cxn ang="0">
                  <a:pos x="136" y="94"/>
                </a:cxn>
                <a:cxn ang="0">
                  <a:pos x="150" y="96"/>
                </a:cxn>
                <a:cxn ang="0">
                  <a:pos x="166" y="90"/>
                </a:cxn>
                <a:cxn ang="0">
                  <a:pos x="172" y="84"/>
                </a:cxn>
                <a:cxn ang="0">
                  <a:pos x="178" y="72"/>
                </a:cxn>
                <a:cxn ang="0">
                  <a:pos x="186" y="68"/>
                </a:cxn>
                <a:cxn ang="0">
                  <a:pos x="210" y="64"/>
                </a:cxn>
                <a:cxn ang="0">
                  <a:pos x="232" y="60"/>
                </a:cxn>
                <a:cxn ang="0">
                  <a:pos x="282" y="42"/>
                </a:cxn>
                <a:cxn ang="0">
                  <a:pos x="320" y="30"/>
                </a:cxn>
                <a:cxn ang="0">
                  <a:pos x="332" y="30"/>
                </a:cxn>
                <a:cxn ang="0">
                  <a:pos x="342" y="34"/>
                </a:cxn>
                <a:cxn ang="0">
                  <a:pos x="330" y="56"/>
                </a:cxn>
                <a:cxn ang="0">
                  <a:pos x="316" y="70"/>
                </a:cxn>
                <a:cxn ang="0">
                  <a:pos x="282" y="84"/>
                </a:cxn>
                <a:cxn ang="0">
                  <a:pos x="266" y="88"/>
                </a:cxn>
                <a:cxn ang="0">
                  <a:pos x="224" y="92"/>
                </a:cxn>
                <a:cxn ang="0">
                  <a:pos x="198" y="90"/>
                </a:cxn>
                <a:cxn ang="0">
                  <a:pos x="202" y="92"/>
                </a:cxn>
                <a:cxn ang="0">
                  <a:pos x="214" y="104"/>
                </a:cxn>
                <a:cxn ang="0">
                  <a:pos x="216" y="116"/>
                </a:cxn>
                <a:cxn ang="0">
                  <a:pos x="214" y="124"/>
                </a:cxn>
                <a:cxn ang="0">
                  <a:pos x="200" y="134"/>
                </a:cxn>
                <a:cxn ang="0">
                  <a:pos x="182" y="134"/>
                </a:cxn>
                <a:cxn ang="0">
                  <a:pos x="146" y="128"/>
                </a:cxn>
                <a:cxn ang="0">
                  <a:pos x="138" y="126"/>
                </a:cxn>
                <a:cxn ang="0">
                  <a:pos x="120" y="118"/>
                </a:cxn>
                <a:cxn ang="0">
                  <a:pos x="112" y="108"/>
                </a:cxn>
                <a:cxn ang="0">
                  <a:pos x="90" y="108"/>
                </a:cxn>
                <a:cxn ang="0">
                  <a:pos x="82" y="106"/>
                </a:cxn>
                <a:cxn ang="0">
                  <a:pos x="64" y="94"/>
                </a:cxn>
                <a:cxn ang="0">
                  <a:pos x="54" y="84"/>
                </a:cxn>
                <a:cxn ang="0">
                  <a:pos x="50" y="84"/>
                </a:cxn>
                <a:cxn ang="0">
                  <a:pos x="34" y="82"/>
                </a:cxn>
                <a:cxn ang="0">
                  <a:pos x="28" y="78"/>
                </a:cxn>
                <a:cxn ang="0">
                  <a:pos x="16" y="62"/>
                </a:cxn>
                <a:cxn ang="0">
                  <a:pos x="6" y="38"/>
                </a:cxn>
                <a:cxn ang="0">
                  <a:pos x="0" y="12"/>
                </a:cxn>
                <a:cxn ang="0">
                  <a:pos x="0" y="0"/>
                </a:cxn>
                <a:cxn ang="0">
                  <a:pos x="0" y="0"/>
                </a:cxn>
                <a:cxn ang="0">
                  <a:pos x="8" y="16"/>
                </a:cxn>
                <a:cxn ang="0">
                  <a:pos x="12" y="22"/>
                </a:cxn>
                <a:cxn ang="0">
                  <a:pos x="34" y="30"/>
                </a:cxn>
                <a:cxn ang="0">
                  <a:pos x="58" y="30"/>
                </a:cxn>
              </a:cxnLst>
              <a:rect l="0" t="0" r="r" b="b"/>
              <a:pathLst>
                <a:path w="342" h="134">
                  <a:moveTo>
                    <a:pt x="58" y="30"/>
                  </a:moveTo>
                  <a:lnTo>
                    <a:pt x="58" y="30"/>
                  </a:lnTo>
                  <a:lnTo>
                    <a:pt x="58" y="50"/>
                  </a:lnTo>
                  <a:lnTo>
                    <a:pt x="62" y="60"/>
                  </a:lnTo>
                  <a:lnTo>
                    <a:pt x="66" y="68"/>
                  </a:lnTo>
                  <a:lnTo>
                    <a:pt x="66" y="68"/>
                  </a:lnTo>
                  <a:lnTo>
                    <a:pt x="72" y="72"/>
                  </a:lnTo>
                  <a:lnTo>
                    <a:pt x="78" y="74"/>
                  </a:lnTo>
                  <a:lnTo>
                    <a:pt x="90" y="76"/>
                  </a:lnTo>
                  <a:lnTo>
                    <a:pt x="102" y="74"/>
                  </a:lnTo>
                  <a:lnTo>
                    <a:pt x="114" y="70"/>
                  </a:lnTo>
                  <a:lnTo>
                    <a:pt x="114" y="70"/>
                  </a:lnTo>
                  <a:lnTo>
                    <a:pt x="118" y="78"/>
                  </a:lnTo>
                  <a:lnTo>
                    <a:pt x="122" y="84"/>
                  </a:lnTo>
                  <a:lnTo>
                    <a:pt x="128" y="90"/>
                  </a:lnTo>
                  <a:lnTo>
                    <a:pt x="136" y="94"/>
                  </a:lnTo>
                  <a:lnTo>
                    <a:pt x="142" y="96"/>
                  </a:lnTo>
                  <a:lnTo>
                    <a:pt x="150" y="96"/>
                  </a:lnTo>
                  <a:lnTo>
                    <a:pt x="158" y="94"/>
                  </a:lnTo>
                  <a:lnTo>
                    <a:pt x="166" y="90"/>
                  </a:lnTo>
                  <a:lnTo>
                    <a:pt x="166" y="90"/>
                  </a:lnTo>
                  <a:lnTo>
                    <a:pt x="172" y="84"/>
                  </a:lnTo>
                  <a:lnTo>
                    <a:pt x="174" y="78"/>
                  </a:lnTo>
                  <a:lnTo>
                    <a:pt x="178" y="72"/>
                  </a:lnTo>
                  <a:lnTo>
                    <a:pt x="186" y="68"/>
                  </a:lnTo>
                  <a:lnTo>
                    <a:pt x="186" y="68"/>
                  </a:lnTo>
                  <a:lnTo>
                    <a:pt x="198" y="66"/>
                  </a:lnTo>
                  <a:lnTo>
                    <a:pt x="210" y="64"/>
                  </a:lnTo>
                  <a:lnTo>
                    <a:pt x="232" y="60"/>
                  </a:lnTo>
                  <a:lnTo>
                    <a:pt x="232" y="60"/>
                  </a:lnTo>
                  <a:lnTo>
                    <a:pt x="256" y="52"/>
                  </a:lnTo>
                  <a:lnTo>
                    <a:pt x="282" y="42"/>
                  </a:lnTo>
                  <a:lnTo>
                    <a:pt x="308" y="32"/>
                  </a:lnTo>
                  <a:lnTo>
                    <a:pt x="320" y="30"/>
                  </a:lnTo>
                  <a:lnTo>
                    <a:pt x="332" y="30"/>
                  </a:lnTo>
                  <a:lnTo>
                    <a:pt x="332" y="30"/>
                  </a:lnTo>
                  <a:lnTo>
                    <a:pt x="342" y="34"/>
                  </a:lnTo>
                  <a:lnTo>
                    <a:pt x="342" y="34"/>
                  </a:lnTo>
                  <a:lnTo>
                    <a:pt x="336" y="50"/>
                  </a:lnTo>
                  <a:lnTo>
                    <a:pt x="330" y="56"/>
                  </a:lnTo>
                  <a:lnTo>
                    <a:pt x="324" y="64"/>
                  </a:lnTo>
                  <a:lnTo>
                    <a:pt x="316" y="70"/>
                  </a:lnTo>
                  <a:lnTo>
                    <a:pt x="306" y="74"/>
                  </a:lnTo>
                  <a:lnTo>
                    <a:pt x="282" y="84"/>
                  </a:lnTo>
                  <a:lnTo>
                    <a:pt x="282" y="84"/>
                  </a:lnTo>
                  <a:lnTo>
                    <a:pt x="266" y="88"/>
                  </a:lnTo>
                  <a:lnTo>
                    <a:pt x="252" y="90"/>
                  </a:lnTo>
                  <a:lnTo>
                    <a:pt x="224" y="92"/>
                  </a:lnTo>
                  <a:lnTo>
                    <a:pt x="206" y="90"/>
                  </a:lnTo>
                  <a:lnTo>
                    <a:pt x="198" y="90"/>
                  </a:lnTo>
                  <a:lnTo>
                    <a:pt x="198" y="90"/>
                  </a:lnTo>
                  <a:lnTo>
                    <a:pt x="202" y="92"/>
                  </a:lnTo>
                  <a:lnTo>
                    <a:pt x="210" y="98"/>
                  </a:lnTo>
                  <a:lnTo>
                    <a:pt x="214" y="104"/>
                  </a:lnTo>
                  <a:lnTo>
                    <a:pt x="216" y="110"/>
                  </a:lnTo>
                  <a:lnTo>
                    <a:pt x="216" y="116"/>
                  </a:lnTo>
                  <a:lnTo>
                    <a:pt x="214" y="124"/>
                  </a:lnTo>
                  <a:lnTo>
                    <a:pt x="214" y="124"/>
                  </a:lnTo>
                  <a:lnTo>
                    <a:pt x="208" y="130"/>
                  </a:lnTo>
                  <a:lnTo>
                    <a:pt x="200" y="134"/>
                  </a:lnTo>
                  <a:lnTo>
                    <a:pt x="192" y="134"/>
                  </a:lnTo>
                  <a:lnTo>
                    <a:pt x="182" y="134"/>
                  </a:lnTo>
                  <a:lnTo>
                    <a:pt x="164" y="132"/>
                  </a:lnTo>
                  <a:lnTo>
                    <a:pt x="146" y="128"/>
                  </a:lnTo>
                  <a:lnTo>
                    <a:pt x="146" y="128"/>
                  </a:lnTo>
                  <a:lnTo>
                    <a:pt x="138" y="126"/>
                  </a:lnTo>
                  <a:lnTo>
                    <a:pt x="132" y="124"/>
                  </a:lnTo>
                  <a:lnTo>
                    <a:pt x="120" y="118"/>
                  </a:lnTo>
                  <a:lnTo>
                    <a:pt x="112" y="108"/>
                  </a:lnTo>
                  <a:lnTo>
                    <a:pt x="112" y="108"/>
                  </a:lnTo>
                  <a:lnTo>
                    <a:pt x="108" y="110"/>
                  </a:lnTo>
                  <a:lnTo>
                    <a:pt x="90" y="108"/>
                  </a:lnTo>
                  <a:lnTo>
                    <a:pt x="90" y="108"/>
                  </a:lnTo>
                  <a:lnTo>
                    <a:pt x="82" y="106"/>
                  </a:lnTo>
                  <a:lnTo>
                    <a:pt x="74" y="102"/>
                  </a:lnTo>
                  <a:lnTo>
                    <a:pt x="64" y="94"/>
                  </a:lnTo>
                  <a:lnTo>
                    <a:pt x="56" y="86"/>
                  </a:lnTo>
                  <a:lnTo>
                    <a:pt x="54" y="84"/>
                  </a:lnTo>
                  <a:lnTo>
                    <a:pt x="54" y="84"/>
                  </a:lnTo>
                  <a:lnTo>
                    <a:pt x="50" y="84"/>
                  </a:lnTo>
                  <a:lnTo>
                    <a:pt x="44" y="84"/>
                  </a:lnTo>
                  <a:lnTo>
                    <a:pt x="34" y="82"/>
                  </a:lnTo>
                  <a:lnTo>
                    <a:pt x="34" y="82"/>
                  </a:lnTo>
                  <a:lnTo>
                    <a:pt x="28" y="78"/>
                  </a:lnTo>
                  <a:lnTo>
                    <a:pt x="22" y="72"/>
                  </a:lnTo>
                  <a:lnTo>
                    <a:pt x="16" y="62"/>
                  </a:lnTo>
                  <a:lnTo>
                    <a:pt x="10" y="50"/>
                  </a:lnTo>
                  <a:lnTo>
                    <a:pt x="6" y="38"/>
                  </a:lnTo>
                  <a:lnTo>
                    <a:pt x="2" y="24"/>
                  </a:lnTo>
                  <a:lnTo>
                    <a:pt x="0" y="12"/>
                  </a:lnTo>
                  <a:lnTo>
                    <a:pt x="0" y="0"/>
                  </a:lnTo>
                  <a:lnTo>
                    <a:pt x="0" y="0"/>
                  </a:lnTo>
                  <a:lnTo>
                    <a:pt x="0" y="0"/>
                  </a:lnTo>
                  <a:lnTo>
                    <a:pt x="0" y="0"/>
                  </a:lnTo>
                  <a:lnTo>
                    <a:pt x="6" y="10"/>
                  </a:lnTo>
                  <a:lnTo>
                    <a:pt x="8" y="16"/>
                  </a:lnTo>
                  <a:lnTo>
                    <a:pt x="12" y="22"/>
                  </a:lnTo>
                  <a:lnTo>
                    <a:pt x="12" y="22"/>
                  </a:lnTo>
                  <a:lnTo>
                    <a:pt x="24" y="26"/>
                  </a:lnTo>
                  <a:lnTo>
                    <a:pt x="34" y="30"/>
                  </a:lnTo>
                  <a:lnTo>
                    <a:pt x="58" y="30"/>
                  </a:lnTo>
                  <a:lnTo>
                    <a:pt x="58" y="30"/>
                  </a:lnTo>
                  <a:close/>
                </a:path>
              </a:pathLst>
            </a:custGeom>
            <a:grpFill/>
            <a:ln w="9525">
              <a:noFill/>
              <a:round/>
              <a:headEnd/>
              <a:tailEnd/>
            </a:ln>
          </p:spPr>
          <p:txBody>
            <a:bodyPr/>
            <a:lstStyle/>
            <a:p>
              <a:pPr>
                <a:defRPr/>
              </a:pPr>
              <a:endParaRPr lang="ja-JP" altLang="en-US"/>
            </a:p>
          </p:txBody>
        </p:sp>
        <p:sp>
          <p:nvSpPr>
            <p:cNvPr id="34" name="Freeform 108">
              <a:extLst>
                <a:ext uri="{FF2B5EF4-FFF2-40B4-BE49-F238E27FC236}">
                  <a16:creationId xmlns:a16="http://schemas.microsoft.com/office/drawing/2014/main" id="{AF30468E-27BA-4675-BD3F-0B8EF8A0314D}"/>
                </a:ext>
              </a:extLst>
            </p:cNvPr>
            <p:cNvSpPr>
              <a:spLocks/>
            </p:cNvSpPr>
            <p:nvPr/>
          </p:nvSpPr>
          <p:spPr bwMode="auto">
            <a:xfrm>
              <a:off x="4310058" y="4919666"/>
              <a:ext cx="63500" cy="184150"/>
            </a:xfrm>
            <a:custGeom>
              <a:avLst/>
              <a:gdLst/>
              <a:ahLst/>
              <a:cxnLst>
                <a:cxn ang="0">
                  <a:pos x="40" y="0"/>
                </a:cxn>
                <a:cxn ang="0">
                  <a:pos x="40" y="0"/>
                </a:cxn>
                <a:cxn ang="0">
                  <a:pos x="34" y="6"/>
                </a:cxn>
                <a:cxn ang="0">
                  <a:pos x="20" y="22"/>
                </a:cxn>
                <a:cxn ang="0">
                  <a:pos x="14" y="32"/>
                </a:cxn>
                <a:cxn ang="0">
                  <a:pos x="6" y="44"/>
                </a:cxn>
                <a:cxn ang="0">
                  <a:pos x="2" y="54"/>
                </a:cxn>
                <a:cxn ang="0">
                  <a:pos x="0" y="66"/>
                </a:cxn>
                <a:cxn ang="0">
                  <a:pos x="0" y="66"/>
                </a:cxn>
                <a:cxn ang="0">
                  <a:pos x="0" y="96"/>
                </a:cxn>
                <a:cxn ang="0">
                  <a:pos x="0" y="106"/>
                </a:cxn>
                <a:cxn ang="0">
                  <a:pos x="2" y="110"/>
                </a:cxn>
                <a:cxn ang="0">
                  <a:pos x="2" y="110"/>
                </a:cxn>
                <a:cxn ang="0">
                  <a:pos x="8" y="116"/>
                </a:cxn>
                <a:cxn ang="0">
                  <a:pos x="8" y="116"/>
                </a:cxn>
                <a:cxn ang="0">
                  <a:pos x="8" y="116"/>
                </a:cxn>
                <a:cxn ang="0">
                  <a:pos x="6" y="90"/>
                </a:cxn>
                <a:cxn ang="0">
                  <a:pos x="6" y="70"/>
                </a:cxn>
                <a:cxn ang="0">
                  <a:pos x="6" y="60"/>
                </a:cxn>
                <a:cxn ang="0">
                  <a:pos x="8" y="52"/>
                </a:cxn>
                <a:cxn ang="0">
                  <a:pos x="8" y="52"/>
                </a:cxn>
                <a:cxn ang="0">
                  <a:pos x="16" y="38"/>
                </a:cxn>
                <a:cxn ang="0">
                  <a:pos x="26" y="20"/>
                </a:cxn>
                <a:cxn ang="0">
                  <a:pos x="40" y="0"/>
                </a:cxn>
                <a:cxn ang="0">
                  <a:pos x="40" y="0"/>
                </a:cxn>
              </a:cxnLst>
              <a:rect l="0" t="0" r="r" b="b"/>
              <a:pathLst>
                <a:path w="40" h="116">
                  <a:moveTo>
                    <a:pt x="40" y="0"/>
                  </a:moveTo>
                  <a:lnTo>
                    <a:pt x="40" y="0"/>
                  </a:lnTo>
                  <a:lnTo>
                    <a:pt x="34" y="6"/>
                  </a:lnTo>
                  <a:lnTo>
                    <a:pt x="20" y="22"/>
                  </a:lnTo>
                  <a:lnTo>
                    <a:pt x="14" y="32"/>
                  </a:lnTo>
                  <a:lnTo>
                    <a:pt x="6" y="44"/>
                  </a:lnTo>
                  <a:lnTo>
                    <a:pt x="2" y="54"/>
                  </a:lnTo>
                  <a:lnTo>
                    <a:pt x="0" y="66"/>
                  </a:lnTo>
                  <a:lnTo>
                    <a:pt x="0" y="66"/>
                  </a:lnTo>
                  <a:lnTo>
                    <a:pt x="0" y="96"/>
                  </a:lnTo>
                  <a:lnTo>
                    <a:pt x="0" y="106"/>
                  </a:lnTo>
                  <a:lnTo>
                    <a:pt x="2" y="110"/>
                  </a:lnTo>
                  <a:lnTo>
                    <a:pt x="2" y="110"/>
                  </a:lnTo>
                  <a:lnTo>
                    <a:pt x="8" y="116"/>
                  </a:lnTo>
                  <a:lnTo>
                    <a:pt x="8" y="116"/>
                  </a:lnTo>
                  <a:lnTo>
                    <a:pt x="8" y="116"/>
                  </a:lnTo>
                  <a:lnTo>
                    <a:pt x="6" y="90"/>
                  </a:lnTo>
                  <a:lnTo>
                    <a:pt x="6" y="70"/>
                  </a:lnTo>
                  <a:lnTo>
                    <a:pt x="6" y="60"/>
                  </a:lnTo>
                  <a:lnTo>
                    <a:pt x="8" y="52"/>
                  </a:lnTo>
                  <a:lnTo>
                    <a:pt x="8" y="52"/>
                  </a:lnTo>
                  <a:lnTo>
                    <a:pt x="16" y="38"/>
                  </a:lnTo>
                  <a:lnTo>
                    <a:pt x="26" y="20"/>
                  </a:lnTo>
                  <a:lnTo>
                    <a:pt x="40" y="0"/>
                  </a:lnTo>
                  <a:lnTo>
                    <a:pt x="40" y="0"/>
                  </a:lnTo>
                  <a:close/>
                </a:path>
              </a:pathLst>
            </a:custGeom>
            <a:grpFill/>
            <a:ln w="9525">
              <a:noFill/>
              <a:round/>
              <a:headEnd/>
              <a:tailEnd/>
            </a:ln>
          </p:spPr>
          <p:txBody>
            <a:bodyPr/>
            <a:lstStyle/>
            <a:p>
              <a:pPr>
                <a:defRPr/>
              </a:pPr>
              <a:endParaRPr lang="ja-JP" altLang="en-US"/>
            </a:p>
          </p:txBody>
        </p:sp>
        <p:sp>
          <p:nvSpPr>
            <p:cNvPr id="35" name="Freeform 109">
              <a:extLst>
                <a:ext uri="{FF2B5EF4-FFF2-40B4-BE49-F238E27FC236}">
                  <a16:creationId xmlns:a16="http://schemas.microsoft.com/office/drawing/2014/main" id="{1293C7F8-6533-4A42-AC59-601989679E78}"/>
                </a:ext>
              </a:extLst>
            </p:cNvPr>
            <p:cNvSpPr>
              <a:spLocks/>
            </p:cNvSpPr>
            <p:nvPr/>
          </p:nvSpPr>
          <p:spPr bwMode="auto">
            <a:xfrm>
              <a:off x="4392608" y="5005391"/>
              <a:ext cx="66675" cy="136525"/>
            </a:xfrm>
            <a:custGeom>
              <a:avLst/>
              <a:gdLst/>
              <a:ahLst/>
              <a:cxnLst>
                <a:cxn ang="0">
                  <a:pos x="42" y="0"/>
                </a:cxn>
                <a:cxn ang="0">
                  <a:pos x="42" y="0"/>
                </a:cxn>
                <a:cxn ang="0">
                  <a:pos x="24" y="18"/>
                </a:cxn>
                <a:cxn ang="0">
                  <a:pos x="10" y="36"/>
                </a:cxn>
                <a:cxn ang="0">
                  <a:pos x="4" y="44"/>
                </a:cxn>
                <a:cxn ang="0">
                  <a:pos x="2" y="52"/>
                </a:cxn>
                <a:cxn ang="0">
                  <a:pos x="2" y="52"/>
                </a:cxn>
                <a:cxn ang="0">
                  <a:pos x="0" y="58"/>
                </a:cxn>
                <a:cxn ang="0">
                  <a:pos x="0" y="66"/>
                </a:cxn>
                <a:cxn ang="0">
                  <a:pos x="4" y="78"/>
                </a:cxn>
                <a:cxn ang="0">
                  <a:pos x="8" y="86"/>
                </a:cxn>
                <a:cxn ang="0">
                  <a:pos x="10" y="86"/>
                </a:cxn>
                <a:cxn ang="0">
                  <a:pos x="12" y="86"/>
                </a:cxn>
                <a:cxn ang="0">
                  <a:pos x="12" y="86"/>
                </a:cxn>
                <a:cxn ang="0">
                  <a:pos x="14" y="84"/>
                </a:cxn>
                <a:cxn ang="0">
                  <a:pos x="14" y="80"/>
                </a:cxn>
                <a:cxn ang="0">
                  <a:pos x="12" y="72"/>
                </a:cxn>
                <a:cxn ang="0">
                  <a:pos x="10" y="60"/>
                </a:cxn>
                <a:cxn ang="0">
                  <a:pos x="12" y="52"/>
                </a:cxn>
                <a:cxn ang="0">
                  <a:pos x="14" y="44"/>
                </a:cxn>
                <a:cxn ang="0">
                  <a:pos x="14" y="44"/>
                </a:cxn>
                <a:cxn ang="0">
                  <a:pos x="22" y="28"/>
                </a:cxn>
                <a:cxn ang="0">
                  <a:pos x="32" y="14"/>
                </a:cxn>
                <a:cxn ang="0">
                  <a:pos x="42" y="0"/>
                </a:cxn>
                <a:cxn ang="0">
                  <a:pos x="42" y="0"/>
                </a:cxn>
              </a:cxnLst>
              <a:rect l="0" t="0" r="r" b="b"/>
              <a:pathLst>
                <a:path w="42" h="86">
                  <a:moveTo>
                    <a:pt x="42" y="0"/>
                  </a:moveTo>
                  <a:lnTo>
                    <a:pt x="42" y="0"/>
                  </a:lnTo>
                  <a:lnTo>
                    <a:pt x="24" y="18"/>
                  </a:lnTo>
                  <a:lnTo>
                    <a:pt x="10" y="36"/>
                  </a:lnTo>
                  <a:lnTo>
                    <a:pt x="4" y="44"/>
                  </a:lnTo>
                  <a:lnTo>
                    <a:pt x="2" y="52"/>
                  </a:lnTo>
                  <a:lnTo>
                    <a:pt x="2" y="52"/>
                  </a:lnTo>
                  <a:lnTo>
                    <a:pt x="0" y="58"/>
                  </a:lnTo>
                  <a:lnTo>
                    <a:pt x="0" y="66"/>
                  </a:lnTo>
                  <a:lnTo>
                    <a:pt x="4" y="78"/>
                  </a:lnTo>
                  <a:lnTo>
                    <a:pt x="8" y="86"/>
                  </a:lnTo>
                  <a:lnTo>
                    <a:pt x="10" y="86"/>
                  </a:lnTo>
                  <a:lnTo>
                    <a:pt x="12" y="86"/>
                  </a:lnTo>
                  <a:lnTo>
                    <a:pt x="12" y="86"/>
                  </a:lnTo>
                  <a:lnTo>
                    <a:pt x="14" y="84"/>
                  </a:lnTo>
                  <a:lnTo>
                    <a:pt x="14" y="80"/>
                  </a:lnTo>
                  <a:lnTo>
                    <a:pt x="12" y="72"/>
                  </a:lnTo>
                  <a:lnTo>
                    <a:pt x="10" y="60"/>
                  </a:lnTo>
                  <a:lnTo>
                    <a:pt x="12" y="52"/>
                  </a:lnTo>
                  <a:lnTo>
                    <a:pt x="14" y="44"/>
                  </a:lnTo>
                  <a:lnTo>
                    <a:pt x="14" y="44"/>
                  </a:lnTo>
                  <a:lnTo>
                    <a:pt x="22" y="28"/>
                  </a:lnTo>
                  <a:lnTo>
                    <a:pt x="32" y="14"/>
                  </a:lnTo>
                  <a:lnTo>
                    <a:pt x="42" y="0"/>
                  </a:lnTo>
                  <a:lnTo>
                    <a:pt x="42" y="0"/>
                  </a:lnTo>
                  <a:close/>
                </a:path>
              </a:pathLst>
            </a:custGeom>
            <a:grpFill/>
            <a:ln w="9525">
              <a:noFill/>
              <a:round/>
              <a:headEnd/>
              <a:tailEnd/>
            </a:ln>
          </p:spPr>
          <p:txBody>
            <a:bodyPr/>
            <a:lstStyle/>
            <a:p>
              <a:pPr>
                <a:defRPr/>
              </a:pPr>
              <a:endParaRPr lang="ja-JP" altLang="en-US"/>
            </a:p>
          </p:txBody>
        </p:sp>
        <p:sp>
          <p:nvSpPr>
            <p:cNvPr id="36" name="Freeform 110">
              <a:extLst>
                <a:ext uri="{FF2B5EF4-FFF2-40B4-BE49-F238E27FC236}">
                  <a16:creationId xmlns:a16="http://schemas.microsoft.com/office/drawing/2014/main" id="{BC0BE8B6-4DFF-4D36-87BD-24DCFE35C6EC}"/>
                </a:ext>
              </a:extLst>
            </p:cNvPr>
            <p:cNvSpPr>
              <a:spLocks/>
            </p:cNvSpPr>
            <p:nvPr/>
          </p:nvSpPr>
          <p:spPr bwMode="auto">
            <a:xfrm>
              <a:off x="3954458" y="4818066"/>
              <a:ext cx="342900" cy="76200"/>
            </a:xfrm>
            <a:custGeom>
              <a:avLst/>
              <a:gdLst/>
              <a:ahLst/>
              <a:cxnLst>
                <a:cxn ang="0">
                  <a:pos x="116" y="0"/>
                </a:cxn>
                <a:cxn ang="0">
                  <a:pos x="116" y="0"/>
                </a:cxn>
                <a:cxn ang="0">
                  <a:pos x="128" y="2"/>
                </a:cxn>
                <a:cxn ang="0">
                  <a:pos x="142" y="6"/>
                </a:cxn>
                <a:cxn ang="0">
                  <a:pos x="166" y="12"/>
                </a:cxn>
                <a:cxn ang="0">
                  <a:pos x="166" y="12"/>
                </a:cxn>
                <a:cxn ang="0">
                  <a:pos x="178" y="14"/>
                </a:cxn>
                <a:cxn ang="0">
                  <a:pos x="192" y="16"/>
                </a:cxn>
                <a:cxn ang="0">
                  <a:pos x="206" y="18"/>
                </a:cxn>
                <a:cxn ang="0">
                  <a:pos x="212" y="20"/>
                </a:cxn>
                <a:cxn ang="0">
                  <a:pos x="216" y="22"/>
                </a:cxn>
                <a:cxn ang="0">
                  <a:pos x="216" y="22"/>
                </a:cxn>
                <a:cxn ang="0">
                  <a:pos x="212" y="30"/>
                </a:cxn>
                <a:cxn ang="0">
                  <a:pos x="206" y="36"/>
                </a:cxn>
                <a:cxn ang="0">
                  <a:pos x="192" y="48"/>
                </a:cxn>
                <a:cxn ang="0">
                  <a:pos x="192" y="48"/>
                </a:cxn>
                <a:cxn ang="0">
                  <a:pos x="192" y="46"/>
                </a:cxn>
                <a:cxn ang="0">
                  <a:pos x="192" y="46"/>
                </a:cxn>
                <a:cxn ang="0">
                  <a:pos x="186" y="46"/>
                </a:cxn>
                <a:cxn ang="0">
                  <a:pos x="164" y="40"/>
                </a:cxn>
                <a:cxn ang="0">
                  <a:pos x="164" y="40"/>
                </a:cxn>
                <a:cxn ang="0">
                  <a:pos x="126" y="30"/>
                </a:cxn>
                <a:cxn ang="0">
                  <a:pos x="106" y="22"/>
                </a:cxn>
                <a:cxn ang="0">
                  <a:pos x="106" y="22"/>
                </a:cxn>
                <a:cxn ang="0">
                  <a:pos x="92" y="22"/>
                </a:cxn>
                <a:cxn ang="0">
                  <a:pos x="38" y="20"/>
                </a:cxn>
                <a:cxn ang="0">
                  <a:pos x="38" y="20"/>
                </a:cxn>
                <a:cxn ang="0">
                  <a:pos x="24" y="18"/>
                </a:cxn>
                <a:cxn ang="0">
                  <a:pos x="14" y="14"/>
                </a:cxn>
                <a:cxn ang="0">
                  <a:pos x="6" y="8"/>
                </a:cxn>
                <a:cxn ang="0">
                  <a:pos x="0" y="0"/>
                </a:cxn>
                <a:cxn ang="0">
                  <a:pos x="0" y="0"/>
                </a:cxn>
                <a:cxn ang="0">
                  <a:pos x="14" y="4"/>
                </a:cxn>
                <a:cxn ang="0">
                  <a:pos x="14" y="4"/>
                </a:cxn>
                <a:cxn ang="0">
                  <a:pos x="40" y="4"/>
                </a:cxn>
                <a:cxn ang="0">
                  <a:pos x="66" y="2"/>
                </a:cxn>
                <a:cxn ang="0">
                  <a:pos x="90" y="0"/>
                </a:cxn>
                <a:cxn ang="0">
                  <a:pos x="116" y="0"/>
                </a:cxn>
                <a:cxn ang="0">
                  <a:pos x="116" y="0"/>
                </a:cxn>
              </a:cxnLst>
              <a:rect l="0" t="0" r="r" b="b"/>
              <a:pathLst>
                <a:path w="216" h="48">
                  <a:moveTo>
                    <a:pt x="116" y="0"/>
                  </a:moveTo>
                  <a:lnTo>
                    <a:pt x="116" y="0"/>
                  </a:lnTo>
                  <a:lnTo>
                    <a:pt x="128" y="2"/>
                  </a:lnTo>
                  <a:lnTo>
                    <a:pt x="142" y="6"/>
                  </a:lnTo>
                  <a:lnTo>
                    <a:pt x="166" y="12"/>
                  </a:lnTo>
                  <a:lnTo>
                    <a:pt x="166" y="12"/>
                  </a:lnTo>
                  <a:lnTo>
                    <a:pt x="178" y="14"/>
                  </a:lnTo>
                  <a:lnTo>
                    <a:pt x="192" y="16"/>
                  </a:lnTo>
                  <a:lnTo>
                    <a:pt x="206" y="18"/>
                  </a:lnTo>
                  <a:lnTo>
                    <a:pt x="212" y="20"/>
                  </a:lnTo>
                  <a:lnTo>
                    <a:pt x="216" y="22"/>
                  </a:lnTo>
                  <a:lnTo>
                    <a:pt x="216" y="22"/>
                  </a:lnTo>
                  <a:lnTo>
                    <a:pt x="212" y="30"/>
                  </a:lnTo>
                  <a:lnTo>
                    <a:pt x="206" y="36"/>
                  </a:lnTo>
                  <a:lnTo>
                    <a:pt x="192" y="48"/>
                  </a:lnTo>
                  <a:lnTo>
                    <a:pt x="192" y="48"/>
                  </a:lnTo>
                  <a:lnTo>
                    <a:pt x="192" y="46"/>
                  </a:lnTo>
                  <a:lnTo>
                    <a:pt x="192" y="46"/>
                  </a:lnTo>
                  <a:lnTo>
                    <a:pt x="186" y="46"/>
                  </a:lnTo>
                  <a:lnTo>
                    <a:pt x="164" y="40"/>
                  </a:lnTo>
                  <a:lnTo>
                    <a:pt x="164" y="40"/>
                  </a:lnTo>
                  <a:lnTo>
                    <a:pt x="126" y="30"/>
                  </a:lnTo>
                  <a:lnTo>
                    <a:pt x="106" y="22"/>
                  </a:lnTo>
                  <a:lnTo>
                    <a:pt x="106" y="22"/>
                  </a:lnTo>
                  <a:lnTo>
                    <a:pt x="92" y="22"/>
                  </a:lnTo>
                  <a:lnTo>
                    <a:pt x="38" y="20"/>
                  </a:lnTo>
                  <a:lnTo>
                    <a:pt x="38" y="20"/>
                  </a:lnTo>
                  <a:lnTo>
                    <a:pt x="24" y="18"/>
                  </a:lnTo>
                  <a:lnTo>
                    <a:pt x="14" y="14"/>
                  </a:lnTo>
                  <a:lnTo>
                    <a:pt x="6" y="8"/>
                  </a:lnTo>
                  <a:lnTo>
                    <a:pt x="0" y="0"/>
                  </a:lnTo>
                  <a:lnTo>
                    <a:pt x="0" y="0"/>
                  </a:lnTo>
                  <a:lnTo>
                    <a:pt x="14" y="4"/>
                  </a:lnTo>
                  <a:lnTo>
                    <a:pt x="14" y="4"/>
                  </a:lnTo>
                  <a:lnTo>
                    <a:pt x="40" y="4"/>
                  </a:lnTo>
                  <a:lnTo>
                    <a:pt x="66" y="2"/>
                  </a:lnTo>
                  <a:lnTo>
                    <a:pt x="90" y="0"/>
                  </a:lnTo>
                  <a:lnTo>
                    <a:pt x="116" y="0"/>
                  </a:lnTo>
                  <a:lnTo>
                    <a:pt x="116" y="0"/>
                  </a:lnTo>
                  <a:close/>
                </a:path>
              </a:pathLst>
            </a:custGeom>
            <a:grpFill/>
            <a:ln w="9525">
              <a:noFill/>
              <a:round/>
              <a:headEnd/>
              <a:tailEnd/>
            </a:ln>
          </p:spPr>
          <p:txBody>
            <a:bodyPr/>
            <a:lstStyle/>
            <a:p>
              <a:pPr>
                <a:defRPr/>
              </a:pPr>
              <a:endParaRPr lang="ja-JP" altLang="en-US"/>
            </a:p>
          </p:txBody>
        </p:sp>
      </p:grpSp>
      <p:pic>
        <p:nvPicPr>
          <p:cNvPr id="37" name="図 36" descr="アイコン&#10;&#10;自動的に生成された説明">
            <a:extLst>
              <a:ext uri="{FF2B5EF4-FFF2-40B4-BE49-F238E27FC236}">
                <a16:creationId xmlns:a16="http://schemas.microsoft.com/office/drawing/2014/main" id="{19290D4D-534C-4B2D-920A-C52F3D1797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6765" y="1946346"/>
            <a:ext cx="3660951" cy="3660951"/>
          </a:xfrm>
          <a:prstGeom prst="rect">
            <a:avLst/>
          </a:prstGeom>
        </p:spPr>
      </p:pic>
    </p:spTree>
    <p:extLst>
      <p:ext uri="{BB962C8B-B14F-4D97-AF65-F5344CB8AC3E}">
        <p14:creationId xmlns:p14="http://schemas.microsoft.com/office/powerpoint/2010/main" val="58056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13BBD66-3C5E-471F-BCD6-D2664F36D502}"/>
              </a:ext>
            </a:extLst>
          </p:cNvPr>
          <p:cNvPicPr>
            <a:picLocks noChangeAspect="1"/>
          </p:cNvPicPr>
          <p:nvPr/>
        </p:nvPicPr>
        <p:blipFill>
          <a:blip r:embed="rId2"/>
          <a:stretch>
            <a:fillRect/>
          </a:stretch>
        </p:blipFill>
        <p:spPr>
          <a:xfrm>
            <a:off x="0" y="58992"/>
            <a:ext cx="9144000" cy="795502"/>
          </a:xfrm>
          <a:prstGeom prst="rect">
            <a:avLst/>
          </a:prstGeom>
        </p:spPr>
      </p:pic>
      <p:sp>
        <p:nvSpPr>
          <p:cNvPr id="38" name="正方形/長方形 37">
            <a:extLst>
              <a:ext uri="{FF2B5EF4-FFF2-40B4-BE49-F238E27FC236}">
                <a16:creationId xmlns:a16="http://schemas.microsoft.com/office/drawing/2014/main" id="{69A80153-7DA9-4196-A1EF-7EC594F81D64}"/>
              </a:ext>
            </a:extLst>
          </p:cNvPr>
          <p:cNvSpPr/>
          <p:nvPr/>
        </p:nvSpPr>
        <p:spPr>
          <a:xfrm>
            <a:off x="2158143" y="1152001"/>
            <a:ext cx="428625" cy="252481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9" name="正方形/長方形 38">
            <a:extLst>
              <a:ext uri="{FF2B5EF4-FFF2-40B4-BE49-F238E27FC236}">
                <a16:creationId xmlns:a16="http://schemas.microsoft.com/office/drawing/2014/main" id="{81B36441-3A42-495C-8C4E-EB79AEBEA10F}"/>
              </a:ext>
            </a:extLst>
          </p:cNvPr>
          <p:cNvSpPr/>
          <p:nvPr/>
        </p:nvSpPr>
        <p:spPr>
          <a:xfrm>
            <a:off x="175854" y="3619670"/>
            <a:ext cx="4247536" cy="4286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40" name="グループ化 123">
            <a:extLst>
              <a:ext uri="{FF2B5EF4-FFF2-40B4-BE49-F238E27FC236}">
                <a16:creationId xmlns:a16="http://schemas.microsoft.com/office/drawing/2014/main" id="{654BCF4A-F9B9-4DDF-8401-D4885DF32DA0}"/>
              </a:ext>
            </a:extLst>
          </p:cNvPr>
          <p:cNvGrpSpPr>
            <a:grpSpLocks/>
          </p:cNvGrpSpPr>
          <p:nvPr/>
        </p:nvGrpSpPr>
        <p:grpSpPr bwMode="auto">
          <a:xfrm>
            <a:off x="2602643" y="4862682"/>
            <a:ext cx="1428750" cy="785812"/>
            <a:chOff x="1571625" y="2095500"/>
            <a:chExt cx="949325" cy="457200"/>
          </a:xfrm>
        </p:grpSpPr>
        <p:sp>
          <p:nvSpPr>
            <p:cNvPr id="41" name="Freeform 97">
              <a:extLst>
                <a:ext uri="{FF2B5EF4-FFF2-40B4-BE49-F238E27FC236}">
                  <a16:creationId xmlns:a16="http://schemas.microsoft.com/office/drawing/2014/main" id="{51A13FFC-12A9-4120-B209-4C510D686E9B}"/>
                </a:ext>
              </a:extLst>
            </p:cNvPr>
            <p:cNvSpPr>
              <a:spLocks/>
            </p:cNvSpPr>
            <p:nvPr/>
          </p:nvSpPr>
          <p:spPr bwMode="auto">
            <a:xfrm>
              <a:off x="1806575" y="2339975"/>
              <a:ext cx="136525" cy="136525"/>
            </a:xfrm>
            <a:custGeom>
              <a:avLst/>
              <a:gdLst>
                <a:gd name="T0" fmla="*/ 2147483647 w 86"/>
                <a:gd name="T1" fmla="*/ 0 h 86"/>
                <a:gd name="T2" fmla="*/ 2147483647 w 86"/>
                <a:gd name="T3" fmla="*/ 0 h 86"/>
                <a:gd name="T4" fmla="*/ 2147483647 w 86"/>
                <a:gd name="T5" fmla="*/ 2147483647 h 86"/>
                <a:gd name="T6" fmla="*/ 2147483647 w 86"/>
                <a:gd name="T7" fmla="*/ 2147483647 h 86"/>
                <a:gd name="T8" fmla="*/ 2147483647 w 86"/>
                <a:gd name="T9" fmla="*/ 2147483647 h 86"/>
                <a:gd name="T10" fmla="*/ 2147483647 w 86"/>
                <a:gd name="T11" fmla="*/ 2147483647 h 86"/>
                <a:gd name="T12" fmla="*/ 2147483647 w 86"/>
                <a:gd name="T13" fmla="*/ 2147483647 h 86"/>
                <a:gd name="T14" fmla="*/ 2147483647 w 86"/>
                <a:gd name="T15" fmla="*/ 2147483647 h 86"/>
                <a:gd name="T16" fmla="*/ 0 w 86"/>
                <a:gd name="T17" fmla="*/ 2147483647 h 86"/>
                <a:gd name="T18" fmla="*/ 0 w 86"/>
                <a:gd name="T19" fmla="*/ 2147483647 h 86"/>
                <a:gd name="T20" fmla="*/ 2147483647 w 86"/>
                <a:gd name="T21" fmla="*/ 2147483647 h 86"/>
                <a:gd name="T22" fmla="*/ 2147483647 w 86"/>
                <a:gd name="T23" fmla="*/ 2147483647 h 86"/>
                <a:gd name="T24" fmla="*/ 2147483647 w 86"/>
                <a:gd name="T25" fmla="*/ 2147483647 h 86"/>
                <a:gd name="T26" fmla="*/ 2147483647 w 86"/>
                <a:gd name="T27" fmla="*/ 2147483647 h 86"/>
                <a:gd name="T28" fmla="*/ 2147483647 w 86"/>
                <a:gd name="T29" fmla="*/ 2147483647 h 86"/>
                <a:gd name="T30" fmla="*/ 2147483647 w 86"/>
                <a:gd name="T31" fmla="*/ 2147483647 h 86"/>
                <a:gd name="T32" fmla="*/ 2147483647 w 86"/>
                <a:gd name="T33" fmla="*/ 2147483647 h 86"/>
                <a:gd name="T34" fmla="*/ 2147483647 w 86"/>
                <a:gd name="T35" fmla="*/ 2147483647 h 86"/>
                <a:gd name="T36" fmla="*/ 2147483647 w 86"/>
                <a:gd name="T37" fmla="*/ 2147483647 h 86"/>
                <a:gd name="T38" fmla="*/ 2147483647 w 86"/>
                <a:gd name="T39" fmla="*/ 2147483647 h 86"/>
                <a:gd name="T40" fmla="*/ 2147483647 w 86"/>
                <a:gd name="T41" fmla="*/ 2147483647 h 86"/>
                <a:gd name="T42" fmla="*/ 2147483647 w 86"/>
                <a:gd name="T43" fmla="*/ 2147483647 h 86"/>
                <a:gd name="T44" fmla="*/ 2147483647 w 86"/>
                <a:gd name="T45" fmla="*/ 2147483647 h 86"/>
                <a:gd name="T46" fmla="*/ 2147483647 w 86"/>
                <a:gd name="T47" fmla="*/ 2147483647 h 86"/>
                <a:gd name="T48" fmla="*/ 2147483647 w 86"/>
                <a:gd name="T49" fmla="*/ 2147483647 h 86"/>
                <a:gd name="T50" fmla="*/ 2147483647 w 86"/>
                <a:gd name="T51" fmla="*/ 2147483647 h 86"/>
                <a:gd name="T52" fmla="*/ 2147483647 w 86"/>
                <a:gd name="T53" fmla="*/ 2147483647 h 86"/>
                <a:gd name="T54" fmla="*/ 2147483647 w 86"/>
                <a:gd name="T55" fmla="*/ 0 h 86"/>
                <a:gd name="T56" fmla="*/ 2147483647 w 86"/>
                <a:gd name="T57" fmla="*/ 0 h 8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6"/>
                <a:gd name="T88" fmla="*/ 0 h 86"/>
                <a:gd name="T89" fmla="*/ 86 w 86"/>
                <a:gd name="T90" fmla="*/ 86 h 8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6" h="86">
                  <a:moveTo>
                    <a:pt x="60" y="0"/>
                  </a:moveTo>
                  <a:lnTo>
                    <a:pt x="60" y="0"/>
                  </a:lnTo>
                  <a:lnTo>
                    <a:pt x="58" y="2"/>
                  </a:lnTo>
                  <a:lnTo>
                    <a:pt x="50" y="4"/>
                  </a:lnTo>
                  <a:lnTo>
                    <a:pt x="34" y="14"/>
                  </a:lnTo>
                  <a:lnTo>
                    <a:pt x="14" y="34"/>
                  </a:lnTo>
                  <a:lnTo>
                    <a:pt x="6" y="46"/>
                  </a:lnTo>
                  <a:lnTo>
                    <a:pt x="0" y="56"/>
                  </a:lnTo>
                  <a:lnTo>
                    <a:pt x="0" y="66"/>
                  </a:lnTo>
                  <a:lnTo>
                    <a:pt x="2" y="74"/>
                  </a:lnTo>
                  <a:lnTo>
                    <a:pt x="8" y="80"/>
                  </a:lnTo>
                  <a:lnTo>
                    <a:pt x="14" y="84"/>
                  </a:lnTo>
                  <a:lnTo>
                    <a:pt x="24" y="86"/>
                  </a:lnTo>
                  <a:lnTo>
                    <a:pt x="34" y="84"/>
                  </a:lnTo>
                  <a:lnTo>
                    <a:pt x="50" y="80"/>
                  </a:lnTo>
                  <a:lnTo>
                    <a:pt x="64" y="78"/>
                  </a:lnTo>
                  <a:lnTo>
                    <a:pt x="68" y="74"/>
                  </a:lnTo>
                  <a:lnTo>
                    <a:pt x="74" y="70"/>
                  </a:lnTo>
                  <a:lnTo>
                    <a:pt x="84" y="56"/>
                  </a:lnTo>
                  <a:lnTo>
                    <a:pt x="86" y="48"/>
                  </a:lnTo>
                  <a:lnTo>
                    <a:pt x="86" y="38"/>
                  </a:lnTo>
                  <a:lnTo>
                    <a:pt x="82" y="28"/>
                  </a:lnTo>
                  <a:lnTo>
                    <a:pt x="78" y="20"/>
                  </a:lnTo>
                  <a:lnTo>
                    <a:pt x="66" y="6"/>
                  </a:lnTo>
                  <a:lnTo>
                    <a:pt x="6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2" name="Freeform 98">
              <a:extLst>
                <a:ext uri="{FF2B5EF4-FFF2-40B4-BE49-F238E27FC236}">
                  <a16:creationId xmlns:a16="http://schemas.microsoft.com/office/drawing/2014/main" id="{E5E0E599-0A93-4237-895F-8E2AE73DE50C}"/>
                </a:ext>
              </a:extLst>
            </p:cNvPr>
            <p:cNvSpPr>
              <a:spLocks noEditPoints="1"/>
            </p:cNvSpPr>
            <p:nvPr/>
          </p:nvSpPr>
          <p:spPr bwMode="auto">
            <a:xfrm>
              <a:off x="1790700" y="2324100"/>
              <a:ext cx="171450" cy="168275"/>
            </a:xfrm>
            <a:custGeom>
              <a:avLst/>
              <a:gdLst>
                <a:gd name="T0" fmla="*/ 2147483647 w 108"/>
                <a:gd name="T1" fmla="*/ 2147483647 h 106"/>
                <a:gd name="T2" fmla="*/ 2147483647 w 108"/>
                <a:gd name="T3" fmla="*/ 2147483647 h 106"/>
                <a:gd name="T4" fmla="*/ 2147483647 w 108"/>
                <a:gd name="T5" fmla="*/ 2147483647 h 106"/>
                <a:gd name="T6" fmla="*/ 2147483647 w 108"/>
                <a:gd name="T7" fmla="*/ 2147483647 h 106"/>
                <a:gd name="T8" fmla="*/ 2147483647 w 108"/>
                <a:gd name="T9" fmla="*/ 2147483647 h 106"/>
                <a:gd name="T10" fmla="*/ 2147483647 w 108"/>
                <a:gd name="T11" fmla="*/ 2147483647 h 106"/>
                <a:gd name="T12" fmla="*/ 2147483647 w 108"/>
                <a:gd name="T13" fmla="*/ 2147483647 h 106"/>
                <a:gd name="T14" fmla="*/ 2147483647 w 108"/>
                <a:gd name="T15" fmla="*/ 2147483647 h 106"/>
                <a:gd name="T16" fmla="*/ 2147483647 w 108"/>
                <a:gd name="T17" fmla="*/ 2147483647 h 106"/>
                <a:gd name="T18" fmla="*/ 2147483647 w 108"/>
                <a:gd name="T19" fmla="*/ 2147483647 h 106"/>
                <a:gd name="T20" fmla="*/ 2147483647 w 108"/>
                <a:gd name="T21" fmla="*/ 2147483647 h 106"/>
                <a:gd name="T22" fmla="*/ 2147483647 w 108"/>
                <a:gd name="T23" fmla="*/ 2147483647 h 106"/>
                <a:gd name="T24" fmla="*/ 2147483647 w 108"/>
                <a:gd name="T25" fmla="*/ 2147483647 h 106"/>
                <a:gd name="T26" fmla="*/ 2147483647 w 108"/>
                <a:gd name="T27" fmla="*/ 2147483647 h 106"/>
                <a:gd name="T28" fmla="*/ 2147483647 w 108"/>
                <a:gd name="T29" fmla="*/ 2147483647 h 106"/>
                <a:gd name="T30" fmla="*/ 2147483647 w 108"/>
                <a:gd name="T31" fmla="*/ 2147483647 h 106"/>
                <a:gd name="T32" fmla="*/ 2147483647 w 108"/>
                <a:gd name="T33" fmla="*/ 2147483647 h 106"/>
                <a:gd name="T34" fmla="*/ 2147483647 w 108"/>
                <a:gd name="T35" fmla="*/ 2147483647 h 106"/>
                <a:gd name="T36" fmla="*/ 2147483647 w 108"/>
                <a:gd name="T37" fmla="*/ 2147483647 h 106"/>
                <a:gd name="T38" fmla="*/ 2147483647 w 108"/>
                <a:gd name="T39" fmla="*/ 2147483647 h 106"/>
                <a:gd name="T40" fmla="*/ 2147483647 w 108"/>
                <a:gd name="T41" fmla="*/ 0 h 106"/>
                <a:gd name="T42" fmla="*/ 2147483647 w 108"/>
                <a:gd name="T43" fmla="*/ 0 h 106"/>
                <a:gd name="T44" fmla="*/ 2147483647 w 108"/>
                <a:gd name="T45" fmla="*/ 0 h 106"/>
                <a:gd name="T46" fmla="*/ 2147483647 w 108"/>
                <a:gd name="T47" fmla="*/ 2147483647 h 106"/>
                <a:gd name="T48" fmla="*/ 2147483647 w 108"/>
                <a:gd name="T49" fmla="*/ 2147483647 h 106"/>
                <a:gd name="T50" fmla="*/ 2147483647 w 108"/>
                <a:gd name="T51" fmla="*/ 2147483647 h 106"/>
                <a:gd name="T52" fmla="*/ 2147483647 w 108"/>
                <a:gd name="T53" fmla="*/ 2147483647 h 106"/>
                <a:gd name="T54" fmla="*/ 2147483647 w 108"/>
                <a:gd name="T55" fmla="*/ 2147483647 h 106"/>
                <a:gd name="T56" fmla="*/ 2147483647 w 108"/>
                <a:gd name="T57" fmla="*/ 2147483647 h 106"/>
                <a:gd name="T58" fmla="*/ 0 w 108"/>
                <a:gd name="T59" fmla="*/ 2147483647 h 106"/>
                <a:gd name="T60" fmla="*/ 0 w 108"/>
                <a:gd name="T61" fmla="*/ 2147483647 h 106"/>
                <a:gd name="T62" fmla="*/ 0 w 108"/>
                <a:gd name="T63" fmla="*/ 2147483647 h 106"/>
                <a:gd name="T64" fmla="*/ 2147483647 w 108"/>
                <a:gd name="T65" fmla="*/ 2147483647 h 106"/>
                <a:gd name="T66" fmla="*/ 2147483647 w 108"/>
                <a:gd name="T67" fmla="*/ 2147483647 h 106"/>
                <a:gd name="T68" fmla="*/ 2147483647 w 108"/>
                <a:gd name="T69" fmla="*/ 2147483647 h 106"/>
                <a:gd name="T70" fmla="*/ 2147483647 w 108"/>
                <a:gd name="T71" fmla="*/ 2147483647 h 106"/>
                <a:gd name="T72" fmla="*/ 2147483647 w 108"/>
                <a:gd name="T73" fmla="*/ 2147483647 h 106"/>
                <a:gd name="T74" fmla="*/ 2147483647 w 108"/>
                <a:gd name="T75" fmla="*/ 2147483647 h 106"/>
                <a:gd name="T76" fmla="*/ 2147483647 w 108"/>
                <a:gd name="T77" fmla="*/ 2147483647 h 106"/>
                <a:gd name="T78" fmla="*/ 2147483647 w 108"/>
                <a:gd name="T79" fmla="*/ 2147483647 h 106"/>
                <a:gd name="T80" fmla="*/ 2147483647 w 108"/>
                <a:gd name="T81" fmla="*/ 2147483647 h 106"/>
                <a:gd name="T82" fmla="*/ 2147483647 w 108"/>
                <a:gd name="T83" fmla="*/ 2147483647 h 106"/>
                <a:gd name="T84" fmla="*/ 2147483647 w 108"/>
                <a:gd name="T85" fmla="*/ 2147483647 h 106"/>
                <a:gd name="T86" fmla="*/ 2147483647 w 108"/>
                <a:gd name="T87" fmla="*/ 2147483647 h 106"/>
                <a:gd name="T88" fmla="*/ 2147483647 w 108"/>
                <a:gd name="T89" fmla="*/ 2147483647 h 106"/>
                <a:gd name="T90" fmla="*/ 2147483647 w 108"/>
                <a:gd name="T91" fmla="*/ 2147483647 h 106"/>
                <a:gd name="T92" fmla="*/ 2147483647 w 108"/>
                <a:gd name="T93" fmla="*/ 2147483647 h 106"/>
                <a:gd name="T94" fmla="*/ 2147483647 w 108"/>
                <a:gd name="T95" fmla="*/ 2147483647 h 106"/>
                <a:gd name="T96" fmla="*/ 2147483647 w 108"/>
                <a:gd name="T97" fmla="*/ 2147483647 h 106"/>
                <a:gd name="T98" fmla="*/ 2147483647 w 108"/>
                <a:gd name="T99" fmla="*/ 2147483647 h 106"/>
                <a:gd name="T100" fmla="*/ 2147483647 w 108"/>
                <a:gd name="T101" fmla="*/ 2147483647 h 106"/>
                <a:gd name="T102" fmla="*/ 2147483647 w 108"/>
                <a:gd name="T103" fmla="*/ 2147483647 h 106"/>
                <a:gd name="T104" fmla="*/ 2147483647 w 108"/>
                <a:gd name="T105" fmla="*/ 2147483647 h 106"/>
                <a:gd name="T106" fmla="*/ 2147483647 w 108"/>
                <a:gd name="T107" fmla="*/ 2147483647 h 106"/>
                <a:gd name="T108" fmla="*/ 2147483647 w 108"/>
                <a:gd name="T109" fmla="*/ 2147483647 h 106"/>
                <a:gd name="T110" fmla="*/ 2147483647 w 108"/>
                <a:gd name="T111" fmla="*/ 2147483647 h 106"/>
                <a:gd name="T112" fmla="*/ 2147483647 w 108"/>
                <a:gd name="T113" fmla="*/ 2147483647 h 106"/>
                <a:gd name="T114" fmla="*/ 2147483647 w 108"/>
                <a:gd name="T115" fmla="*/ 2147483647 h 106"/>
                <a:gd name="T116" fmla="*/ 2147483647 w 108"/>
                <a:gd name="T117" fmla="*/ 2147483647 h 106"/>
                <a:gd name="T118" fmla="*/ 2147483647 w 108"/>
                <a:gd name="T119" fmla="*/ 2147483647 h 106"/>
                <a:gd name="T120" fmla="*/ 2147483647 w 108"/>
                <a:gd name="T121" fmla="*/ 2147483647 h 106"/>
                <a:gd name="T122" fmla="*/ 2147483647 w 108"/>
                <a:gd name="T123" fmla="*/ 2147483647 h 106"/>
                <a:gd name="T124" fmla="*/ 2147483647 w 108"/>
                <a:gd name="T125" fmla="*/ 2147483647 h 1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8"/>
                <a:gd name="T190" fmla="*/ 0 h 106"/>
                <a:gd name="T191" fmla="*/ 108 w 108"/>
                <a:gd name="T192" fmla="*/ 106 h 1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8" h="106">
                  <a:moveTo>
                    <a:pt x="4" y="92"/>
                  </a:moveTo>
                  <a:lnTo>
                    <a:pt x="4" y="92"/>
                  </a:lnTo>
                  <a:lnTo>
                    <a:pt x="12" y="100"/>
                  </a:lnTo>
                  <a:lnTo>
                    <a:pt x="22" y="104"/>
                  </a:lnTo>
                  <a:lnTo>
                    <a:pt x="34" y="106"/>
                  </a:lnTo>
                  <a:lnTo>
                    <a:pt x="46" y="104"/>
                  </a:lnTo>
                  <a:lnTo>
                    <a:pt x="60" y="102"/>
                  </a:lnTo>
                  <a:lnTo>
                    <a:pt x="72" y="98"/>
                  </a:lnTo>
                  <a:lnTo>
                    <a:pt x="82" y="94"/>
                  </a:lnTo>
                  <a:lnTo>
                    <a:pt x="92" y="86"/>
                  </a:lnTo>
                  <a:lnTo>
                    <a:pt x="102" y="72"/>
                  </a:lnTo>
                  <a:lnTo>
                    <a:pt x="106" y="66"/>
                  </a:lnTo>
                  <a:lnTo>
                    <a:pt x="108" y="60"/>
                  </a:lnTo>
                  <a:lnTo>
                    <a:pt x="106" y="48"/>
                  </a:lnTo>
                  <a:lnTo>
                    <a:pt x="104" y="38"/>
                  </a:lnTo>
                  <a:lnTo>
                    <a:pt x="98" y="26"/>
                  </a:lnTo>
                  <a:lnTo>
                    <a:pt x="84" y="10"/>
                  </a:lnTo>
                  <a:lnTo>
                    <a:pt x="78" y="4"/>
                  </a:lnTo>
                  <a:lnTo>
                    <a:pt x="74" y="0"/>
                  </a:lnTo>
                  <a:lnTo>
                    <a:pt x="72" y="0"/>
                  </a:lnTo>
                  <a:lnTo>
                    <a:pt x="66" y="2"/>
                  </a:lnTo>
                  <a:lnTo>
                    <a:pt x="54" y="6"/>
                  </a:lnTo>
                  <a:lnTo>
                    <a:pt x="38" y="16"/>
                  </a:lnTo>
                  <a:lnTo>
                    <a:pt x="16" y="36"/>
                  </a:lnTo>
                  <a:lnTo>
                    <a:pt x="6" y="52"/>
                  </a:lnTo>
                  <a:lnTo>
                    <a:pt x="0" y="66"/>
                  </a:lnTo>
                  <a:lnTo>
                    <a:pt x="0" y="72"/>
                  </a:lnTo>
                  <a:lnTo>
                    <a:pt x="0" y="80"/>
                  </a:lnTo>
                  <a:lnTo>
                    <a:pt x="2" y="86"/>
                  </a:lnTo>
                  <a:lnTo>
                    <a:pt x="4" y="92"/>
                  </a:lnTo>
                  <a:close/>
                  <a:moveTo>
                    <a:pt x="68" y="22"/>
                  </a:moveTo>
                  <a:lnTo>
                    <a:pt x="68" y="22"/>
                  </a:lnTo>
                  <a:lnTo>
                    <a:pt x="74" y="30"/>
                  </a:lnTo>
                  <a:lnTo>
                    <a:pt x="82" y="42"/>
                  </a:lnTo>
                  <a:lnTo>
                    <a:pt x="86" y="52"/>
                  </a:lnTo>
                  <a:lnTo>
                    <a:pt x="86" y="56"/>
                  </a:lnTo>
                  <a:lnTo>
                    <a:pt x="84" y="62"/>
                  </a:lnTo>
                  <a:lnTo>
                    <a:pt x="78" y="70"/>
                  </a:lnTo>
                  <a:lnTo>
                    <a:pt x="72" y="76"/>
                  </a:lnTo>
                  <a:lnTo>
                    <a:pt x="66" y="78"/>
                  </a:lnTo>
                  <a:lnTo>
                    <a:pt x="56" y="82"/>
                  </a:lnTo>
                  <a:lnTo>
                    <a:pt x="40" y="86"/>
                  </a:lnTo>
                  <a:lnTo>
                    <a:pt x="34" y="86"/>
                  </a:lnTo>
                  <a:lnTo>
                    <a:pt x="30" y="86"/>
                  </a:lnTo>
                  <a:lnTo>
                    <a:pt x="26" y="84"/>
                  </a:lnTo>
                  <a:lnTo>
                    <a:pt x="22" y="80"/>
                  </a:lnTo>
                  <a:lnTo>
                    <a:pt x="20" y="76"/>
                  </a:lnTo>
                  <a:lnTo>
                    <a:pt x="22" y="68"/>
                  </a:lnTo>
                  <a:lnTo>
                    <a:pt x="24" y="60"/>
                  </a:lnTo>
                  <a:lnTo>
                    <a:pt x="32" y="50"/>
                  </a:lnTo>
                  <a:lnTo>
                    <a:pt x="44" y="38"/>
                  </a:lnTo>
                  <a:lnTo>
                    <a:pt x="54" y="30"/>
                  </a:lnTo>
                  <a:lnTo>
                    <a:pt x="68"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3" name="Freeform 99">
              <a:extLst>
                <a:ext uri="{FF2B5EF4-FFF2-40B4-BE49-F238E27FC236}">
                  <a16:creationId xmlns:a16="http://schemas.microsoft.com/office/drawing/2014/main" id="{60A6801D-1B56-4F1F-9F47-5C7C5BFADF06}"/>
                </a:ext>
              </a:extLst>
            </p:cNvPr>
            <p:cNvSpPr>
              <a:spLocks/>
            </p:cNvSpPr>
            <p:nvPr/>
          </p:nvSpPr>
          <p:spPr bwMode="auto">
            <a:xfrm>
              <a:off x="1806575" y="2339975"/>
              <a:ext cx="136525" cy="136525"/>
            </a:xfrm>
            <a:custGeom>
              <a:avLst/>
              <a:gdLst>
                <a:gd name="T0" fmla="*/ 2147483647 w 86"/>
                <a:gd name="T1" fmla="*/ 0 h 86"/>
                <a:gd name="T2" fmla="*/ 2147483647 w 86"/>
                <a:gd name="T3" fmla="*/ 0 h 86"/>
                <a:gd name="T4" fmla="*/ 2147483647 w 86"/>
                <a:gd name="T5" fmla="*/ 2147483647 h 86"/>
                <a:gd name="T6" fmla="*/ 2147483647 w 86"/>
                <a:gd name="T7" fmla="*/ 2147483647 h 86"/>
                <a:gd name="T8" fmla="*/ 2147483647 w 86"/>
                <a:gd name="T9" fmla="*/ 2147483647 h 86"/>
                <a:gd name="T10" fmla="*/ 2147483647 w 86"/>
                <a:gd name="T11" fmla="*/ 2147483647 h 86"/>
                <a:gd name="T12" fmla="*/ 2147483647 w 86"/>
                <a:gd name="T13" fmla="*/ 2147483647 h 86"/>
                <a:gd name="T14" fmla="*/ 2147483647 w 86"/>
                <a:gd name="T15" fmla="*/ 2147483647 h 86"/>
                <a:gd name="T16" fmla="*/ 0 w 86"/>
                <a:gd name="T17" fmla="*/ 2147483647 h 86"/>
                <a:gd name="T18" fmla="*/ 0 w 86"/>
                <a:gd name="T19" fmla="*/ 2147483647 h 86"/>
                <a:gd name="T20" fmla="*/ 2147483647 w 86"/>
                <a:gd name="T21" fmla="*/ 2147483647 h 86"/>
                <a:gd name="T22" fmla="*/ 2147483647 w 86"/>
                <a:gd name="T23" fmla="*/ 2147483647 h 86"/>
                <a:gd name="T24" fmla="*/ 2147483647 w 86"/>
                <a:gd name="T25" fmla="*/ 2147483647 h 86"/>
                <a:gd name="T26" fmla="*/ 2147483647 w 86"/>
                <a:gd name="T27" fmla="*/ 2147483647 h 86"/>
                <a:gd name="T28" fmla="*/ 2147483647 w 86"/>
                <a:gd name="T29" fmla="*/ 2147483647 h 86"/>
                <a:gd name="T30" fmla="*/ 2147483647 w 86"/>
                <a:gd name="T31" fmla="*/ 2147483647 h 86"/>
                <a:gd name="T32" fmla="*/ 2147483647 w 86"/>
                <a:gd name="T33" fmla="*/ 2147483647 h 86"/>
                <a:gd name="T34" fmla="*/ 2147483647 w 86"/>
                <a:gd name="T35" fmla="*/ 2147483647 h 86"/>
                <a:gd name="T36" fmla="*/ 2147483647 w 86"/>
                <a:gd name="T37" fmla="*/ 2147483647 h 86"/>
                <a:gd name="T38" fmla="*/ 2147483647 w 86"/>
                <a:gd name="T39" fmla="*/ 2147483647 h 86"/>
                <a:gd name="T40" fmla="*/ 2147483647 w 86"/>
                <a:gd name="T41" fmla="*/ 2147483647 h 86"/>
                <a:gd name="T42" fmla="*/ 2147483647 w 86"/>
                <a:gd name="T43" fmla="*/ 2147483647 h 86"/>
                <a:gd name="T44" fmla="*/ 2147483647 w 86"/>
                <a:gd name="T45" fmla="*/ 2147483647 h 86"/>
                <a:gd name="T46" fmla="*/ 2147483647 w 86"/>
                <a:gd name="T47" fmla="*/ 2147483647 h 86"/>
                <a:gd name="T48" fmla="*/ 2147483647 w 86"/>
                <a:gd name="T49" fmla="*/ 2147483647 h 86"/>
                <a:gd name="T50" fmla="*/ 2147483647 w 86"/>
                <a:gd name="T51" fmla="*/ 2147483647 h 86"/>
                <a:gd name="T52" fmla="*/ 2147483647 w 86"/>
                <a:gd name="T53" fmla="*/ 2147483647 h 86"/>
                <a:gd name="T54" fmla="*/ 2147483647 w 86"/>
                <a:gd name="T55" fmla="*/ 0 h 86"/>
                <a:gd name="T56" fmla="*/ 2147483647 w 86"/>
                <a:gd name="T57" fmla="*/ 0 h 8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6"/>
                <a:gd name="T88" fmla="*/ 0 h 86"/>
                <a:gd name="T89" fmla="*/ 86 w 86"/>
                <a:gd name="T90" fmla="*/ 86 h 8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6" h="86">
                  <a:moveTo>
                    <a:pt x="60" y="0"/>
                  </a:moveTo>
                  <a:lnTo>
                    <a:pt x="60" y="0"/>
                  </a:lnTo>
                  <a:lnTo>
                    <a:pt x="58" y="2"/>
                  </a:lnTo>
                  <a:lnTo>
                    <a:pt x="50" y="4"/>
                  </a:lnTo>
                  <a:lnTo>
                    <a:pt x="34" y="14"/>
                  </a:lnTo>
                  <a:lnTo>
                    <a:pt x="14" y="34"/>
                  </a:lnTo>
                  <a:lnTo>
                    <a:pt x="6" y="46"/>
                  </a:lnTo>
                  <a:lnTo>
                    <a:pt x="0" y="56"/>
                  </a:lnTo>
                  <a:lnTo>
                    <a:pt x="0" y="66"/>
                  </a:lnTo>
                  <a:lnTo>
                    <a:pt x="2" y="74"/>
                  </a:lnTo>
                  <a:lnTo>
                    <a:pt x="8" y="80"/>
                  </a:lnTo>
                  <a:lnTo>
                    <a:pt x="14" y="84"/>
                  </a:lnTo>
                  <a:lnTo>
                    <a:pt x="24" y="86"/>
                  </a:lnTo>
                  <a:lnTo>
                    <a:pt x="34" y="84"/>
                  </a:lnTo>
                  <a:lnTo>
                    <a:pt x="50" y="80"/>
                  </a:lnTo>
                  <a:lnTo>
                    <a:pt x="64" y="78"/>
                  </a:lnTo>
                  <a:lnTo>
                    <a:pt x="68" y="74"/>
                  </a:lnTo>
                  <a:lnTo>
                    <a:pt x="74" y="70"/>
                  </a:lnTo>
                  <a:lnTo>
                    <a:pt x="84" y="56"/>
                  </a:lnTo>
                  <a:lnTo>
                    <a:pt x="86" y="48"/>
                  </a:lnTo>
                  <a:lnTo>
                    <a:pt x="86" y="38"/>
                  </a:lnTo>
                  <a:lnTo>
                    <a:pt x="82" y="28"/>
                  </a:lnTo>
                  <a:lnTo>
                    <a:pt x="78" y="20"/>
                  </a:lnTo>
                  <a:lnTo>
                    <a:pt x="66" y="6"/>
                  </a:lnTo>
                  <a:lnTo>
                    <a:pt x="60" y="0"/>
                  </a:lnTo>
                  <a:close/>
                </a:path>
              </a:pathLst>
            </a:custGeom>
            <a:solidFill>
              <a:srgbClr val="DE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4" name="Freeform 101">
              <a:extLst>
                <a:ext uri="{FF2B5EF4-FFF2-40B4-BE49-F238E27FC236}">
                  <a16:creationId xmlns:a16="http://schemas.microsoft.com/office/drawing/2014/main" id="{5DAD7A93-CA2A-4BA1-AC38-EB715421C084}"/>
                </a:ext>
              </a:extLst>
            </p:cNvPr>
            <p:cNvSpPr>
              <a:spLocks/>
            </p:cNvSpPr>
            <p:nvPr/>
          </p:nvSpPr>
          <p:spPr bwMode="auto">
            <a:xfrm>
              <a:off x="2327275" y="2139950"/>
              <a:ext cx="193675" cy="333375"/>
            </a:xfrm>
            <a:custGeom>
              <a:avLst/>
              <a:gdLst>
                <a:gd name="T0" fmla="*/ 0 w 122"/>
                <a:gd name="T1" fmla="*/ 2147483647 h 210"/>
                <a:gd name="T2" fmla="*/ 0 w 122"/>
                <a:gd name="T3" fmla="*/ 2147483647 h 210"/>
                <a:gd name="T4" fmla="*/ 2147483647 w 122"/>
                <a:gd name="T5" fmla="*/ 2147483647 h 210"/>
                <a:gd name="T6" fmla="*/ 2147483647 w 122"/>
                <a:gd name="T7" fmla="*/ 2147483647 h 210"/>
                <a:gd name="T8" fmla="*/ 2147483647 w 122"/>
                <a:gd name="T9" fmla="*/ 2147483647 h 210"/>
                <a:gd name="T10" fmla="*/ 2147483647 w 122"/>
                <a:gd name="T11" fmla="*/ 2147483647 h 210"/>
                <a:gd name="T12" fmla="*/ 2147483647 w 122"/>
                <a:gd name="T13" fmla="*/ 2147483647 h 210"/>
                <a:gd name="T14" fmla="*/ 2147483647 w 122"/>
                <a:gd name="T15" fmla="*/ 2147483647 h 210"/>
                <a:gd name="T16" fmla="*/ 2147483647 w 122"/>
                <a:gd name="T17" fmla="*/ 2147483647 h 210"/>
                <a:gd name="T18" fmla="*/ 2147483647 w 122"/>
                <a:gd name="T19" fmla="*/ 2147483647 h 210"/>
                <a:gd name="T20" fmla="*/ 2147483647 w 122"/>
                <a:gd name="T21" fmla="*/ 2147483647 h 210"/>
                <a:gd name="T22" fmla="*/ 2147483647 w 122"/>
                <a:gd name="T23" fmla="*/ 2147483647 h 210"/>
                <a:gd name="T24" fmla="*/ 2147483647 w 122"/>
                <a:gd name="T25" fmla="*/ 2147483647 h 210"/>
                <a:gd name="T26" fmla="*/ 2147483647 w 122"/>
                <a:gd name="T27" fmla="*/ 2147483647 h 210"/>
                <a:gd name="T28" fmla="*/ 2147483647 w 122"/>
                <a:gd name="T29" fmla="*/ 2147483647 h 210"/>
                <a:gd name="T30" fmla="*/ 2147483647 w 122"/>
                <a:gd name="T31" fmla="*/ 2147483647 h 210"/>
                <a:gd name="T32" fmla="*/ 2147483647 w 122"/>
                <a:gd name="T33" fmla="*/ 2147483647 h 210"/>
                <a:gd name="T34" fmla="*/ 2147483647 w 122"/>
                <a:gd name="T35" fmla="*/ 2147483647 h 210"/>
                <a:gd name="T36" fmla="*/ 2147483647 w 122"/>
                <a:gd name="T37" fmla="*/ 2147483647 h 210"/>
                <a:gd name="T38" fmla="*/ 2147483647 w 122"/>
                <a:gd name="T39" fmla="*/ 2147483647 h 210"/>
                <a:gd name="T40" fmla="*/ 2147483647 w 122"/>
                <a:gd name="T41" fmla="*/ 2147483647 h 210"/>
                <a:gd name="T42" fmla="*/ 2147483647 w 122"/>
                <a:gd name="T43" fmla="*/ 2147483647 h 210"/>
                <a:gd name="T44" fmla="*/ 2147483647 w 122"/>
                <a:gd name="T45" fmla="*/ 2147483647 h 210"/>
                <a:gd name="T46" fmla="*/ 2147483647 w 122"/>
                <a:gd name="T47" fmla="*/ 2147483647 h 210"/>
                <a:gd name="T48" fmla="*/ 2147483647 w 122"/>
                <a:gd name="T49" fmla="*/ 2147483647 h 210"/>
                <a:gd name="T50" fmla="*/ 2147483647 w 122"/>
                <a:gd name="T51" fmla="*/ 2147483647 h 210"/>
                <a:gd name="T52" fmla="*/ 2147483647 w 122"/>
                <a:gd name="T53" fmla="*/ 2147483647 h 210"/>
                <a:gd name="T54" fmla="*/ 2147483647 w 122"/>
                <a:gd name="T55" fmla="*/ 0 h 210"/>
                <a:gd name="T56" fmla="*/ 2147483647 w 122"/>
                <a:gd name="T57" fmla="*/ 0 h 210"/>
                <a:gd name="T58" fmla="*/ 2147483647 w 122"/>
                <a:gd name="T59" fmla="*/ 2147483647 h 210"/>
                <a:gd name="T60" fmla="*/ 2147483647 w 122"/>
                <a:gd name="T61" fmla="*/ 2147483647 h 210"/>
                <a:gd name="T62" fmla="*/ 2147483647 w 122"/>
                <a:gd name="T63" fmla="*/ 2147483647 h 210"/>
                <a:gd name="T64" fmla="*/ 2147483647 w 122"/>
                <a:gd name="T65" fmla="*/ 2147483647 h 210"/>
                <a:gd name="T66" fmla="*/ 2147483647 w 122"/>
                <a:gd name="T67" fmla="*/ 2147483647 h 210"/>
                <a:gd name="T68" fmla="*/ 2147483647 w 122"/>
                <a:gd name="T69" fmla="*/ 2147483647 h 210"/>
                <a:gd name="T70" fmla="*/ 0 w 122"/>
                <a:gd name="T71" fmla="*/ 2147483647 h 210"/>
                <a:gd name="T72" fmla="*/ 0 w 122"/>
                <a:gd name="T73" fmla="*/ 2147483647 h 210"/>
                <a:gd name="T74" fmla="*/ 0 w 122"/>
                <a:gd name="T75" fmla="*/ 2147483647 h 2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2"/>
                <a:gd name="T115" fmla="*/ 0 h 210"/>
                <a:gd name="T116" fmla="*/ 122 w 122"/>
                <a:gd name="T117" fmla="*/ 210 h 2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2" h="210">
                  <a:moveTo>
                    <a:pt x="0" y="106"/>
                  </a:moveTo>
                  <a:lnTo>
                    <a:pt x="0" y="106"/>
                  </a:lnTo>
                  <a:lnTo>
                    <a:pt x="2" y="128"/>
                  </a:lnTo>
                  <a:lnTo>
                    <a:pt x="8" y="148"/>
                  </a:lnTo>
                  <a:lnTo>
                    <a:pt x="14" y="164"/>
                  </a:lnTo>
                  <a:lnTo>
                    <a:pt x="22" y="180"/>
                  </a:lnTo>
                  <a:lnTo>
                    <a:pt x="32" y="192"/>
                  </a:lnTo>
                  <a:lnTo>
                    <a:pt x="44" y="202"/>
                  </a:lnTo>
                  <a:lnTo>
                    <a:pt x="56" y="208"/>
                  </a:lnTo>
                  <a:lnTo>
                    <a:pt x="68" y="210"/>
                  </a:lnTo>
                  <a:lnTo>
                    <a:pt x="80" y="206"/>
                  </a:lnTo>
                  <a:lnTo>
                    <a:pt x="90" y="200"/>
                  </a:lnTo>
                  <a:lnTo>
                    <a:pt x="100" y="190"/>
                  </a:lnTo>
                  <a:lnTo>
                    <a:pt x="108" y="176"/>
                  </a:lnTo>
                  <a:lnTo>
                    <a:pt x="114" y="162"/>
                  </a:lnTo>
                  <a:lnTo>
                    <a:pt x="120" y="144"/>
                  </a:lnTo>
                  <a:lnTo>
                    <a:pt x="122" y="124"/>
                  </a:lnTo>
                  <a:lnTo>
                    <a:pt x="122" y="102"/>
                  </a:lnTo>
                  <a:lnTo>
                    <a:pt x="118" y="82"/>
                  </a:lnTo>
                  <a:lnTo>
                    <a:pt x="114" y="62"/>
                  </a:lnTo>
                  <a:lnTo>
                    <a:pt x="106" y="44"/>
                  </a:lnTo>
                  <a:lnTo>
                    <a:pt x="98" y="30"/>
                  </a:lnTo>
                  <a:lnTo>
                    <a:pt x="88" y="16"/>
                  </a:lnTo>
                  <a:lnTo>
                    <a:pt x="78" y="8"/>
                  </a:lnTo>
                  <a:lnTo>
                    <a:pt x="66" y="2"/>
                  </a:lnTo>
                  <a:lnTo>
                    <a:pt x="54" y="0"/>
                  </a:lnTo>
                  <a:lnTo>
                    <a:pt x="42" y="2"/>
                  </a:lnTo>
                  <a:lnTo>
                    <a:pt x="30" y="10"/>
                  </a:lnTo>
                  <a:lnTo>
                    <a:pt x="20" y="20"/>
                  </a:lnTo>
                  <a:lnTo>
                    <a:pt x="12" y="32"/>
                  </a:lnTo>
                  <a:lnTo>
                    <a:pt x="6" y="48"/>
                  </a:lnTo>
                  <a:lnTo>
                    <a:pt x="2" y="66"/>
                  </a:lnTo>
                  <a:lnTo>
                    <a:pt x="0" y="86"/>
                  </a:lnTo>
                  <a:lnTo>
                    <a:pt x="0" y="1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5" name="Freeform 102">
              <a:extLst>
                <a:ext uri="{FF2B5EF4-FFF2-40B4-BE49-F238E27FC236}">
                  <a16:creationId xmlns:a16="http://schemas.microsoft.com/office/drawing/2014/main" id="{21DFB9BC-BACC-4185-8D56-D774952DD8AB}"/>
                </a:ext>
              </a:extLst>
            </p:cNvPr>
            <p:cNvSpPr>
              <a:spLocks/>
            </p:cNvSpPr>
            <p:nvPr/>
          </p:nvSpPr>
          <p:spPr bwMode="auto">
            <a:xfrm>
              <a:off x="2333625" y="2165350"/>
              <a:ext cx="165100" cy="282575"/>
            </a:xfrm>
            <a:custGeom>
              <a:avLst/>
              <a:gdLst>
                <a:gd name="T0" fmla="*/ 0 w 104"/>
                <a:gd name="T1" fmla="*/ 2147483647 h 178"/>
                <a:gd name="T2" fmla="*/ 0 w 104"/>
                <a:gd name="T3" fmla="*/ 2147483647 h 178"/>
                <a:gd name="T4" fmla="*/ 2147483647 w 104"/>
                <a:gd name="T5" fmla="*/ 2147483647 h 178"/>
                <a:gd name="T6" fmla="*/ 2147483647 w 104"/>
                <a:gd name="T7" fmla="*/ 2147483647 h 178"/>
                <a:gd name="T8" fmla="*/ 2147483647 w 104"/>
                <a:gd name="T9" fmla="*/ 2147483647 h 178"/>
                <a:gd name="T10" fmla="*/ 2147483647 w 104"/>
                <a:gd name="T11" fmla="*/ 2147483647 h 178"/>
                <a:gd name="T12" fmla="*/ 2147483647 w 104"/>
                <a:gd name="T13" fmla="*/ 2147483647 h 178"/>
                <a:gd name="T14" fmla="*/ 2147483647 w 104"/>
                <a:gd name="T15" fmla="*/ 2147483647 h 178"/>
                <a:gd name="T16" fmla="*/ 2147483647 w 104"/>
                <a:gd name="T17" fmla="*/ 2147483647 h 178"/>
                <a:gd name="T18" fmla="*/ 2147483647 w 104"/>
                <a:gd name="T19" fmla="*/ 2147483647 h 178"/>
                <a:gd name="T20" fmla="*/ 2147483647 w 104"/>
                <a:gd name="T21" fmla="*/ 2147483647 h 178"/>
                <a:gd name="T22" fmla="*/ 2147483647 w 104"/>
                <a:gd name="T23" fmla="*/ 2147483647 h 178"/>
                <a:gd name="T24" fmla="*/ 2147483647 w 104"/>
                <a:gd name="T25" fmla="*/ 2147483647 h 178"/>
                <a:gd name="T26" fmla="*/ 2147483647 w 104"/>
                <a:gd name="T27" fmla="*/ 2147483647 h 178"/>
                <a:gd name="T28" fmla="*/ 2147483647 w 104"/>
                <a:gd name="T29" fmla="*/ 2147483647 h 178"/>
                <a:gd name="T30" fmla="*/ 2147483647 w 104"/>
                <a:gd name="T31" fmla="*/ 2147483647 h 178"/>
                <a:gd name="T32" fmla="*/ 2147483647 w 104"/>
                <a:gd name="T33" fmla="*/ 2147483647 h 178"/>
                <a:gd name="T34" fmla="*/ 2147483647 w 104"/>
                <a:gd name="T35" fmla="*/ 2147483647 h 178"/>
                <a:gd name="T36" fmla="*/ 2147483647 w 104"/>
                <a:gd name="T37" fmla="*/ 2147483647 h 178"/>
                <a:gd name="T38" fmla="*/ 2147483647 w 104"/>
                <a:gd name="T39" fmla="*/ 2147483647 h 178"/>
                <a:gd name="T40" fmla="*/ 2147483647 w 104"/>
                <a:gd name="T41" fmla="*/ 2147483647 h 178"/>
                <a:gd name="T42" fmla="*/ 2147483647 w 104"/>
                <a:gd name="T43" fmla="*/ 2147483647 h 178"/>
                <a:gd name="T44" fmla="*/ 2147483647 w 104"/>
                <a:gd name="T45" fmla="*/ 2147483647 h 178"/>
                <a:gd name="T46" fmla="*/ 2147483647 w 104"/>
                <a:gd name="T47" fmla="*/ 2147483647 h 178"/>
                <a:gd name="T48" fmla="*/ 2147483647 w 104"/>
                <a:gd name="T49" fmla="*/ 2147483647 h 178"/>
                <a:gd name="T50" fmla="*/ 2147483647 w 104"/>
                <a:gd name="T51" fmla="*/ 2147483647 h 178"/>
                <a:gd name="T52" fmla="*/ 2147483647 w 104"/>
                <a:gd name="T53" fmla="*/ 2147483647 h 178"/>
                <a:gd name="T54" fmla="*/ 2147483647 w 104"/>
                <a:gd name="T55" fmla="*/ 0 h 178"/>
                <a:gd name="T56" fmla="*/ 2147483647 w 104"/>
                <a:gd name="T57" fmla="*/ 0 h 178"/>
                <a:gd name="T58" fmla="*/ 2147483647 w 104"/>
                <a:gd name="T59" fmla="*/ 2147483647 h 178"/>
                <a:gd name="T60" fmla="*/ 2147483647 w 104"/>
                <a:gd name="T61" fmla="*/ 2147483647 h 178"/>
                <a:gd name="T62" fmla="*/ 2147483647 w 104"/>
                <a:gd name="T63" fmla="*/ 2147483647 h 178"/>
                <a:gd name="T64" fmla="*/ 2147483647 w 104"/>
                <a:gd name="T65" fmla="*/ 2147483647 h 178"/>
                <a:gd name="T66" fmla="*/ 2147483647 w 104"/>
                <a:gd name="T67" fmla="*/ 2147483647 h 178"/>
                <a:gd name="T68" fmla="*/ 2147483647 w 104"/>
                <a:gd name="T69" fmla="*/ 2147483647 h 178"/>
                <a:gd name="T70" fmla="*/ 0 w 104"/>
                <a:gd name="T71" fmla="*/ 2147483647 h 178"/>
                <a:gd name="T72" fmla="*/ 0 w 104"/>
                <a:gd name="T73" fmla="*/ 2147483647 h 178"/>
                <a:gd name="T74" fmla="*/ 0 w 104"/>
                <a:gd name="T75" fmla="*/ 2147483647 h 1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4"/>
                <a:gd name="T115" fmla="*/ 0 h 178"/>
                <a:gd name="T116" fmla="*/ 104 w 104"/>
                <a:gd name="T117" fmla="*/ 178 h 1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4" h="178">
                  <a:moveTo>
                    <a:pt x="0" y="90"/>
                  </a:moveTo>
                  <a:lnTo>
                    <a:pt x="0" y="90"/>
                  </a:lnTo>
                  <a:lnTo>
                    <a:pt x="2" y="108"/>
                  </a:lnTo>
                  <a:lnTo>
                    <a:pt x="6" y="126"/>
                  </a:lnTo>
                  <a:lnTo>
                    <a:pt x="12" y="140"/>
                  </a:lnTo>
                  <a:lnTo>
                    <a:pt x="20" y="154"/>
                  </a:lnTo>
                  <a:lnTo>
                    <a:pt x="28" y="164"/>
                  </a:lnTo>
                  <a:lnTo>
                    <a:pt x="36" y="172"/>
                  </a:lnTo>
                  <a:lnTo>
                    <a:pt x="46" y="176"/>
                  </a:lnTo>
                  <a:lnTo>
                    <a:pt x="58" y="178"/>
                  </a:lnTo>
                  <a:lnTo>
                    <a:pt x="68" y="176"/>
                  </a:lnTo>
                  <a:lnTo>
                    <a:pt x="76" y="170"/>
                  </a:lnTo>
                  <a:lnTo>
                    <a:pt x="86" y="162"/>
                  </a:lnTo>
                  <a:lnTo>
                    <a:pt x="92" y="150"/>
                  </a:lnTo>
                  <a:lnTo>
                    <a:pt x="98" y="138"/>
                  </a:lnTo>
                  <a:lnTo>
                    <a:pt x="102" y="122"/>
                  </a:lnTo>
                  <a:lnTo>
                    <a:pt x="104" y="104"/>
                  </a:lnTo>
                  <a:lnTo>
                    <a:pt x="104" y="86"/>
                  </a:lnTo>
                  <a:lnTo>
                    <a:pt x="102" y="68"/>
                  </a:lnTo>
                  <a:lnTo>
                    <a:pt x="96" y="52"/>
                  </a:lnTo>
                  <a:lnTo>
                    <a:pt x="92" y="38"/>
                  </a:lnTo>
                  <a:lnTo>
                    <a:pt x="84" y="24"/>
                  </a:lnTo>
                  <a:lnTo>
                    <a:pt x="76" y="14"/>
                  </a:lnTo>
                  <a:lnTo>
                    <a:pt x="66" y="6"/>
                  </a:lnTo>
                  <a:lnTo>
                    <a:pt x="56" y="2"/>
                  </a:lnTo>
                  <a:lnTo>
                    <a:pt x="46" y="0"/>
                  </a:lnTo>
                  <a:lnTo>
                    <a:pt x="36" y="2"/>
                  </a:lnTo>
                  <a:lnTo>
                    <a:pt x="26" y="8"/>
                  </a:lnTo>
                  <a:lnTo>
                    <a:pt x="18" y="16"/>
                  </a:lnTo>
                  <a:lnTo>
                    <a:pt x="12" y="28"/>
                  </a:lnTo>
                  <a:lnTo>
                    <a:pt x="6" y="40"/>
                  </a:lnTo>
                  <a:lnTo>
                    <a:pt x="2" y="56"/>
                  </a:lnTo>
                  <a:lnTo>
                    <a:pt x="0" y="72"/>
                  </a:lnTo>
                  <a:lnTo>
                    <a:pt x="0"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6" name="Freeform 103">
              <a:extLst>
                <a:ext uri="{FF2B5EF4-FFF2-40B4-BE49-F238E27FC236}">
                  <a16:creationId xmlns:a16="http://schemas.microsoft.com/office/drawing/2014/main" id="{49B004B8-58FC-4B23-8597-1D7CC159C63C}"/>
                </a:ext>
              </a:extLst>
            </p:cNvPr>
            <p:cNvSpPr>
              <a:spLocks/>
            </p:cNvSpPr>
            <p:nvPr/>
          </p:nvSpPr>
          <p:spPr bwMode="auto">
            <a:xfrm>
              <a:off x="2349500" y="2368550"/>
              <a:ext cx="133350" cy="79375"/>
            </a:xfrm>
            <a:custGeom>
              <a:avLst/>
              <a:gdLst>
                <a:gd name="T0" fmla="*/ 2147483647 w 84"/>
                <a:gd name="T1" fmla="*/ 0 h 50"/>
                <a:gd name="T2" fmla="*/ 2147483647 w 84"/>
                <a:gd name="T3" fmla="*/ 0 h 50"/>
                <a:gd name="T4" fmla="*/ 2147483647 w 84"/>
                <a:gd name="T5" fmla="*/ 2147483647 h 50"/>
                <a:gd name="T6" fmla="*/ 2147483647 w 84"/>
                <a:gd name="T7" fmla="*/ 2147483647 h 50"/>
                <a:gd name="T8" fmla="*/ 2147483647 w 84"/>
                <a:gd name="T9" fmla="*/ 2147483647 h 50"/>
                <a:gd name="T10" fmla="*/ 2147483647 w 84"/>
                <a:gd name="T11" fmla="*/ 2147483647 h 50"/>
                <a:gd name="T12" fmla="*/ 2147483647 w 84"/>
                <a:gd name="T13" fmla="*/ 2147483647 h 50"/>
                <a:gd name="T14" fmla="*/ 2147483647 w 84"/>
                <a:gd name="T15" fmla="*/ 2147483647 h 50"/>
                <a:gd name="T16" fmla="*/ 2147483647 w 84"/>
                <a:gd name="T17" fmla="*/ 2147483647 h 50"/>
                <a:gd name="T18" fmla="*/ 2147483647 w 84"/>
                <a:gd name="T19" fmla="*/ 2147483647 h 50"/>
                <a:gd name="T20" fmla="*/ 2147483647 w 84"/>
                <a:gd name="T21" fmla="*/ 2147483647 h 50"/>
                <a:gd name="T22" fmla="*/ 2147483647 w 84"/>
                <a:gd name="T23" fmla="*/ 2147483647 h 50"/>
                <a:gd name="T24" fmla="*/ 2147483647 w 84"/>
                <a:gd name="T25" fmla="*/ 2147483647 h 50"/>
                <a:gd name="T26" fmla="*/ 2147483647 w 84"/>
                <a:gd name="T27" fmla="*/ 2147483647 h 50"/>
                <a:gd name="T28" fmla="*/ 2147483647 w 84"/>
                <a:gd name="T29" fmla="*/ 2147483647 h 50"/>
                <a:gd name="T30" fmla="*/ 2147483647 w 84"/>
                <a:gd name="T31" fmla="*/ 2147483647 h 50"/>
                <a:gd name="T32" fmla="*/ 2147483647 w 84"/>
                <a:gd name="T33" fmla="*/ 2147483647 h 50"/>
                <a:gd name="T34" fmla="*/ 0 w 84"/>
                <a:gd name="T35" fmla="*/ 2147483647 h 50"/>
                <a:gd name="T36" fmla="*/ 0 w 84"/>
                <a:gd name="T37" fmla="*/ 2147483647 h 50"/>
                <a:gd name="T38" fmla="*/ 2147483647 w 84"/>
                <a:gd name="T39" fmla="*/ 2147483647 h 50"/>
                <a:gd name="T40" fmla="*/ 2147483647 w 84"/>
                <a:gd name="T41" fmla="*/ 0 h 50"/>
                <a:gd name="T42" fmla="*/ 2147483647 w 84"/>
                <a:gd name="T43" fmla="*/ 0 h 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4"/>
                <a:gd name="T67" fmla="*/ 0 h 50"/>
                <a:gd name="T68" fmla="*/ 84 w 84"/>
                <a:gd name="T69" fmla="*/ 50 h 5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4" h="50">
                  <a:moveTo>
                    <a:pt x="34" y="0"/>
                  </a:moveTo>
                  <a:lnTo>
                    <a:pt x="34" y="0"/>
                  </a:lnTo>
                  <a:lnTo>
                    <a:pt x="46" y="4"/>
                  </a:lnTo>
                  <a:lnTo>
                    <a:pt x="58" y="8"/>
                  </a:lnTo>
                  <a:lnTo>
                    <a:pt x="70" y="14"/>
                  </a:lnTo>
                  <a:lnTo>
                    <a:pt x="84" y="18"/>
                  </a:lnTo>
                  <a:lnTo>
                    <a:pt x="76" y="32"/>
                  </a:lnTo>
                  <a:lnTo>
                    <a:pt x="68" y="42"/>
                  </a:lnTo>
                  <a:lnTo>
                    <a:pt x="58" y="48"/>
                  </a:lnTo>
                  <a:lnTo>
                    <a:pt x="48" y="50"/>
                  </a:lnTo>
                  <a:lnTo>
                    <a:pt x="40" y="50"/>
                  </a:lnTo>
                  <a:lnTo>
                    <a:pt x="34" y="48"/>
                  </a:lnTo>
                  <a:lnTo>
                    <a:pt x="26" y="44"/>
                  </a:lnTo>
                  <a:lnTo>
                    <a:pt x="20" y="38"/>
                  </a:lnTo>
                  <a:lnTo>
                    <a:pt x="8" y="24"/>
                  </a:lnTo>
                  <a:lnTo>
                    <a:pt x="0" y="6"/>
                  </a:lnTo>
                  <a:lnTo>
                    <a:pt x="16" y="2"/>
                  </a:lnTo>
                  <a:lnTo>
                    <a:pt x="34" y="0"/>
                  </a:lnTo>
                  <a:close/>
                </a:path>
              </a:pathLst>
            </a:custGeom>
            <a:solidFill>
              <a:srgbClr val="DE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7" name="Freeform 104">
              <a:extLst>
                <a:ext uri="{FF2B5EF4-FFF2-40B4-BE49-F238E27FC236}">
                  <a16:creationId xmlns:a16="http://schemas.microsoft.com/office/drawing/2014/main" id="{4885C826-CC25-4612-BB91-24343F636072}"/>
                </a:ext>
              </a:extLst>
            </p:cNvPr>
            <p:cNvSpPr>
              <a:spLocks/>
            </p:cNvSpPr>
            <p:nvPr/>
          </p:nvSpPr>
          <p:spPr bwMode="auto">
            <a:xfrm>
              <a:off x="1590675" y="2114550"/>
              <a:ext cx="838200" cy="419100"/>
            </a:xfrm>
            <a:custGeom>
              <a:avLst/>
              <a:gdLst>
                <a:gd name="T0" fmla="*/ 2147483647 w 528"/>
                <a:gd name="T1" fmla="*/ 2147483647 h 264"/>
                <a:gd name="T2" fmla="*/ 2147483647 w 528"/>
                <a:gd name="T3" fmla="*/ 2147483647 h 264"/>
                <a:gd name="T4" fmla="*/ 2147483647 w 528"/>
                <a:gd name="T5" fmla="*/ 0 h 264"/>
                <a:gd name="T6" fmla="*/ 2147483647 w 528"/>
                <a:gd name="T7" fmla="*/ 2147483647 h 264"/>
                <a:gd name="T8" fmla="*/ 2147483647 w 528"/>
                <a:gd name="T9" fmla="*/ 2147483647 h 264"/>
                <a:gd name="T10" fmla="*/ 0 w 528"/>
                <a:gd name="T11" fmla="*/ 2147483647 h 264"/>
                <a:gd name="T12" fmla="*/ 2147483647 w 528"/>
                <a:gd name="T13" fmla="*/ 2147483647 h 264"/>
                <a:gd name="T14" fmla="*/ 2147483647 w 528"/>
                <a:gd name="T15" fmla="*/ 2147483647 h 264"/>
                <a:gd name="T16" fmla="*/ 2147483647 w 528"/>
                <a:gd name="T17" fmla="*/ 2147483647 h 264"/>
                <a:gd name="T18" fmla="*/ 2147483647 w 528"/>
                <a:gd name="T19" fmla="*/ 2147483647 h 264"/>
                <a:gd name="T20" fmla="*/ 2147483647 w 528"/>
                <a:gd name="T21" fmla="*/ 2147483647 h 264"/>
                <a:gd name="T22" fmla="*/ 2147483647 w 528"/>
                <a:gd name="T23" fmla="*/ 2147483647 h 264"/>
                <a:gd name="T24" fmla="*/ 2147483647 w 528"/>
                <a:gd name="T25" fmla="*/ 2147483647 h 264"/>
                <a:gd name="T26" fmla="*/ 2147483647 w 528"/>
                <a:gd name="T27" fmla="*/ 2147483647 h 264"/>
                <a:gd name="T28" fmla="*/ 2147483647 w 528"/>
                <a:gd name="T29" fmla="*/ 2147483647 h 264"/>
                <a:gd name="T30" fmla="*/ 2147483647 w 528"/>
                <a:gd name="T31" fmla="*/ 2147483647 h 264"/>
                <a:gd name="T32" fmla="*/ 2147483647 w 528"/>
                <a:gd name="T33" fmla="*/ 2147483647 h 264"/>
                <a:gd name="T34" fmla="*/ 2147483647 w 528"/>
                <a:gd name="T35" fmla="*/ 2147483647 h 264"/>
                <a:gd name="T36" fmla="*/ 2147483647 w 528"/>
                <a:gd name="T37" fmla="*/ 2147483647 h 264"/>
                <a:gd name="T38" fmla="*/ 2147483647 w 528"/>
                <a:gd name="T39" fmla="*/ 2147483647 h 264"/>
                <a:gd name="T40" fmla="*/ 2147483647 w 528"/>
                <a:gd name="T41" fmla="*/ 2147483647 h 264"/>
                <a:gd name="T42" fmla="*/ 2147483647 w 528"/>
                <a:gd name="T43" fmla="*/ 2147483647 h 264"/>
                <a:gd name="T44" fmla="*/ 2147483647 w 528"/>
                <a:gd name="T45" fmla="*/ 2147483647 h 264"/>
                <a:gd name="T46" fmla="*/ 2147483647 w 528"/>
                <a:gd name="T47" fmla="*/ 2147483647 h 264"/>
                <a:gd name="T48" fmla="*/ 2147483647 w 528"/>
                <a:gd name="T49" fmla="*/ 2147483647 h 264"/>
                <a:gd name="T50" fmla="*/ 2147483647 w 528"/>
                <a:gd name="T51" fmla="*/ 2147483647 h 264"/>
                <a:gd name="T52" fmla="*/ 2147483647 w 528"/>
                <a:gd name="T53" fmla="*/ 2147483647 h 264"/>
                <a:gd name="T54" fmla="*/ 2147483647 w 528"/>
                <a:gd name="T55" fmla="*/ 2147483647 h 264"/>
                <a:gd name="T56" fmla="*/ 2147483647 w 528"/>
                <a:gd name="T57" fmla="*/ 2147483647 h 264"/>
                <a:gd name="T58" fmla="*/ 2147483647 w 528"/>
                <a:gd name="T59" fmla="*/ 2147483647 h 264"/>
                <a:gd name="T60" fmla="*/ 2147483647 w 528"/>
                <a:gd name="T61" fmla="*/ 2147483647 h 264"/>
                <a:gd name="T62" fmla="*/ 2147483647 w 528"/>
                <a:gd name="T63" fmla="*/ 2147483647 h 264"/>
                <a:gd name="T64" fmla="*/ 2147483647 w 528"/>
                <a:gd name="T65" fmla="*/ 2147483647 h 264"/>
                <a:gd name="T66" fmla="*/ 2147483647 w 528"/>
                <a:gd name="T67" fmla="*/ 2147483647 h 264"/>
                <a:gd name="T68" fmla="*/ 2147483647 w 528"/>
                <a:gd name="T69" fmla="*/ 2147483647 h 264"/>
                <a:gd name="T70" fmla="*/ 2147483647 w 528"/>
                <a:gd name="T71" fmla="*/ 2147483647 h 264"/>
                <a:gd name="T72" fmla="*/ 2147483647 w 528"/>
                <a:gd name="T73" fmla="*/ 2147483647 h 264"/>
                <a:gd name="T74" fmla="*/ 2147483647 w 528"/>
                <a:gd name="T75" fmla="*/ 2147483647 h 264"/>
                <a:gd name="T76" fmla="*/ 2147483647 w 528"/>
                <a:gd name="T77" fmla="*/ 2147483647 h 264"/>
                <a:gd name="T78" fmla="*/ 2147483647 w 528"/>
                <a:gd name="T79" fmla="*/ 2147483647 h 264"/>
                <a:gd name="T80" fmla="*/ 2147483647 w 528"/>
                <a:gd name="T81" fmla="*/ 2147483647 h 264"/>
                <a:gd name="T82" fmla="*/ 2147483647 w 528"/>
                <a:gd name="T83" fmla="*/ 2147483647 h 264"/>
                <a:gd name="T84" fmla="*/ 2147483647 w 528"/>
                <a:gd name="T85" fmla="*/ 2147483647 h 264"/>
                <a:gd name="T86" fmla="*/ 2147483647 w 528"/>
                <a:gd name="T87" fmla="*/ 2147483647 h 264"/>
                <a:gd name="T88" fmla="*/ 2147483647 w 528"/>
                <a:gd name="T89" fmla="*/ 2147483647 h 264"/>
                <a:gd name="T90" fmla="*/ 2147483647 w 528"/>
                <a:gd name="T91" fmla="*/ 2147483647 h 264"/>
                <a:gd name="T92" fmla="*/ 2147483647 w 528"/>
                <a:gd name="T93" fmla="*/ 2147483647 h 264"/>
                <a:gd name="T94" fmla="*/ 2147483647 w 528"/>
                <a:gd name="T95" fmla="*/ 2147483647 h 264"/>
                <a:gd name="T96" fmla="*/ 2147483647 w 528"/>
                <a:gd name="T97" fmla="*/ 2147483647 h 264"/>
                <a:gd name="T98" fmla="*/ 2147483647 w 528"/>
                <a:gd name="T99" fmla="*/ 2147483647 h 264"/>
                <a:gd name="T100" fmla="*/ 2147483647 w 528"/>
                <a:gd name="T101" fmla="*/ 2147483647 h 264"/>
                <a:gd name="T102" fmla="*/ 2147483647 w 528"/>
                <a:gd name="T103" fmla="*/ 2147483647 h 264"/>
                <a:gd name="T104" fmla="*/ 2147483647 w 528"/>
                <a:gd name="T105" fmla="*/ 2147483647 h 264"/>
                <a:gd name="T106" fmla="*/ 2147483647 w 528"/>
                <a:gd name="T107" fmla="*/ 2147483647 h 26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8"/>
                <a:gd name="T163" fmla="*/ 0 h 264"/>
                <a:gd name="T164" fmla="*/ 528 w 528"/>
                <a:gd name="T165" fmla="*/ 264 h 26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8" h="264">
                  <a:moveTo>
                    <a:pt x="230" y="6"/>
                  </a:moveTo>
                  <a:lnTo>
                    <a:pt x="230" y="6"/>
                  </a:lnTo>
                  <a:lnTo>
                    <a:pt x="164" y="8"/>
                  </a:lnTo>
                  <a:lnTo>
                    <a:pt x="106" y="6"/>
                  </a:lnTo>
                  <a:lnTo>
                    <a:pt x="24" y="0"/>
                  </a:lnTo>
                  <a:lnTo>
                    <a:pt x="18" y="0"/>
                  </a:lnTo>
                  <a:lnTo>
                    <a:pt x="14" y="2"/>
                  </a:lnTo>
                  <a:lnTo>
                    <a:pt x="8" y="4"/>
                  </a:lnTo>
                  <a:lnTo>
                    <a:pt x="6" y="8"/>
                  </a:lnTo>
                  <a:lnTo>
                    <a:pt x="0" y="18"/>
                  </a:lnTo>
                  <a:lnTo>
                    <a:pt x="0" y="28"/>
                  </a:lnTo>
                  <a:lnTo>
                    <a:pt x="4" y="38"/>
                  </a:lnTo>
                  <a:lnTo>
                    <a:pt x="8" y="44"/>
                  </a:lnTo>
                  <a:lnTo>
                    <a:pt x="12" y="48"/>
                  </a:lnTo>
                  <a:lnTo>
                    <a:pt x="18" y="52"/>
                  </a:lnTo>
                  <a:lnTo>
                    <a:pt x="24" y="56"/>
                  </a:lnTo>
                  <a:lnTo>
                    <a:pt x="32" y="58"/>
                  </a:lnTo>
                  <a:lnTo>
                    <a:pt x="42" y="58"/>
                  </a:lnTo>
                  <a:lnTo>
                    <a:pt x="96" y="60"/>
                  </a:lnTo>
                  <a:lnTo>
                    <a:pt x="110" y="60"/>
                  </a:lnTo>
                  <a:lnTo>
                    <a:pt x="130" y="68"/>
                  </a:lnTo>
                  <a:lnTo>
                    <a:pt x="168" y="78"/>
                  </a:lnTo>
                  <a:lnTo>
                    <a:pt x="190" y="84"/>
                  </a:lnTo>
                  <a:lnTo>
                    <a:pt x="196" y="84"/>
                  </a:lnTo>
                  <a:lnTo>
                    <a:pt x="194" y="88"/>
                  </a:lnTo>
                  <a:lnTo>
                    <a:pt x="188" y="96"/>
                  </a:lnTo>
                  <a:lnTo>
                    <a:pt x="184" y="110"/>
                  </a:lnTo>
                  <a:lnTo>
                    <a:pt x="180" y="130"/>
                  </a:lnTo>
                  <a:lnTo>
                    <a:pt x="180" y="142"/>
                  </a:lnTo>
                  <a:lnTo>
                    <a:pt x="182" y="154"/>
                  </a:lnTo>
                  <a:lnTo>
                    <a:pt x="186" y="168"/>
                  </a:lnTo>
                  <a:lnTo>
                    <a:pt x="190" y="180"/>
                  </a:lnTo>
                  <a:lnTo>
                    <a:pt x="196" y="192"/>
                  </a:lnTo>
                  <a:lnTo>
                    <a:pt x="202" y="202"/>
                  </a:lnTo>
                  <a:lnTo>
                    <a:pt x="208" y="208"/>
                  </a:lnTo>
                  <a:lnTo>
                    <a:pt x="214" y="212"/>
                  </a:lnTo>
                  <a:lnTo>
                    <a:pt x="224" y="214"/>
                  </a:lnTo>
                  <a:lnTo>
                    <a:pt x="230" y="214"/>
                  </a:lnTo>
                  <a:lnTo>
                    <a:pt x="234" y="214"/>
                  </a:lnTo>
                  <a:lnTo>
                    <a:pt x="236" y="216"/>
                  </a:lnTo>
                  <a:lnTo>
                    <a:pt x="244" y="224"/>
                  </a:lnTo>
                  <a:lnTo>
                    <a:pt x="254" y="232"/>
                  </a:lnTo>
                  <a:lnTo>
                    <a:pt x="262" y="236"/>
                  </a:lnTo>
                  <a:lnTo>
                    <a:pt x="270" y="238"/>
                  </a:lnTo>
                  <a:lnTo>
                    <a:pt x="288" y="240"/>
                  </a:lnTo>
                  <a:lnTo>
                    <a:pt x="292" y="238"/>
                  </a:lnTo>
                  <a:lnTo>
                    <a:pt x="300" y="248"/>
                  </a:lnTo>
                  <a:lnTo>
                    <a:pt x="312" y="254"/>
                  </a:lnTo>
                  <a:lnTo>
                    <a:pt x="318" y="256"/>
                  </a:lnTo>
                  <a:lnTo>
                    <a:pt x="326" y="258"/>
                  </a:lnTo>
                  <a:lnTo>
                    <a:pt x="344" y="262"/>
                  </a:lnTo>
                  <a:lnTo>
                    <a:pt x="362" y="264"/>
                  </a:lnTo>
                  <a:lnTo>
                    <a:pt x="372" y="264"/>
                  </a:lnTo>
                  <a:lnTo>
                    <a:pt x="380" y="264"/>
                  </a:lnTo>
                  <a:lnTo>
                    <a:pt x="388" y="260"/>
                  </a:lnTo>
                  <a:lnTo>
                    <a:pt x="394" y="254"/>
                  </a:lnTo>
                  <a:lnTo>
                    <a:pt x="396" y="246"/>
                  </a:lnTo>
                  <a:lnTo>
                    <a:pt x="396" y="240"/>
                  </a:lnTo>
                  <a:lnTo>
                    <a:pt x="394" y="234"/>
                  </a:lnTo>
                  <a:lnTo>
                    <a:pt x="390" y="228"/>
                  </a:lnTo>
                  <a:lnTo>
                    <a:pt x="382" y="222"/>
                  </a:lnTo>
                  <a:lnTo>
                    <a:pt x="378" y="220"/>
                  </a:lnTo>
                  <a:lnTo>
                    <a:pt x="386" y="220"/>
                  </a:lnTo>
                  <a:lnTo>
                    <a:pt x="404" y="222"/>
                  </a:lnTo>
                  <a:lnTo>
                    <a:pt x="432" y="220"/>
                  </a:lnTo>
                  <a:lnTo>
                    <a:pt x="446" y="218"/>
                  </a:lnTo>
                  <a:lnTo>
                    <a:pt x="462" y="214"/>
                  </a:lnTo>
                  <a:lnTo>
                    <a:pt x="476" y="208"/>
                  </a:lnTo>
                  <a:lnTo>
                    <a:pt x="488" y="204"/>
                  </a:lnTo>
                  <a:lnTo>
                    <a:pt x="498" y="196"/>
                  </a:lnTo>
                  <a:lnTo>
                    <a:pt x="508" y="190"/>
                  </a:lnTo>
                  <a:lnTo>
                    <a:pt x="514" y="182"/>
                  </a:lnTo>
                  <a:lnTo>
                    <a:pt x="520" y="172"/>
                  </a:lnTo>
                  <a:lnTo>
                    <a:pt x="522" y="164"/>
                  </a:lnTo>
                  <a:lnTo>
                    <a:pt x="526" y="152"/>
                  </a:lnTo>
                  <a:lnTo>
                    <a:pt x="528" y="140"/>
                  </a:lnTo>
                  <a:lnTo>
                    <a:pt x="528" y="126"/>
                  </a:lnTo>
                  <a:lnTo>
                    <a:pt x="528" y="114"/>
                  </a:lnTo>
                  <a:lnTo>
                    <a:pt x="526" y="104"/>
                  </a:lnTo>
                  <a:lnTo>
                    <a:pt x="522" y="94"/>
                  </a:lnTo>
                  <a:lnTo>
                    <a:pt x="518" y="84"/>
                  </a:lnTo>
                  <a:lnTo>
                    <a:pt x="512" y="74"/>
                  </a:lnTo>
                  <a:lnTo>
                    <a:pt x="504" y="66"/>
                  </a:lnTo>
                  <a:lnTo>
                    <a:pt x="488" y="52"/>
                  </a:lnTo>
                  <a:lnTo>
                    <a:pt x="468" y="40"/>
                  </a:lnTo>
                  <a:lnTo>
                    <a:pt x="446" y="30"/>
                  </a:lnTo>
                  <a:lnTo>
                    <a:pt x="422" y="22"/>
                  </a:lnTo>
                  <a:lnTo>
                    <a:pt x="396" y="16"/>
                  </a:lnTo>
                  <a:lnTo>
                    <a:pt x="370" y="10"/>
                  </a:lnTo>
                  <a:lnTo>
                    <a:pt x="344" y="8"/>
                  </a:lnTo>
                  <a:lnTo>
                    <a:pt x="318" y="6"/>
                  </a:lnTo>
                  <a:lnTo>
                    <a:pt x="268" y="4"/>
                  </a:lnTo>
                  <a:lnTo>
                    <a:pt x="23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8" name="Freeform 105">
              <a:extLst>
                <a:ext uri="{FF2B5EF4-FFF2-40B4-BE49-F238E27FC236}">
                  <a16:creationId xmlns:a16="http://schemas.microsoft.com/office/drawing/2014/main" id="{C98C6672-C27D-4894-821D-BA888A1BB644}"/>
                </a:ext>
              </a:extLst>
            </p:cNvPr>
            <p:cNvSpPr>
              <a:spLocks noEditPoints="1"/>
            </p:cNvSpPr>
            <p:nvPr/>
          </p:nvSpPr>
          <p:spPr bwMode="auto">
            <a:xfrm>
              <a:off x="1571625" y="2095500"/>
              <a:ext cx="876300" cy="457200"/>
            </a:xfrm>
            <a:custGeom>
              <a:avLst/>
              <a:gdLst>
                <a:gd name="T0" fmla="*/ 2147483647 w 552"/>
                <a:gd name="T1" fmla="*/ 2147483647 h 288"/>
                <a:gd name="T2" fmla="*/ 2147483647 w 552"/>
                <a:gd name="T3" fmla="*/ 2147483647 h 288"/>
                <a:gd name="T4" fmla="*/ 2147483647 w 552"/>
                <a:gd name="T5" fmla="*/ 2147483647 h 288"/>
                <a:gd name="T6" fmla="*/ 2147483647 w 552"/>
                <a:gd name="T7" fmla="*/ 2147483647 h 288"/>
                <a:gd name="T8" fmla="*/ 2147483647 w 552"/>
                <a:gd name="T9" fmla="*/ 2147483647 h 288"/>
                <a:gd name="T10" fmla="*/ 2147483647 w 552"/>
                <a:gd name="T11" fmla="*/ 2147483647 h 288"/>
                <a:gd name="T12" fmla="*/ 2147483647 w 552"/>
                <a:gd name="T13" fmla="*/ 2147483647 h 288"/>
                <a:gd name="T14" fmla="*/ 2147483647 w 552"/>
                <a:gd name="T15" fmla="*/ 2147483647 h 288"/>
                <a:gd name="T16" fmla="*/ 2147483647 w 552"/>
                <a:gd name="T17" fmla="*/ 2147483647 h 288"/>
                <a:gd name="T18" fmla="*/ 2147483647 w 552"/>
                <a:gd name="T19" fmla="*/ 2147483647 h 288"/>
                <a:gd name="T20" fmla="*/ 2147483647 w 552"/>
                <a:gd name="T21" fmla="*/ 2147483647 h 288"/>
                <a:gd name="T22" fmla="*/ 2147483647 w 552"/>
                <a:gd name="T23" fmla="*/ 2147483647 h 288"/>
                <a:gd name="T24" fmla="*/ 2147483647 w 552"/>
                <a:gd name="T25" fmla="*/ 2147483647 h 288"/>
                <a:gd name="T26" fmla="*/ 2147483647 w 552"/>
                <a:gd name="T27" fmla="*/ 2147483647 h 288"/>
                <a:gd name="T28" fmla="*/ 2147483647 w 552"/>
                <a:gd name="T29" fmla="*/ 2147483647 h 288"/>
                <a:gd name="T30" fmla="*/ 2147483647 w 552"/>
                <a:gd name="T31" fmla="*/ 2147483647 h 288"/>
                <a:gd name="T32" fmla="*/ 2147483647 w 552"/>
                <a:gd name="T33" fmla="*/ 2147483647 h 288"/>
                <a:gd name="T34" fmla="*/ 2147483647 w 552"/>
                <a:gd name="T35" fmla="*/ 2147483647 h 288"/>
                <a:gd name="T36" fmla="*/ 2147483647 w 552"/>
                <a:gd name="T37" fmla="*/ 2147483647 h 288"/>
                <a:gd name="T38" fmla="*/ 2147483647 w 552"/>
                <a:gd name="T39" fmla="*/ 2147483647 h 288"/>
                <a:gd name="T40" fmla="*/ 2147483647 w 552"/>
                <a:gd name="T41" fmla="*/ 2147483647 h 288"/>
                <a:gd name="T42" fmla="*/ 2147483647 w 552"/>
                <a:gd name="T43" fmla="*/ 2147483647 h 288"/>
                <a:gd name="T44" fmla="*/ 2147483647 w 552"/>
                <a:gd name="T45" fmla="*/ 2147483647 h 288"/>
                <a:gd name="T46" fmla="*/ 2147483647 w 552"/>
                <a:gd name="T47" fmla="*/ 2147483647 h 288"/>
                <a:gd name="T48" fmla="*/ 2147483647 w 552"/>
                <a:gd name="T49" fmla="*/ 2147483647 h 288"/>
                <a:gd name="T50" fmla="*/ 2147483647 w 552"/>
                <a:gd name="T51" fmla="*/ 0 h 288"/>
                <a:gd name="T52" fmla="*/ 2147483647 w 552"/>
                <a:gd name="T53" fmla="*/ 2147483647 h 288"/>
                <a:gd name="T54" fmla="*/ 2147483647 w 552"/>
                <a:gd name="T55" fmla="*/ 2147483647 h 288"/>
                <a:gd name="T56" fmla="*/ 2147483647 w 552"/>
                <a:gd name="T57" fmla="*/ 2147483647 h 288"/>
                <a:gd name="T58" fmla="*/ 2147483647 w 552"/>
                <a:gd name="T59" fmla="*/ 2147483647 h 288"/>
                <a:gd name="T60" fmla="*/ 2147483647 w 552"/>
                <a:gd name="T61" fmla="*/ 2147483647 h 288"/>
                <a:gd name="T62" fmla="*/ 2147483647 w 552"/>
                <a:gd name="T63" fmla="*/ 2147483647 h 288"/>
                <a:gd name="T64" fmla="*/ 2147483647 w 552"/>
                <a:gd name="T65" fmla="*/ 2147483647 h 288"/>
                <a:gd name="T66" fmla="*/ 2147483647 w 552"/>
                <a:gd name="T67" fmla="*/ 2147483647 h 288"/>
                <a:gd name="T68" fmla="*/ 2147483647 w 552"/>
                <a:gd name="T69" fmla="*/ 2147483647 h 288"/>
                <a:gd name="T70" fmla="*/ 2147483647 w 552"/>
                <a:gd name="T71" fmla="*/ 2147483647 h 288"/>
                <a:gd name="T72" fmla="*/ 2147483647 w 552"/>
                <a:gd name="T73" fmla="*/ 2147483647 h 288"/>
                <a:gd name="T74" fmla="*/ 2147483647 w 552"/>
                <a:gd name="T75" fmla="*/ 2147483647 h 288"/>
                <a:gd name="T76" fmla="*/ 2147483647 w 552"/>
                <a:gd name="T77" fmla="*/ 2147483647 h 288"/>
                <a:gd name="T78" fmla="*/ 2147483647 w 552"/>
                <a:gd name="T79" fmla="*/ 2147483647 h 288"/>
                <a:gd name="T80" fmla="*/ 2147483647 w 552"/>
                <a:gd name="T81" fmla="*/ 2147483647 h 288"/>
                <a:gd name="T82" fmla="*/ 2147483647 w 552"/>
                <a:gd name="T83" fmla="*/ 2147483647 h 288"/>
                <a:gd name="T84" fmla="*/ 2147483647 w 552"/>
                <a:gd name="T85" fmla="*/ 2147483647 h 288"/>
                <a:gd name="T86" fmla="*/ 2147483647 w 552"/>
                <a:gd name="T87" fmla="*/ 2147483647 h 288"/>
                <a:gd name="T88" fmla="*/ 2147483647 w 552"/>
                <a:gd name="T89" fmla="*/ 2147483647 h 288"/>
                <a:gd name="T90" fmla="*/ 2147483647 w 552"/>
                <a:gd name="T91" fmla="*/ 2147483647 h 288"/>
                <a:gd name="T92" fmla="*/ 2147483647 w 552"/>
                <a:gd name="T93" fmla="*/ 2147483647 h 288"/>
                <a:gd name="T94" fmla="*/ 2147483647 w 552"/>
                <a:gd name="T95" fmla="*/ 2147483647 h 288"/>
                <a:gd name="T96" fmla="*/ 2147483647 w 552"/>
                <a:gd name="T97" fmla="*/ 2147483647 h 288"/>
                <a:gd name="T98" fmla="*/ 2147483647 w 552"/>
                <a:gd name="T99" fmla="*/ 2147483647 h 288"/>
                <a:gd name="T100" fmla="*/ 2147483647 w 552"/>
                <a:gd name="T101" fmla="*/ 2147483647 h 288"/>
                <a:gd name="T102" fmla="*/ 2147483647 w 552"/>
                <a:gd name="T103" fmla="*/ 2147483647 h 288"/>
                <a:gd name="T104" fmla="*/ 2147483647 w 552"/>
                <a:gd name="T105" fmla="*/ 2147483647 h 288"/>
                <a:gd name="T106" fmla="*/ 2147483647 w 552"/>
                <a:gd name="T107" fmla="*/ 2147483647 h 288"/>
                <a:gd name="T108" fmla="*/ 2147483647 w 552"/>
                <a:gd name="T109" fmla="*/ 2147483647 h 288"/>
                <a:gd name="T110" fmla="*/ 2147483647 w 552"/>
                <a:gd name="T111" fmla="*/ 2147483647 h 28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52"/>
                <a:gd name="T169" fmla="*/ 0 h 288"/>
                <a:gd name="T170" fmla="*/ 552 w 552"/>
                <a:gd name="T171" fmla="*/ 288 h 28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52" h="288">
                  <a:moveTo>
                    <a:pt x="6" y="56"/>
                  </a:moveTo>
                  <a:lnTo>
                    <a:pt x="6" y="56"/>
                  </a:lnTo>
                  <a:lnTo>
                    <a:pt x="10" y="62"/>
                  </a:lnTo>
                  <a:lnTo>
                    <a:pt x="16" y="68"/>
                  </a:lnTo>
                  <a:lnTo>
                    <a:pt x="22" y="74"/>
                  </a:lnTo>
                  <a:lnTo>
                    <a:pt x="30" y="78"/>
                  </a:lnTo>
                  <a:lnTo>
                    <a:pt x="42" y="80"/>
                  </a:lnTo>
                  <a:lnTo>
                    <a:pt x="54" y="82"/>
                  </a:lnTo>
                  <a:lnTo>
                    <a:pt x="102" y="84"/>
                  </a:lnTo>
                  <a:lnTo>
                    <a:pt x="118" y="84"/>
                  </a:lnTo>
                  <a:lnTo>
                    <a:pt x="142" y="92"/>
                  </a:lnTo>
                  <a:lnTo>
                    <a:pt x="176" y="102"/>
                  </a:lnTo>
                  <a:lnTo>
                    <a:pt x="188" y="106"/>
                  </a:lnTo>
                  <a:lnTo>
                    <a:pt x="182" y="120"/>
                  </a:lnTo>
                  <a:lnTo>
                    <a:pt x="180" y="140"/>
                  </a:lnTo>
                  <a:lnTo>
                    <a:pt x="180" y="154"/>
                  </a:lnTo>
                  <a:lnTo>
                    <a:pt x="182" y="168"/>
                  </a:lnTo>
                  <a:lnTo>
                    <a:pt x="184" y="182"/>
                  </a:lnTo>
                  <a:lnTo>
                    <a:pt x="190" y="196"/>
                  </a:lnTo>
                  <a:lnTo>
                    <a:pt x="196" y="208"/>
                  </a:lnTo>
                  <a:lnTo>
                    <a:pt x="204" y="220"/>
                  </a:lnTo>
                  <a:lnTo>
                    <a:pt x="212" y="228"/>
                  </a:lnTo>
                  <a:lnTo>
                    <a:pt x="220" y="234"/>
                  </a:lnTo>
                  <a:lnTo>
                    <a:pt x="222" y="236"/>
                  </a:lnTo>
                  <a:lnTo>
                    <a:pt x="232" y="238"/>
                  </a:lnTo>
                  <a:lnTo>
                    <a:pt x="240" y="238"/>
                  </a:lnTo>
                  <a:lnTo>
                    <a:pt x="252" y="248"/>
                  </a:lnTo>
                  <a:lnTo>
                    <a:pt x="260" y="254"/>
                  </a:lnTo>
                  <a:lnTo>
                    <a:pt x="268" y="258"/>
                  </a:lnTo>
                  <a:lnTo>
                    <a:pt x="280" y="262"/>
                  </a:lnTo>
                  <a:lnTo>
                    <a:pt x="298" y="264"/>
                  </a:lnTo>
                  <a:lnTo>
                    <a:pt x="308" y="270"/>
                  </a:lnTo>
                  <a:lnTo>
                    <a:pt x="322" y="278"/>
                  </a:lnTo>
                  <a:lnTo>
                    <a:pt x="336" y="282"/>
                  </a:lnTo>
                  <a:lnTo>
                    <a:pt x="348" y="284"/>
                  </a:lnTo>
                  <a:lnTo>
                    <a:pt x="366" y="288"/>
                  </a:lnTo>
                  <a:lnTo>
                    <a:pt x="384" y="288"/>
                  </a:lnTo>
                  <a:lnTo>
                    <a:pt x="394" y="288"/>
                  </a:lnTo>
                  <a:lnTo>
                    <a:pt x="402" y="284"/>
                  </a:lnTo>
                  <a:lnTo>
                    <a:pt x="410" y="280"/>
                  </a:lnTo>
                  <a:lnTo>
                    <a:pt x="416" y="272"/>
                  </a:lnTo>
                  <a:lnTo>
                    <a:pt x="420" y="264"/>
                  </a:lnTo>
                  <a:lnTo>
                    <a:pt x="422" y="258"/>
                  </a:lnTo>
                  <a:lnTo>
                    <a:pt x="422" y="252"/>
                  </a:lnTo>
                  <a:lnTo>
                    <a:pt x="420" y="246"/>
                  </a:lnTo>
                  <a:lnTo>
                    <a:pt x="446" y="244"/>
                  </a:lnTo>
                  <a:lnTo>
                    <a:pt x="462" y="242"/>
                  </a:lnTo>
                  <a:lnTo>
                    <a:pt x="478" y="238"/>
                  </a:lnTo>
                  <a:lnTo>
                    <a:pt x="492" y="232"/>
                  </a:lnTo>
                  <a:lnTo>
                    <a:pt x="506" y="226"/>
                  </a:lnTo>
                  <a:lnTo>
                    <a:pt x="516" y="220"/>
                  </a:lnTo>
                  <a:lnTo>
                    <a:pt x="526" y="212"/>
                  </a:lnTo>
                  <a:lnTo>
                    <a:pt x="534" y="202"/>
                  </a:lnTo>
                  <a:lnTo>
                    <a:pt x="542" y="192"/>
                  </a:lnTo>
                  <a:lnTo>
                    <a:pt x="546" y="180"/>
                  </a:lnTo>
                  <a:lnTo>
                    <a:pt x="550" y="168"/>
                  </a:lnTo>
                  <a:lnTo>
                    <a:pt x="552" y="154"/>
                  </a:lnTo>
                  <a:lnTo>
                    <a:pt x="552" y="140"/>
                  </a:lnTo>
                  <a:lnTo>
                    <a:pt x="552" y="128"/>
                  </a:lnTo>
                  <a:lnTo>
                    <a:pt x="550" y="114"/>
                  </a:lnTo>
                  <a:lnTo>
                    <a:pt x="546" y="104"/>
                  </a:lnTo>
                  <a:lnTo>
                    <a:pt x="542" y="92"/>
                  </a:lnTo>
                  <a:lnTo>
                    <a:pt x="534" y="82"/>
                  </a:lnTo>
                  <a:lnTo>
                    <a:pt x="528" y="72"/>
                  </a:lnTo>
                  <a:lnTo>
                    <a:pt x="514" y="58"/>
                  </a:lnTo>
                  <a:lnTo>
                    <a:pt x="498" y="48"/>
                  </a:lnTo>
                  <a:lnTo>
                    <a:pt x="480" y="38"/>
                  </a:lnTo>
                  <a:lnTo>
                    <a:pt x="462" y="30"/>
                  </a:lnTo>
                  <a:lnTo>
                    <a:pt x="442" y="24"/>
                  </a:lnTo>
                  <a:lnTo>
                    <a:pt x="420" y="18"/>
                  </a:lnTo>
                  <a:lnTo>
                    <a:pt x="378" y="10"/>
                  </a:lnTo>
                  <a:lnTo>
                    <a:pt x="336" y="6"/>
                  </a:lnTo>
                  <a:lnTo>
                    <a:pt x="298" y="4"/>
                  </a:lnTo>
                  <a:lnTo>
                    <a:pt x="264" y="4"/>
                  </a:lnTo>
                  <a:lnTo>
                    <a:pt x="240" y="6"/>
                  </a:lnTo>
                  <a:lnTo>
                    <a:pt x="186" y="8"/>
                  </a:lnTo>
                  <a:lnTo>
                    <a:pt x="134" y="6"/>
                  </a:lnTo>
                  <a:lnTo>
                    <a:pt x="92" y="4"/>
                  </a:lnTo>
                  <a:lnTo>
                    <a:pt x="56" y="2"/>
                  </a:lnTo>
                  <a:lnTo>
                    <a:pt x="38" y="0"/>
                  </a:lnTo>
                  <a:lnTo>
                    <a:pt x="28" y="0"/>
                  </a:lnTo>
                  <a:lnTo>
                    <a:pt x="20" y="4"/>
                  </a:lnTo>
                  <a:lnTo>
                    <a:pt x="12" y="8"/>
                  </a:lnTo>
                  <a:lnTo>
                    <a:pt x="6" y="14"/>
                  </a:lnTo>
                  <a:lnTo>
                    <a:pt x="2" y="24"/>
                  </a:lnTo>
                  <a:lnTo>
                    <a:pt x="0" y="34"/>
                  </a:lnTo>
                  <a:lnTo>
                    <a:pt x="2" y="46"/>
                  </a:lnTo>
                  <a:lnTo>
                    <a:pt x="6" y="56"/>
                  </a:lnTo>
                  <a:close/>
                  <a:moveTo>
                    <a:pt x="470" y="214"/>
                  </a:moveTo>
                  <a:lnTo>
                    <a:pt x="470" y="214"/>
                  </a:lnTo>
                  <a:lnTo>
                    <a:pt x="456" y="218"/>
                  </a:lnTo>
                  <a:lnTo>
                    <a:pt x="442" y="220"/>
                  </a:lnTo>
                  <a:lnTo>
                    <a:pt x="418" y="222"/>
                  </a:lnTo>
                  <a:lnTo>
                    <a:pt x="400" y="220"/>
                  </a:lnTo>
                  <a:lnTo>
                    <a:pt x="392" y="220"/>
                  </a:lnTo>
                  <a:lnTo>
                    <a:pt x="384" y="242"/>
                  </a:lnTo>
                  <a:lnTo>
                    <a:pt x="392" y="246"/>
                  </a:lnTo>
                  <a:lnTo>
                    <a:pt x="394" y="250"/>
                  </a:lnTo>
                  <a:lnTo>
                    <a:pt x="396" y="254"/>
                  </a:lnTo>
                  <a:lnTo>
                    <a:pt x="396" y="256"/>
                  </a:lnTo>
                  <a:lnTo>
                    <a:pt x="396" y="258"/>
                  </a:lnTo>
                  <a:lnTo>
                    <a:pt x="392" y="262"/>
                  </a:lnTo>
                  <a:lnTo>
                    <a:pt x="390" y="264"/>
                  </a:lnTo>
                  <a:lnTo>
                    <a:pt x="380" y="264"/>
                  </a:lnTo>
                  <a:lnTo>
                    <a:pt x="368" y="264"/>
                  </a:lnTo>
                  <a:lnTo>
                    <a:pt x="354" y="262"/>
                  </a:lnTo>
                  <a:lnTo>
                    <a:pt x="340" y="258"/>
                  </a:lnTo>
                  <a:lnTo>
                    <a:pt x="328" y="256"/>
                  </a:lnTo>
                  <a:lnTo>
                    <a:pt x="320" y="250"/>
                  </a:lnTo>
                  <a:lnTo>
                    <a:pt x="314" y="244"/>
                  </a:lnTo>
                  <a:lnTo>
                    <a:pt x="300" y="226"/>
                  </a:lnTo>
                  <a:lnTo>
                    <a:pt x="294" y="240"/>
                  </a:lnTo>
                  <a:lnTo>
                    <a:pt x="284" y="238"/>
                  </a:lnTo>
                  <a:lnTo>
                    <a:pt x="278" y="236"/>
                  </a:lnTo>
                  <a:lnTo>
                    <a:pt x="270" y="232"/>
                  </a:lnTo>
                  <a:lnTo>
                    <a:pt x="264" y="228"/>
                  </a:lnTo>
                  <a:lnTo>
                    <a:pt x="256" y="218"/>
                  </a:lnTo>
                  <a:lnTo>
                    <a:pt x="250" y="210"/>
                  </a:lnTo>
                  <a:lnTo>
                    <a:pt x="242" y="214"/>
                  </a:lnTo>
                  <a:lnTo>
                    <a:pt x="240" y="214"/>
                  </a:lnTo>
                  <a:lnTo>
                    <a:pt x="230" y="212"/>
                  </a:lnTo>
                  <a:lnTo>
                    <a:pt x="226" y="210"/>
                  </a:lnTo>
                  <a:lnTo>
                    <a:pt x="222" y="204"/>
                  </a:lnTo>
                  <a:lnTo>
                    <a:pt x="212" y="186"/>
                  </a:lnTo>
                  <a:lnTo>
                    <a:pt x="206" y="164"/>
                  </a:lnTo>
                  <a:lnTo>
                    <a:pt x="204" y="154"/>
                  </a:lnTo>
                  <a:lnTo>
                    <a:pt x="204" y="144"/>
                  </a:lnTo>
                  <a:lnTo>
                    <a:pt x="206" y="126"/>
                  </a:lnTo>
                  <a:lnTo>
                    <a:pt x="212" y="114"/>
                  </a:lnTo>
                  <a:lnTo>
                    <a:pt x="218" y="104"/>
                  </a:lnTo>
                  <a:lnTo>
                    <a:pt x="234" y="86"/>
                  </a:lnTo>
                  <a:lnTo>
                    <a:pt x="208" y="84"/>
                  </a:lnTo>
                  <a:lnTo>
                    <a:pt x="202" y="84"/>
                  </a:lnTo>
                  <a:lnTo>
                    <a:pt x="182" y="80"/>
                  </a:lnTo>
                  <a:lnTo>
                    <a:pt x="146" y="68"/>
                  </a:lnTo>
                  <a:lnTo>
                    <a:pt x="126" y="62"/>
                  </a:lnTo>
                  <a:lnTo>
                    <a:pt x="124" y="62"/>
                  </a:lnTo>
                  <a:lnTo>
                    <a:pt x="124" y="60"/>
                  </a:lnTo>
                  <a:lnTo>
                    <a:pt x="108" y="60"/>
                  </a:lnTo>
                  <a:lnTo>
                    <a:pt x="54" y="58"/>
                  </a:lnTo>
                  <a:lnTo>
                    <a:pt x="46" y="58"/>
                  </a:lnTo>
                  <a:lnTo>
                    <a:pt x="38" y="54"/>
                  </a:lnTo>
                  <a:lnTo>
                    <a:pt x="32" y="50"/>
                  </a:lnTo>
                  <a:lnTo>
                    <a:pt x="26" y="44"/>
                  </a:lnTo>
                  <a:lnTo>
                    <a:pt x="24" y="40"/>
                  </a:lnTo>
                  <a:lnTo>
                    <a:pt x="24" y="36"/>
                  </a:lnTo>
                  <a:lnTo>
                    <a:pt x="26" y="28"/>
                  </a:lnTo>
                  <a:lnTo>
                    <a:pt x="30" y="24"/>
                  </a:lnTo>
                  <a:lnTo>
                    <a:pt x="36" y="24"/>
                  </a:lnTo>
                  <a:lnTo>
                    <a:pt x="54" y="26"/>
                  </a:lnTo>
                  <a:lnTo>
                    <a:pt x="90" y="28"/>
                  </a:lnTo>
                  <a:lnTo>
                    <a:pt x="134" y="30"/>
                  </a:lnTo>
                  <a:lnTo>
                    <a:pt x="186" y="32"/>
                  </a:lnTo>
                  <a:lnTo>
                    <a:pt x="242" y="30"/>
                  </a:lnTo>
                  <a:lnTo>
                    <a:pt x="290" y="28"/>
                  </a:lnTo>
                  <a:lnTo>
                    <a:pt x="326" y="30"/>
                  </a:lnTo>
                  <a:lnTo>
                    <a:pt x="366" y="32"/>
                  </a:lnTo>
                  <a:lnTo>
                    <a:pt x="408" y="40"/>
                  </a:lnTo>
                  <a:lnTo>
                    <a:pt x="428" y="44"/>
                  </a:lnTo>
                  <a:lnTo>
                    <a:pt x="446" y="50"/>
                  </a:lnTo>
                  <a:lnTo>
                    <a:pt x="464" y="58"/>
                  </a:lnTo>
                  <a:lnTo>
                    <a:pt x="482" y="66"/>
                  </a:lnTo>
                  <a:lnTo>
                    <a:pt x="496" y="76"/>
                  </a:lnTo>
                  <a:lnTo>
                    <a:pt x="508" y="88"/>
                  </a:lnTo>
                  <a:lnTo>
                    <a:pt x="520" y="104"/>
                  </a:lnTo>
                  <a:lnTo>
                    <a:pt x="524" y="112"/>
                  </a:lnTo>
                  <a:lnTo>
                    <a:pt x="526" y="122"/>
                  </a:lnTo>
                  <a:lnTo>
                    <a:pt x="528" y="140"/>
                  </a:lnTo>
                  <a:lnTo>
                    <a:pt x="526" y="162"/>
                  </a:lnTo>
                  <a:lnTo>
                    <a:pt x="520" y="178"/>
                  </a:lnTo>
                  <a:lnTo>
                    <a:pt x="516" y="186"/>
                  </a:lnTo>
                  <a:lnTo>
                    <a:pt x="510" y="192"/>
                  </a:lnTo>
                  <a:lnTo>
                    <a:pt x="504" y="198"/>
                  </a:lnTo>
                  <a:lnTo>
                    <a:pt x="494" y="204"/>
                  </a:lnTo>
                  <a:lnTo>
                    <a:pt x="484" y="210"/>
                  </a:lnTo>
                  <a:lnTo>
                    <a:pt x="470" y="2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9" name="Freeform 106">
              <a:extLst>
                <a:ext uri="{FF2B5EF4-FFF2-40B4-BE49-F238E27FC236}">
                  <a16:creationId xmlns:a16="http://schemas.microsoft.com/office/drawing/2014/main" id="{4A74B843-B298-4ADA-BE3B-783D376D2C35}"/>
                </a:ext>
              </a:extLst>
            </p:cNvPr>
            <p:cNvSpPr>
              <a:spLocks/>
            </p:cNvSpPr>
            <p:nvPr/>
          </p:nvSpPr>
          <p:spPr bwMode="auto">
            <a:xfrm>
              <a:off x="1590675" y="2114550"/>
              <a:ext cx="838200" cy="419100"/>
            </a:xfrm>
            <a:custGeom>
              <a:avLst/>
              <a:gdLst>
                <a:gd name="T0" fmla="*/ 2147483647 w 528"/>
                <a:gd name="T1" fmla="*/ 2147483647 h 264"/>
                <a:gd name="T2" fmla="*/ 2147483647 w 528"/>
                <a:gd name="T3" fmla="*/ 2147483647 h 264"/>
                <a:gd name="T4" fmla="*/ 2147483647 w 528"/>
                <a:gd name="T5" fmla="*/ 0 h 264"/>
                <a:gd name="T6" fmla="*/ 2147483647 w 528"/>
                <a:gd name="T7" fmla="*/ 2147483647 h 264"/>
                <a:gd name="T8" fmla="*/ 2147483647 w 528"/>
                <a:gd name="T9" fmla="*/ 2147483647 h 264"/>
                <a:gd name="T10" fmla="*/ 0 w 528"/>
                <a:gd name="T11" fmla="*/ 2147483647 h 264"/>
                <a:gd name="T12" fmla="*/ 2147483647 w 528"/>
                <a:gd name="T13" fmla="*/ 2147483647 h 264"/>
                <a:gd name="T14" fmla="*/ 2147483647 w 528"/>
                <a:gd name="T15" fmla="*/ 2147483647 h 264"/>
                <a:gd name="T16" fmla="*/ 2147483647 w 528"/>
                <a:gd name="T17" fmla="*/ 2147483647 h 264"/>
                <a:gd name="T18" fmla="*/ 2147483647 w 528"/>
                <a:gd name="T19" fmla="*/ 2147483647 h 264"/>
                <a:gd name="T20" fmla="*/ 2147483647 w 528"/>
                <a:gd name="T21" fmla="*/ 2147483647 h 264"/>
                <a:gd name="T22" fmla="*/ 2147483647 w 528"/>
                <a:gd name="T23" fmla="*/ 2147483647 h 264"/>
                <a:gd name="T24" fmla="*/ 2147483647 w 528"/>
                <a:gd name="T25" fmla="*/ 2147483647 h 264"/>
                <a:gd name="T26" fmla="*/ 2147483647 w 528"/>
                <a:gd name="T27" fmla="*/ 2147483647 h 264"/>
                <a:gd name="T28" fmla="*/ 2147483647 w 528"/>
                <a:gd name="T29" fmla="*/ 2147483647 h 264"/>
                <a:gd name="T30" fmla="*/ 2147483647 w 528"/>
                <a:gd name="T31" fmla="*/ 2147483647 h 264"/>
                <a:gd name="T32" fmla="*/ 2147483647 w 528"/>
                <a:gd name="T33" fmla="*/ 2147483647 h 264"/>
                <a:gd name="T34" fmla="*/ 2147483647 w 528"/>
                <a:gd name="T35" fmla="*/ 2147483647 h 264"/>
                <a:gd name="T36" fmla="*/ 2147483647 w 528"/>
                <a:gd name="T37" fmla="*/ 2147483647 h 264"/>
                <a:gd name="T38" fmla="*/ 2147483647 w 528"/>
                <a:gd name="T39" fmla="*/ 2147483647 h 264"/>
                <a:gd name="T40" fmla="*/ 2147483647 w 528"/>
                <a:gd name="T41" fmla="*/ 2147483647 h 264"/>
                <a:gd name="T42" fmla="*/ 2147483647 w 528"/>
                <a:gd name="T43" fmla="*/ 2147483647 h 264"/>
                <a:gd name="T44" fmla="*/ 2147483647 w 528"/>
                <a:gd name="T45" fmla="*/ 2147483647 h 264"/>
                <a:gd name="T46" fmla="*/ 2147483647 w 528"/>
                <a:gd name="T47" fmla="*/ 2147483647 h 264"/>
                <a:gd name="T48" fmla="*/ 2147483647 w 528"/>
                <a:gd name="T49" fmla="*/ 2147483647 h 264"/>
                <a:gd name="T50" fmla="*/ 2147483647 w 528"/>
                <a:gd name="T51" fmla="*/ 2147483647 h 264"/>
                <a:gd name="T52" fmla="*/ 2147483647 w 528"/>
                <a:gd name="T53" fmla="*/ 2147483647 h 264"/>
                <a:gd name="T54" fmla="*/ 2147483647 w 528"/>
                <a:gd name="T55" fmla="*/ 2147483647 h 264"/>
                <a:gd name="T56" fmla="*/ 2147483647 w 528"/>
                <a:gd name="T57" fmla="*/ 2147483647 h 264"/>
                <a:gd name="T58" fmla="*/ 2147483647 w 528"/>
                <a:gd name="T59" fmla="*/ 2147483647 h 264"/>
                <a:gd name="T60" fmla="*/ 2147483647 w 528"/>
                <a:gd name="T61" fmla="*/ 2147483647 h 264"/>
                <a:gd name="T62" fmla="*/ 2147483647 w 528"/>
                <a:gd name="T63" fmla="*/ 2147483647 h 264"/>
                <a:gd name="T64" fmla="*/ 2147483647 w 528"/>
                <a:gd name="T65" fmla="*/ 2147483647 h 264"/>
                <a:gd name="T66" fmla="*/ 2147483647 w 528"/>
                <a:gd name="T67" fmla="*/ 2147483647 h 264"/>
                <a:gd name="T68" fmla="*/ 2147483647 w 528"/>
                <a:gd name="T69" fmla="*/ 2147483647 h 264"/>
                <a:gd name="T70" fmla="*/ 2147483647 w 528"/>
                <a:gd name="T71" fmla="*/ 2147483647 h 264"/>
                <a:gd name="T72" fmla="*/ 2147483647 w 528"/>
                <a:gd name="T73" fmla="*/ 2147483647 h 264"/>
                <a:gd name="T74" fmla="*/ 2147483647 w 528"/>
                <a:gd name="T75" fmla="*/ 2147483647 h 264"/>
                <a:gd name="T76" fmla="*/ 2147483647 w 528"/>
                <a:gd name="T77" fmla="*/ 2147483647 h 264"/>
                <a:gd name="T78" fmla="*/ 2147483647 w 528"/>
                <a:gd name="T79" fmla="*/ 2147483647 h 264"/>
                <a:gd name="T80" fmla="*/ 2147483647 w 528"/>
                <a:gd name="T81" fmla="*/ 2147483647 h 264"/>
                <a:gd name="T82" fmla="*/ 2147483647 w 528"/>
                <a:gd name="T83" fmla="*/ 2147483647 h 264"/>
                <a:gd name="T84" fmla="*/ 2147483647 w 528"/>
                <a:gd name="T85" fmla="*/ 2147483647 h 264"/>
                <a:gd name="T86" fmla="*/ 2147483647 w 528"/>
                <a:gd name="T87" fmla="*/ 2147483647 h 264"/>
                <a:gd name="T88" fmla="*/ 2147483647 w 528"/>
                <a:gd name="T89" fmla="*/ 2147483647 h 264"/>
                <a:gd name="T90" fmla="*/ 2147483647 w 528"/>
                <a:gd name="T91" fmla="*/ 2147483647 h 264"/>
                <a:gd name="T92" fmla="*/ 2147483647 w 528"/>
                <a:gd name="T93" fmla="*/ 2147483647 h 264"/>
                <a:gd name="T94" fmla="*/ 2147483647 w 528"/>
                <a:gd name="T95" fmla="*/ 2147483647 h 264"/>
                <a:gd name="T96" fmla="*/ 2147483647 w 528"/>
                <a:gd name="T97" fmla="*/ 2147483647 h 264"/>
                <a:gd name="T98" fmla="*/ 2147483647 w 528"/>
                <a:gd name="T99" fmla="*/ 2147483647 h 264"/>
                <a:gd name="T100" fmla="*/ 2147483647 w 528"/>
                <a:gd name="T101" fmla="*/ 2147483647 h 264"/>
                <a:gd name="T102" fmla="*/ 2147483647 w 528"/>
                <a:gd name="T103" fmla="*/ 2147483647 h 264"/>
                <a:gd name="T104" fmla="*/ 2147483647 w 528"/>
                <a:gd name="T105" fmla="*/ 2147483647 h 264"/>
                <a:gd name="T106" fmla="*/ 2147483647 w 528"/>
                <a:gd name="T107" fmla="*/ 2147483647 h 26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8"/>
                <a:gd name="T163" fmla="*/ 0 h 264"/>
                <a:gd name="T164" fmla="*/ 528 w 528"/>
                <a:gd name="T165" fmla="*/ 264 h 26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8" h="264">
                  <a:moveTo>
                    <a:pt x="230" y="6"/>
                  </a:moveTo>
                  <a:lnTo>
                    <a:pt x="230" y="6"/>
                  </a:lnTo>
                  <a:lnTo>
                    <a:pt x="164" y="8"/>
                  </a:lnTo>
                  <a:lnTo>
                    <a:pt x="106" y="6"/>
                  </a:lnTo>
                  <a:lnTo>
                    <a:pt x="24" y="0"/>
                  </a:lnTo>
                  <a:lnTo>
                    <a:pt x="18" y="0"/>
                  </a:lnTo>
                  <a:lnTo>
                    <a:pt x="14" y="2"/>
                  </a:lnTo>
                  <a:lnTo>
                    <a:pt x="8" y="4"/>
                  </a:lnTo>
                  <a:lnTo>
                    <a:pt x="6" y="8"/>
                  </a:lnTo>
                  <a:lnTo>
                    <a:pt x="0" y="18"/>
                  </a:lnTo>
                  <a:lnTo>
                    <a:pt x="0" y="28"/>
                  </a:lnTo>
                  <a:lnTo>
                    <a:pt x="4" y="38"/>
                  </a:lnTo>
                  <a:lnTo>
                    <a:pt x="8" y="44"/>
                  </a:lnTo>
                  <a:lnTo>
                    <a:pt x="12" y="48"/>
                  </a:lnTo>
                  <a:lnTo>
                    <a:pt x="18" y="52"/>
                  </a:lnTo>
                  <a:lnTo>
                    <a:pt x="24" y="56"/>
                  </a:lnTo>
                  <a:lnTo>
                    <a:pt x="32" y="58"/>
                  </a:lnTo>
                  <a:lnTo>
                    <a:pt x="42" y="58"/>
                  </a:lnTo>
                  <a:lnTo>
                    <a:pt x="96" y="60"/>
                  </a:lnTo>
                  <a:lnTo>
                    <a:pt x="110" y="60"/>
                  </a:lnTo>
                  <a:lnTo>
                    <a:pt x="130" y="68"/>
                  </a:lnTo>
                  <a:lnTo>
                    <a:pt x="168" y="78"/>
                  </a:lnTo>
                  <a:lnTo>
                    <a:pt x="190" y="84"/>
                  </a:lnTo>
                  <a:lnTo>
                    <a:pt x="196" y="84"/>
                  </a:lnTo>
                  <a:lnTo>
                    <a:pt x="194" y="88"/>
                  </a:lnTo>
                  <a:lnTo>
                    <a:pt x="188" y="96"/>
                  </a:lnTo>
                  <a:lnTo>
                    <a:pt x="184" y="110"/>
                  </a:lnTo>
                  <a:lnTo>
                    <a:pt x="180" y="130"/>
                  </a:lnTo>
                  <a:lnTo>
                    <a:pt x="180" y="142"/>
                  </a:lnTo>
                  <a:lnTo>
                    <a:pt x="182" y="154"/>
                  </a:lnTo>
                  <a:lnTo>
                    <a:pt x="186" y="168"/>
                  </a:lnTo>
                  <a:lnTo>
                    <a:pt x="190" y="180"/>
                  </a:lnTo>
                  <a:lnTo>
                    <a:pt x="196" y="192"/>
                  </a:lnTo>
                  <a:lnTo>
                    <a:pt x="202" y="202"/>
                  </a:lnTo>
                  <a:lnTo>
                    <a:pt x="208" y="208"/>
                  </a:lnTo>
                  <a:lnTo>
                    <a:pt x="214" y="212"/>
                  </a:lnTo>
                  <a:lnTo>
                    <a:pt x="224" y="214"/>
                  </a:lnTo>
                  <a:lnTo>
                    <a:pt x="230" y="214"/>
                  </a:lnTo>
                  <a:lnTo>
                    <a:pt x="234" y="214"/>
                  </a:lnTo>
                  <a:lnTo>
                    <a:pt x="236" y="216"/>
                  </a:lnTo>
                  <a:lnTo>
                    <a:pt x="244" y="224"/>
                  </a:lnTo>
                  <a:lnTo>
                    <a:pt x="254" y="232"/>
                  </a:lnTo>
                  <a:lnTo>
                    <a:pt x="262" y="236"/>
                  </a:lnTo>
                  <a:lnTo>
                    <a:pt x="270" y="238"/>
                  </a:lnTo>
                  <a:lnTo>
                    <a:pt x="288" y="240"/>
                  </a:lnTo>
                  <a:lnTo>
                    <a:pt x="292" y="238"/>
                  </a:lnTo>
                  <a:lnTo>
                    <a:pt x="300" y="248"/>
                  </a:lnTo>
                  <a:lnTo>
                    <a:pt x="312" y="254"/>
                  </a:lnTo>
                  <a:lnTo>
                    <a:pt x="318" y="256"/>
                  </a:lnTo>
                  <a:lnTo>
                    <a:pt x="326" y="258"/>
                  </a:lnTo>
                  <a:lnTo>
                    <a:pt x="344" y="262"/>
                  </a:lnTo>
                  <a:lnTo>
                    <a:pt x="362" y="264"/>
                  </a:lnTo>
                  <a:lnTo>
                    <a:pt x="372" y="264"/>
                  </a:lnTo>
                  <a:lnTo>
                    <a:pt x="380" y="264"/>
                  </a:lnTo>
                  <a:lnTo>
                    <a:pt x="388" y="260"/>
                  </a:lnTo>
                  <a:lnTo>
                    <a:pt x="394" y="254"/>
                  </a:lnTo>
                  <a:lnTo>
                    <a:pt x="396" y="246"/>
                  </a:lnTo>
                  <a:lnTo>
                    <a:pt x="396" y="240"/>
                  </a:lnTo>
                  <a:lnTo>
                    <a:pt x="394" y="234"/>
                  </a:lnTo>
                  <a:lnTo>
                    <a:pt x="390" y="228"/>
                  </a:lnTo>
                  <a:lnTo>
                    <a:pt x="382" y="222"/>
                  </a:lnTo>
                  <a:lnTo>
                    <a:pt x="378" y="220"/>
                  </a:lnTo>
                  <a:lnTo>
                    <a:pt x="386" y="220"/>
                  </a:lnTo>
                  <a:lnTo>
                    <a:pt x="404" y="222"/>
                  </a:lnTo>
                  <a:lnTo>
                    <a:pt x="432" y="220"/>
                  </a:lnTo>
                  <a:lnTo>
                    <a:pt x="446" y="218"/>
                  </a:lnTo>
                  <a:lnTo>
                    <a:pt x="462" y="214"/>
                  </a:lnTo>
                  <a:lnTo>
                    <a:pt x="476" y="208"/>
                  </a:lnTo>
                  <a:lnTo>
                    <a:pt x="488" y="204"/>
                  </a:lnTo>
                  <a:lnTo>
                    <a:pt x="498" y="196"/>
                  </a:lnTo>
                  <a:lnTo>
                    <a:pt x="508" y="190"/>
                  </a:lnTo>
                  <a:lnTo>
                    <a:pt x="514" y="182"/>
                  </a:lnTo>
                  <a:lnTo>
                    <a:pt x="520" y="172"/>
                  </a:lnTo>
                  <a:lnTo>
                    <a:pt x="522" y="164"/>
                  </a:lnTo>
                  <a:lnTo>
                    <a:pt x="526" y="152"/>
                  </a:lnTo>
                  <a:lnTo>
                    <a:pt x="528" y="140"/>
                  </a:lnTo>
                  <a:lnTo>
                    <a:pt x="528" y="126"/>
                  </a:lnTo>
                  <a:lnTo>
                    <a:pt x="528" y="114"/>
                  </a:lnTo>
                  <a:lnTo>
                    <a:pt x="526" y="104"/>
                  </a:lnTo>
                  <a:lnTo>
                    <a:pt x="522" y="94"/>
                  </a:lnTo>
                  <a:lnTo>
                    <a:pt x="518" y="84"/>
                  </a:lnTo>
                  <a:lnTo>
                    <a:pt x="512" y="74"/>
                  </a:lnTo>
                  <a:lnTo>
                    <a:pt x="504" y="66"/>
                  </a:lnTo>
                  <a:lnTo>
                    <a:pt x="488" y="52"/>
                  </a:lnTo>
                  <a:lnTo>
                    <a:pt x="468" y="40"/>
                  </a:lnTo>
                  <a:lnTo>
                    <a:pt x="446" y="30"/>
                  </a:lnTo>
                  <a:lnTo>
                    <a:pt x="422" y="22"/>
                  </a:lnTo>
                  <a:lnTo>
                    <a:pt x="396" y="16"/>
                  </a:lnTo>
                  <a:lnTo>
                    <a:pt x="370" y="10"/>
                  </a:lnTo>
                  <a:lnTo>
                    <a:pt x="344" y="8"/>
                  </a:lnTo>
                  <a:lnTo>
                    <a:pt x="318" y="6"/>
                  </a:lnTo>
                  <a:lnTo>
                    <a:pt x="268" y="4"/>
                  </a:lnTo>
                  <a:lnTo>
                    <a:pt x="23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0" name="Freeform 107">
              <a:extLst>
                <a:ext uri="{FF2B5EF4-FFF2-40B4-BE49-F238E27FC236}">
                  <a16:creationId xmlns:a16="http://schemas.microsoft.com/office/drawing/2014/main" id="{8D98626D-B883-4EB0-A9B9-81AE57435F63}"/>
                </a:ext>
              </a:extLst>
            </p:cNvPr>
            <p:cNvSpPr>
              <a:spLocks/>
            </p:cNvSpPr>
            <p:nvPr/>
          </p:nvSpPr>
          <p:spPr bwMode="auto">
            <a:xfrm>
              <a:off x="1876425" y="2320925"/>
              <a:ext cx="542925" cy="212725"/>
            </a:xfrm>
            <a:custGeom>
              <a:avLst/>
              <a:gdLst>
                <a:gd name="T0" fmla="*/ 2147483647 w 342"/>
                <a:gd name="T1" fmla="*/ 2147483647 h 134"/>
                <a:gd name="T2" fmla="*/ 2147483647 w 342"/>
                <a:gd name="T3" fmla="*/ 2147483647 h 134"/>
                <a:gd name="T4" fmla="*/ 2147483647 w 342"/>
                <a:gd name="T5" fmla="*/ 2147483647 h 134"/>
                <a:gd name="T6" fmla="*/ 2147483647 w 342"/>
                <a:gd name="T7" fmla="*/ 2147483647 h 134"/>
                <a:gd name="T8" fmla="*/ 2147483647 w 342"/>
                <a:gd name="T9" fmla="*/ 2147483647 h 134"/>
                <a:gd name="T10" fmla="*/ 2147483647 w 342"/>
                <a:gd name="T11" fmla="*/ 2147483647 h 134"/>
                <a:gd name="T12" fmla="*/ 2147483647 w 342"/>
                <a:gd name="T13" fmla="*/ 2147483647 h 134"/>
                <a:gd name="T14" fmla="*/ 2147483647 w 342"/>
                <a:gd name="T15" fmla="*/ 2147483647 h 134"/>
                <a:gd name="T16" fmla="*/ 2147483647 w 342"/>
                <a:gd name="T17" fmla="*/ 2147483647 h 134"/>
                <a:gd name="T18" fmla="*/ 2147483647 w 342"/>
                <a:gd name="T19" fmla="*/ 2147483647 h 134"/>
                <a:gd name="T20" fmla="*/ 2147483647 w 342"/>
                <a:gd name="T21" fmla="*/ 2147483647 h 134"/>
                <a:gd name="T22" fmla="*/ 2147483647 w 342"/>
                <a:gd name="T23" fmla="*/ 2147483647 h 134"/>
                <a:gd name="T24" fmla="*/ 2147483647 w 342"/>
                <a:gd name="T25" fmla="*/ 2147483647 h 134"/>
                <a:gd name="T26" fmla="*/ 2147483647 w 342"/>
                <a:gd name="T27" fmla="*/ 2147483647 h 134"/>
                <a:gd name="T28" fmla="*/ 2147483647 w 342"/>
                <a:gd name="T29" fmla="*/ 2147483647 h 134"/>
                <a:gd name="T30" fmla="*/ 2147483647 w 342"/>
                <a:gd name="T31" fmla="*/ 2147483647 h 134"/>
                <a:gd name="T32" fmla="*/ 2147483647 w 342"/>
                <a:gd name="T33" fmla="*/ 2147483647 h 134"/>
                <a:gd name="T34" fmla="*/ 2147483647 w 342"/>
                <a:gd name="T35" fmla="*/ 2147483647 h 134"/>
                <a:gd name="T36" fmla="*/ 2147483647 w 342"/>
                <a:gd name="T37" fmla="*/ 2147483647 h 134"/>
                <a:gd name="T38" fmla="*/ 2147483647 w 342"/>
                <a:gd name="T39" fmla="*/ 2147483647 h 134"/>
                <a:gd name="T40" fmla="*/ 2147483647 w 342"/>
                <a:gd name="T41" fmla="*/ 2147483647 h 134"/>
                <a:gd name="T42" fmla="*/ 2147483647 w 342"/>
                <a:gd name="T43" fmla="*/ 2147483647 h 134"/>
                <a:gd name="T44" fmla="*/ 2147483647 w 342"/>
                <a:gd name="T45" fmla="*/ 2147483647 h 134"/>
                <a:gd name="T46" fmla="*/ 2147483647 w 342"/>
                <a:gd name="T47" fmla="*/ 2147483647 h 134"/>
                <a:gd name="T48" fmla="*/ 2147483647 w 342"/>
                <a:gd name="T49" fmla="*/ 2147483647 h 134"/>
                <a:gd name="T50" fmla="*/ 2147483647 w 342"/>
                <a:gd name="T51" fmla="*/ 2147483647 h 134"/>
                <a:gd name="T52" fmla="*/ 2147483647 w 342"/>
                <a:gd name="T53" fmla="*/ 2147483647 h 134"/>
                <a:gd name="T54" fmla="*/ 2147483647 w 342"/>
                <a:gd name="T55" fmla="*/ 2147483647 h 134"/>
                <a:gd name="T56" fmla="*/ 2147483647 w 342"/>
                <a:gd name="T57" fmla="*/ 2147483647 h 134"/>
                <a:gd name="T58" fmla="*/ 2147483647 w 342"/>
                <a:gd name="T59" fmla="*/ 2147483647 h 134"/>
                <a:gd name="T60" fmla="*/ 2147483647 w 342"/>
                <a:gd name="T61" fmla="*/ 2147483647 h 134"/>
                <a:gd name="T62" fmla="*/ 2147483647 w 342"/>
                <a:gd name="T63" fmla="*/ 2147483647 h 134"/>
                <a:gd name="T64" fmla="*/ 2147483647 w 342"/>
                <a:gd name="T65" fmla="*/ 2147483647 h 134"/>
                <a:gd name="T66" fmla="*/ 2147483647 w 342"/>
                <a:gd name="T67" fmla="*/ 2147483647 h 134"/>
                <a:gd name="T68" fmla="*/ 2147483647 w 342"/>
                <a:gd name="T69" fmla="*/ 2147483647 h 134"/>
                <a:gd name="T70" fmla="*/ 2147483647 w 342"/>
                <a:gd name="T71" fmla="*/ 2147483647 h 134"/>
                <a:gd name="T72" fmla="*/ 2147483647 w 342"/>
                <a:gd name="T73" fmla="*/ 2147483647 h 134"/>
                <a:gd name="T74" fmla="*/ 2147483647 w 342"/>
                <a:gd name="T75" fmla="*/ 2147483647 h 134"/>
                <a:gd name="T76" fmla="*/ 2147483647 w 342"/>
                <a:gd name="T77" fmla="*/ 2147483647 h 134"/>
                <a:gd name="T78" fmla="*/ 2147483647 w 342"/>
                <a:gd name="T79" fmla="*/ 2147483647 h 134"/>
                <a:gd name="T80" fmla="*/ 2147483647 w 342"/>
                <a:gd name="T81" fmla="*/ 2147483647 h 134"/>
                <a:gd name="T82" fmla="*/ 2147483647 w 342"/>
                <a:gd name="T83" fmla="*/ 2147483647 h 134"/>
                <a:gd name="T84" fmla="*/ 2147483647 w 342"/>
                <a:gd name="T85" fmla="*/ 2147483647 h 134"/>
                <a:gd name="T86" fmla="*/ 2147483647 w 342"/>
                <a:gd name="T87" fmla="*/ 2147483647 h 134"/>
                <a:gd name="T88" fmla="*/ 0 w 342"/>
                <a:gd name="T89" fmla="*/ 2147483647 h 134"/>
                <a:gd name="T90" fmla="*/ 0 w 342"/>
                <a:gd name="T91" fmla="*/ 0 h 134"/>
                <a:gd name="T92" fmla="*/ 0 w 342"/>
                <a:gd name="T93" fmla="*/ 0 h 134"/>
                <a:gd name="T94" fmla="*/ 2147483647 w 342"/>
                <a:gd name="T95" fmla="*/ 2147483647 h 134"/>
                <a:gd name="T96" fmla="*/ 2147483647 w 342"/>
                <a:gd name="T97" fmla="*/ 2147483647 h 134"/>
                <a:gd name="T98" fmla="*/ 2147483647 w 342"/>
                <a:gd name="T99" fmla="*/ 2147483647 h 134"/>
                <a:gd name="T100" fmla="*/ 2147483647 w 342"/>
                <a:gd name="T101" fmla="*/ 2147483647 h 13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42"/>
                <a:gd name="T154" fmla="*/ 0 h 134"/>
                <a:gd name="T155" fmla="*/ 342 w 342"/>
                <a:gd name="T156" fmla="*/ 134 h 13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42" h="134">
                  <a:moveTo>
                    <a:pt x="58" y="30"/>
                  </a:moveTo>
                  <a:lnTo>
                    <a:pt x="58" y="30"/>
                  </a:lnTo>
                  <a:lnTo>
                    <a:pt x="58" y="50"/>
                  </a:lnTo>
                  <a:lnTo>
                    <a:pt x="62" y="60"/>
                  </a:lnTo>
                  <a:lnTo>
                    <a:pt x="66" y="68"/>
                  </a:lnTo>
                  <a:lnTo>
                    <a:pt x="72" y="72"/>
                  </a:lnTo>
                  <a:lnTo>
                    <a:pt x="78" y="74"/>
                  </a:lnTo>
                  <a:lnTo>
                    <a:pt x="90" y="76"/>
                  </a:lnTo>
                  <a:lnTo>
                    <a:pt x="102" y="74"/>
                  </a:lnTo>
                  <a:lnTo>
                    <a:pt x="114" y="70"/>
                  </a:lnTo>
                  <a:lnTo>
                    <a:pt x="118" y="78"/>
                  </a:lnTo>
                  <a:lnTo>
                    <a:pt x="122" y="84"/>
                  </a:lnTo>
                  <a:lnTo>
                    <a:pt x="128" y="90"/>
                  </a:lnTo>
                  <a:lnTo>
                    <a:pt x="136" y="94"/>
                  </a:lnTo>
                  <a:lnTo>
                    <a:pt x="142" y="96"/>
                  </a:lnTo>
                  <a:lnTo>
                    <a:pt x="150" y="96"/>
                  </a:lnTo>
                  <a:lnTo>
                    <a:pt x="158" y="94"/>
                  </a:lnTo>
                  <a:lnTo>
                    <a:pt x="166" y="90"/>
                  </a:lnTo>
                  <a:lnTo>
                    <a:pt x="172" y="84"/>
                  </a:lnTo>
                  <a:lnTo>
                    <a:pt x="174" y="78"/>
                  </a:lnTo>
                  <a:lnTo>
                    <a:pt x="178" y="72"/>
                  </a:lnTo>
                  <a:lnTo>
                    <a:pt x="186" y="68"/>
                  </a:lnTo>
                  <a:lnTo>
                    <a:pt x="198" y="66"/>
                  </a:lnTo>
                  <a:lnTo>
                    <a:pt x="210" y="64"/>
                  </a:lnTo>
                  <a:lnTo>
                    <a:pt x="232" y="60"/>
                  </a:lnTo>
                  <a:lnTo>
                    <a:pt x="256" y="52"/>
                  </a:lnTo>
                  <a:lnTo>
                    <a:pt x="282" y="42"/>
                  </a:lnTo>
                  <a:lnTo>
                    <a:pt x="308" y="32"/>
                  </a:lnTo>
                  <a:lnTo>
                    <a:pt x="320" y="30"/>
                  </a:lnTo>
                  <a:lnTo>
                    <a:pt x="332" y="30"/>
                  </a:lnTo>
                  <a:lnTo>
                    <a:pt x="342" y="34"/>
                  </a:lnTo>
                  <a:lnTo>
                    <a:pt x="336" y="50"/>
                  </a:lnTo>
                  <a:lnTo>
                    <a:pt x="330" y="56"/>
                  </a:lnTo>
                  <a:lnTo>
                    <a:pt x="324" y="64"/>
                  </a:lnTo>
                  <a:lnTo>
                    <a:pt x="316" y="70"/>
                  </a:lnTo>
                  <a:lnTo>
                    <a:pt x="306" y="74"/>
                  </a:lnTo>
                  <a:lnTo>
                    <a:pt x="282" y="84"/>
                  </a:lnTo>
                  <a:lnTo>
                    <a:pt x="266" y="88"/>
                  </a:lnTo>
                  <a:lnTo>
                    <a:pt x="252" y="90"/>
                  </a:lnTo>
                  <a:lnTo>
                    <a:pt x="224" y="92"/>
                  </a:lnTo>
                  <a:lnTo>
                    <a:pt x="206" y="90"/>
                  </a:lnTo>
                  <a:lnTo>
                    <a:pt x="198" y="90"/>
                  </a:lnTo>
                  <a:lnTo>
                    <a:pt x="202" y="92"/>
                  </a:lnTo>
                  <a:lnTo>
                    <a:pt x="210" y="98"/>
                  </a:lnTo>
                  <a:lnTo>
                    <a:pt x="214" y="104"/>
                  </a:lnTo>
                  <a:lnTo>
                    <a:pt x="216" y="110"/>
                  </a:lnTo>
                  <a:lnTo>
                    <a:pt x="216" y="116"/>
                  </a:lnTo>
                  <a:lnTo>
                    <a:pt x="214" y="124"/>
                  </a:lnTo>
                  <a:lnTo>
                    <a:pt x="208" y="130"/>
                  </a:lnTo>
                  <a:lnTo>
                    <a:pt x="200" y="134"/>
                  </a:lnTo>
                  <a:lnTo>
                    <a:pt x="192" y="134"/>
                  </a:lnTo>
                  <a:lnTo>
                    <a:pt x="182" y="134"/>
                  </a:lnTo>
                  <a:lnTo>
                    <a:pt x="164" y="132"/>
                  </a:lnTo>
                  <a:lnTo>
                    <a:pt x="146" y="128"/>
                  </a:lnTo>
                  <a:lnTo>
                    <a:pt x="138" y="126"/>
                  </a:lnTo>
                  <a:lnTo>
                    <a:pt x="132" y="124"/>
                  </a:lnTo>
                  <a:lnTo>
                    <a:pt x="120" y="118"/>
                  </a:lnTo>
                  <a:lnTo>
                    <a:pt x="112" y="108"/>
                  </a:lnTo>
                  <a:lnTo>
                    <a:pt x="108" y="110"/>
                  </a:lnTo>
                  <a:lnTo>
                    <a:pt x="90" y="108"/>
                  </a:lnTo>
                  <a:lnTo>
                    <a:pt x="82" y="106"/>
                  </a:lnTo>
                  <a:lnTo>
                    <a:pt x="74" y="102"/>
                  </a:lnTo>
                  <a:lnTo>
                    <a:pt x="64" y="94"/>
                  </a:lnTo>
                  <a:lnTo>
                    <a:pt x="56" y="86"/>
                  </a:lnTo>
                  <a:lnTo>
                    <a:pt x="54" y="84"/>
                  </a:lnTo>
                  <a:lnTo>
                    <a:pt x="50" y="84"/>
                  </a:lnTo>
                  <a:lnTo>
                    <a:pt x="44" y="84"/>
                  </a:lnTo>
                  <a:lnTo>
                    <a:pt x="34" y="82"/>
                  </a:lnTo>
                  <a:lnTo>
                    <a:pt x="28" y="78"/>
                  </a:lnTo>
                  <a:lnTo>
                    <a:pt x="22" y="72"/>
                  </a:lnTo>
                  <a:lnTo>
                    <a:pt x="16" y="62"/>
                  </a:lnTo>
                  <a:lnTo>
                    <a:pt x="10" y="50"/>
                  </a:lnTo>
                  <a:lnTo>
                    <a:pt x="6" y="38"/>
                  </a:lnTo>
                  <a:lnTo>
                    <a:pt x="2" y="24"/>
                  </a:lnTo>
                  <a:lnTo>
                    <a:pt x="0" y="12"/>
                  </a:lnTo>
                  <a:lnTo>
                    <a:pt x="0" y="0"/>
                  </a:lnTo>
                  <a:lnTo>
                    <a:pt x="6" y="10"/>
                  </a:lnTo>
                  <a:lnTo>
                    <a:pt x="8" y="16"/>
                  </a:lnTo>
                  <a:lnTo>
                    <a:pt x="12" y="22"/>
                  </a:lnTo>
                  <a:lnTo>
                    <a:pt x="24" y="26"/>
                  </a:lnTo>
                  <a:lnTo>
                    <a:pt x="34" y="30"/>
                  </a:lnTo>
                  <a:lnTo>
                    <a:pt x="58" y="30"/>
                  </a:lnTo>
                  <a:close/>
                </a:path>
              </a:pathLst>
            </a:custGeom>
            <a:solidFill>
              <a:srgbClr val="DE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1" name="Freeform 108">
              <a:extLst>
                <a:ext uri="{FF2B5EF4-FFF2-40B4-BE49-F238E27FC236}">
                  <a16:creationId xmlns:a16="http://schemas.microsoft.com/office/drawing/2014/main" id="{9FCFE5CE-356F-4F8C-A384-1953E7EBAAAE}"/>
                </a:ext>
              </a:extLst>
            </p:cNvPr>
            <p:cNvSpPr>
              <a:spLocks/>
            </p:cNvSpPr>
            <p:nvPr/>
          </p:nvSpPr>
          <p:spPr bwMode="auto">
            <a:xfrm>
              <a:off x="1952625" y="2276475"/>
              <a:ext cx="63500" cy="184150"/>
            </a:xfrm>
            <a:custGeom>
              <a:avLst/>
              <a:gdLst>
                <a:gd name="T0" fmla="*/ 2147483647 w 40"/>
                <a:gd name="T1" fmla="*/ 0 h 116"/>
                <a:gd name="T2" fmla="*/ 2147483647 w 40"/>
                <a:gd name="T3" fmla="*/ 0 h 116"/>
                <a:gd name="T4" fmla="*/ 2147483647 w 40"/>
                <a:gd name="T5" fmla="*/ 2147483647 h 116"/>
                <a:gd name="T6" fmla="*/ 2147483647 w 40"/>
                <a:gd name="T7" fmla="*/ 2147483647 h 116"/>
                <a:gd name="T8" fmla="*/ 2147483647 w 40"/>
                <a:gd name="T9" fmla="*/ 2147483647 h 116"/>
                <a:gd name="T10" fmla="*/ 2147483647 w 40"/>
                <a:gd name="T11" fmla="*/ 2147483647 h 116"/>
                <a:gd name="T12" fmla="*/ 2147483647 w 40"/>
                <a:gd name="T13" fmla="*/ 2147483647 h 116"/>
                <a:gd name="T14" fmla="*/ 0 w 40"/>
                <a:gd name="T15" fmla="*/ 2147483647 h 116"/>
                <a:gd name="T16" fmla="*/ 0 w 40"/>
                <a:gd name="T17" fmla="*/ 2147483647 h 116"/>
                <a:gd name="T18" fmla="*/ 0 w 40"/>
                <a:gd name="T19" fmla="*/ 2147483647 h 116"/>
                <a:gd name="T20" fmla="*/ 0 w 40"/>
                <a:gd name="T21" fmla="*/ 2147483647 h 116"/>
                <a:gd name="T22" fmla="*/ 2147483647 w 40"/>
                <a:gd name="T23" fmla="*/ 2147483647 h 116"/>
                <a:gd name="T24" fmla="*/ 2147483647 w 40"/>
                <a:gd name="T25" fmla="*/ 2147483647 h 116"/>
                <a:gd name="T26" fmla="*/ 2147483647 w 40"/>
                <a:gd name="T27" fmla="*/ 2147483647 h 116"/>
                <a:gd name="T28" fmla="*/ 2147483647 w 40"/>
                <a:gd name="T29" fmla="*/ 2147483647 h 116"/>
                <a:gd name="T30" fmla="*/ 2147483647 w 40"/>
                <a:gd name="T31" fmla="*/ 2147483647 h 116"/>
                <a:gd name="T32" fmla="*/ 2147483647 w 40"/>
                <a:gd name="T33" fmla="*/ 2147483647 h 116"/>
                <a:gd name="T34" fmla="*/ 2147483647 w 40"/>
                <a:gd name="T35" fmla="*/ 2147483647 h 116"/>
                <a:gd name="T36" fmla="*/ 2147483647 w 40"/>
                <a:gd name="T37" fmla="*/ 2147483647 h 116"/>
                <a:gd name="T38" fmla="*/ 2147483647 w 40"/>
                <a:gd name="T39" fmla="*/ 2147483647 h 116"/>
                <a:gd name="T40" fmla="*/ 2147483647 w 40"/>
                <a:gd name="T41" fmla="*/ 2147483647 h 116"/>
                <a:gd name="T42" fmla="*/ 2147483647 w 40"/>
                <a:gd name="T43" fmla="*/ 2147483647 h 116"/>
                <a:gd name="T44" fmla="*/ 2147483647 w 40"/>
                <a:gd name="T45" fmla="*/ 2147483647 h 116"/>
                <a:gd name="T46" fmla="*/ 2147483647 w 40"/>
                <a:gd name="T47" fmla="*/ 0 h 116"/>
                <a:gd name="T48" fmla="*/ 2147483647 w 40"/>
                <a:gd name="T49" fmla="*/ 0 h 1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
                <a:gd name="T76" fmla="*/ 0 h 116"/>
                <a:gd name="T77" fmla="*/ 40 w 40"/>
                <a:gd name="T78" fmla="*/ 116 h 11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 h="116">
                  <a:moveTo>
                    <a:pt x="40" y="0"/>
                  </a:moveTo>
                  <a:lnTo>
                    <a:pt x="40" y="0"/>
                  </a:lnTo>
                  <a:lnTo>
                    <a:pt x="34" y="6"/>
                  </a:lnTo>
                  <a:lnTo>
                    <a:pt x="20" y="22"/>
                  </a:lnTo>
                  <a:lnTo>
                    <a:pt x="14" y="32"/>
                  </a:lnTo>
                  <a:lnTo>
                    <a:pt x="6" y="44"/>
                  </a:lnTo>
                  <a:lnTo>
                    <a:pt x="2" y="54"/>
                  </a:lnTo>
                  <a:lnTo>
                    <a:pt x="0" y="66"/>
                  </a:lnTo>
                  <a:lnTo>
                    <a:pt x="0" y="96"/>
                  </a:lnTo>
                  <a:lnTo>
                    <a:pt x="0" y="106"/>
                  </a:lnTo>
                  <a:lnTo>
                    <a:pt x="2" y="110"/>
                  </a:lnTo>
                  <a:lnTo>
                    <a:pt x="8" y="116"/>
                  </a:lnTo>
                  <a:lnTo>
                    <a:pt x="6" y="90"/>
                  </a:lnTo>
                  <a:lnTo>
                    <a:pt x="6" y="70"/>
                  </a:lnTo>
                  <a:lnTo>
                    <a:pt x="6" y="60"/>
                  </a:lnTo>
                  <a:lnTo>
                    <a:pt x="8" y="52"/>
                  </a:lnTo>
                  <a:lnTo>
                    <a:pt x="16" y="38"/>
                  </a:lnTo>
                  <a:lnTo>
                    <a:pt x="26" y="20"/>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2" name="Freeform 109">
              <a:extLst>
                <a:ext uri="{FF2B5EF4-FFF2-40B4-BE49-F238E27FC236}">
                  <a16:creationId xmlns:a16="http://schemas.microsoft.com/office/drawing/2014/main" id="{736813B0-9874-4D1D-9622-2454907660CC}"/>
                </a:ext>
              </a:extLst>
            </p:cNvPr>
            <p:cNvSpPr>
              <a:spLocks/>
            </p:cNvSpPr>
            <p:nvPr/>
          </p:nvSpPr>
          <p:spPr bwMode="auto">
            <a:xfrm>
              <a:off x="2035175" y="2362200"/>
              <a:ext cx="66675" cy="136525"/>
            </a:xfrm>
            <a:custGeom>
              <a:avLst/>
              <a:gdLst>
                <a:gd name="T0" fmla="*/ 2147483647 w 42"/>
                <a:gd name="T1" fmla="*/ 0 h 86"/>
                <a:gd name="T2" fmla="*/ 2147483647 w 42"/>
                <a:gd name="T3" fmla="*/ 0 h 86"/>
                <a:gd name="T4" fmla="*/ 2147483647 w 42"/>
                <a:gd name="T5" fmla="*/ 2147483647 h 86"/>
                <a:gd name="T6" fmla="*/ 2147483647 w 42"/>
                <a:gd name="T7" fmla="*/ 2147483647 h 86"/>
                <a:gd name="T8" fmla="*/ 2147483647 w 42"/>
                <a:gd name="T9" fmla="*/ 2147483647 h 86"/>
                <a:gd name="T10" fmla="*/ 2147483647 w 42"/>
                <a:gd name="T11" fmla="*/ 2147483647 h 86"/>
                <a:gd name="T12" fmla="*/ 2147483647 w 42"/>
                <a:gd name="T13" fmla="*/ 2147483647 h 86"/>
                <a:gd name="T14" fmla="*/ 0 w 42"/>
                <a:gd name="T15" fmla="*/ 2147483647 h 86"/>
                <a:gd name="T16" fmla="*/ 0 w 42"/>
                <a:gd name="T17" fmla="*/ 2147483647 h 86"/>
                <a:gd name="T18" fmla="*/ 2147483647 w 42"/>
                <a:gd name="T19" fmla="*/ 2147483647 h 86"/>
                <a:gd name="T20" fmla="*/ 2147483647 w 42"/>
                <a:gd name="T21" fmla="*/ 2147483647 h 86"/>
                <a:gd name="T22" fmla="*/ 2147483647 w 42"/>
                <a:gd name="T23" fmla="*/ 2147483647 h 86"/>
                <a:gd name="T24" fmla="*/ 2147483647 w 42"/>
                <a:gd name="T25" fmla="*/ 2147483647 h 86"/>
                <a:gd name="T26" fmla="*/ 2147483647 w 42"/>
                <a:gd name="T27" fmla="*/ 2147483647 h 86"/>
                <a:gd name="T28" fmla="*/ 2147483647 w 42"/>
                <a:gd name="T29" fmla="*/ 2147483647 h 86"/>
                <a:gd name="T30" fmla="*/ 2147483647 w 42"/>
                <a:gd name="T31" fmla="*/ 2147483647 h 86"/>
                <a:gd name="T32" fmla="*/ 2147483647 w 42"/>
                <a:gd name="T33" fmla="*/ 2147483647 h 86"/>
                <a:gd name="T34" fmla="*/ 2147483647 w 42"/>
                <a:gd name="T35" fmla="*/ 2147483647 h 86"/>
                <a:gd name="T36" fmla="*/ 2147483647 w 42"/>
                <a:gd name="T37" fmla="*/ 2147483647 h 86"/>
                <a:gd name="T38" fmla="*/ 2147483647 w 42"/>
                <a:gd name="T39" fmla="*/ 2147483647 h 86"/>
                <a:gd name="T40" fmla="*/ 2147483647 w 42"/>
                <a:gd name="T41" fmla="*/ 2147483647 h 86"/>
                <a:gd name="T42" fmla="*/ 2147483647 w 42"/>
                <a:gd name="T43" fmla="*/ 2147483647 h 86"/>
                <a:gd name="T44" fmla="*/ 2147483647 w 42"/>
                <a:gd name="T45" fmla="*/ 2147483647 h 86"/>
                <a:gd name="T46" fmla="*/ 2147483647 w 42"/>
                <a:gd name="T47" fmla="*/ 0 h 86"/>
                <a:gd name="T48" fmla="*/ 2147483647 w 42"/>
                <a:gd name="T49" fmla="*/ 0 h 8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2"/>
                <a:gd name="T76" fmla="*/ 0 h 86"/>
                <a:gd name="T77" fmla="*/ 42 w 42"/>
                <a:gd name="T78" fmla="*/ 86 h 8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2" h="86">
                  <a:moveTo>
                    <a:pt x="42" y="0"/>
                  </a:moveTo>
                  <a:lnTo>
                    <a:pt x="42" y="0"/>
                  </a:lnTo>
                  <a:lnTo>
                    <a:pt x="24" y="18"/>
                  </a:lnTo>
                  <a:lnTo>
                    <a:pt x="10" y="36"/>
                  </a:lnTo>
                  <a:lnTo>
                    <a:pt x="4" y="44"/>
                  </a:lnTo>
                  <a:lnTo>
                    <a:pt x="2" y="52"/>
                  </a:lnTo>
                  <a:lnTo>
                    <a:pt x="0" y="58"/>
                  </a:lnTo>
                  <a:lnTo>
                    <a:pt x="0" y="66"/>
                  </a:lnTo>
                  <a:lnTo>
                    <a:pt x="4" y="78"/>
                  </a:lnTo>
                  <a:lnTo>
                    <a:pt x="8" y="86"/>
                  </a:lnTo>
                  <a:lnTo>
                    <a:pt x="10" y="86"/>
                  </a:lnTo>
                  <a:lnTo>
                    <a:pt x="12" y="86"/>
                  </a:lnTo>
                  <a:lnTo>
                    <a:pt x="14" y="84"/>
                  </a:lnTo>
                  <a:lnTo>
                    <a:pt x="14" y="80"/>
                  </a:lnTo>
                  <a:lnTo>
                    <a:pt x="12" y="72"/>
                  </a:lnTo>
                  <a:lnTo>
                    <a:pt x="10" y="60"/>
                  </a:lnTo>
                  <a:lnTo>
                    <a:pt x="12" y="52"/>
                  </a:lnTo>
                  <a:lnTo>
                    <a:pt x="14" y="44"/>
                  </a:lnTo>
                  <a:lnTo>
                    <a:pt x="22" y="28"/>
                  </a:lnTo>
                  <a:lnTo>
                    <a:pt x="32" y="14"/>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3" name="Freeform 110">
              <a:extLst>
                <a:ext uri="{FF2B5EF4-FFF2-40B4-BE49-F238E27FC236}">
                  <a16:creationId xmlns:a16="http://schemas.microsoft.com/office/drawing/2014/main" id="{DB5CDE93-E482-4821-B812-4C6E25882283}"/>
                </a:ext>
              </a:extLst>
            </p:cNvPr>
            <p:cNvSpPr>
              <a:spLocks/>
            </p:cNvSpPr>
            <p:nvPr/>
          </p:nvSpPr>
          <p:spPr bwMode="auto">
            <a:xfrm>
              <a:off x="1597025" y="2174875"/>
              <a:ext cx="342900" cy="76200"/>
            </a:xfrm>
            <a:custGeom>
              <a:avLst/>
              <a:gdLst>
                <a:gd name="T0" fmla="*/ 2147483647 w 216"/>
                <a:gd name="T1" fmla="*/ 0 h 48"/>
                <a:gd name="T2" fmla="*/ 2147483647 w 216"/>
                <a:gd name="T3" fmla="*/ 0 h 48"/>
                <a:gd name="T4" fmla="*/ 2147483647 w 216"/>
                <a:gd name="T5" fmla="*/ 2147483647 h 48"/>
                <a:gd name="T6" fmla="*/ 2147483647 w 216"/>
                <a:gd name="T7" fmla="*/ 2147483647 h 48"/>
                <a:gd name="T8" fmla="*/ 2147483647 w 216"/>
                <a:gd name="T9" fmla="*/ 2147483647 h 48"/>
                <a:gd name="T10" fmla="*/ 2147483647 w 216"/>
                <a:gd name="T11" fmla="*/ 2147483647 h 48"/>
                <a:gd name="T12" fmla="*/ 2147483647 w 216"/>
                <a:gd name="T13" fmla="*/ 2147483647 h 48"/>
                <a:gd name="T14" fmla="*/ 2147483647 w 216"/>
                <a:gd name="T15" fmla="*/ 2147483647 h 48"/>
                <a:gd name="T16" fmla="*/ 2147483647 w 216"/>
                <a:gd name="T17" fmla="*/ 2147483647 h 48"/>
                <a:gd name="T18" fmla="*/ 2147483647 w 216"/>
                <a:gd name="T19" fmla="*/ 2147483647 h 48"/>
                <a:gd name="T20" fmla="*/ 2147483647 w 216"/>
                <a:gd name="T21" fmla="*/ 2147483647 h 48"/>
                <a:gd name="T22" fmla="*/ 2147483647 w 216"/>
                <a:gd name="T23" fmla="*/ 2147483647 h 48"/>
                <a:gd name="T24" fmla="*/ 2147483647 w 216"/>
                <a:gd name="T25" fmla="*/ 2147483647 h 48"/>
                <a:gd name="T26" fmla="*/ 2147483647 w 216"/>
                <a:gd name="T27" fmla="*/ 2147483647 h 48"/>
                <a:gd name="T28" fmla="*/ 2147483647 w 216"/>
                <a:gd name="T29" fmla="*/ 2147483647 h 48"/>
                <a:gd name="T30" fmla="*/ 2147483647 w 216"/>
                <a:gd name="T31" fmla="*/ 2147483647 h 48"/>
                <a:gd name="T32" fmla="*/ 2147483647 w 216"/>
                <a:gd name="T33" fmla="*/ 2147483647 h 48"/>
                <a:gd name="T34" fmla="*/ 2147483647 w 216"/>
                <a:gd name="T35" fmla="*/ 2147483647 h 48"/>
                <a:gd name="T36" fmla="*/ 2147483647 w 216"/>
                <a:gd name="T37" fmla="*/ 2147483647 h 48"/>
                <a:gd name="T38" fmla="*/ 2147483647 w 216"/>
                <a:gd name="T39" fmla="*/ 2147483647 h 48"/>
                <a:gd name="T40" fmla="*/ 2147483647 w 216"/>
                <a:gd name="T41" fmla="*/ 2147483647 h 48"/>
                <a:gd name="T42" fmla="*/ 2147483647 w 216"/>
                <a:gd name="T43" fmla="*/ 2147483647 h 48"/>
                <a:gd name="T44" fmla="*/ 2147483647 w 216"/>
                <a:gd name="T45" fmla="*/ 2147483647 h 48"/>
                <a:gd name="T46" fmla="*/ 2147483647 w 216"/>
                <a:gd name="T47" fmla="*/ 2147483647 h 48"/>
                <a:gd name="T48" fmla="*/ 2147483647 w 216"/>
                <a:gd name="T49" fmla="*/ 2147483647 h 48"/>
                <a:gd name="T50" fmla="*/ 2147483647 w 216"/>
                <a:gd name="T51" fmla="*/ 2147483647 h 48"/>
                <a:gd name="T52" fmla="*/ 2147483647 w 216"/>
                <a:gd name="T53" fmla="*/ 2147483647 h 48"/>
                <a:gd name="T54" fmla="*/ 2147483647 w 216"/>
                <a:gd name="T55" fmla="*/ 2147483647 h 48"/>
                <a:gd name="T56" fmla="*/ 2147483647 w 216"/>
                <a:gd name="T57" fmla="*/ 2147483647 h 48"/>
                <a:gd name="T58" fmla="*/ 2147483647 w 216"/>
                <a:gd name="T59" fmla="*/ 2147483647 h 48"/>
                <a:gd name="T60" fmla="*/ 0 w 216"/>
                <a:gd name="T61" fmla="*/ 0 h 48"/>
                <a:gd name="T62" fmla="*/ 0 w 216"/>
                <a:gd name="T63" fmla="*/ 0 h 48"/>
                <a:gd name="T64" fmla="*/ 2147483647 w 216"/>
                <a:gd name="T65" fmla="*/ 2147483647 h 48"/>
                <a:gd name="T66" fmla="*/ 2147483647 w 216"/>
                <a:gd name="T67" fmla="*/ 2147483647 h 48"/>
                <a:gd name="T68" fmla="*/ 2147483647 w 216"/>
                <a:gd name="T69" fmla="*/ 2147483647 h 48"/>
                <a:gd name="T70" fmla="*/ 2147483647 w 216"/>
                <a:gd name="T71" fmla="*/ 2147483647 h 48"/>
                <a:gd name="T72" fmla="*/ 2147483647 w 216"/>
                <a:gd name="T73" fmla="*/ 0 h 48"/>
                <a:gd name="T74" fmla="*/ 2147483647 w 216"/>
                <a:gd name="T75" fmla="*/ 0 h 48"/>
                <a:gd name="T76" fmla="*/ 2147483647 w 216"/>
                <a:gd name="T77" fmla="*/ 0 h 4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16"/>
                <a:gd name="T118" fmla="*/ 0 h 48"/>
                <a:gd name="T119" fmla="*/ 216 w 216"/>
                <a:gd name="T120" fmla="*/ 48 h 4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16" h="48">
                  <a:moveTo>
                    <a:pt x="116" y="0"/>
                  </a:moveTo>
                  <a:lnTo>
                    <a:pt x="116" y="0"/>
                  </a:lnTo>
                  <a:lnTo>
                    <a:pt x="128" y="2"/>
                  </a:lnTo>
                  <a:lnTo>
                    <a:pt x="142" y="6"/>
                  </a:lnTo>
                  <a:lnTo>
                    <a:pt x="166" y="12"/>
                  </a:lnTo>
                  <a:lnTo>
                    <a:pt x="178" y="14"/>
                  </a:lnTo>
                  <a:lnTo>
                    <a:pt x="192" y="16"/>
                  </a:lnTo>
                  <a:lnTo>
                    <a:pt x="206" y="18"/>
                  </a:lnTo>
                  <a:lnTo>
                    <a:pt x="212" y="20"/>
                  </a:lnTo>
                  <a:lnTo>
                    <a:pt x="216" y="22"/>
                  </a:lnTo>
                  <a:lnTo>
                    <a:pt x="212" y="30"/>
                  </a:lnTo>
                  <a:lnTo>
                    <a:pt x="206" y="36"/>
                  </a:lnTo>
                  <a:lnTo>
                    <a:pt x="192" y="48"/>
                  </a:lnTo>
                  <a:lnTo>
                    <a:pt x="192" y="46"/>
                  </a:lnTo>
                  <a:lnTo>
                    <a:pt x="186" y="46"/>
                  </a:lnTo>
                  <a:lnTo>
                    <a:pt x="164" y="40"/>
                  </a:lnTo>
                  <a:lnTo>
                    <a:pt x="126" y="30"/>
                  </a:lnTo>
                  <a:lnTo>
                    <a:pt x="106" y="22"/>
                  </a:lnTo>
                  <a:lnTo>
                    <a:pt x="92" y="22"/>
                  </a:lnTo>
                  <a:lnTo>
                    <a:pt x="38" y="20"/>
                  </a:lnTo>
                  <a:lnTo>
                    <a:pt x="24" y="18"/>
                  </a:lnTo>
                  <a:lnTo>
                    <a:pt x="14" y="14"/>
                  </a:lnTo>
                  <a:lnTo>
                    <a:pt x="6" y="8"/>
                  </a:lnTo>
                  <a:lnTo>
                    <a:pt x="0" y="0"/>
                  </a:lnTo>
                  <a:lnTo>
                    <a:pt x="14" y="4"/>
                  </a:lnTo>
                  <a:lnTo>
                    <a:pt x="40" y="4"/>
                  </a:lnTo>
                  <a:lnTo>
                    <a:pt x="66" y="2"/>
                  </a:lnTo>
                  <a:lnTo>
                    <a:pt x="90" y="0"/>
                  </a:lnTo>
                  <a:lnTo>
                    <a:pt x="116" y="0"/>
                  </a:lnTo>
                  <a:close/>
                </a:path>
              </a:pathLst>
            </a:custGeom>
            <a:solidFill>
              <a:srgbClr val="DE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54" name="正方形/長方形 53">
            <a:extLst>
              <a:ext uri="{FF2B5EF4-FFF2-40B4-BE49-F238E27FC236}">
                <a16:creationId xmlns:a16="http://schemas.microsoft.com/office/drawing/2014/main" id="{48B62733-F910-4547-90EC-A24684BA1D9F}"/>
              </a:ext>
            </a:extLst>
          </p:cNvPr>
          <p:cNvSpPr/>
          <p:nvPr/>
        </p:nvSpPr>
        <p:spPr>
          <a:xfrm>
            <a:off x="2158143" y="3691107"/>
            <a:ext cx="428625" cy="27717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5" name="正方形/長方形 54">
            <a:extLst>
              <a:ext uri="{FF2B5EF4-FFF2-40B4-BE49-F238E27FC236}">
                <a16:creationId xmlns:a16="http://schemas.microsoft.com/office/drawing/2014/main" id="{E1C0F1ED-2943-4BAA-A436-99637EA97CD8}"/>
              </a:ext>
            </a:extLst>
          </p:cNvPr>
          <p:cNvSpPr/>
          <p:nvPr/>
        </p:nvSpPr>
        <p:spPr bwMode="auto">
          <a:xfrm>
            <a:off x="191729" y="3619670"/>
            <a:ext cx="4247536" cy="4286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6" name="正方形/長方形 55">
            <a:extLst>
              <a:ext uri="{FF2B5EF4-FFF2-40B4-BE49-F238E27FC236}">
                <a16:creationId xmlns:a16="http://schemas.microsoft.com/office/drawing/2014/main" id="{B3044EE6-F1DC-4C44-884A-E12D1F90D9E3}"/>
              </a:ext>
            </a:extLst>
          </p:cNvPr>
          <p:cNvSpPr/>
          <p:nvPr/>
        </p:nvSpPr>
        <p:spPr bwMode="auto">
          <a:xfrm>
            <a:off x="2174076" y="3744189"/>
            <a:ext cx="428625" cy="277177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57" name="グループ化 118">
            <a:extLst>
              <a:ext uri="{FF2B5EF4-FFF2-40B4-BE49-F238E27FC236}">
                <a16:creationId xmlns:a16="http://schemas.microsoft.com/office/drawing/2014/main" id="{DAE9104E-B66C-4B33-AC13-6C9595ED87F7}"/>
              </a:ext>
            </a:extLst>
          </p:cNvPr>
          <p:cNvGrpSpPr/>
          <p:nvPr/>
        </p:nvGrpSpPr>
        <p:grpSpPr bwMode="auto">
          <a:xfrm>
            <a:off x="2640631" y="4896984"/>
            <a:ext cx="1357313" cy="742947"/>
            <a:chOff x="3929058" y="4738691"/>
            <a:chExt cx="949325" cy="457200"/>
          </a:xfrm>
          <a:solidFill>
            <a:srgbClr val="FF0000"/>
          </a:solidFill>
        </p:grpSpPr>
        <p:sp>
          <p:nvSpPr>
            <p:cNvPr id="58" name="Freeform 97">
              <a:extLst>
                <a:ext uri="{FF2B5EF4-FFF2-40B4-BE49-F238E27FC236}">
                  <a16:creationId xmlns:a16="http://schemas.microsoft.com/office/drawing/2014/main" id="{22509908-2951-4A35-BBE1-F14ABFF554AE}"/>
                </a:ext>
              </a:extLst>
            </p:cNvPr>
            <p:cNvSpPr>
              <a:spLocks/>
            </p:cNvSpPr>
            <p:nvPr/>
          </p:nvSpPr>
          <p:spPr bwMode="auto">
            <a:xfrm>
              <a:off x="4164008" y="4983166"/>
              <a:ext cx="136525" cy="136525"/>
            </a:xfrm>
            <a:custGeom>
              <a:avLst/>
              <a:gdLst/>
              <a:ahLst/>
              <a:cxnLst>
                <a:cxn ang="0">
                  <a:pos x="60" y="0"/>
                </a:cxn>
                <a:cxn ang="0">
                  <a:pos x="60" y="0"/>
                </a:cxn>
                <a:cxn ang="0">
                  <a:pos x="58" y="2"/>
                </a:cxn>
                <a:cxn ang="0">
                  <a:pos x="50" y="4"/>
                </a:cxn>
                <a:cxn ang="0">
                  <a:pos x="34" y="14"/>
                </a:cxn>
                <a:cxn ang="0">
                  <a:pos x="14" y="34"/>
                </a:cxn>
                <a:cxn ang="0">
                  <a:pos x="14" y="34"/>
                </a:cxn>
                <a:cxn ang="0">
                  <a:pos x="6" y="46"/>
                </a:cxn>
                <a:cxn ang="0">
                  <a:pos x="0" y="56"/>
                </a:cxn>
                <a:cxn ang="0">
                  <a:pos x="0" y="66"/>
                </a:cxn>
                <a:cxn ang="0">
                  <a:pos x="2" y="74"/>
                </a:cxn>
                <a:cxn ang="0">
                  <a:pos x="8" y="80"/>
                </a:cxn>
                <a:cxn ang="0">
                  <a:pos x="14" y="84"/>
                </a:cxn>
                <a:cxn ang="0">
                  <a:pos x="24" y="86"/>
                </a:cxn>
                <a:cxn ang="0">
                  <a:pos x="34" y="84"/>
                </a:cxn>
                <a:cxn ang="0">
                  <a:pos x="34" y="84"/>
                </a:cxn>
                <a:cxn ang="0">
                  <a:pos x="50" y="80"/>
                </a:cxn>
                <a:cxn ang="0">
                  <a:pos x="64" y="78"/>
                </a:cxn>
                <a:cxn ang="0">
                  <a:pos x="68" y="74"/>
                </a:cxn>
                <a:cxn ang="0">
                  <a:pos x="74" y="70"/>
                </a:cxn>
                <a:cxn ang="0">
                  <a:pos x="84" y="56"/>
                </a:cxn>
                <a:cxn ang="0">
                  <a:pos x="84" y="56"/>
                </a:cxn>
                <a:cxn ang="0">
                  <a:pos x="86" y="48"/>
                </a:cxn>
                <a:cxn ang="0">
                  <a:pos x="86" y="38"/>
                </a:cxn>
                <a:cxn ang="0">
                  <a:pos x="82" y="28"/>
                </a:cxn>
                <a:cxn ang="0">
                  <a:pos x="78" y="20"/>
                </a:cxn>
                <a:cxn ang="0">
                  <a:pos x="66" y="6"/>
                </a:cxn>
                <a:cxn ang="0">
                  <a:pos x="60" y="0"/>
                </a:cxn>
                <a:cxn ang="0">
                  <a:pos x="60" y="0"/>
                </a:cxn>
              </a:cxnLst>
              <a:rect l="0" t="0" r="r" b="b"/>
              <a:pathLst>
                <a:path w="86" h="86">
                  <a:moveTo>
                    <a:pt x="60" y="0"/>
                  </a:moveTo>
                  <a:lnTo>
                    <a:pt x="60" y="0"/>
                  </a:lnTo>
                  <a:lnTo>
                    <a:pt x="58" y="2"/>
                  </a:lnTo>
                  <a:lnTo>
                    <a:pt x="50" y="4"/>
                  </a:lnTo>
                  <a:lnTo>
                    <a:pt x="34" y="14"/>
                  </a:lnTo>
                  <a:lnTo>
                    <a:pt x="14" y="34"/>
                  </a:lnTo>
                  <a:lnTo>
                    <a:pt x="14" y="34"/>
                  </a:lnTo>
                  <a:lnTo>
                    <a:pt x="6" y="46"/>
                  </a:lnTo>
                  <a:lnTo>
                    <a:pt x="0" y="56"/>
                  </a:lnTo>
                  <a:lnTo>
                    <a:pt x="0" y="66"/>
                  </a:lnTo>
                  <a:lnTo>
                    <a:pt x="2" y="74"/>
                  </a:lnTo>
                  <a:lnTo>
                    <a:pt x="8" y="80"/>
                  </a:lnTo>
                  <a:lnTo>
                    <a:pt x="14" y="84"/>
                  </a:lnTo>
                  <a:lnTo>
                    <a:pt x="24" y="86"/>
                  </a:lnTo>
                  <a:lnTo>
                    <a:pt x="34" y="84"/>
                  </a:lnTo>
                  <a:lnTo>
                    <a:pt x="34" y="84"/>
                  </a:lnTo>
                  <a:lnTo>
                    <a:pt x="50" y="80"/>
                  </a:lnTo>
                  <a:lnTo>
                    <a:pt x="64" y="78"/>
                  </a:lnTo>
                  <a:lnTo>
                    <a:pt x="68" y="74"/>
                  </a:lnTo>
                  <a:lnTo>
                    <a:pt x="74" y="70"/>
                  </a:lnTo>
                  <a:lnTo>
                    <a:pt x="84" y="56"/>
                  </a:lnTo>
                  <a:lnTo>
                    <a:pt x="84" y="56"/>
                  </a:lnTo>
                  <a:lnTo>
                    <a:pt x="86" y="48"/>
                  </a:lnTo>
                  <a:lnTo>
                    <a:pt x="86" y="38"/>
                  </a:lnTo>
                  <a:lnTo>
                    <a:pt x="82" y="28"/>
                  </a:lnTo>
                  <a:lnTo>
                    <a:pt x="78" y="20"/>
                  </a:lnTo>
                  <a:lnTo>
                    <a:pt x="66" y="6"/>
                  </a:lnTo>
                  <a:lnTo>
                    <a:pt x="60" y="0"/>
                  </a:lnTo>
                  <a:lnTo>
                    <a:pt x="60" y="0"/>
                  </a:lnTo>
                  <a:close/>
                </a:path>
              </a:pathLst>
            </a:custGeom>
            <a:grpFill/>
            <a:ln w="9525">
              <a:noFill/>
              <a:round/>
              <a:headEnd/>
              <a:tailEnd/>
            </a:ln>
          </p:spPr>
          <p:txBody>
            <a:bodyPr/>
            <a:lstStyle/>
            <a:p>
              <a:pPr>
                <a:defRPr/>
              </a:pPr>
              <a:endParaRPr lang="ja-JP" altLang="en-US"/>
            </a:p>
          </p:txBody>
        </p:sp>
        <p:sp>
          <p:nvSpPr>
            <p:cNvPr id="59" name="Freeform 98">
              <a:extLst>
                <a:ext uri="{FF2B5EF4-FFF2-40B4-BE49-F238E27FC236}">
                  <a16:creationId xmlns:a16="http://schemas.microsoft.com/office/drawing/2014/main" id="{BF4EE825-8457-4248-9459-3E59F39CEC15}"/>
                </a:ext>
              </a:extLst>
            </p:cNvPr>
            <p:cNvSpPr>
              <a:spLocks noEditPoints="1"/>
            </p:cNvSpPr>
            <p:nvPr/>
          </p:nvSpPr>
          <p:spPr bwMode="auto">
            <a:xfrm>
              <a:off x="4148133" y="4967291"/>
              <a:ext cx="171450" cy="168275"/>
            </a:xfrm>
            <a:custGeom>
              <a:avLst/>
              <a:gdLst/>
              <a:ahLst/>
              <a:cxnLst>
                <a:cxn ang="0">
                  <a:pos x="4" y="92"/>
                </a:cxn>
                <a:cxn ang="0">
                  <a:pos x="4" y="92"/>
                </a:cxn>
                <a:cxn ang="0">
                  <a:pos x="12" y="100"/>
                </a:cxn>
                <a:cxn ang="0">
                  <a:pos x="22" y="104"/>
                </a:cxn>
                <a:cxn ang="0">
                  <a:pos x="34" y="106"/>
                </a:cxn>
                <a:cxn ang="0">
                  <a:pos x="46" y="104"/>
                </a:cxn>
                <a:cxn ang="0">
                  <a:pos x="60" y="102"/>
                </a:cxn>
                <a:cxn ang="0">
                  <a:pos x="60" y="102"/>
                </a:cxn>
                <a:cxn ang="0">
                  <a:pos x="72" y="98"/>
                </a:cxn>
                <a:cxn ang="0">
                  <a:pos x="82" y="94"/>
                </a:cxn>
                <a:cxn ang="0">
                  <a:pos x="92" y="86"/>
                </a:cxn>
                <a:cxn ang="0">
                  <a:pos x="102" y="72"/>
                </a:cxn>
                <a:cxn ang="0">
                  <a:pos x="102" y="72"/>
                </a:cxn>
                <a:cxn ang="0">
                  <a:pos x="106" y="66"/>
                </a:cxn>
                <a:cxn ang="0">
                  <a:pos x="108" y="60"/>
                </a:cxn>
                <a:cxn ang="0">
                  <a:pos x="106" y="48"/>
                </a:cxn>
                <a:cxn ang="0">
                  <a:pos x="104" y="38"/>
                </a:cxn>
                <a:cxn ang="0">
                  <a:pos x="98" y="26"/>
                </a:cxn>
                <a:cxn ang="0">
                  <a:pos x="84" y="10"/>
                </a:cxn>
                <a:cxn ang="0">
                  <a:pos x="78" y="4"/>
                </a:cxn>
                <a:cxn ang="0">
                  <a:pos x="74" y="0"/>
                </a:cxn>
                <a:cxn ang="0">
                  <a:pos x="72" y="0"/>
                </a:cxn>
                <a:cxn ang="0">
                  <a:pos x="72" y="0"/>
                </a:cxn>
                <a:cxn ang="0">
                  <a:pos x="66" y="2"/>
                </a:cxn>
                <a:cxn ang="0">
                  <a:pos x="54" y="6"/>
                </a:cxn>
                <a:cxn ang="0">
                  <a:pos x="38" y="16"/>
                </a:cxn>
                <a:cxn ang="0">
                  <a:pos x="16" y="36"/>
                </a:cxn>
                <a:cxn ang="0">
                  <a:pos x="16" y="36"/>
                </a:cxn>
                <a:cxn ang="0">
                  <a:pos x="6" y="52"/>
                </a:cxn>
                <a:cxn ang="0">
                  <a:pos x="0" y="66"/>
                </a:cxn>
                <a:cxn ang="0">
                  <a:pos x="0" y="72"/>
                </a:cxn>
                <a:cxn ang="0">
                  <a:pos x="0" y="80"/>
                </a:cxn>
                <a:cxn ang="0">
                  <a:pos x="2" y="86"/>
                </a:cxn>
                <a:cxn ang="0">
                  <a:pos x="4" y="92"/>
                </a:cxn>
                <a:cxn ang="0">
                  <a:pos x="4" y="92"/>
                </a:cxn>
                <a:cxn ang="0">
                  <a:pos x="68" y="22"/>
                </a:cxn>
                <a:cxn ang="0">
                  <a:pos x="68" y="22"/>
                </a:cxn>
                <a:cxn ang="0">
                  <a:pos x="74" y="30"/>
                </a:cxn>
                <a:cxn ang="0">
                  <a:pos x="82" y="42"/>
                </a:cxn>
                <a:cxn ang="0">
                  <a:pos x="86" y="52"/>
                </a:cxn>
                <a:cxn ang="0">
                  <a:pos x="86" y="56"/>
                </a:cxn>
                <a:cxn ang="0">
                  <a:pos x="84" y="62"/>
                </a:cxn>
                <a:cxn ang="0">
                  <a:pos x="84" y="62"/>
                </a:cxn>
                <a:cxn ang="0">
                  <a:pos x="78" y="70"/>
                </a:cxn>
                <a:cxn ang="0">
                  <a:pos x="72" y="76"/>
                </a:cxn>
                <a:cxn ang="0">
                  <a:pos x="66" y="78"/>
                </a:cxn>
                <a:cxn ang="0">
                  <a:pos x="56" y="82"/>
                </a:cxn>
                <a:cxn ang="0">
                  <a:pos x="40" y="86"/>
                </a:cxn>
                <a:cxn ang="0">
                  <a:pos x="40" y="86"/>
                </a:cxn>
                <a:cxn ang="0">
                  <a:pos x="34" y="86"/>
                </a:cxn>
                <a:cxn ang="0">
                  <a:pos x="30" y="86"/>
                </a:cxn>
                <a:cxn ang="0">
                  <a:pos x="26" y="84"/>
                </a:cxn>
                <a:cxn ang="0">
                  <a:pos x="22" y="80"/>
                </a:cxn>
                <a:cxn ang="0">
                  <a:pos x="22" y="80"/>
                </a:cxn>
                <a:cxn ang="0">
                  <a:pos x="20" y="76"/>
                </a:cxn>
                <a:cxn ang="0">
                  <a:pos x="22" y="68"/>
                </a:cxn>
                <a:cxn ang="0">
                  <a:pos x="24" y="60"/>
                </a:cxn>
                <a:cxn ang="0">
                  <a:pos x="32" y="50"/>
                </a:cxn>
                <a:cxn ang="0">
                  <a:pos x="32" y="50"/>
                </a:cxn>
                <a:cxn ang="0">
                  <a:pos x="44" y="38"/>
                </a:cxn>
                <a:cxn ang="0">
                  <a:pos x="54" y="30"/>
                </a:cxn>
                <a:cxn ang="0">
                  <a:pos x="68" y="22"/>
                </a:cxn>
                <a:cxn ang="0">
                  <a:pos x="68" y="22"/>
                </a:cxn>
              </a:cxnLst>
              <a:rect l="0" t="0" r="r" b="b"/>
              <a:pathLst>
                <a:path w="108" h="106">
                  <a:moveTo>
                    <a:pt x="4" y="92"/>
                  </a:moveTo>
                  <a:lnTo>
                    <a:pt x="4" y="92"/>
                  </a:lnTo>
                  <a:lnTo>
                    <a:pt x="12" y="100"/>
                  </a:lnTo>
                  <a:lnTo>
                    <a:pt x="22" y="104"/>
                  </a:lnTo>
                  <a:lnTo>
                    <a:pt x="34" y="106"/>
                  </a:lnTo>
                  <a:lnTo>
                    <a:pt x="46" y="104"/>
                  </a:lnTo>
                  <a:lnTo>
                    <a:pt x="60" y="102"/>
                  </a:lnTo>
                  <a:lnTo>
                    <a:pt x="60" y="102"/>
                  </a:lnTo>
                  <a:lnTo>
                    <a:pt x="72" y="98"/>
                  </a:lnTo>
                  <a:lnTo>
                    <a:pt x="82" y="94"/>
                  </a:lnTo>
                  <a:lnTo>
                    <a:pt x="92" y="86"/>
                  </a:lnTo>
                  <a:lnTo>
                    <a:pt x="102" y="72"/>
                  </a:lnTo>
                  <a:lnTo>
                    <a:pt x="102" y="72"/>
                  </a:lnTo>
                  <a:lnTo>
                    <a:pt x="106" y="66"/>
                  </a:lnTo>
                  <a:lnTo>
                    <a:pt x="108" y="60"/>
                  </a:lnTo>
                  <a:lnTo>
                    <a:pt x="106" y="48"/>
                  </a:lnTo>
                  <a:lnTo>
                    <a:pt x="104" y="38"/>
                  </a:lnTo>
                  <a:lnTo>
                    <a:pt x="98" y="26"/>
                  </a:lnTo>
                  <a:lnTo>
                    <a:pt x="84" y="10"/>
                  </a:lnTo>
                  <a:lnTo>
                    <a:pt x="78" y="4"/>
                  </a:lnTo>
                  <a:lnTo>
                    <a:pt x="74" y="0"/>
                  </a:lnTo>
                  <a:lnTo>
                    <a:pt x="72" y="0"/>
                  </a:lnTo>
                  <a:lnTo>
                    <a:pt x="72" y="0"/>
                  </a:lnTo>
                  <a:lnTo>
                    <a:pt x="66" y="2"/>
                  </a:lnTo>
                  <a:lnTo>
                    <a:pt x="54" y="6"/>
                  </a:lnTo>
                  <a:lnTo>
                    <a:pt x="38" y="16"/>
                  </a:lnTo>
                  <a:lnTo>
                    <a:pt x="16" y="36"/>
                  </a:lnTo>
                  <a:lnTo>
                    <a:pt x="16" y="36"/>
                  </a:lnTo>
                  <a:lnTo>
                    <a:pt x="6" y="52"/>
                  </a:lnTo>
                  <a:lnTo>
                    <a:pt x="0" y="66"/>
                  </a:lnTo>
                  <a:lnTo>
                    <a:pt x="0" y="72"/>
                  </a:lnTo>
                  <a:lnTo>
                    <a:pt x="0" y="80"/>
                  </a:lnTo>
                  <a:lnTo>
                    <a:pt x="2" y="86"/>
                  </a:lnTo>
                  <a:lnTo>
                    <a:pt x="4" y="92"/>
                  </a:lnTo>
                  <a:lnTo>
                    <a:pt x="4" y="92"/>
                  </a:lnTo>
                  <a:close/>
                  <a:moveTo>
                    <a:pt x="68" y="22"/>
                  </a:moveTo>
                  <a:lnTo>
                    <a:pt x="68" y="22"/>
                  </a:lnTo>
                  <a:lnTo>
                    <a:pt x="74" y="30"/>
                  </a:lnTo>
                  <a:lnTo>
                    <a:pt x="82" y="42"/>
                  </a:lnTo>
                  <a:lnTo>
                    <a:pt x="86" y="52"/>
                  </a:lnTo>
                  <a:lnTo>
                    <a:pt x="86" y="56"/>
                  </a:lnTo>
                  <a:lnTo>
                    <a:pt x="84" y="62"/>
                  </a:lnTo>
                  <a:lnTo>
                    <a:pt x="84" y="62"/>
                  </a:lnTo>
                  <a:lnTo>
                    <a:pt x="78" y="70"/>
                  </a:lnTo>
                  <a:lnTo>
                    <a:pt x="72" y="76"/>
                  </a:lnTo>
                  <a:lnTo>
                    <a:pt x="66" y="78"/>
                  </a:lnTo>
                  <a:lnTo>
                    <a:pt x="56" y="82"/>
                  </a:lnTo>
                  <a:lnTo>
                    <a:pt x="40" y="86"/>
                  </a:lnTo>
                  <a:lnTo>
                    <a:pt x="40" y="86"/>
                  </a:lnTo>
                  <a:lnTo>
                    <a:pt x="34" y="86"/>
                  </a:lnTo>
                  <a:lnTo>
                    <a:pt x="30" y="86"/>
                  </a:lnTo>
                  <a:lnTo>
                    <a:pt x="26" y="84"/>
                  </a:lnTo>
                  <a:lnTo>
                    <a:pt x="22" y="80"/>
                  </a:lnTo>
                  <a:lnTo>
                    <a:pt x="22" y="80"/>
                  </a:lnTo>
                  <a:lnTo>
                    <a:pt x="20" y="76"/>
                  </a:lnTo>
                  <a:lnTo>
                    <a:pt x="22" y="68"/>
                  </a:lnTo>
                  <a:lnTo>
                    <a:pt x="24" y="60"/>
                  </a:lnTo>
                  <a:lnTo>
                    <a:pt x="32" y="50"/>
                  </a:lnTo>
                  <a:lnTo>
                    <a:pt x="32" y="50"/>
                  </a:lnTo>
                  <a:lnTo>
                    <a:pt x="44" y="38"/>
                  </a:lnTo>
                  <a:lnTo>
                    <a:pt x="54" y="30"/>
                  </a:lnTo>
                  <a:lnTo>
                    <a:pt x="68" y="22"/>
                  </a:lnTo>
                  <a:lnTo>
                    <a:pt x="68" y="22"/>
                  </a:lnTo>
                  <a:close/>
                </a:path>
              </a:pathLst>
            </a:custGeom>
            <a:grpFill/>
            <a:ln w="9525">
              <a:noFill/>
              <a:round/>
              <a:headEnd/>
              <a:tailEnd/>
            </a:ln>
          </p:spPr>
          <p:txBody>
            <a:bodyPr/>
            <a:lstStyle/>
            <a:p>
              <a:pPr>
                <a:defRPr/>
              </a:pPr>
              <a:endParaRPr lang="ja-JP" altLang="en-US"/>
            </a:p>
          </p:txBody>
        </p:sp>
        <p:sp>
          <p:nvSpPr>
            <p:cNvPr id="60" name="Freeform 99">
              <a:extLst>
                <a:ext uri="{FF2B5EF4-FFF2-40B4-BE49-F238E27FC236}">
                  <a16:creationId xmlns:a16="http://schemas.microsoft.com/office/drawing/2014/main" id="{07E1AE81-1EF6-4BDE-ADE7-4A4FFF232F8B}"/>
                </a:ext>
              </a:extLst>
            </p:cNvPr>
            <p:cNvSpPr>
              <a:spLocks/>
            </p:cNvSpPr>
            <p:nvPr/>
          </p:nvSpPr>
          <p:spPr bwMode="auto">
            <a:xfrm>
              <a:off x="4164008" y="4983166"/>
              <a:ext cx="136525" cy="136525"/>
            </a:xfrm>
            <a:custGeom>
              <a:avLst/>
              <a:gdLst/>
              <a:ahLst/>
              <a:cxnLst>
                <a:cxn ang="0">
                  <a:pos x="60" y="0"/>
                </a:cxn>
                <a:cxn ang="0">
                  <a:pos x="60" y="0"/>
                </a:cxn>
                <a:cxn ang="0">
                  <a:pos x="58" y="2"/>
                </a:cxn>
                <a:cxn ang="0">
                  <a:pos x="50" y="4"/>
                </a:cxn>
                <a:cxn ang="0">
                  <a:pos x="34" y="14"/>
                </a:cxn>
                <a:cxn ang="0">
                  <a:pos x="14" y="34"/>
                </a:cxn>
                <a:cxn ang="0">
                  <a:pos x="14" y="34"/>
                </a:cxn>
                <a:cxn ang="0">
                  <a:pos x="6" y="46"/>
                </a:cxn>
                <a:cxn ang="0">
                  <a:pos x="0" y="56"/>
                </a:cxn>
                <a:cxn ang="0">
                  <a:pos x="0" y="66"/>
                </a:cxn>
                <a:cxn ang="0">
                  <a:pos x="2" y="74"/>
                </a:cxn>
                <a:cxn ang="0">
                  <a:pos x="8" y="80"/>
                </a:cxn>
                <a:cxn ang="0">
                  <a:pos x="14" y="84"/>
                </a:cxn>
                <a:cxn ang="0">
                  <a:pos x="24" y="86"/>
                </a:cxn>
                <a:cxn ang="0">
                  <a:pos x="34" y="84"/>
                </a:cxn>
                <a:cxn ang="0">
                  <a:pos x="34" y="84"/>
                </a:cxn>
                <a:cxn ang="0">
                  <a:pos x="50" y="80"/>
                </a:cxn>
                <a:cxn ang="0">
                  <a:pos x="64" y="78"/>
                </a:cxn>
                <a:cxn ang="0">
                  <a:pos x="68" y="74"/>
                </a:cxn>
                <a:cxn ang="0">
                  <a:pos x="74" y="70"/>
                </a:cxn>
                <a:cxn ang="0">
                  <a:pos x="84" y="56"/>
                </a:cxn>
                <a:cxn ang="0">
                  <a:pos x="84" y="56"/>
                </a:cxn>
                <a:cxn ang="0">
                  <a:pos x="86" y="48"/>
                </a:cxn>
                <a:cxn ang="0">
                  <a:pos x="86" y="38"/>
                </a:cxn>
                <a:cxn ang="0">
                  <a:pos x="82" y="28"/>
                </a:cxn>
                <a:cxn ang="0">
                  <a:pos x="78" y="20"/>
                </a:cxn>
                <a:cxn ang="0">
                  <a:pos x="66" y="6"/>
                </a:cxn>
                <a:cxn ang="0">
                  <a:pos x="60" y="0"/>
                </a:cxn>
                <a:cxn ang="0">
                  <a:pos x="60" y="0"/>
                </a:cxn>
              </a:cxnLst>
              <a:rect l="0" t="0" r="r" b="b"/>
              <a:pathLst>
                <a:path w="86" h="86">
                  <a:moveTo>
                    <a:pt x="60" y="0"/>
                  </a:moveTo>
                  <a:lnTo>
                    <a:pt x="60" y="0"/>
                  </a:lnTo>
                  <a:lnTo>
                    <a:pt x="58" y="2"/>
                  </a:lnTo>
                  <a:lnTo>
                    <a:pt x="50" y="4"/>
                  </a:lnTo>
                  <a:lnTo>
                    <a:pt x="34" y="14"/>
                  </a:lnTo>
                  <a:lnTo>
                    <a:pt x="14" y="34"/>
                  </a:lnTo>
                  <a:lnTo>
                    <a:pt x="14" y="34"/>
                  </a:lnTo>
                  <a:lnTo>
                    <a:pt x="6" y="46"/>
                  </a:lnTo>
                  <a:lnTo>
                    <a:pt x="0" y="56"/>
                  </a:lnTo>
                  <a:lnTo>
                    <a:pt x="0" y="66"/>
                  </a:lnTo>
                  <a:lnTo>
                    <a:pt x="2" y="74"/>
                  </a:lnTo>
                  <a:lnTo>
                    <a:pt x="8" y="80"/>
                  </a:lnTo>
                  <a:lnTo>
                    <a:pt x="14" y="84"/>
                  </a:lnTo>
                  <a:lnTo>
                    <a:pt x="24" y="86"/>
                  </a:lnTo>
                  <a:lnTo>
                    <a:pt x="34" y="84"/>
                  </a:lnTo>
                  <a:lnTo>
                    <a:pt x="34" y="84"/>
                  </a:lnTo>
                  <a:lnTo>
                    <a:pt x="50" y="80"/>
                  </a:lnTo>
                  <a:lnTo>
                    <a:pt x="64" y="78"/>
                  </a:lnTo>
                  <a:lnTo>
                    <a:pt x="68" y="74"/>
                  </a:lnTo>
                  <a:lnTo>
                    <a:pt x="74" y="70"/>
                  </a:lnTo>
                  <a:lnTo>
                    <a:pt x="84" y="56"/>
                  </a:lnTo>
                  <a:lnTo>
                    <a:pt x="84" y="56"/>
                  </a:lnTo>
                  <a:lnTo>
                    <a:pt x="86" y="48"/>
                  </a:lnTo>
                  <a:lnTo>
                    <a:pt x="86" y="38"/>
                  </a:lnTo>
                  <a:lnTo>
                    <a:pt x="82" y="28"/>
                  </a:lnTo>
                  <a:lnTo>
                    <a:pt x="78" y="20"/>
                  </a:lnTo>
                  <a:lnTo>
                    <a:pt x="66" y="6"/>
                  </a:lnTo>
                  <a:lnTo>
                    <a:pt x="60" y="0"/>
                  </a:lnTo>
                  <a:lnTo>
                    <a:pt x="60" y="0"/>
                  </a:lnTo>
                  <a:close/>
                </a:path>
              </a:pathLst>
            </a:custGeom>
            <a:grpFill/>
            <a:ln w="9525">
              <a:noFill/>
              <a:round/>
              <a:headEnd/>
              <a:tailEnd/>
            </a:ln>
          </p:spPr>
          <p:txBody>
            <a:bodyPr/>
            <a:lstStyle/>
            <a:p>
              <a:pPr>
                <a:defRPr/>
              </a:pPr>
              <a:endParaRPr lang="ja-JP" altLang="en-US"/>
            </a:p>
          </p:txBody>
        </p:sp>
        <p:sp>
          <p:nvSpPr>
            <p:cNvPr id="61" name="Freeform 101">
              <a:extLst>
                <a:ext uri="{FF2B5EF4-FFF2-40B4-BE49-F238E27FC236}">
                  <a16:creationId xmlns:a16="http://schemas.microsoft.com/office/drawing/2014/main" id="{2EFDFF24-E347-4481-8010-D3EC9606EC11}"/>
                </a:ext>
              </a:extLst>
            </p:cNvPr>
            <p:cNvSpPr>
              <a:spLocks/>
            </p:cNvSpPr>
            <p:nvPr/>
          </p:nvSpPr>
          <p:spPr bwMode="auto">
            <a:xfrm>
              <a:off x="4684708" y="4783141"/>
              <a:ext cx="193675" cy="333375"/>
            </a:xfrm>
            <a:custGeom>
              <a:avLst/>
              <a:gdLst/>
              <a:ahLst/>
              <a:cxnLst>
                <a:cxn ang="0">
                  <a:pos x="0" y="106"/>
                </a:cxn>
                <a:cxn ang="0">
                  <a:pos x="0" y="106"/>
                </a:cxn>
                <a:cxn ang="0">
                  <a:pos x="2" y="128"/>
                </a:cxn>
                <a:cxn ang="0">
                  <a:pos x="8" y="148"/>
                </a:cxn>
                <a:cxn ang="0">
                  <a:pos x="14" y="164"/>
                </a:cxn>
                <a:cxn ang="0">
                  <a:pos x="22" y="180"/>
                </a:cxn>
                <a:cxn ang="0">
                  <a:pos x="32" y="192"/>
                </a:cxn>
                <a:cxn ang="0">
                  <a:pos x="44" y="202"/>
                </a:cxn>
                <a:cxn ang="0">
                  <a:pos x="56" y="208"/>
                </a:cxn>
                <a:cxn ang="0">
                  <a:pos x="68" y="210"/>
                </a:cxn>
                <a:cxn ang="0">
                  <a:pos x="68" y="210"/>
                </a:cxn>
                <a:cxn ang="0">
                  <a:pos x="80" y="206"/>
                </a:cxn>
                <a:cxn ang="0">
                  <a:pos x="90" y="200"/>
                </a:cxn>
                <a:cxn ang="0">
                  <a:pos x="100" y="190"/>
                </a:cxn>
                <a:cxn ang="0">
                  <a:pos x="108" y="176"/>
                </a:cxn>
                <a:cxn ang="0">
                  <a:pos x="114" y="162"/>
                </a:cxn>
                <a:cxn ang="0">
                  <a:pos x="120" y="144"/>
                </a:cxn>
                <a:cxn ang="0">
                  <a:pos x="122" y="124"/>
                </a:cxn>
                <a:cxn ang="0">
                  <a:pos x="122" y="102"/>
                </a:cxn>
                <a:cxn ang="0">
                  <a:pos x="122" y="102"/>
                </a:cxn>
                <a:cxn ang="0">
                  <a:pos x="118" y="82"/>
                </a:cxn>
                <a:cxn ang="0">
                  <a:pos x="114" y="62"/>
                </a:cxn>
                <a:cxn ang="0">
                  <a:pos x="106" y="44"/>
                </a:cxn>
                <a:cxn ang="0">
                  <a:pos x="98" y="30"/>
                </a:cxn>
                <a:cxn ang="0">
                  <a:pos x="88" y="16"/>
                </a:cxn>
                <a:cxn ang="0">
                  <a:pos x="78" y="8"/>
                </a:cxn>
                <a:cxn ang="0">
                  <a:pos x="66" y="2"/>
                </a:cxn>
                <a:cxn ang="0">
                  <a:pos x="54" y="0"/>
                </a:cxn>
                <a:cxn ang="0">
                  <a:pos x="54" y="0"/>
                </a:cxn>
                <a:cxn ang="0">
                  <a:pos x="42" y="2"/>
                </a:cxn>
                <a:cxn ang="0">
                  <a:pos x="30" y="10"/>
                </a:cxn>
                <a:cxn ang="0">
                  <a:pos x="20" y="20"/>
                </a:cxn>
                <a:cxn ang="0">
                  <a:pos x="12" y="32"/>
                </a:cxn>
                <a:cxn ang="0">
                  <a:pos x="6" y="48"/>
                </a:cxn>
                <a:cxn ang="0">
                  <a:pos x="2" y="66"/>
                </a:cxn>
                <a:cxn ang="0">
                  <a:pos x="0" y="86"/>
                </a:cxn>
                <a:cxn ang="0">
                  <a:pos x="0" y="106"/>
                </a:cxn>
                <a:cxn ang="0">
                  <a:pos x="0" y="106"/>
                </a:cxn>
              </a:cxnLst>
              <a:rect l="0" t="0" r="r" b="b"/>
              <a:pathLst>
                <a:path w="122" h="210">
                  <a:moveTo>
                    <a:pt x="0" y="106"/>
                  </a:moveTo>
                  <a:lnTo>
                    <a:pt x="0" y="106"/>
                  </a:lnTo>
                  <a:lnTo>
                    <a:pt x="2" y="128"/>
                  </a:lnTo>
                  <a:lnTo>
                    <a:pt x="8" y="148"/>
                  </a:lnTo>
                  <a:lnTo>
                    <a:pt x="14" y="164"/>
                  </a:lnTo>
                  <a:lnTo>
                    <a:pt x="22" y="180"/>
                  </a:lnTo>
                  <a:lnTo>
                    <a:pt x="32" y="192"/>
                  </a:lnTo>
                  <a:lnTo>
                    <a:pt x="44" y="202"/>
                  </a:lnTo>
                  <a:lnTo>
                    <a:pt x="56" y="208"/>
                  </a:lnTo>
                  <a:lnTo>
                    <a:pt x="68" y="210"/>
                  </a:lnTo>
                  <a:lnTo>
                    <a:pt x="68" y="210"/>
                  </a:lnTo>
                  <a:lnTo>
                    <a:pt x="80" y="206"/>
                  </a:lnTo>
                  <a:lnTo>
                    <a:pt x="90" y="200"/>
                  </a:lnTo>
                  <a:lnTo>
                    <a:pt x="100" y="190"/>
                  </a:lnTo>
                  <a:lnTo>
                    <a:pt x="108" y="176"/>
                  </a:lnTo>
                  <a:lnTo>
                    <a:pt x="114" y="162"/>
                  </a:lnTo>
                  <a:lnTo>
                    <a:pt x="120" y="144"/>
                  </a:lnTo>
                  <a:lnTo>
                    <a:pt x="122" y="124"/>
                  </a:lnTo>
                  <a:lnTo>
                    <a:pt x="122" y="102"/>
                  </a:lnTo>
                  <a:lnTo>
                    <a:pt x="122" y="102"/>
                  </a:lnTo>
                  <a:lnTo>
                    <a:pt x="118" y="82"/>
                  </a:lnTo>
                  <a:lnTo>
                    <a:pt x="114" y="62"/>
                  </a:lnTo>
                  <a:lnTo>
                    <a:pt x="106" y="44"/>
                  </a:lnTo>
                  <a:lnTo>
                    <a:pt x="98" y="30"/>
                  </a:lnTo>
                  <a:lnTo>
                    <a:pt x="88" y="16"/>
                  </a:lnTo>
                  <a:lnTo>
                    <a:pt x="78" y="8"/>
                  </a:lnTo>
                  <a:lnTo>
                    <a:pt x="66" y="2"/>
                  </a:lnTo>
                  <a:lnTo>
                    <a:pt x="54" y="0"/>
                  </a:lnTo>
                  <a:lnTo>
                    <a:pt x="54" y="0"/>
                  </a:lnTo>
                  <a:lnTo>
                    <a:pt x="42" y="2"/>
                  </a:lnTo>
                  <a:lnTo>
                    <a:pt x="30" y="10"/>
                  </a:lnTo>
                  <a:lnTo>
                    <a:pt x="20" y="20"/>
                  </a:lnTo>
                  <a:lnTo>
                    <a:pt x="12" y="32"/>
                  </a:lnTo>
                  <a:lnTo>
                    <a:pt x="6" y="48"/>
                  </a:lnTo>
                  <a:lnTo>
                    <a:pt x="2" y="66"/>
                  </a:lnTo>
                  <a:lnTo>
                    <a:pt x="0" y="86"/>
                  </a:lnTo>
                  <a:lnTo>
                    <a:pt x="0" y="106"/>
                  </a:lnTo>
                  <a:lnTo>
                    <a:pt x="0" y="106"/>
                  </a:lnTo>
                  <a:close/>
                </a:path>
              </a:pathLst>
            </a:custGeom>
            <a:grpFill/>
            <a:ln w="9525">
              <a:noFill/>
              <a:round/>
              <a:headEnd/>
              <a:tailEnd/>
            </a:ln>
          </p:spPr>
          <p:txBody>
            <a:bodyPr/>
            <a:lstStyle/>
            <a:p>
              <a:pPr>
                <a:defRPr/>
              </a:pPr>
              <a:endParaRPr lang="ja-JP" altLang="en-US"/>
            </a:p>
          </p:txBody>
        </p:sp>
        <p:sp>
          <p:nvSpPr>
            <p:cNvPr id="62" name="Freeform 102">
              <a:extLst>
                <a:ext uri="{FF2B5EF4-FFF2-40B4-BE49-F238E27FC236}">
                  <a16:creationId xmlns:a16="http://schemas.microsoft.com/office/drawing/2014/main" id="{CE62D279-B7FF-4C6E-8D8E-DF4F6D6031D8}"/>
                </a:ext>
              </a:extLst>
            </p:cNvPr>
            <p:cNvSpPr>
              <a:spLocks/>
            </p:cNvSpPr>
            <p:nvPr/>
          </p:nvSpPr>
          <p:spPr bwMode="auto">
            <a:xfrm>
              <a:off x="4691058" y="4808541"/>
              <a:ext cx="165100" cy="282575"/>
            </a:xfrm>
            <a:custGeom>
              <a:avLst/>
              <a:gdLst/>
              <a:ahLst/>
              <a:cxnLst>
                <a:cxn ang="0">
                  <a:pos x="0" y="90"/>
                </a:cxn>
                <a:cxn ang="0">
                  <a:pos x="0" y="90"/>
                </a:cxn>
                <a:cxn ang="0">
                  <a:pos x="2" y="108"/>
                </a:cxn>
                <a:cxn ang="0">
                  <a:pos x="6" y="126"/>
                </a:cxn>
                <a:cxn ang="0">
                  <a:pos x="12" y="140"/>
                </a:cxn>
                <a:cxn ang="0">
                  <a:pos x="20" y="154"/>
                </a:cxn>
                <a:cxn ang="0">
                  <a:pos x="28" y="164"/>
                </a:cxn>
                <a:cxn ang="0">
                  <a:pos x="36" y="172"/>
                </a:cxn>
                <a:cxn ang="0">
                  <a:pos x="46" y="176"/>
                </a:cxn>
                <a:cxn ang="0">
                  <a:pos x="58" y="178"/>
                </a:cxn>
                <a:cxn ang="0">
                  <a:pos x="58" y="178"/>
                </a:cxn>
                <a:cxn ang="0">
                  <a:pos x="68" y="176"/>
                </a:cxn>
                <a:cxn ang="0">
                  <a:pos x="76" y="170"/>
                </a:cxn>
                <a:cxn ang="0">
                  <a:pos x="86" y="162"/>
                </a:cxn>
                <a:cxn ang="0">
                  <a:pos x="92" y="150"/>
                </a:cxn>
                <a:cxn ang="0">
                  <a:pos x="98" y="138"/>
                </a:cxn>
                <a:cxn ang="0">
                  <a:pos x="102" y="122"/>
                </a:cxn>
                <a:cxn ang="0">
                  <a:pos x="104" y="104"/>
                </a:cxn>
                <a:cxn ang="0">
                  <a:pos x="104" y="86"/>
                </a:cxn>
                <a:cxn ang="0">
                  <a:pos x="104" y="86"/>
                </a:cxn>
                <a:cxn ang="0">
                  <a:pos x="102" y="68"/>
                </a:cxn>
                <a:cxn ang="0">
                  <a:pos x="96" y="52"/>
                </a:cxn>
                <a:cxn ang="0">
                  <a:pos x="92" y="38"/>
                </a:cxn>
                <a:cxn ang="0">
                  <a:pos x="84" y="24"/>
                </a:cxn>
                <a:cxn ang="0">
                  <a:pos x="76" y="14"/>
                </a:cxn>
                <a:cxn ang="0">
                  <a:pos x="66" y="6"/>
                </a:cxn>
                <a:cxn ang="0">
                  <a:pos x="56" y="2"/>
                </a:cxn>
                <a:cxn ang="0">
                  <a:pos x="46" y="0"/>
                </a:cxn>
                <a:cxn ang="0">
                  <a:pos x="46" y="0"/>
                </a:cxn>
                <a:cxn ang="0">
                  <a:pos x="36" y="2"/>
                </a:cxn>
                <a:cxn ang="0">
                  <a:pos x="26" y="8"/>
                </a:cxn>
                <a:cxn ang="0">
                  <a:pos x="18" y="16"/>
                </a:cxn>
                <a:cxn ang="0">
                  <a:pos x="12" y="28"/>
                </a:cxn>
                <a:cxn ang="0">
                  <a:pos x="6" y="40"/>
                </a:cxn>
                <a:cxn ang="0">
                  <a:pos x="2" y="56"/>
                </a:cxn>
                <a:cxn ang="0">
                  <a:pos x="0" y="72"/>
                </a:cxn>
                <a:cxn ang="0">
                  <a:pos x="0" y="90"/>
                </a:cxn>
                <a:cxn ang="0">
                  <a:pos x="0" y="90"/>
                </a:cxn>
              </a:cxnLst>
              <a:rect l="0" t="0" r="r" b="b"/>
              <a:pathLst>
                <a:path w="104" h="178">
                  <a:moveTo>
                    <a:pt x="0" y="90"/>
                  </a:moveTo>
                  <a:lnTo>
                    <a:pt x="0" y="90"/>
                  </a:lnTo>
                  <a:lnTo>
                    <a:pt x="2" y="108"/>
                  </a:lnTo>
                  <a:lnTo>
                    <a:pt x="6" y="126"/>
                  </a:lnTo>
                  <a:lnTo>
                    <a:pt x="12" y="140"/>
                  </a:lnTo>
                  <a:lnTo>
                    <a:pt x="20" y="154"/>
                  </a:lnTo>
                  <a:lnTo>
                    <a:pt x="28" y="164"/>
                  </a:lnTo>
                  <a:lnTo>
                    <a:pt x="36" y="172"/>
                  </a:lnTo>
                  <a:lnTo>
                    <a:pt x="46" y="176"/>
                  </a:lnTo>
                  <a:lnTo>
                    <a:pt x="58" y="178"/>
                  </a:lnTo>
                  <a:lnTo>
                    <a:pt x="58" y="178"/>
                  </a:lnTo>
                  <a:lnTo>
                    <a:pt x="68" y="176"/>
                  </a:lnTo>
                  <a:lnTo>
                    <a:pt x="76" y="170"/>
                  </a:lnTo>
                  <a:lnTo>
                    <a:pt x="86" y="162"/>
                  </a:lnTo>
                  <a:lnTo>
                    <a:pt x="92" y="150"/>
                  </a:lnTo>
                  <a:lnTo>
                    <a:pt x="98" y="138"/>
                  </a:lnTo>
                  <a:lnTo>
                    <a:pt x="102" y="122"/>
                  </a:lnTo>
                  <a:lnTo>
                    <a:pt x="104" y="104"/>
                  </a:lnTo>
                  <a:lnTo>
                    <a:pt x="104" y="86"/>
                  </a:lnTo>
                  <a:lnTo>
                    <a:pt x="104" y="86"/>
                  </a:lnTo>
                  <a:lnTo>
                    <a:pt x="102" y="68"/>
                  </a:lnTo>
                  <a:lnTo>
                    <a:pt x="96" y="52"/>
                  </a:lnTo>
                  <a:lnTo>
                    <a:pt x="92" y="38"/>
                  </a:lnTo>
                  <a:lnTo>
                    <a:pt x="84" y="24"/>
                  </a:lnTo>
                  <a:lnTo>
                    <a:pt x="76" y="14"/>
                  </a:lnTo>
                  <a:lnTo>
                    <a:pt x="66" y="6"/>
                  </a:lnTo>
                  <a:lnTo>
                    <a:pt x="56" y="2"/>
                  </a:lnTo>
                  <a:lnTo>
                    <a:pt x="46" y="0"/>
                  </a:lnTo>
                  <a:lnTo>
                    <a:pt x="46" y="0"/>
                  </a:lnTo>
                  <a:lnTo>
                    <a:pt x="36" y="2"/>
                  </a:lnTo>
                  <a:lnTo>
                    <a:pt x="26" y="8"/>
                  </a:lnTo>
                  <a:lnTo>
                    <a:pt x="18" y="16"/>
                  </a:lnTo>
                  <a:lnTo>
                    <a:pt x="12" y="28"/>
                  </a:lnTo>
                  <a:lnTo>
                    <a:pt x="6" y="40"/>
                  </a:lnTo>
                  <a:lnTo>
                    <a:pt x="2" y="56"/>
                  </a:lnTo>
                  <a:lnTo>
                    <a:pt x="0" y="72"/>
                  </a:lnTo>
                  <a:lnTo>
                    <a:pt x="0" y="90"/>
                  </a:lnTo>
                  <a:lnTo>
                    <a:pt x="0" y="90"/>
                  </a:lnTo>
                  <a:close/>
                </a:path>
              </a:pathLst>
            </a:custGeom>
            <a:grpFill/>
            <a:ln w="9525">
              <a:noFill/>
              <a:round/>
              <a:headEnd/>
              <a:tailEnd/>
            </a:ln>
          </p:spPr>
          <p:txBody>
            <a:bodyPr/>
            <a:lstStyle/>
            <a:p>
              <a:pPr>
                <a:defRPr/>
              </a:pPr>
              <a:endParaRPr lang="ja-JP" altLang="en-US"/>
            </a:p>
          </p:txBody>
        </p:sp>
        <p:sp>
          <p:nvSpPr>
            <p:cNvPr id="63" name="Freeform 103">
              <a:extLst>
                <a:ext uri="{FF2B5EF4-FFF2-40B4-BE49-F238E27FC236}">
                  <a16:creationId xmlns:a16="http://schemas.microsoft.com/office/drawing/2014/main" id="{45BA8B48-66C7-4D0B-94C9-DDF4062A34E1}"/>
                </a:ext>
              </a:extLst>
            </p:cNvPr>
            <p:cNvSpPr>
              <a:spLocks/>
            </p:cNvSpPr>
            <p:nvPr/>
          </p:nvSpPr>
          <p:spPr bwMode="auto">
            <a:xfrm>
              <a:off x="4706933" y="5011741"/>
              <a:ext cx="133350" cy="79375"/>
            </a:xfrm>
            <a:custGeom>
              <a:avLst/>
              <a:gdLst/>
              <a:ahLst/>
              <a:cxnLst>
                <a:cxn ang="0">
                  <a:pos x="34" y="0"/>
                </a:cxn>
                <a:cxn ang="0">
                  <a:pos x="34" y="0"/>
                </a:cxn>
                <a:cxn ang="0">
                  <a:pos x="46" y="4"/>
                </a:cxn>
                <a:cxn ang="0">
                  <a:pos x="58" y="8"/>
                </a:cxn>
                <a:cxn ang="0">
                  <a:pos x="70" y="14"/>
                </a:cxn>
                <a:cxn ang="0">
                  <a:pos x="84" y="18"/>
                </a:cxn>
                <a:cxn ang="0">
                  <a:pos x="84" y="18"/>
                </a:cxn>
                <a:cxn ang="0">
                  <a:pos x="76" y="32"/>
                </a:cxn>
                <a:cxn ang="0">
                  <a:pos x="68" y="42"/>
                </a:cxn>
                <a:cxn ang="0">
                  <a:pos x="58" y="48"/>
                </a:cxn>
                <a:cxn ang="0">
                  <a:pos x="48" y="50"/>
                </a:cxn>
                <a:cxn ang="0">
                  <a:pos x="48" y="50"/>
                </a:cxn>
                <a:cxn ang="0">
                  <a:pos x="40" y="50"/>
                </a:cxn>
                <a:cxn ang="0">
                  <a:pos x="34" y="48"/>
                </a:cxn>
                <a:cxn ang="0">
                  <a:pos x="26" y="44"/>
                </a:cxn>
                <a:cxn ang="0">
                  <a:pos x="20" y="38"/>
                </a:cxn>
                <a:cxn ang="0">
                  <a:pos x="8" y="24"/>
                </a:cxn>
                <a:cxn ang="0">
                  <a:pos x="0" y="6"/>
                </a:cxn>
                <a:cxn ang="0">
                  <a:pos x="0" y="6"/>
                </a:cxn>
                <a:cxn ang="0">
                  <a:pos x="16" y="2"/>
                </a:cxn>
                <a:cxn ang="0">
                  <a:pos x="34" y="0"/>
                </a:cxn>
                <a:cxn ang="0">
                  <a:pos x="34" y="0"/>
                </a:cxn>
              </a:cxnLst>
              <a:rect l="0" t="0" r="r" b="b"/>
              <a:pathLst>
                <a:path w="84" h="50">
                  <a:moveTo>
                    <a:pt x="34" y="0"/>
                  </a:moveTo>
                  <a:lnTo>
                    <a:pt x="34" y="0"/>
                  </a:lnTo>
                  <a:lnTo>
                    <a:pt x="46" y="4"/>
                  </a:lnTo>
                  <a:lnTo>
                    <a:pt x="58" y="8"/>
                  </a:lnTo>
                  <a:lnTo>
                    <a:pt x="70" y="14"/>
                  </a:lnTo>
                  <a:lnTo>
                    <a:pt x="84" y="18"/>
                  </a:lnTo>
                  <a:lnTo>
                    <a:pt x="84" y="18"/>
                  </a:lnTo>
                  <a:lnTo>
                    <a:pt x="76" y="32"/>
                  </a:lnTo>
                  <a:lnTo>
                    <a:pt x="68" y="42"/>
                  </a:lnTo>
                  <a:lnTo>
                    <a:pt x="58" y="48"/>
                  </a:lnTo>
                  <a:lnTo>
                    <a:pt x="48" y="50"/>
                  </a:lnTo>
                  <a:lnTo>
                    <a:pt x="48" y="50"/>
                  </a:lnTo>
                  <a:lnTo>
                    <a:pt x="40" y="50"/>
                  </a:lnTo>
                  <a:lnTo>
                    <a:pt x="34" y="48"/>
                  </a:lnTo>
                  <a:lnTo>
                    <a:pt x="26" y="44"/>
                  </a:lnTo>
                  <a:lnTo>
                    <a:pt x="20" y="38"/>
                  </a:lnTo>
                  <a:lnTo>
                    <a:pt x="8" y="24"/>
                  </a:lnTo>
                  <a:lnTo>
                    <a:pt x="0" y="6"/>
                  </a:lnTo>
                  <a:lnTo>
                    <a:pt x="0" y="6"/>
                  </a:lnTo>
                  <a:lnTo>
                    <a:pt x="16" y="2"/>
                  </a:lnTo>
                  <a:lnTo>
                    <a:pt x="34" y="0"/>
                  </a:lnTo>
                  <a:lnTo>
                    <a:pt x="34" y="0"/>
                  </a:lnTo>
                  <a:close/>
                </a:path>
              </a:pathLst>
            </a:custGeom>
            <a:grpFill/>
            <a:ln w="9525">
              <a:noFill/>
              <a:round/>
              <a:headEnd/>
              <a:tailEnd/>
            </a:ln>
          </p:spPr>
          <p:txBody>
            <a:bodyPr/>
            <a:lstStyle/>
            <a:p>
              <a:pPr>
                <a:defRPr/>
              </a:pPr>
              <a:endParaRPr lang="ja-JP" altLang="en-US"/>
            </a:p>
          </p:txBody>
        </p:sp>
        <p:sp>
          <p:nvSpPr>
            <p:cNvPr id="64" name="Freeform 104">
              <a:extLst>
                <a:ext uri="{FF2B5EF4-FFF2-40B4-BE49-F238E27FC236}">
                  <a16:creationId xmlns:a16="http://schemas.microsoft.com/office/drawing/2014/main" id="{43081EBA-AB66-40F9-B8C8-4CFF9416F5F6}"/>
                </a:ext>
              </a:extLst>
            </p:cNvPr>
            <p:cNvSpPr>
              <a:spLocks/>
            </p:cNvSpPr>
            <p:nvPr/>
          </p:nvSpPr>
          <p:spPr bwMode="auto">
            <a:xfrm>
              <a:off x="3948108" y="4757741"/>
              <a:ext cx="838200" cy="419100"/>
            </a:xfrm>
            <a:custGeom>
              <a:avLst/>
              <a:gdLst/>
              <a:ahLst/>
              <a:cxnLst>
                <a:cxn ang="0">
                  <a:pos x="230" y="6"/>
                </a:cxn>
                <a:cxn ang="0">
                  <a:pos x="106" y="6"/>
                </a:cxn>
                <a:cxn ang="0">
                  <a:pos x="24" y="0"/>
                </a:cxn>
                <a:cxn ang="0">
                  <a:pos x="14" y="2"/>
                </a:cxn>
                <a:cxn ang="0">
                  <a:pos x="6" y="8"/>
                </a:cxn>
                <a:cxn ang="0">
                  <a:pos x="0" y="28"/>
                </a:cxn>
                <a:cxn ang="0">
                  <a:pos x="8" y="44"/>
                </a:cxn>
                <a:cxn ang="0">
                  <a:pos x="18" y="52"/>
                </a:cxn>
                <a:cxn ang="0">
                  <a:pos x="32" y="58"/>
                </a:cxn>
                <a:cxn ang="0">
                  <a:pos x="42" y="58"/>
                </a:cxn>
                <a:cxn ang="0">
                  <a:pos x="110" y="60"/>
                </a:cxn>
                <a:cxn ang="0">
                  <a:pos x="130" y="68"/>
                </a:cxn>
                <a:cxn ang="0">
                  <a:pos x="168" y="78"/>
                </a:cxn>
                <a:cxn ang="0">
                  <a:pos x="196" y="84"/>
                </a:cxn>
                <a:cxn ang="0">
                  <a:pos x="194" y="88"/>
                </a:cxn>
                <a:cxn ang="0">
                  <a:pos x="184" y="110"/>
                </a:cxn>
                <a:cxn ang="0">
                  <a:pos x="180" y="130"/>
                </a:cxn>
                <a:cxn ang="0">
                  <a:pos x="182" y="154"/>
                </a:cxn>
                <a:cxn ang="0">
                  <a:pos x="190" y="180"/>
                </a:cxn>
                <a:cxn ang="0">
                  <a:pos x="202" y="202"/>
                </a:cxn>
                <a:cxn ang="0">
                  <a:pos x="214" y="212"/>
                </a:cxn>
                <a:cxn ang="0">
                  <a:pos x="224" y="214"/>
                </a:cxn>
                <a:cxn ang="0">
                  <a:pos x="234" y="214"/>
                </a:cxn>
                <a:cxn ang="0">
                  <a:pos x="236" y="216"/>
                </a:cxn>
                <a:cxn ang="0">
                  <a:pos x="254" y="232"/>
                </a:cxn>
                <a:cxn ang="0">
                  <a:pos x="270" y="238"/>
                </a:cxn>
                <a:cxn ang="0">
                  <a:pos x="288" y="240"/>
                </a:cxn>
                <a:cxn ang="0">
                  <a:pos x="292" y="238"/>
                </a:cxn>
                <a:cxn ang="0">
                  <a:pos x="312" y="254"/>
                </a:cxn>
                <a:cxn ang="0">
                  <a:pos x="326" y="258"/>
                </a:cxn>
                <a:cxn ang="0">
                  <a:pos x="344" y="262"/>
                </a:cxn>
                <a:cxn ang="0">
                  <a:pos x="372" y="264"/>
                </a:cxn>
                <a:cxn ang="0">
                  <a:pos x="388" y="260"/>
                </a:cxn>
                <a:cxn ang="0">
                  <a:pos x="394" y="254"/>
                </a:cxn>
                <a:cxn ang="0">
                  <a:pos x="396" y="240"/>
                </a:cxn>
                <a:cxn ang="0">
                  <a:pos x="390" y="228"/>
                </a:cxn>
                <a:cxn ang="0">
                  <a:pos x="378" y="220"/>
                </a:cxn>
                <a:cxn ang="0">
                  <a:pos x="386" y="220"/>
                </a:cxn>
                <a:cxn ang="0">
                  <a:pos x="432" y="220"/>
                </a:cxn>
                <a:cxn ang="0">
                  <a:pos x="462" y="214"/>
                </a:cxn>
                <a:cxn ang="0">
                  <a:pos x="476" y="208"/>
                </a:cxn>
                <a:cxn ang="0">
                  <a:pos x="498" y="196"/>
                </a:cxn>
                <a:cxn ang="0">
                  <a:pos x="514" y="182"/>
                </a:cxn>
                <a:cxn ang="0">
                  <a:pos x="522" y="164"/>
                </a:cxn>
                <a:cxn ang="0">
                  <a:pos x="526" y="152"/>
                </a:cxn>
                <a:cxn ang="0">
                  <a:pos x="528" y="126"/>
                </a:cxn>
                <a:cxn ang="0">
                  <a:pos x="526" y="104"/>
                </a:cxn>
                <a:cxn ang="0">
                  <a:pos x="518" y="84"/>
                </a:cxn>
                <a:cxn ang="0">
                  <a:pos x="504" y="66"/>
                </a:cxn>
                <a:cxn ang="0">
                  <a:pos x="468" y="40"/>
                </a:cxn>
                <a:cxn ang="0">
                  <a:pos x="422" y="22"/>
                </a:cxn>
                <a:cxn ang="0">
                  <a:pos x="370" y="10"/>
                </a:cxn>
                <a:cxn ang="0">
                  <a:pos x="318" y="6"/>
                </a:cxn>
                <a:cxn ang="0">
                  <a:pos x="230" y="6"/>
                </a:cxn>
              </a:cxnLst>
              <a:rect l="0" t="0" r="r" b="b"/>
              <a:pathLst>
                <a:path w="528" h="264">
                  <a:moveTo>
                    <a:pt x="230" y="6"/>
                  </a:moveTo>
                  <a:lnTo>
                    <a:pt x="230" y="6"/>
                  </a:lnTo>
                  <a:lnTo>
                    <a:pt x="164" y="8"/>
                  </a:lnTo>
                  <a:lnTo>
                    <a:pt x="106" y="6"/>
                  </a:lnTo>
                  <a:lnTo>
                    <a:pt x="24" y="0"/>
                  </a:lnTo>
                  <a:lnTo>
                    <a:pt x="24" y="0"/>
                  </a:lnTo>
                  <a:lnTo>
                    <a:pt x="18" y="0"/>
                  </a:lnTo>
                  <a:lnTo>
                    <a:pt x="14" y="2"/>
                  </a:lnTo>
                  <a:lnTo>
                    <a:pt x="8" y="4"/>
                  </a:lnTo>
                  <a:lnTo>
                    <a:pt x="6" y="8"/>
                  </a:lnTo>
                  <a:lnTo>
                    <a:pt x="0" y="18"/>
                  </a:lnTo>
                  <a:lnTo>
                    <a:pt x="0" y="28"/>
                  </a:lnTo>
                  <a:lnTo>
                    <a:pt x="4" y="38"/>
                  </a:lnTo>
                  <a:lnTo>
                    <a:pt x="8" y="44"/>
                  </a:lnTo>
                  <a:lnTo>
                    <a:pt x="12" y="48"/>
                  </a:lnTo>
                  <a:lnTo>
                    <a:pt x="18" y="52"/>
                  </a:lnTo>
                  <a:lnTo>
                    <a:pt x="24" y="56"/>
                  </a:lnTo>
                  <a:lnTo>
                    <a:pt x="32" y="58"/>
                  </a:lnTo>
                  <a:lnTo>
                    <a:pt x="42" y="58"/>
                  </a:lnTo>
                  <a:lnTo>
                    <a:pt x="42" y="58"/>
                  </a:lnTo>
                  <a:lnTo>
                    <a:pt x="96" y="60"/>
                  </a:lnTo>
                  <a:lnTo>
                    <a:pt x="110" y="60"/>
                  </a:lnTo>
                  <a:lnTo>
                    <a:pt x="110" y="60"/>
                  </a:lnTo>
                  <a:lnTo>
                    <a:pt x="130" y="68"/>
                  </a:lnTo>
                  <a:lnTo>
                    <a:pt x="168" y="78"/>
                  </a:lnTo>
                  <a:lnTo>
                    <a:pt x="168" y="78"/>
                  </a:lnTo>
                  <a:lnTo>
                    <a:pt x="190" y="84"/>
                  </a:lnTo>
                  <a:lnTo>
                    <a:pt x="196" y="84"/>
                  </a:lnTo>
                  <a:lnTo>
                    <a:pt x="196" y="84"/>
                  </a:lnTo>
                  <a:lnTo>
                    <a:pt x="194" y="88"/>
                  </a:lnTo>
                  <a:lnTo>
                    <a:pt x="188" y="96"/>
                  </a:lnTo>
                  <a:lnTo>
                    <a:pt x="184" y="110"/>
                  </a:lnTo>
                  <a:lnTo>
                    <a:pt x="180" y="130"/>
                  </a:lnTo>
                  <a:lnTo>
                    <a:pt x="180" y="130"/>
                  </a:lnTo>
                  <a:lnTo>
                    <a:pt x="180" y="142"/>
                  </a:lnTo>
                  <a:lnTo>
                    <a:pt x="182" y="154"/>
                  </a:lnTo>
                  <a:lnTo>
                    <a:pt x="186" y="168"/>
                  </a:lnTo>
                  <a:lnTo>
                    <a:pt x="190" y="180"/>
                  </a:lnTo>
                  <a:lnTo>
                    <a:pt x="196" y="192"/>
                  </a:lnTo>
                  <a:lnTo>
                    <a:pt x="202" y="202"/>
                  </a:lnTo>
                  <a:lnTo>
                    <a:pt x="208" y="208"/>
                  </a:lnTo>
                  <a:lnTo>
                    <a:pt x="214" y="212"/>
                  </a:lnTo>
                  <a:lnTo>
                    <a:pt x="214" y="212"/>
                  </a:lnTo>
                  <a:lnTo>
                    <a:pt x="224" y="214"/>
                  </a:lnTo>
                  <a:lnTo>
                    <a:pt x="230" y="214"/>
                  </a:lnTo>
                  <a:lnTo>
                    <a:pt x="234" y="214"/>
                  </a:lnTo>
                  <a:lnTo>
                    <a:pt x="234" y="214"/>
                  </a:lnTo>
                  <a:lnTo>
                    <a:pt x="236" y="216"/>
                  </a:lnTo>
                  <a:lnTo>
                    <a:pt x="244" y="224"/>
                  </a:lnTo>
                  <a:lnTo>
                    <a:pt x="254" y="232"/>
                  </a:lnTo>
                  <a:lnTo>
                    <a:pt x="262" y="236"/>
                  </a:lnTo>
                  <a:lnTo>
                    <a:pt x="270" y="238"/>
                  </a:lnTo>
                  <a:lnTo>
                    <a:pt x="270" y="238"/>
                  </a:lnTo>
                  <a:lnTo>
                    <a:pt x="288" y="240"/>
                  </a:lnTo>
                  <a:lnTo>
                    <a:pt x="292" y="238"/>
                  </a:lnTo>
                  <a:lnTo>
                    <a:pt x="292" y="238"/>
                  </a:lnTo>
                  <a:lnTo>
                    <a:pt x="300" y="248"/>
                  </a:lnTo>
                  <a:lnTo>
                    <a:pt x="312" y="254"/>
                  </a:lnTo>
                  <a:lnTo>
                    <a:pt x="318" y="256"/>
                  </a:lnTo>
                  <a:lnTo>
                    <a:pt x="326" y="258"/>
                  </a:lnTo>
                  <a:lnTo>
                    <a:pt x="326" y="258"/>
                  </a:lnTo>
                  <a:lnTo>
                    <a:pt x="344" y="262"/>
                  </a:lnTo>
                  <a:lnTo>
                    <a:pt x="362" y="264"/>
                  </a:lnTo>
                  <a:lnTo>
                    <a:pt x="372" y="264"/>
                  </a:lnTo>
                  <a:lnTo>
                    <a:pt x="380" y="264"/>
                  </a:lnTo>
                  <a:lnTo>
                    <a:pt x="388" y="260"/>
                  </a:lnTo>
                  <a:lnTo>
                    <a:pt x="394" y="254"/>
                  </a:lnTo>
                  <a:lnTo>
                    <a:pt x="394" y="254"/>
                  </a:lnTo>
                  <a:lnTo>
                    <a:pt x="396" y="246"/>
                  </a:lnTo>
                  <a:lnTo>
                    <a:pt x="396" y="240"/>
                  </a:lnTo>
                  <a:lnTo>
                    <a:pt x="394" y="234"/>
                  </a:lnTo>
                  <a:lnTo>
                    <a:pt x="390" y="228"/>
                  </a:lnTo>
                  <a:lnTo>
                    <a:pt x="382" y="222"/>
                  </a:lnTo>
                  <a:lnTo>
                    <a:pt x="378" y="220"/>
                  </a:lnTo>
                  <a:lnTo>
                    <a:pt x="378" y="220"/>
                  </a:lnTo>
                  <a:lnTo>
                    <a:pt x="386" y="220"/>
                  </a:lnTo>
                  <a:lnTo>
                    <a:pt x="404" y="222"/>
                  </a:lnTo>
                  <a:lnTo>
                    <a:pt x="432" y="220"/>
                  </a:lnTo>
                  <a:lnTo>
                    <a:pt x="446" y="218"/>
                  </a:lnTo>
                  <a:lnTo>
                    <a:pt x="462" y="214"/>
                  </a:lnTo>
                  <a:lnTo>
                    <a:pt x="462" y="214"/>
                  </a:lnTo>
                  <a:lnTo>
                    <a:pt x="476" y="208"/>
                  </a:lnTo>
                  <a:lnTo>
                    <a:pt x="488" y="204"/>
                  </a:lnTo>
                  <a:lnTo>
                    <a:pt x="498" y="196"/>
                  </a:lnTo>
                  <a:lnTo>
                    <a:pt x="508" y="190"/>
                  </a:lnTo>
                  <a:lnTo>
                    <a:pt x="514" y="182"/>
                  </a:lnTo>
                  <a:lnTo>
                    <a:pt x="520" y="172"/>
                  </a:lnTo>
                  <a:lnTo>
                    <a:pt x="522" y="164"/>
                  </a:lnTo>
                  <a:lnTo>
                    <a:pt x="526" y="152"/>
                  </a:lnTo>
                  <a:lnTo>
                    <a:pt x="526" y="152"/>
                  </a:lnTo>
                  <a:lnTo>
                    <a:pt x="528" y="140"/>
                  </a:lnTo>
                  <a:lnTo>
                    <a:pt x="528" y="126"/>
                  </a:lnTo>
                  <a:lnTo>
                    <a:pt x="528" y="114"/>
                  </a:lnTo>
                  <a:lnTo>
                    <a:pt x="526" y="104"/>
                  </a:lnTo>
                  <a:lnTo>
                    <a:pt x="522" y="94"/>
                  </a:lnTo>
                  <a:lnTo>
                    <a:pt x="518" y="84"/>
                  </a:lnTo>
                  <a:lnTo>
                    <a:pt x="512" y="74"/>
                  </a:lnTo>
                  <a:lnTo>
                    <a:pt x="504" y="66"/>
                  </a:lnTo>
                  <a:lnTo>
                    <a:pt x="488" y="52"/>
                  </a:lnTo>
                  <a:lnTo>
                    <a:pt x="468" y="40"/>
                  </a:lnTo>
                  <a:lnTo>
                    <a:pt x="446" y="30"/>
                  </a:lnTo>
                  <a:lnTo>
                    <a:pt x="422" y="22"/>
                  </a:lnTo>
                  <a:lnTo>
                    <a:pt x="396" y="16"/>
                  </a:lnTo>
                  <a:lnTo>
                    <a:pt x="370" y="10"/>
                  </a:lnTo>
                  <a:lnTo>
                    <a:pt x="344" y="8"/>
                  </a:lnTo>
                  <a:lnTo>
                    <a:pt x="318" y="6"/>
                  </a:lnTo>
                  <a:lnTo>
                    <a:pt x="268" y="4"/>
                  </a:lnTo>
                  <a:lnTo>
                    <a:pt x="230" y="6"/>
                  </a:lnTo>
                  <a:lnTo>
                    <a:pt x="230" y="6"/>
                  </a:lnTo>
                  <a:close/>
                </a:path>
              </a:pathLst>
            </a:custGeom>
            <a:grpFill/>
            <a:ln w="9525">
              <a:noFill/>
              <a:round/>
              <a:headEnd/>
              <a:tailEnd/>
            </a:ln>
          </p:spPr>
          <p:txBody>
            <a:bodyPr/>
            <a:lstStyle/>
            <a:p>
              <a:pPr>
                <a:defRPr/>
              </a:pPr>
              <a:endParaRPr lang="ja-JP" altLang="en-US"/>
            </a:p>
          </p:txBody>
        </p:sp>
        <p:sp>
          <p:nvSpPr>
            <p:cNvPr id="65" name="Freeform 105">
              <a:extLst>
                <a:ext uri="{FF2B5EF4-FFF2-40B4-BE49-F238E27FC236}">
                  <a16:creationId xmlns:a16="http://schemas.microsoft.com/office/drawing/2014/main" id="{3E53AE6B-8DBF-4762-8BE9-FF8653DCA06C}"/>
                </a:ext>
              </a:extLst>
            </p:cNvPr>
            <p:cNvSpPr>
              <a:spLocks noEditPoints="1"/>
            </p:cNvSpPr>
            <p:nvPr/>
          </p:nvSpPr>
          <p:spPr bwMode="auto">
            <a:xfrm>
              <a:off x="3929058" y="4738691"/>
              <a:ext cx="876300" cy="457200"/>
            </a:xfrm>
            <a:custGeom>
              <a:avLst/>
              <a:gdLst/>
              <a:ahLst/>
              <a:cxnLst>
                <a:cxn ang="0">
                  <a:pos x="16" y="68"/>
                </a:cxn>
                <a:cxn ang="0">
                  <a:pos x="42" y="80"/>
                </a:cxn>
                <a:cxn ang="0">
                  <a:pos x="118" y="84"/>
                </a:cxn>
                <a:cxn ang="0">
                  <a:pos x="176" y="102"/>
                </a:cxn>
                <a:cxn ang="0">
                  <a:pos x="180" y="140"/>
                </a:cxn>
                <a:cxn ang="0">
                  <a:pos x="184" y="182"/>
                </a:cxn>
                <a:cxn ang="0">
                  <a:pos x="212" y="228"/>
                </a:cxn>
                <a:cxn ang="0">
                  <a:pos x="222" y="236"/>
                </a:cxn>
                <a:cxn ang="0">
                  <a:pos x="252" y="248"/>
                </a:cxn>
                <a:cxn ang="0">
                  <a:pos x="280" y="262"/>
                </a:cxn>
                <a:cxn ang="0">
                  <a:pos x="308" y="270"/>
                </a:cxn>
                <a:cxn ang="0">
                  <a:pos x="348" y="284"/>
                </a:cxn>
                <a:cxn ang="0">
                  <a:pos x="394" y="288"/>
                </a:cxn>
                <a:cxn ang="0">
                  <a:pos x="416" y="272"/>
                </a:cxn>
                <a:cxn ang="0">
                  <a:pos x="420" y="246"/>
                </a:cxn>
                <a:cxn ang="0">
                  <a:pos x="446" y="244"/>
                </a:cxn>
                <a:cxn ang="0">
                  <a:pos x="492" y="232"/>
                </a:cxn>
                <a:cxn ang="0">
                  <a:pos x="534" y="202"/>
                </a:cxn>
                <a:cxn ang="0">
                  <a:pos x="550" y="168"/>
                </a:cxn>
                <a:cxn ang="0">
                  <a:pos x="550" y="114"/>
                </a:cxn>
                <a:cxn ang="0">
                  <a:pos x="528" y="72"/>
                </a:cxn>
                <a:cxn ang="0">
                  <a:pos x="480" y="38"/>
                </a:cxn>
                <a:cxn ang="0">
                  <a:pos x="378" y="10"/>
                </a:cxn>
                <a:cxn ang="0">
                  <a:pos x="240" y="6"/>
                </a:cxn>
                <a:cxn ang="0">
                  <a:pos x="92" y="4"/>
                </a:cxn>
                <a:cxn ang="0">
                  <a:pos x="28" y="0"/>
                </a:cxn>
                <a:cxn ang="0">
                  <a:pos x="6" y="14"/>
                </a:cxn>
                <a:cxn ang="0">
                  <a:pos x="6" y="56"/>
                </a:cxn>
                <a:cxn ang="0">
                  <a:pos x="456" y="218"/>
                </a:cxn>
                <a:cxn ang="0">
                  <a:pos x="392" y="220"/>
                </a:cxn>
                <a:cxn ang="0">
                  <a:pos x="394" y="250"/>
                </a:cxn>
                <a:cxn ang="0">
                  <a:pos x="396" y="258"/>
                </a:cxn>
                <a:cxn ang="0">
                  <a:pos x="380" y="264"/>
                </a:cxn>
                <a:cxn ang="0">
                  <a:pos x="340" y="258"/>
                </a:cxn>
                <a:cxn ang="0">
                  <a:pos x="314" y="244"/>
                </a:cxn>
                <a:cxn ang="0">
                  <a:pos x="294" y="240"/>
                </a:cxn>
                <a:cxn ang="0">
                  <a:pos x="278" y="236"/>
                </a:cxn>
                <a:cxn ang="0">
                  <a:pos x="250" y="210"/>
                </a:cxn>
                <a:cxn ang="0">
                  <a:pos x="240" y="214"/>
                </a:cxn>
                <a:cxn ang="0">
                  <a:pos x="222" y="204"/>
                </a:cxn>
                <a:cxn ang="0">
                  <a:pos x="204" y="144"/>
                </a:cxn>
                <a:cxn ang="0">
                  <a:pos x="218" y="104"/>
                </a:cxn>
                <a:cxn ang="0">
                  <a:pos x="202" y="84"/>
                </a:cxn>
                <a:cxn ang="0">
                  <a:pos x="126" y="62"/>
                </a:cxn>
                <a:cxn ang="0">
                  <a:pos x="108" y="60"/>
                </a:cxn>
                <a:cxn ang="0">
                  <a:pos x="38" y="54"/>
                </a:cxn>
                <a:cxn ang="0">
                  <a:pos x="24" y="40"/>
                </a:cxn>
                <a:cxn ang="0">
                  <a:pos x="30" y="24"/>
                </a:cxn>
                <a:cxn ang="0">
                  <a:pos x="90" y="28"/>
                </a:cxn>
                <a:cxn ang="0">
                  <a:pos x="242" y="30"/>
                </a:cxn>
                <a:cxn ang="0">
                  <a:pos x="408" y="40"/>
                </a:cxn>
                <a:cxn ang="0">
                  <a:pos x="482" y="66"/>
                </a:cxn>
                <a:cxn ang="0">
                  <a:pos x="520" y="104"/>
                </a:cxn>
                <a:cxn ang="0">
                  <a:pos x="526" y="162"/>
                </a:cxn>
                <a:cxn ang="0">
                  <a:pos x="510" y="192"/>
                </a:cxn>
                <a:cxn ang="0">
                  <a:pos x="470" y="214"/>
                </a:cxn>
              </a:cxnLst>
              <a:rect l="0" t="0" r="r" b="b"/>
              <a:pathLst>
                <a:path w="552" h="288">
                  <a:moveTo>
                    <a:pt x="6" y="56"/>
                  </a:moveTo>
                  <a:lnTo>
                    <a:pt x="6" y="56"/>
                  </a:lnTo>
                  <a:lnTo>
                    <a:pt x="10" y="62"/>
                  </a:lnTo>
                  <a:lnTo>
                    <a:pt x="16" y="68"/>
                  </a:lnTo>
                  <a:lnTo>
                    <a:pt x="22" y="74"/>
                  </a:lnTo>
                  <a:lnTo>
                    <a:pt x="30" y="78"/>
                  </a:lnTo>
                  <a:lnTo>
                    <a:pt x="30" y="78"/>
                  </a:lnTo>
                  <a:lnTo>
                    <a:pt x="42" y="80"/>
                  </a:lnTo>
                  <a:lnTo>
                    <a:pt x="54" y="82"/>
                  </a:lnTo>
                  <a:lnTo>
                    <a:pt x="54" y="82"/>
                  </a:lnTo>
                  <a:lnTo>
                    <a:pt x="102" y="84"/>
                  </a:lnTo>
                  <a:lnTo>
                    <a:pt x="118" y="84"/>
                  </a:lnTo>
                  <a:lnTo>
                    <a:pt x="118" y="84"/>
                  </a:lnTo>
                  <a:lnTo>
                    <a:pt x="142" y="92"/>
                  </a:lnTo>
                  <a:lnTo>
                    <a:pt x="176" y="102"/>
                  </a:lnTo>
                  <a:lnTo>
                    <a:pt x="176" y="102"/>
                  </a:lnTo>
                  <a:lnTo>
                    <a:pt x="188" y="106"/>
                  </a:lnTo>
                  <a:lnTo>
                    <a:pt x="188" y="106"/>
                  </a:lnTo>
                  <a:lnTo>
                    <a:pt x="182" y="120"/>
                  </a:lnTo>
                  <a:lnTo>
                    <a:pt x="180" y="140"/>
                  </a:lnTo>
                  <a:lnTo>
                    <a:pt x="180" y="140"/>
                  </a:lnTo>
                  <a:lnTo>
                    <a:pt x="180" y="154"/>
                  </a:lnTo>
                  <a:lnTo>
                    <a:pt x="182" y="168"/>
                  </a:lnTo>
                  <a:lnTo>
                    <a:pt x="184" y="182"/>
                  </a:lnTo>
                  <a:lnTo>
                    <a:pt x="190" y="196"/>
                  </a:lnTo>
                  <a:lnTo>
                    <a:pt x="196" y="208"/>
                  </a:lnTo>
                  <a:lnTo>
                    <a:pt x="204" y="220"/>
                  </a:lnTo>
                  <a:lnTo>
                    <a:pt x="212" y="228"/>
                  </a:lnTo>
                  <a:lnTo>
                    <a:pt x="220" y="234"/>
                  </a:lnTo>
                  <a:lnTo>
                    <a:pt x="220" y="234"/>
                  </a:lnTo>
                  <a:lnTo>
                    <a:pt x="222" y="236"/>
                  </a:lnTo>
                  <a:lnTo>
                    <a:pt x="222" y="236"/>
                  </a:lnTo>
                  <a:lnTo>
                    <a:pt x="232" y="238"/>
                  </a:lnTo>
                  <a:lnTo>
                    <a:pt x="240" y="238"/>
                  </a:lnTo>
                  <a:lnTo>
                    <a:pt x="240" y="238"/>
                  </a:lnTo>
                  <a:lnTo>
                    <a:pt x="252" y="248"/>
                  </a:lnTo>
                  <a:lnTo>
                    <a:pt x="260" y="254"/>
                  </a:lnTo>
                  <a:lnTo>
                    <a:pt x="268" y="258"/>
                  </a:lnTo>
                  <a:lnTo>
                    <a:pt x="268" y="258"/>
                  </a:lnTo>
                  <a:lnTo>
                    <a:pt x="280" y="262"/>
                  </a:lnTo>
                  <a:lnTo>
                    <a:pt x="280" y="262"/>
                  </a:lnTo>
                  <a:lnTo>
                    <a:pt x="298" y="264"/>
                  </a:lnTo>
                  <a:lnTo>
                    <a:pt x="298" y="264"/>
                  </a:lnTo>
                  <a:lnTo>
                    <a:pt x="308" y="270"/>
                  </a:lnTo>
                  <a:lnTo>
                    <a:pt x="322" y="278"/>
                  </a:lnTo>
                  <a:lnTo>
                    <a:pt x="322" y="278"/>
                  </a:lnTo>
                  <a:lnTo>
                    <a:pt x="336" y="282"/>
                  </a:lnTo>
                  <a:lnTo>
                    <a:pt x="348" y="284"/>
                  </a:lnTo>
                  <a:lnTo>
                    <a:pt x="348" y="284"/>
                  </a:lnTo>
                  <a:lnTo>
                    <a:pt x="366" y="288"/>
                  </a:lnTo>
                  <a:lnTo>
                    <a:pt x="384" y="288"/>
                  </a:lnTo>
                  <a:lnTo>
                    <a:pt x="394" y="288"/>
                  </a:lnTo>
                  <a:lnTo>
                    <a:pt x="402" y="284"/>
                  </a:lnTo>
                  <a:lnTo>
                    <a:pt x="410" y="280"/>
                  </a:lnTo>
                  <a:lnTo>
                    <a:pt x="416" y="272"/>
                  </a:lnTo>
                  <a:lnTo>
                    <a:pt x="416" y="272"/>
                  </a:lnTo>
                  <a:lnTo>
                    <a:pt x="420" y="264"/>
                  </a:lnTo>
                  <a:lnTo>
                    <a:pt x="422" y="258"/>
                  </a:lnTo>
                  <a:lnTo>
                    <a:pt x="422" y="252"/>
                  </a:lnTo>
                  <a:lnTo>
                    <a:pt x="420" y="246"/>
                  </a:lnTo>
                  <a:lnTo>
                    <a:pt x="420" y="246"/>
                  </a:lnTo>
                  <a:lnTo>
                    <a:pt x="420" y="246"/>
                  </a:lnTo>
                  <a:lnTo>
                    <a:pt x="420" y="246"/>
                  </a:lnTo>
                  <a:lnTo>
                    <a:pt x="446" y="244"/>
                  </a:lnTo>
                  <a:lnTo>
                    <a:pt x="462" y="242"/>
                  </a:lnTo>
                  <a:lnTo>
                    <a:pt x="478" y="238"/>
                  </a:lnTo>
                  <a:lnTo>
                    <a:pt x="478" y="238"/>
                  </a:lnTo>
                  <a:lnTo>
                    <a:pt x="492" y="232"/>
                  </a:lnTo>
                  <a:lnTo>
                    <a:pt x="506" y="226"/>
                  </a:lnTo>
                  <a:lnTo>
                    <a:pt x="516" y="220"/>
                  </a:lnTo>
                  <a:lnTo>
                    <a:pt x="526" y="212"/>
                  </a:lnTo>
                  <a:lnTo>
                    <a:pt x="534" y="202"/>
                  </a:lnTo>
                  <a:lnTo>
                    <a:pt x="542" y="192"/>
                  </a:lnTo>
                  <a:lnTo>
                    <a:pt x="546" y="180"/>
                  </a:lnTo>
                  <a:lnTo>
                    <a:pt x="550" y="168"/>
                  </a:lnTo>
                  <a:lnTo>
                    <a:pt x="550" y="168"/>
                  </a:lnTo>
                  <a:lnTo>
                    <a:pt x="552" y="154"/>
                  </a:lnTo>
                  <a:lnTo>
                    <a:pt x="552" y="140"/>
                  </a:lnTo>
                  <a:lnTo>
                    <a:pt x="552" y="128"/>
                  </a:lnTo>
                  <a:lnTo>
                    <a:pt x="550" y="114"/>
                  </a:lnTo>
                  <a:lnTo>
                    <a:pt x="546" y="104"/>
                  </a:lnTo>
                  <a:lnTo>
                    <a:pt x="542" y="92"/>
                  </a:lnTo>
                  <a:lnTo>
                    <a:pt x="534" y="82"/>
                  </a:lnTo>
                  <a:lnTo>
                    <a:pt x="528" y="72"/>
                  </a:lnTo>
                  <a:lnTo>
                    <a:pt x="528" y="72"/>
                  </a:lnTo>
                  <a:lnTo>
                    <a:pt x="514" y="58"/>
                  </a:lnTo>
                  <a:lnTo>
                    <a:pt x="498" y="48"/>
                  </a:lnTo>
                  <a:lnTo>
                    <a:pt x="480" y="38"/>
                  </a:lnTo>
                  <a:lnTo>
                    <a:pt x="462" y="30"/>
                  </a:lnTo>
                  <a:lnTo>
                    <a:pt x="442" y="24"/>
                  </a:lnTo>
                  <a:lnTo>
                    <a:pt x="420" y="18"/>
                  </a:lnTo>
                  <a:lnTo>
                    <a:pt x="378" y="10"/>
                  </a:lnTo>
                  <a:lnTo>
                    <a:pt x="336" y="6"/>
                  </a:lnTo>
                  <a:lnTo>
                    <a:pt x="298" y="4"/>
                  </a:lnTo>
                  <a:lnTo>
                    <a:pt x="264" y="4"/>
                  </a:lnTo>
                  <a:lnTo>
                    <a:pt x="240" y="6"/>
                  </a:lnTo>
                  <a:lnTo>
                    <a:pt x="240" y="6"/>
                  </a:lnTo>
                  <a:lnTo>
                    <a:pt x="186" y="8"/>
                  </a:lnTo>
                  <a:lnTo>
                    <a:pt x="134" y="6"/>
                  </a:lnTo>
                  <a:lnTo>
                    <a:pt x="92" y="4"/>
                  </a:lnTo>
                  <a:lnTo>
                    <a:pt x="56" y="2"/>
                  </a:lnTo>
                  <a:lnTo>
                    <a:pt x="38" y="0"/>
                  </a:lnTo>
                  <a:lnTo>
                    <a:pt x="38" y="0"/>
                  </a:lnTo>
                  <a:lnTo>
                    <a:pt x="28" y="0"/>
                  </a:lnTo>
                  <a:lnTo>
                    <a:pt x="20" y="4"/>
                  </a:lnTo>
                  <a:lnTo>
                    <a:pt x="12" y="8"/>
                  </a:lnTo>
                  <a:lnTo>
                    <a:pt x="6" y="14"/>
                  </a:lnTo>
                  <a:lnTo>
                    <a:pt x="6" y="14"/>
                  </a:lnTo>
                  <a:lnTo>
                    <a:pt x="2" y="24"/>
                  </a:lnTo>
                  <a:lnTo>
                    <a:pt x="0" y="34"/>
                  </a:lnTo>
                  <a:lnTo>
                    <a:pt x="2" y="46"/>
                  </a:lnTo>
                  <a:lnTo>
                    <a:pt x="6" y="56"/>
                  </a:lnTo>
                  <a:lnTo>
                    <a:pt x="6" y="56"/>
                  </a:lnTo>
                  <a:close/>
                  <a:moveTo>
                    <a:pt x="470" y="214"/>
                  </a:moveTo>
                  <a:lnTo>
                    <a:pt x="470" y="214"/>
                  </a:lnTo>
                  <a:lnTo>
                    <a:pt x="456" y="218"/>
                  </a:lnTo>
                  <a:lnTo>
                    <a:pt x="442" y="220"/>
                  </a:lnTo>
                  <a:lnTo>
                    <a:pt x="418" y="222"/>
                  </a:lnTo>
                  <a:lnTo>
                    <a:pt x="400" y="220"/>
                  </a:lnTo>
                  <a:lnTo>
                    <a:pt x="392" y="220"/>
                  </a:lnTo>
                  <a:lnTo>
                    <a:pt x="384" y="242"/>
                  </a:lnTo>
                  <a:lnTo>
                    <a:pt x="384" y="242"/>
                  </a:lnTo>
                  <a:lnTo>
                    <a:pt x="392" y="246"/>
                  </a:lnTo>
                  <a:lnTo>
                    <a:pt x="394" y="250"/>
                  </a:lnTo>
                  <a:lnTo>
                    <a:pt x="396" y="254"/>
                  </a:lnTo>
                  <a:lnTo>
                    <a:pt x="396" y="254"/>
                  </a:lnTo>
                  <a:lnTo>
                    <a:pt x="396" y="256"/>
                  </a:lnTo>
                  <a:lnTo>
                    <a:pt x="396" y="258"/>
                  </a:lnTo>
                  <a:lnTo>
                    <a:pt x="396" y="258"/>
                  </a:lnTo>
                  <a:lnTo>
                    <a:pt x="392" y="262"/>
                  </a:lnTo>
                  <a:lnTo>
                    <a:pt x="390" y="264"/>
                  </a:lnTo>
                  <a:lnTo>
                    <a:pt x="380" y="264"/>
                  </a:lnTo>
                  <a:lnTo>
                    <a:pt x="368" y="264"/>
                  </a:lnTo>
                  <a:lnTo>
                    <a:pt x="354" y="262"/>
                  </a:lnTo>
                  <a:lnTo>
                    <a:pt x="354" y="262"/>
                  </a:lnTo>
                  <a:lnTo>
                    <a:pt x="340" y="258"/>
                  </a:lnTo>
                  <a:lnTo>
                    <a:pt x="340" y="258"/>
                  </a:lnTo>
                  <a:lnTo>
                    <a:pt x="328" y="256"/>
                  </a:lnTo>
                  <a:lnTo>
                    <a:pt x="320" y="250"/>
                  </a:lnTo>
                  <a:lnTo>
                    <a:pt x="314" y="244"/>
                  </a:lnTo>
                  <a:lnTo>
                    <a:pt x="300" y="226"/>
                  </a:lnTo>
                  <a:lnTo>
                    <a:pt x="300" y="226"/>
                  </a:lnTo>
                  <a:lnTo>
                    <a:pt x="294" y="240"/>
                  </a:lnTo>
                  <a:lnTo>
                    <a:pt x="294" y="240"/>
                  </a:lnTo>
                  <a:lnTo>
                    <a:pt x="284" y="238"/>
                  </a:lnTo>
                  <a:lnTo>
                    <a:pt x="284" y="238"/>
                  </a:lnTo>
                  <a:lnTo>
                    <a:pt x="278" y="236"/>
                  </a:lnTo>
                  <a:lnTo>
                    <a:pt x="278" y="236"/>
                  </a:lnTo>
                  <a:lnTo>
                    <a:pt x="270" y="232"/>
                  </a:lnTo>
                  <a:lnTo>
                    <a:pt x="264" y="228"/>
                  </a:lnTo>
                  <a:lnTo>
                    <a:pt x="256" y="218"/>
                  </a:lnTo>
                  <a:lnTo>
                    <a:pt x="250" y="210"/>
                  </a:lnTo>
                  <a:lnTo>
                    <a:pt x="250" y="210"/>
                  </a:lnTo>
                  <a:lnTo>
                    <a:pt x="242" y="214"/>
                  </a:lnTo>
                  <a:lnTo>
                    <a:pt x="242" y="214"/>
                  </a:lnTo>
                  <a:lnTo>
                    <a:pt x="240" y="214"/>
                  </a:lnTo>
                  <a:lnTo>
                    <a:pt x="230" y="212"/>
                  </a:lnTo>
                  <a:lnTo>
                    <a:pt x="230" y="212"/>
                  </a:lnTo>
                  <a:lnTo>
                    <a:pt x="226" y="210"/>
                  </a:lnTo>
                  <a:lnTo>
                    <a:pt x="222" y="204"/>
                  </a:lnTo>
                  <a:lnTo>
                    <a:pt x="212" y="186"/>
                  </a:lnTo>
                  <a:lnTo>
                    <a:pt x="206" y="164"/>
                  </a:lnTo>
                  <a:lnTo>
                    <a:pt x="204" y="154"/>
                  </a:lnTo>
                  <a:lnTo>
                    <a:pt x="204" y="144"/>
                  </a:lnTo>
                  <a:lnTo>
                    <a:pt x="204" y="144"/>
                  </a:lnTo>
                  <a:lnTo>
                    <a:pt x="206" y="126"/>
                  </a:lnTo>
                  <a:lnTo>
                    <a:pt x="212" y="114"/>
                  </a:lnTo>
                  <a:lnTo>
                    <a:pt x="218" y="104"/>
                  </a:lnTo>
                  <a:lnTo>
                    <a:pt x="234" y="86"/>
                  </a:lnTo>
                  <a:lnTo>
                    <a:pt x="208" y="84"/>
                  </a:lnTo>
                  <a:lnTo>
                    <a:pt x="208" y="84"/>
                  </a:lnTo>
                  <a:lnTo>
                    <a:pt x="202" y="84"/>
                  </a:lnTo>
                  <a:lnTo>
                    <a:pt x="182" y="80"/>
                  </a:lnTo>
                  <a:lnTo>
                    <a:pt x="182" y="80"/>
                  </a:lnTo>
                  <a:lnTo>
                    <a:pt x="146" y="68"/>
                  </a:lnTo>
                  <a:lnTo>
                    <a:pt x="126" y="62"/>
                  </a:lnTo>
                  <a:lnTo>
                    <a:pt x="124" y="62"/>
                  </a:lnTo>
                  <a:lnTo>
                    <a:pt x="124" y="60"/>
                  </a:lnTo>
                  <a:lnTo>
                    <a:pt x="124" y="60"/>
                  </a:lnTo>
                  <a:lnTo>
                    <a:pt x="108" y="60"/>
                  </a:lnTo>
                  <a:lnTo>
                    <a:pt x="54" y="58"/>
                  </a:lnTo>
                  <a:lnTo>
                    <a:pt x="54" y="58"/>
                  </a:lnTo>
                  <a:lnTo>
                    <a:pt x="46" y="58"/>
                  </a:lnTo>
                  <a:lnTo>
                    <a:pt x="38" y="54"/>
                  </a:lnTo>
                  <a:lnTo>
                    <a:pt x="32" y="50"/>
                  </a:lnTo>
                  <a:lnTo>
                    <a:pt x="26" y="44"/>
                  </a:lnTo>
                  <a:lnTo>
                    <a:pt x="26" y="44"/>
                  </a:lnTo>
                  <a:lnTo>
                    <a:pt x="24" y="40"/>
                  </a:lnTo>
                  <a:lnTo>
                    <a:pt x="24" y="36"/>
                  </a:lnTo>
                  <a:lnTo>
                    <a:pt x="26" y="28"/>
                  </a:lnTo>
                  <a:lnTo>
                    <a:pt x="26" y="28"/>
                  </a:lnTo>
                  <a:lnTo>
                    <a:pt x="30" y="24"/>
                  </a:lnTo>
                  <a:lnTo>
                    <a:pt x="36" y="24"/>
                  </a:lnTo>
                  <a:lnTo>
                    <a:pt x="54" y="26"/>
                  </a:lnTo>
                  <a:lnTo>
                    <a:pt x="54" y="26"/>
                  </a:lnTo>
                  <a:lnTo>
                    <a:pt x="90" y="28"/>
                  </a:lnTo>
                  <a:lnTo>
                    <a:pt x="134" y="30"/>
                  </a:lnTo>
                  <a:lnTo>
                    <a:pt x="186" y="32"/>
                  </a:lnTo>
                  <a:lnTo>
                    <a:pt x="242" y="30"/>
                  </a:lnTo>
                  <a:lnTo>
                    <a:pt x="242" y="30"/>
                  </a:lnTo>
                  <a:lnTo>
                    <a:pt x="290" y="28"/>
                  </a:lnTo>
                  <a:lnTo>
                    <a:pt x="326" y="30"/>
                  </a:lnTo>
                  <a:lnTo>
                    <a:pt x="366" y="32"/>
                  </a:lnTo>
                  <a:lnTo>
                    <a:pt x="408" y="40"/>
                  </a:lnTo>
                  <a:lnTo>
                    <a:pt x="428" y="44"/>
                  </a:lnTo>
                  <a:lnTo>
                    <a:pt x="446" y="50"/>
                  </a:lnTo>
                  <a:lnTo>
                    <a:pt x="464" y="58"/>
                  </a:lnTo>
                  <a:lnTo>
                    <a:pt x="482" y="66"/>
                  </a:lnTo>
                  <a:lnTo>
                    <a:pt x="496" y="76"/>
                  </a:lnTo>
                  <a:lnTo>
                    <a:pt x="508" y="88"/>
                  </a:lnTo>
                  <a:lnTo>
                    <a:pt x="508" y="88"/>
                  </a:lnTo>
                  <a:lnTo>
                    <a:pt x="520" y="104"/>
                  </a:lnTo>
                  <a:lnTo>
                    <a:pt x="524" y="112"/>
                  </a:lnTo>
                  <a:lnTo>
                    <a:pt x="526" y="122"/>
                  </a:lnTo>
                  <a:lnTo>
                    <a:pt x="528" y="140"/>
                  </a:lnTo>
                  <a:lnTo>
                    <a:pt x="526" y="162"/>
                  </a:lnTo>
                  <a:lnTo>
                    <a:pt x="526" y="162"/>
                  </a:lnTo>
                  <a:lnTo>
                    <a:pt x="520" y="178"/>
                  </a:lnTo>
                  <a:lnTo>
                    <a:pt x="516" y="186"/>
                  </a:lnTo>
                  <a:lnTo>
                    <a:pt x="510" y="192"/>
                  </a:lnTo>
                  <a:lnTo>
                    <a:pt x="504" y="198"/>
                  </a:lnTo>
                  <a:lnTo>
                    <a:pt x="494" y="204"/>
                  </a:lnTo>
                  <a:lnTo>
                    <a:pt x="484" y="210"/>
                  </a:lnTo>
                  <a:lnTo>
                    <a:pt x="470" y="214"/>
                  </a:lnTo>
                  <a:lnTo>
                    <a:pt x="470" y="214"/>
                  </a:lnTo>
                  <a:close/>
                </a:path>
              </a:pathLst>
            </a:custGeom>
            <a:grpFill/>
            <a:ln w="9525">
              <a:noFill/>
              <a:round/>
              <a:headEnd/>
              <a:tailEnd/>
            </a:ln>
          </p:spPr>
          <p:txBody>
            <a:bodyPr/>
            <a:lstStyle/>
            <a:p>
              <a:pPr>
                <a:defRPr/>
              </a:pPr>
              <a:endParaRPr lang="ja-JP" altLang="en-US"/>
            </a:p>
          </p:txBody>
        </p:sp>
        <p:sp>
          <p:nvSpPr>
            <p:cNvPr id="66" name="Freeform 106">
              <a:extLst>
                <a:ext uri="{FF2B5EF4-FFF2-40B4-BE49-F238E27FC236}">
                  <a16:creationId xmlns:a16="http://schemas.microsoft.com/office/drawing/2014/main" id="{61C71BB6-24FA-479F-81C8-A19A40D4630F}"/>
                </a:ext>
              </a:extLst>
            </p:cNvPr>
            <p:cNvSpPr>
              <a:spLocks/>
            </p:cNvSpPr>
            <p:nvPr/>
          </p:nvSpPr>
          <p:spPr bwMode="auto">
            <a:xfrm>
              <a:off x="3948108" y="4757741"/>
              <a:ext cx="838200" cy="419100"/>
            </a:xfrm>
            <a:custGeom>
              <a:avLst/>
              <a:gdLst/>
              <a:ahLst/>
              <a:cxnLst>
                <a:cxn ang="0">
                  <a:pos x="230" y="6"/>
                </a:cxn>
                <a:cxn ang="0">
                  <a:pos x="106" y="6"/>
                </a:cxn>
                <a:cxn ang="0">
                  <a:pos x="24" y="0"/>
                </a:cxn>
                <a:cxn ang="0">
                  <a:pos x="14" y="2"/>
                </a:cxn>
                <a:cxn ang="0">
                  <a:pos x="6" y="8"/>
                </a:cxn>
                <a:cxn ang="0">
                  <a:pos x="0" y="28"/>
                </a:cxn>
                <a:cxn ang="0">
                  <a:pos x="8" y="44"/>
                </a:cxn>
                <a:cxn ang="0">
                  <a:pos x="18" y="52"/>
                </a:cxn>
                <a:cxn ang="0">
                  <a:pos x="32" y="58"/>
                </a:cxn>
                <a:cxn ang="0">
                  <a:pos x="42" y="58"/>
                </a:cxn>
                <a:cxn ang="0">
                  <a:pos x="110" y="60"/>
                </a:cxn>
                <a:cxn ang="0">
                  <a:pos x="130" y="68"/>
                </a:cxn>
                <a:cxn ang="0">
                  <a:pos x="168" y="78"/>
                </a:cxn>
                <a:cxn ang="0">
                  <a:pos x="196" y="84"/>
                </a:cxn>
                <a:cxn ang="0">
                  <a:pos x="194" y="88"/>
                </a:cxn>
                <a:cxn ang="0">
                  <a:pos x="184" y="110"/>
                </a:cxn>
                <a:cxn ang="0">
                  <a:pos x="180" y="130"/>
                </a:cxn>
                <a:cxn ang="0">
                  <a:pos x="182" y="154"/>
                </a:cxn>
                <a:cxn ang="0">
                  <a:pos x="190" y="180"/>
                </a:cxn>
                <a:cxn ang="0">
                  <a:pos x="202" y="202"/>
                </a:cxn>
                <a:cxn ang="0">
                  <a:pos x="214" y="212"/>
                </a:cxn>
                <a:cxn ang="0">
                  <a:pos x="224" y="214"/>
                </a:cxn>
                <a:cxn ang="0">
                  <a:pos x="234" y="214"/>
                </a:cxn>
                <a:cxn ang="0">
                  <a:pos x="236" y="216"/>
                </a:cxn>
                <a:cxn ang="0">
                  <a:pos x="254" y="232"/>
                </a:cxn>
                <a:cxn ang="0">
                  <a:pos x="270" y="238"/>
                </a:cxn>
                <a:cxn ang="0">
                  <a:pos x="288" y="240"/>
                </a:cxn>
                <a:cxn ang="0">
                  <a:pos x="292" y="238"/>
                </a:cxn>
                <a:cxn ang="0">
                  <a:pos x="312" y="254"/>
                </a:cxn>
                <a:cxn ang="0">
                  <a:pos x="326" y="258"/>
                </a:cxn>
                <a:cxn ang="0">
                  <a:pos x="344" y="262"/>
                </a:cxn>
                <a:cxn ang="0">
                  <a:pos x="372" y="264"/>
                </a:cxn>
                <a:cxn ang="0">
                  <a:pos x="388" y="260"/>
                </a:cxn>
                <a:cxn ang="0">
                  <a:pos x="394" y="254"/>
                </a:cxn>
                <a:cxn ang="0">
                  <a:pos x="396" y="240"/>
                </a:cxn>
                <a:cxn ang="0">
                  <a:pos x="390" y="228"/>
                </a:cxn>
                <a:cxn ang="0">
                  <a:pos x="378" y="220"/>
                </a:cxn>
                <a:cxn ang="0">
                  <a:pos x="386" y="220"/>
                </a:cxn>
                <a:cxn ang="0">
                  <a:pos x="432" y="220"/>
                </a:cxn>
                <a:cxn ang="0">
                  <a:pos x="462" y="214"/>
                </a:cxn>
                <a:cxn ang="0">
                  <a:pos x="476" y="208"/>
                </a:cxn>
                <a:cxn ang="0">
                  <a:pos x="498" y="196"/>
                </a:cxn>
                <a:cxn ang="0">
                  <a:pos x="514" y="182"/>
                </a:cxn>
                <a:cxn ang="0">
                  <a:pos x="522" y="164"/>
                </a:cxn>
                <a:cxn ang="0">
                  <a:pos x="526" y="152"/>
                </a:cxn>
                <a:cxn ang="0">
                  <a:pos x="528" y="126"/>
                </a:cxn>
                <a:cxn ang="0">
                  <a:pos x="526" y="104"/>
                </a:cxn>
                <a:cxn ang="0">
                  <a:pos x="518" y="84"/>
                </a:cxn>
                <a:cxn ang="0">
                  <a:pos x="504" y="66"/>
                </a:cxn>
                <a:cxn ang="0">
                  <a:pos x="468" y="40"/>
                </a:cxn>
                <a:cxn ang="0">
                  <a:pos x="422" y="22"/>
                </a:cxn>
                <a:cxn ang="0">
                  <a:pos x="370" y="10"/>
                </a:cxn>
                <a:cxn ang="0">
                  <a:pos x="318" y="6"/>
                </a:cxn>
                <a:cxn ang="0">
                  <a:pos x="230" y="6"/>
                </a:cxn>
              </a:cxnLst>
              <a:rect l="0" t="0" r="r" b="b"/>
              <a:pathLst>
                <a:path w="528" h="264">
                  <a:moveTo>
                    <a:pt x="230" y="6"/>
                  </a:moveTo>
                  <a:lnTo>
                    <a:pt x="230" y="6"/>
                  </a:lnTo>
                  <a:lnTo>
                    <a:pt x="164" y="8"/>
                  </a:lnTo>
                  <a:lnTo>
                    <a:pt x="106" y="6"/>
                  </a:lnTo>
                  <a:lnTo>
                    <a:pt x="24" y="0"/>
                  </a:lnTo>
                  <a:lnTo>
                    <a:pt x="24" y="0"/>
                  </a:lnTo>
                  <a:lnTo>
                    <a:pt x="18" y="0"/>
                  </a:lnTo>
                  <a:lnTo>
                    <a:pt x="14" y="2"/>
                  </a:lnTo>
                  <a:lnTo>
                    <a:pt x="8" y="4"/>
                  </a:lnTo>
                  <a:lnTo>
                    <a:pt x="6" y="8"/>
                  </a:lnTo>
                  <a:lnTo>
                    <a:pt x="0" y="18"/>
                  </a:lnTo>
                  <a:lnTo>
                    <a:pt x="0" y="28"/>
                  </a:lnTo>
                  <a:lnTo>
                    <a:pt x="4" y="38"/>
                  </a:lnTo>
                  <a:lnTo>
                    <a:pt x="8" y="44"/>
                  </a:lnTo>
                  <a:lnTo>
                    <a:pt x="12" y="48"/>
                  </a:lnTo>
                  <a:lnTo>
                    <a:pt x="18" y="52"/>
                  </a:lnTo>
                  <a:lnTo>
                    <a:pt x="24" y="56"/>
                  </a:lnTo>
                  <a:lnTo>
                    <a:pt x="32" y="58"/>
                  </a:lnTo>
                  <a:lnTo>
                    <a:pt x="42" y="58"/>
                  </a:lnTo>
                  <a:lnTo>
                    <a:pt x="42" y="58"/>
                  </a:lnTo>
                  <a:lnTo>
                    <a:pt x="96" y="60"/>
                  </a:lnTo>
                  <a:lnTo>
                    <a:pt x="110" y="60"/>
                  </a:lnTo>
                  <a:lnTo>
                    <a:pt x="110" y="60"/>
                  </a:lnTo>
                  <a:lnTo>
                    <a:pt x="130" y="68"/>
                  </a:lnTo>
                  <a:lnTo>
                    <a:pt x="168" y="78"/>
                  </a:lnTo>
                  <a:lnTo>
                    <a:pt x="168" y="78"/>
                  </a:lnTo>
                  <a:lnTo>
                    <a:pt x="190" y="84"/>
                  </a:lnTo>
                  <a:lnTo>
                    <a:pt x="196" y="84"/>
                  </a:lnTo>
                  <a:lnTo>
                    <a:pt x="196" y="84"/>
                  </a:lnTo>
                  <a:lnTo>
                    <a:pt x="194" y="88"/>
                  </a:lnTo>
                  <a:lnTo>
                    <a:pt x="188" y="96"/>
                  </a:lnTo>
                  <a:lnTo>
                    <a:pt x="184" y="110"/>
                  </a:lnTo>
                  <a:lnTo>
                    <a:pt x="180" y="130"/>
                  </a:lnTo>
                  <a:lnTo>
                    <a:pt x="180" y="130"/>
                  </a:lnTo>
                  <a:lnTo>
                    <a:pt x="180" y="142"/>
                  </a:lnTo>
                  <a:lnTo>
                    <a:pt x="182" y="154"/>
                  </a:lnTo>
                  <a:lnTo>
                    <a:pt x="186" y="168"/>
                  </a:lnTo>
                  <a:lnTo>
                    <a:pt x="190" y="180"/>
                  </a:lnTo>
                  <a:lnTo>
                    <a:pt x="196" y="192"/>
                  </a:lnTo>
                  <a:lnTo>
                    <a:pt x="202" y="202"/>
                  </a:lnTo>
                  <a:lnTo>
                    <a:pt x="208" y="208"/>
                  </a:lnTo>
                  <a:lnTo>
                    <a:pt x="214" y="212"/>
                  </a:lnTo>
                  <a:lnTo>
                    <a:pt x="214" y="212"/>
                  </a:lnTo>
                  <a:lnTo>
                    <a:pt x="224" y="214"/>
                  </a:lnTo>
                  <a:lnTo>
                    <a:pt x="230" y="214"/>
                  </a:lnTo>
                  <a:lnTo>
                    <a:pt x="234" y="214"/>
                  </a:lnTo>
                  <a:lnTo>
                    <a:pt x="234" y="214"/>
                  </a:lnTo>
                  <a:lnTo>
                    <a:pt x="236" y="216"/>
                  </a:lnTo>
                  <a:lnTo>
                    <a:pt x="244" y="224"/>
                  </a:lnTo>
                  <a:lnTo>
                    <a:pt x="254" y="232"/>
                  </a:lnTo>
                  <a:lnTo>
                    <a:pt x="262" y="236"/>
                  </a:lnTo>
                  <a:lnTo>
                    <a:pt x="270" y="238"/>
                  </a:lnTo>
                  <a:lnTo>
                    <a:pt x="270" y="238"/>
                  </a:lnTo>
                  <a:lnTo>
                    <a:pt x="288" y="240"/>
                  </a:lnTo>
                  <a:lnTo>
                    <a:pt x="292" y="238"/>
                  </a:lnTo>
                  <a:lnTo>
                    <a:pt x="292" y="238"/>
                  </a:lnTo>
                  <a:lnTo>
                    <a:pt x="300" y="248"/>
                  </a:lnTo>
                  <a:lnTo>
                    <a:pt x="312" y="254"/>
                  </a:lnTo>
                  <a:lnTo>
                    <a:pt x="318" y="256"/>
                  </a:lnTo>
                  <a:lnTo>
                    <a:pt x="326" y="258"/>
                  </a:lnTo>
                  <a:lnTo>
                    <a:pt x="326" y="258"/>
                  </a:lnTo>
                  <a:lnTo>
                    <a:pt x="344" y="262"/>
                  </a:lnTo>
                  <a:lnTo>
                    <a:pt x="362" y="264"/>
                  </a:lnTo>
                  <a:lnTo>
                    <a:pt x="372" y="264"/>
                  </a:lnTo>
                  <a:lnTo>
                    <a:pt x="380" y="264"/>
                  </a:lnTo>
                  <a:lnTo>
                    <a:pt x="388" y="260"/>
                  </a:lnTo>
                  <a:lnTo>
                    <a:pt x="394" y="254"/>
                  </a:lnTo>
                  <a:lnTo>
                    <a:pt x="394" y="254"/>
                  </a:lnTo>
                  <a:lnTo>
                    <a:pt x="396" y="246"/>
                  </a:lnTo>
                  <a:lnTo>
                    <a:pt x="396" y="240"/>
                  </a:lnTo>
                  <a:lnTo>
                    <a:pt x="394" y="234"/>
                  </a:lnTo>
                  <a:lnTo>
                    <a:pt x="390" y="228"/>
                  </a:lnTo>
                  <a:lnTo>
                    <a:pt x="382" y="222"/>
                  </a:lnTo>
                  <a:lnTo>
                    <a:pt x="378" y="220"/>
                  </a:lnTo>
                  <a:lnTo>
                    <a:pt x="378" y="220"/>
                  </a:lnTo>
                  <a:lnTo>
                    <a:pt x="386" y="220"/>
                  </a:lnTo>
                  <a:lnTo>
                    <a:pt x="404" y="222"/>
                  </a:lnTo>
                  <a:lnTo>
                    <a:pt x="432" y="220"/>
                  </a:lnTo>
                  <a:lnTo>
                    <a:pt x="446" y="218"/>
                  </a:lnTo>
                  <a:lnTo>
                    <a:pt x="462" y="214"/>
                  </a:lnTo>
                  <a:lnTo>
                    <a:pt x="462" y="214"/>
                  </a:lnTo>
                  <a:lnTo>
                    <a:pt x="476" y="208"/>
                  </a:lnTo>
                  <a:lnTo>
                    <a:pt x="488" y="204"/>
                  </a:lnTo>
                  <a:lnTo>
                    <a:pt x="498" y="196"/>
                  </a:lnTo>
                  <a:lnTo>
                    <a:pt x="508" y="190"/>
                  </a:lnTo>
                  <a:lnTo>
                    <a:pt x="514" y="182"/>
                  </a:lnTo>
                  <a:lnTo>
                    <a:pt x="520" y="172"/>
                  </a:lnTo>
                  <a:lnTo>
                    <a:pt x="522" y="164"/>
                  </a:lnTo>
                  <a:lnTo>
                    <a:pt x="526" y="152"/>
                  </a:lnTo>
                  <a:lnTo>
                    <a:pt x="526" y="152"/>
                  </a:lnTo>
                  <a:lnTo>
                    <a:pt x="528" y="140"/>
                  </a:lnTo>
                  <a:lnTo>
                    <a:pt x="528" y="126"/>
                  </a:lnTo>
                  <a:lnTo>
                    <a:pt x="528" y="114"/>
                  </a:lnTo>
                  <a:lnTo>
                    <a:pt x="526" y="104"/>
                  </a:lnTo>
                  <a:lnTo>
                    <a:pt x="522" y="94"/>
                  </a:lnTo>
                  <a:lnTo>
                    <a:pt x="518" y="84"/>
                  </a:lnTo>
                  <a:lnTo>
                    <a:pt x="512" y="74"/>
                  </a:lnTo>
                  <a:lnTo>
                    <a:pt x="504" y="66"/>
                  </a:lnTo>
                  <a:lnTo>
                    <a:pt x="488" y="52"/>
                  </a:lnTo>
                  <a:lnTo>
                    <a:pt x="468" y="40"/>
                  </a:lnTo>
                  <a:lnTo>
                    <a:pt x="446" y="30"/>
                  </a:lnTo>
                  <a:lnTo>
                    <a:pt x="422" y="22"/>
                  </a:lnTo>
                  <a:lnTo>
                    <a:pt x="396" y="16"/>
                  </a:lnTo>
                  <a:lnTo>
                    <a:pt x="370" y="10"/>
                  </a:lnTo>
                  <a:lnTo>
                    <a:pt x="344" y="8"/>
                  </a:lnTo>
                  <a:lnTo>
                    <a:pt x="318" y="6"/>
                  </a:lnTo>
                  <a:lnTo>
                    <a:pt x="268" y="4"/>
                  </a:lnTo>
                  <a:lnTo>
                    <a:pt x="230" y="6"/>
                  </a:lnTo>
                  <a:lnTo>
                    <a:pt x="230" y="6"/>
                  </a:lnTo>
                  <a:close/>
                </a:path>
              </a:pathLst>
            </a:custGeom>
            <a:grpFill/>
            <a:ln w="9525">
              <a:noFill/>
              <a:round/>
              <a:headEnd/>
              <a:tailEnd/>
            </a:ln>
          </p:spPr>
          <p:txBody>
            <a:bodyPr/>
            <a:lstStyle/>
            <a:p>
              <a:pPr>
                <a:defRPr/>
              </a:pPr>
              <a:endParaRPr lang="ja-JP" altLang="en-US"/>
            </a:p>
          </p:txBody>
        </p:sp>
        <p:sp>
          <p:nvSpPr>
            <p:cNvPr id="67" name="Freeform 107">
              <a:extLst>
                <a:ext uri="{FF2B5EF4-FFF2-40B4-BE49-F238E27FC236}">
                  <a16:creationId xmlns:a16="http://schemas.microsoft.com/office/drawing/2014/main" id="{176D75BC-33BE-4C97-BD01-6C17E2575A2F}"/>
                </a:ext>
              </a:extLst>
            </p:cNvPr>
            <p:cNvSpPr>
              <a:spLocks/>
            </p:cNvSpPr>
            <p:nvPr/>
          </p:nvSpPr>
          <p:spPr bwMode="auto">
            <a:xfrm>
              <a:off x="4233858" y="4964116"/>
              <a:ext cx="542925" cy="212725"/>
            </a:xfrm>
            <a:custGeom>
              <a:avLst/>
              <a:gdLst/>
              <a:ahLst/>
              <a:cxnLst>
                <a:cxn ang="0">
                  <a:pos x="58" y="30"/>
                </a:cxn>
                <a:cxn ang="0">
                  <a:pos x="62" y="60"/>
                </a:cxn>
                <a:cxn ang="0">
                  <a:pos x="66" y="68"/>
                </a:cxn>
                <a:cxn ang="0">
                  <a:pos x="78" y="74"/>
                </a:cxn>
                <a:cxn ang="0">
                  <a:pos x="102" y="74"/>
                </a:cxn>
                <a:cxn ang="0">
                  <a:pos x="114" y="70"/>
                </a:cxn>
                <a:cxn ang="0">
                  <a:pos x="122" y="84"/>
                </a:cxn>
                <a:cxn ang="0">
                  <a:pos x="136" y="94"/>
                </a:cxn>
                <a:cxn ang="0">
                  <a:pos x="150" y="96"/>
                </a:cxn>
                <a:cxn ang="0">
                  <a:pos x="166" y="90"/>
                </a:cxn>
                <a:cxn ang="0">
                  <a:pos x="172" y="84"/>
                </a:cxn>
                <a:cxn ang="0">
                  <a:pos x="178" y="72"/>
                </a:cxn>
                <a:cxn ang="0">
                  <a:pos x="186" y="68"/>
                </a:cxn>
                <a:cxn ang="0">
                  <a:pos x="210" y="64"/>
                </a:cxn>
                <a:cxn ang="0">
                  <a:pos x="232" y="60"/>
                </a:cxn>
                <a:cxn ang="0">
                  <a:pos x="282" y="42"/>
                </a:cxn>
                <a:cxn ang="0">
                  <a:pos x="320" y="30"/>
                </a:cxn>
                <a:cxn ang="0">
                  <a:pos x="332" y="30"/>
                </a:cxn>
                <a:cxn ang="0">
                  <a:pos x="342" y="34"/>
                </a:cxn>
                <a:cxn ang="0">
                  <a:pos x="330" y="56"/>
                </a:cxn>
                <a:cxn ang="0">
                  <a:pos x="316" y="70"/>
                </a:cxn>
                <a:cxn ang="0">
                  <a:pos x="282" y="84"/>
                </a:cxn>
                <a:cxn ang="0">
                  <a:pos x="266" y="88"/>
                </a:cxn>
                <a:cxn ang="0">
                  <a:pos x="224" y="92"/>
                </a:cxn>
                <a:cxn ang="0">
                  <a:pos x="198" y="90"/>
                </a:cxn>
                <a:cxn ang="0">
                  <a:pos x="202" y="92"/>
                </a:cxn>
                <a:cxn ang="0">
                  <a:pos x="214" y="104"/>
                </a:cxn>
                <a:cxn ang="0">
                  <a:pos x="216" y="116"/>
                </a:cxn>
                <a:cxn ang="0">
                  <a:pos x="214" y="124"/>
                </a:cxn>
                <a:cxn ang="0">
                  <a:pos x="200" y="134"/>
                </a:cxn>
                <a:cxn ang="0">
                  <a:pos x="182" y="134"/>
                </a:cxn>
                <a:cxn ang="0">
                  <a:pos x="146" y="128"/>
                </a:cxn>
                <a:cxn ang="0">
                  <a:pos x="138" y="126"/>
                </a:cxn>
                <a:cxn ang="0">
                  <a:pos x="120" y="118"/>
                </a:cxn>
                <a:cxn ang="0">
                  <a:pos x="112" y="108"/>
                </a:cxn>
                <a:cxn ang="0">
                  <a:pos x="90" y="108"/>
                </a:cxn>
                <a:cxn ang="0">
                  <a:pos x="82" y="106"/>
                </a:cxn>
                <a:cxn ang="0">
                  <a:pos x="64" y="94"/>
                </a:cxn>
                <a:cxn ang="0">
                  <a:pos x="54" y="84"/>
                </a:cxn>
                <a:cxn ang="0">
                  <a:pos x="50" y="84"/>
                </a:cxn>
                <a:cxn ang="0">
                  <a:pos x="34" y="82"/>
                </a:cxn>
                <a:cxn ang="0">
                  <a:pos x="28" y="78"/>
                </a:cxn>
                <a:cxn ang="0">
                  <a:pos x="16" y="62"/>
                </a:cxn>
                <a:cxn ang="0">
                  <a:pos x="6" y="38"/>
                </a:cxn>
                <a:cxn ang="0">
                  <a:pos x="0" y="12"/>
                </a:cxn>
                <a:cxn ang="0">
                  <a:pos x="0" y="0"/>
                </a:cxn>
                <a:cxn ang="0">
                  <a:pos x="0" y="0"/>
                </a:cxn>
                <a:cxn ang="0">
                  <a:pos x="8" y="16"/>
                </a:cxn>
                <a:cxn ang="0">
                  <a:pos x="12" y="22"/>
                </a:cxn>
                <a:cxn ang="0">
                  <a:pos x="34" y="30"/>
                </a:cxn>
                <a:cxn ang="0">
                  <a:pos x="58" y="30"/>
                </a:cxn>
              </a:cxnLst>
              <a:rect l="0" t="0" r="r" b="b"/>
              <a:pathLst>
                <a:path w="342" h="134">
                  <a:moveTo>
                    <a:pt x="58" y="30"/>
                  </a:moveTo>
                  <a:lnTo>
                    <a:pt x="58" y="30"/>
                  </a:lnTo>
                  <a:lnTo>
                    <a:pt x="58" y="50"/>
                  </a:lnTo>
                  <a:lnTo>
                    <a:pt x="62" y="60"/>
                  </a:lnTo>
                  <a:lnTo>
                    <a:pt x="66" y="68"/>
                  </a:lnTo>
                  <a:lnTo>
                    <a:pt x="66" y="68"/>
                  </a:lnTo>
                  <a:lnTo>
                    <a:pt x="72" y="72"/>
                  </a:lnTo>
                  <a:lnTo>
                    <a:pt x="78" y="74"/>
                  </a:lnTo>
                  <a:lnTo>
                    <a:pt x="90" y="76"/>
                  </a:lnTo>
                  <a:lnTo>
                    <a:pt x="102" y="74"/>
                  </a:lnTo>
                  <a:lnTo>
                    <a:pt x="114" y="70"/>
                  </a:lnTo>
                  <a:lnTo>
                    <a:pt x="114" y="70"/>
                  </a:lnTo>
                  <a:lnTo>
                    <a:pt x="118" y="78"/>
                  </a:lnTo>
                  <a:lnTo>
                    <a:pt x="122" y="84"/>
                  </a:lnTo>
                  <a:lnTo>
                    <a:pt x="128" y="90"/>
                  </a:lnTo>
                  <a:lnTo>
                    <a:pt x="136" y="94"/>
                  </a:lnTo>
                  <a:lnTo>
                    <a:pt x="142" y="96"/>
                  </a:lnTo>
                  <a:lnTo>
                    <a:pt x="150" y="96"/>
                  </a:lnTo>
                  <a:lnTo>
                    <a:pt x="158" y="94"/>
                  </a:lnTo>
                  <a:lnTo>
                    <a:pt x="166" y="90"/>
                  </a:lnTo>
                  <a:lnTo>
                    <a:pt x="166" y="90"/>
                  </a:lnTo>
                  <a:lnTo>
                    <a:pt x="172" y="84"/>
                  </a:lnTo>
                  <a:lnTo>
                    <a:pt x="174" y="78"/>
                  </a:lnTo>
                  <a:lnTo>
                    <a:pt x="178" y="72"/>
                  </a:lnTo>
                  <a:lnTo>
                    <a:pt x="186" y="68"/>
                  </a:lnTo>
                  <a:lnTo>
                    <a:pt x="186" y="68"/>
                  </a:lnTo>
                  <a:lnTo>
                    <a:pt x="198" y="66"/>
                  </a:lnTo>
                  <a:lnTo>
                    <a:pt x="210" y="64"/>
                  </a:lnTo>
                  <a:lnTo>
                    <a:pt x="232" y="60"/>
                  </a:lnTo>
                  <a:lnTo>
                    <a:pt x="232" y="60"/>
                  </a:lnTo>
                  <a:lnTo>
                    <a:pt x="256" y="52"/>
                  </a:lnTo>
                  <a:lnTo>
                    <a:pt x="282" y="42"/>
                  </a:lnTo>
                  <a:lnTo>
                    <a:pt x="308" y="32"/>
                  </a:lnTo>
                  <a:lnTo>
                    <a:pt x="320" y="30"/>
                  </a:lnTo>
                  <a:lnTo>
                    <a:pt x="332" y="30"/>
                  </a:lnTo>
                  <a:lnTo>
                    <a:pt x="332" y="30"/>
                  </a:lnTo>
                  <a:lnTo>
                    <a:pt x="342" y="34"/>
                  </a:lnTo>
                  <a:lnTo>
                    <a:pt x="342" y="34"/>
                  </a:lnTo>
                  <a:lnTo>
                    <a:pt x="336" y="50"/>
                  </a:lnTo>
                  <a:lnTo>
                    <a:pt x="330" y="56"/>
                  </a:lnTo>
                  <a:lnTo>
                    <a:pt x="324" y="64"/>
                  </a:lnTo>
                  <a:lnTo>
                    <a:pt x="316" y="70"/>
                  </a:lnTo>
                  <a:lnTo>
                    <a:pt x="306" y="74"/>
                  </a:lnTo>
                  <a:lnTo>
                    <a:pt x="282" y="84"/>
                  </a:lnTo>
                  <a:lnTo>
                    <a:pt x="282" y="84"/>
                  </a:lnTo>
                  <a:lnTo>
                    <a:pt x="266" y="88"/>
                  </a:lnTo>
                  <a:lnTo>
                    <a:pt x="252" y="90"/>
                  </a:lnTo>
                  <a:lnTo>
                    <a:pt x="224" y="92"/>
                  </a:lnTo>
                  <a:lnTo>
                    <a:pt x="206" y="90"/>
                  </a:lnTo>
                  <a:lnTo>
                    <a:pt x="198" y="90"/>
                  </a:lnTo>
                  <a:lnTo>
                    <a:pt x="198" y="90"/>
                  </a:lnTo>
                  <a:lnTo>
                    <a:pt x="202" y="92"/>
                  </a:lnTo>
                  <a:lnTo>
                    <a:pt x="210" y="98"/>
                  </a:lnTo>
                  <a:lnTo>
                    <a:pt x="214" y="104"/>
                  </a:lnTo>
                  <a:lnTo>
                    <a:pt x="216" y="110"/>
                  </a:lnTo>
                  <a:lnTo>
                    <a:pt x="216" y="116"/>
                  </a:lnTo>
                  <a:lnTo>
                    <a:pt x="214" y="124"/>
                  </a:lnTo>
                  <a:lnTo>
                    <a:pt x="214" y="124"/>
                  </a:lnTo>
                  <a:lnTo>
                    <a:pt x="208" y="130"/>
                  </a:lnTo>
                  <a:lnTo>
                    <a:pt x="200" y="134"/>
                  </a:lnTo>
                  <a:lnTo>
                    <a:pt x="192" y="134"/>
                  </a:lnTo>
                  <a:lnTo>
                    <a:pt x="182" y="134"/>
                  </a:lnTo>
                  <a:lnTo>
                    <a:pt x="164" y="132"/>
                  </a:lnTo>
                  <a:lnTo>
                    <a:pt x="146" y="128"/>
                  </a:lnTo>
                  <a:lnTo>
                    <a:pt x="146" y="128"/>
                  </a:lnTo>
                  <a:lnTo>
                    <a:pt x="138" y="126"/>
                  </a:lnTo>
                  <a:lnTo>
                    <a:pt x="132" y="124"/>
                  </a:lnTo>
                  <a:lnTo>
                    <a:pt x="120" y="118"/>
                  </a:lnTo>
                  <a:lnTo>
                    <a:pt x="112" y="108"/>
                  </a:lnTo>
                  <a:lnTo>
                    <a:pt x="112" y="108"/>
                  </a:lnTo>
                  <a:lnTo>
                    <a:pt x="108" y="110"/>
                  </a:lnTo>
                  <a:lnTo>
                    <a:pt x="90" y="108"/>
                  </a:lnTo>
                  <a:lnTo>
                    <a:pt x="90" y="108"/>
                  </a:lnTo>
                  <a:lnTo>
                    <a:pt x="82" y="106"/>
                  </a:lnTo>
                  <a:lnTo>
                    <a:pt x="74" y="102"/>
                  </a:lnTo>
                  <a:lnTo>
                    <a:pt x="64" y="94"/>
                  </a:lnTo>
                  <a:lnTo>
                    <a:pt x="56" y="86"/>
                  </a:lnTo>
                  <a:lnTo>
                    <a:pt x="54" y="84"/>
                  </a:lnTo>
                  <a:lnTo>
                    <a:pt x="54" y="84"/>
                  </a:lnTo>
                  <a:lnTo>
                    <a:pt x="50" y="84"/>
                  </a:lnTo>
                  <a:lnTo>
                    <a:pt x="44" y="84"/>
                  </a:lnTo>
                  <a:lnTo>
                    <a:pt x="34" y="82"/>
                  </a:lnTo>
                  <a:lnTo>
                    <a:pt x="34" y="82"/>
                  </a:lnTo>
                  <a:lnTo>
                    <a:pt x="28" y="78"/>
                  </a:lnTo>
                  <a:lnTo>
                    <a:pt x="22" y="72"/>
                  </a:lnTo>
                  <a:lnTo>
                    <a:pt x="16" y="62"/>
                  </a:lnTo>
                  <a:lnTo>
                    <a:pt x="10" y="50"/>
                  </a:lnTo>
                  <a:lnTo>
                    <a:pt x="6" y="38"/>
                  </a:lnTo>
                  <a:lnTo>
                    <a:pt x="2" y="24"/>
                  </a:lnTo>
                  <a:lnTo>
                    <a:pt x="0" y="12"/>
                  </a:lnTo>
                  <a:lnTo>
                    <a:pt x="0" y="0"/>
                  </a:lnTo>
                  <a:lnTo>
                    <a:pt x="0" y="0"/>
                  </a:lnTo>
                  <a:lnTo>
                    <a:pt x="0" y="0"/>
                  </a:lnTo>
                  <a:lnTo>
                    <a:pt x="0" y="0"/>
                  </a:lnTo>
                  <a:lnTo>
                    <a:pt x="6" y="10"/>
                  </a:lnTo>
                  <a:lnTo>
                    <a:pt x="8" y="16"/>
                  </a:lnTo>
                  <a:lnTo>
                    <a:pt x="12" y="22"/>
                  </a:lnTo>
                  <a:lnTo>
                    <a:pt x="12" y="22"/>
                  </a:lnTo>
                  <a:lnTo>
                    <a:pt x="24" y="26"/>
                  </a:lnTo>
                  <a:lnTo>
                    <a:pt x="34" y="30"/>
                  </a:lnTo>
                  <a:lnTo>
                    <a:pt x="58" y="30"/>
                  </a:lnTo>
                  <a:lnTo>
                    <a:pt x="58" y="30"/>
                  </a:lnTo>
                  <a:close/>
                </a:path>
              </a:pathLst>
            </a:custGeom>
            <a:grpFill/>
            <a:ln w="9525">
              <a:noFill/>
              <a:round/>
              <a:headEnd/>
              <a:tailEnd/>
            </a:ln>
          </p:spPr>
          <p:txBody>
            <a:bodyPr/>
            <a:lstStyle/>
            <a:p>
              <a:pPr>
                <a:defRPr/>
              </a:pPr>
              <a:endParaRPr lang="ja-JP" altLang="en-US"/>
            </a:p>
          </p:txBody>
        </p:sp>
        <p:sp>
          <p:nvSpPr>
            <p:cNvPr id="68" name="Freeform 108">
              <a:extLst>
                <a:ext uri="{FF2B5EF4-FFF2-40B4-BE49-F238E27FC236}">
                  <a16:creationId xmlns:a16="http://schemas.microsoft.com/office/drawing/2014/main" id="{3DA8FB84-A0BF-4935-BB73-21466283BFB8}"/>
                </a:ext>
              </a:extLst>
            </p:cNvPr>
            <p:cNvSpPr>
              <a:spLocks/>
            </p:cNvSpPr>
            <p:nvPr/>
          </p:nvSpPr>
          <p:spPr bwMode="auto">
            <a:xfrm>
              <a:off x="4310058" y="4919666"/>
              <a:ext cx="63500" cy="184150"/>
            </a:xfrm>
            <a:custGeom>
              <a:avLst/>
              <a:gdLst/>
              <a:ahLst/>
              <a:cxnLst>
                <a:cxn ang="0">
                  <a:pos x="40" y="0"/>
                </a:cxn>
                <a:cxn ang="0">
                  <a:pos x="40" y="0"/>
                </a:cxn>
                <a:cxn ang="0">
                  <a:pos x="34" y="6"/>
                </a:cxn>
                <a:cxn ang="0">
                  <a:pos x="20" y="22"/>
                </a:cxn>
                <a:cxn ang="0">
                  <a:pos x="14" y="32"/>
                </a:cxn>
                <a:cxn ang="0">
                  <a:pos x="6" y="44"/>
                </a:cxn>
                <a:cxn ang="0">
                  <a:pos x="2" y="54"/>
                </a:cxn>
                <a:cxn ang="0">
                  <a:pos x="0" y="66"/>
                </a:cxn>
                <a:cxn ang="0">
                  <a:pos x="0" y="66"/>
                </a:cxn>
                <a:cxn ang="0">
                  <a:pos x="0" y="96"/>
                </a:cxn>
                <a:cxn ang="0">
                  <a:pos x="0" y="106"/>
                </a:cxn>
                <a:cxn ang="0">
                  <a:pos x="2" y="110"/>
                </a:cxn>
                <a:cxn ang="0">
                  <a:pos x="2" y="110"/>
                </a:cxn>
                <a:cxn ang="0">
                  <a:pos x="8" y="116"/>
                </a:cxn>
                <a:cxn ang="0">
                  <a:pos x="8" y="116"/>
                </a:cxn>
                <a:cxn ang="0">
                  <a:pos x="8" y="116"/>
                </a:cxn>
                <a:cxn ang="0">
                  <a:pos x="6" y="90"/>
                </a:cxn>
                <a:cxn ang="0">
                  <a:pos x="6" y="70"/>
                </a:cxn>
                <a:cxn ang="0">
                  <a:pos x="6" y="60"/>
                </a:cxn>
                <a:cxn ang="0">
                  <a:pos x="8" y="52"/>
                </a:cxn>
                <a:cxn ang="0">
                  <a:pos x="8" y="52"/>
                </a:cxn>
                <a:cxn ang="0">
                  <a:pos x="16" y="38"/>
                </a:cxn>
                <a:cxn ang="0">
                  <a:pos x="26" y="20"/>
                </a:cxn>
                <a:cxn ang="0">
                  <a:pos x="40" y="0"/>
                </a:cxn>
                <a:cxn ang="0">
                  <a:pos x="40" y="0"/>
                </a:cxn>
              </a:cxnLst>
              <a:rect l="0" t="0" r="r" b="b"/>
              <a:pathLst>
                <a:path w="40" h="116">
                  <a:moveTo>
                    <a:pt x="40" y="0"/>
                  </a:moveTo>
                  <a:lnTo>
                    <a:pt x="40" y="0"/>
                  </a:lnTo>
                  <a:lnTo>
                    <a:pt x="34" y="6"/>
                  </a:lnTo>
                  <a:lnTo>
                    <a:pt x="20" y="22"/>
                  </a:lnTo>
                  <a:lnTo>
                    <a:pt x="14" y="32"/>
                  </a:lnTo>
                  <a:lnTo>
                    <a:pt x="6" y="44"/>
                  </a:lnTo>
                  <a:lnTo>
                    <a:pt x="2" y="54"/>
                  </a:lnTo>
                  <a:lnTo>
                    <a:pt x="0" y="66"/>
                  </a:lnTo>
                  <a:lnTo>
                    <a:pt x="0" y="66"/>
                  </a:lnTo>
                  <a:lnTo>
                    <a:pt x="0" y="96"/>
                  </a:lnTo>
                  <a:lnTo>
                    <a:pt x="0" y="106"/>
                  </a:lnTo>
                  <a:lnTo>
                    <a:pt x="2" y="110"/>
                  </a:lnTo>
                  <a:lnTo>
                    <a:pt x="2" y="110"/>
                  </a:lnTo>
                  <a:lnTo>
                    <a:pt x="8" y="116"/>
                  </a:lnTo>
                  <a:lnTo>
                    <a:pt x="8" y="116"/>
                  </a:lnTo>
                  <a:lnTo>
                    <a:pt x="8" y="116"/>
                  </a:lnTo>
                  <a:lnTo>
                    <a:pt x="6" y="90"/>
                  </a:lnTo>
                  <a:lnTo>
                    <a:pt x="6" y="70"/>
                  </a:lnTo>
                  <a:lnTo>
                    <a:pt x="6" y="60"/>
                  </a:lnTo>
                  <a:lnTo>
                    <a:pt x="8" y="52"/>
                  </a:lnTo>
                  <a:lnTo>
                    <a:pt x="8" y="52"/>
                  </a:lnTo>
                  <a:lnTo>
                    <a:pt x="16" y="38"/>
                  </a:lnTo>
                  <a:lnTo>
                    <a:pt x="26" y="20"/>
                  </a:lnTo>
                  <a:lnTo>
                    <a:pt x="40" y="0"/>
                  </a:lnTo>
                  <a:lnTo>
                    <a:pt x="40" y="0"/>
                  </a:lnTo>
                  <a:close/>
                </a:path>
              </a:pathLst>
            </a:custGeom>
            <a:grpFill/>
            <a:ln w="9525">
              <a:noFill/>
              <a:round/>
              <a:headEnd/>
              <a:tailEnd/>
            </a:ln>
          </p:spPr>
          <p:txBody>
            <a:bodyPr/>
            <a:lstStyle/>
            <a:p>
              <a:pPr>
                <a:defRPr/>
              </a:pPr>
              <a:endParaRPr lang="ja-JP" altLang="en-US"/>
            </a:p>
          </p:txBody>
        </p:sp>
        <p:sp>
          <p:nvSpPr>
            <p:cNvPr id="69" name="Freeform 109">
              <a:extLst>
                <a:ext uri="{FF2B5EF4-FFF2-40B4-BE49-F238E27FC236}">
                  <a16:creationId xmlns:a16="http://schemas.microsoft.com/office/drawing/2014/main" id="{57B905F6-3F75-4EBF-B3BB-D87AC895EFA5}"/>
                </a:ext>
              </a:extLst>
            </p:cNvPr>
            <p:cNvSpPr>
              <a:spLocks/>
            </p:cNvSpPr>
            <p:nvPr/>
          </p:nvSpPr>
          <p:spPr bwMode="auto">
            <a:xfrm>
              <a:off x="4392608" y="5005391"/>
              <a:ext cx="66675" cy="136525"/>
            </a:xfrm>
            <a:custGeom>
              <a:avLst/>
              <a:gdLst/>
              <a:ahLst/>
              <a:cxnLst>
                <a:cxn ang="0">
                  <a:pos x="42" y="0"/>
                </a:cxn>
                <a:cxn ang="0">
                  <a:pos x="42" y="0"/>
                </a:cxn>
                <a:cxn ang="0">
                  <a:pos x="24" y="18"/>
                </a:cxn>
                <a:cxn ang="0">
                  <a:pos x="10" y="36"/>
                </a:cxn>
                <a:cxn ang="0">
                  <a:pos x="4" y="44"/>
                </a:cxn>
                <a:cxn ang="0">
                  <a:pos x="2" y="52"/>
                </a:cxn>
                <a:cxn ang="0">
                  <a:pos x="2" y="52"/>
                </a:cxn>
                <a:cxn ang="0">
                  <a:pos x="0" y="58"/>
                </a:cxn>
                <a:cxn ang="0">
                  <a:pos x="0" y="66"/>
                </a:cxn>
                <a:cxn ang="0">
                  <a:pos x="4" y="78"/>
                </a:cxn>
                <a:cxn ang="0">
                  <a:pos x="8" y="86"/>
                </a:cxn>
                <a:cxn ang="0">
                  <a:pos x="10" y="86"/>
                </a:cxn>
                <a:cxn ang="0">
                  <a:pos x="12" y="86"/>
                </a:cxn>
                <a:cxn ang="0">
                  <a:pos x="12" y="86"/>
                </a:cxn>
                <a:cxn ang="0">
                  <a:pos x="14" y="84"/>
                </a:cxn>
                <a:cxn ang="0">
                  <a:pos x="14" y="80"/>
                </a:cxn>
                <a:cxn ang="0">
                  <a:pos x="12" y="72"/>
                </a:cxn>
                <a:cxn ang="0">
                  <a:pos x="10" y="60"/>
                </a:cxn>
                <a:cxn ang="0">
                  <a:pos x="12" y="52"/>
                </a:cxn>
                <a:cxn ang="0">
                  <a:pos x="14" y="44"/>
                </a:cxn>
                <a:cxn ang="0">
                  <a:pos x="14" y="44"/>
                </a:cxn>
                <a:cxn ang="0">
                  <a:pos x="22" y="28"/>
                </a:cxn>
                <a:cxn ang="0">
                  <a:pos x="32" y="14"/>
                </a:cxn>
                <a:cxn ang="0">
                  <a:pos x="42" y="0"/>
                </a:cxn>
                <a:cxn ang="0">
                  <a:pos x="42" y="0"/>
                </a:cxn>
              </a:cxnLst>
              <a:rect l="0" t="0" r="r" b="b"/>
              <a:pathLst>
                <a:path w="42" h="86">
                  <a:moveTo>
                    <a:pt x="42" y="0"/>
                  </a:moveTo>
                  <a:lnTo>
                    <a:pt x="42" y="0"/>
                  </a:lnTo>
                  <a:lnTo>
                    <a:pt x="24" y="18"/>
                  </a:lnTo>
                  <a:lnTo>
                    <a:pt x="10" y="36"/>
                  </a:lnTo>
                  <a:lnTo>
                    <a:pt x="4" y="44"/>
                  </a:lnTo>
                  <a:lnTo>
                    <a:pt x="2" y="52"/>
                  </a:lnTo>
                  <a:lnTo>
                    <a:pt x="2" y="52"/>
                  </a:lnTo>
                  <a:lnTo>
                    <a:pt x="0" y="58"/>
                  </a:lnTo>
                  <a:lnTo>
                    <a:pt x="0" y="66"/>
                  </a:lnTo>
                  <a:lnTo>
                    <a:pt x="4" y="78"/>
                  </a:lnTo>
                  <a:lnTo>
                    <a:pt x="8" y="86"/>
                  </a:lnTo>
                  <a:lnTo>
                    <a:pt x="10" y="86"/>
                  </a:lnTo>
                  <a:lnTo>
                    <a:pt x="12" y="86"/>
                  </a:lnTo>
                  <a:lnTo>
                    <a:pt x="12" y="86"/>
                  </a:lnTo>
                  <a:lnTo>
                    <a:pt x="14" y="84"/>
                  </a:lnTo>
                  <a:lnTo>
                    <a:pt x="14" y="80"/>
                  </a:lnTo>
                  <a:lnTo>
                    <a:pt x="12" y="72"/>
                  </a:lnTo>
                  <a:lnTo>
                    <a:pt x="10" y="60"/>
                  </a:lnTo>
                  <a:lnTo>
                    <a:pt x="12" y="52"/>
                  </a:lnTo>
                  <a:lnTo>
                    <a:pt x="14" y="44"/>
                  </a:lnTo>
                  <a:lnTo>
                    <a:pt x="14" y="44"/>
                  </a:lnTo>
                  <a:lnTo>
                    <a:pt x="22" y="28"/>
                  </a:lnTo>
                  <a:lnTo>
                    <a:pt x="32" y="14"/>
                  </a:lnTo>
                  <a:lnTo>
                    <a:pt x="42" y="0"/>
                  </a:lnTo>
                  <a:lnTo>
                    <a:pt x="42" y="0"/>
                  </a:lnTo>
                  <a:close/>
                </a:path>
              </a:pathLst>
            </a:custGeom>
            <a:grpFill/>
            <a:ln w="9525">
              <a:noFill/>
              <a:round/>
              <a:headEnd/>
              <a:tailEnd/>
            </a:ln>
          </p:spPr>
          <p:txBody>
            <a:bodyPr/>
            <a:lstStyle/>
            <a:p>
              <a:pPr>
                <a:defRPr/>
              </a:pPr>
              <a:endParaRPr lang="ja-JP" altLang="en-US"/>
            </a:p>
          </p:txBody>
        </p:sp>
        <p:sp>
          <p:nvSpPr>
            <p:cNvPr id="70" name="Freeform 110">
              <a:extLst>
                <a:ext uri="{FF2B5EF4-FFF2-40B4-BE49-F238E27FC236}">
                  <a16:creationId xmlns:a16="http://schemas.microsoft.com/office/drawing/2014/main" id="{3CCAAA7A-5DC6-46E1-AA2F-78012932C503}"/>
                </a:ext>
              </a:extLst>
            </p:cNvPr>
            <p:cNvSpPr>
              <a:spLocks/>
            </p:cNvSpPr>
            <p:nvPr/>
          </p:nvSpPr>
          <p:spPr bwMode="auto">
            <a:xfrm>
              <a:off x="3954458" y="4818066"/>
              <a:ext cx="342900" cy="76200"/>
            </a:xfrm>
            <a:custGeom>
              <a:avLst/>
              <a:gdLst/>
              <a:ahLst/>
              <a:cxnLst>
                <a:cxn ang="0">
                  <a:pos x="116" y="0"/>
                </a:cxn>
                <a:cxn ang="0">
                  <a:pos x="116" y="0"/>
                </a:cxn>
                <a:cxn ang="0">
                  <a:pos x="128" y="2"/>
                </a:cxn>
                <a:cxn ang="0">
                  <a:pos x="142" y="6"/>
                </a:cxn>
                <a:cxn ang="0">
                  <a:pos x="166" y="12"/>
                </a:cxn>
                <a:cxn ang="0">
                  <a:pos x="166" y="12"/>
                </a:cxn>
                <a:cxn ang="0">
                  <a:pos x="178" y="14"/>
                </a:cxn>
                <a:cxn ang="0">
                  <a:pos x="192" y="16"/>
                </a:cxn>
                <a:cxn ang="0">
                  <a:pos x="206" y="18"/>
                </a:cxn>
                <a:cxn ang="0">
                  <a:pos x="212" y="20"/>
                </a:cxn>
                <a:cxn ang="0">
                  <a:pos x="216" y="22"/>
                </a:cxn>
                <a:cxn ang="0">
                  <a:pos x="216" y="22"/>
                </a:cxn>
                <a:cxn ang="0">
                  <a:pos x="212" y="30"/>
                </a:cxn>
                <a:cxn ang="0">
                  <a:pos x="206" y="36"/>
                </a:cxn>
                <a:cxn ang="0">
                  <a:pos x="192" y="48"/>
                </a:cxn>
                <a:cxn ang="0">
                  <a:pos x="192" y="48"/>
                </a:cxn>
                <a:cxn ang="0">
                  <a:pos x="192" y="46"/>
                </a:cxn>
                <a:cxn ang="0">
                  <a:pos x="192" y="46"/>
                </a:cxn>
                <a:cxn ang="0">
                  <a:pos x="186" y="46"/>
                </a:cxn>
                <a:cxn ang="0">
                  <a:pos x="164" y="40"/>
                </a:cxn>
                <a:cxn ang="0">
                  <a:pos x="164" y="40"/>
                </a:cxn>
                <a:cxn ang="0">
                  <a:pos x="126" y="30"/>
                </a:cxn>
                <a:cxn ang="0">
                  <a:pos x="106" y="22"/>
                </a:cxn>
                <a:cxn ang="0">
                  <a:pos x="106" y="22"/>
                </a:cxn>
                <a:cxn ang="0">
                  <a:pos x="92" y="22"/>
                </a:cxn>
                <a:cxn ang="0">
                  <a:pos x="38" y="20"/>
                </a:cxn>
                <a:cxn ang="0">
                  <a:pos x="38" y="20"/>
                </a:cxn>
                <a:cxn ang="0">
                  <a:pos x="24" y="18"/>
                </a:cxn>
                <a:cxn ang="0">
                  <a:pos x="14" y="14"/>
                </a:cxn>
                <a:cxn ang="0">
                  <a:pos x="6" y="8"/>
                </a:cxn>
                <a:cxn ang="0">
                  <a:pos x="0" y="0"/>
                </a:cxn>
                <a:cxn ang="0">
                  <a:pos x="0" y="0"/>
                </a:cxn>
                <a:cxn ang="0">
                  <a:pos x="14" y="4"/>
                </a:cxn>
                <a:cxn ang="0">
                  <a:pos x="14" y="4"/>
                </a:cxn>
                <a:cxn ang="0">
                  <a:pos x="40" y="4"/>
                </a:cxn>
                <a:cxn ang="0">
                  <a:pos x="66" y="2"/>
                </a:cxn>
                <a:cxn ang="0">
                  <a:pos x="90" y="0"/>
                </a:cxn>
                <a:cxn ang="0">
                  <a:pos x="116" y="0"/>
                </a:cxn>
                <a:cxn ang="0">
                  <a:pos x="116" y="0"/>
                </a:cxn>
              </a:cxnLst>
              <a:rect l="0" t="0" r="r" b="b"/>
              <a:pathLst>
                <a:path w="216" h="48">
                  <a:moveTo>
                    <a:pt x="116" y="0"/>
                  </a:moveTo>
                  <a:lnTo>
                    <a:pt x="116" y="0"/>
                  </a:lnTo>
                  <a:lnTo>
                    <a:pt x="128" y="2"/>
                  </a:lnTo>
                  <a:lnTo>
                    <a:pt x="142" y="6"/>
                  </a:lnTo>
                  <a:lnTo>
                    <a:pt x="166" y="12"/>
                  </a:lnTo>
                  <a:lnTo>
                    <a:pt x="166" y="12"/>
                  </a:lnTo>
                  <a:lnTo>
                    <a:pt x="178" y="14"/>
                  </a:lnTo>
                  <a:lnTo>
                    <a:pt x="192" y="16"/>
                  </a:lnTo>
                  <a:lnTo>
                    <a:pt x="206" y="18"/>
                  </a:lnTo>
                  <a:lnTo>
                    <a:pt x="212" y="20"/>
                  </a:lnTo>
                  <a:lnTo>
                    <a:pt x="216" y="22"/>
                  </a:lnTo>
                  <a:lnTo>
                    <a:pt x="216" y="22"/>
                  </a:lnTo>
                  <a:lnTo>
                    <a:pt x="212" y="30"/>
                  </a:lnTo>
                  <a:lnTo>
                    <a:pt x="206" y="36"/>
                  </a:lnTo>
                  <a:lnTo>
                    <a:pt x="192" y="48"/>
                  </a:lnTo>
                  <a:lnTo>
                    <a:pt x="192" y="48"/>
                  </a:lnTo>
                  <a:lnTo>
                    <a:pt x="192" y="46"/>
                  </a:lnTo>
                  <a:lnTo>
                    <a:pt x="192" y="46"/>
                  </a:lnTo>
                  <a:lnTo>
                    <a:pt x="186" y="46"/>
                  </a:lnTo>
                  <a:lnTo>
                    <a:pt x="164" y="40"/>
                  </a:lnTo>
                  <a:lnTo>
                    <a:pt x="164" y="40"/>
                  </a:lnTo>
                  <a:lnTo>
                    <a:pt x="126" y="30"/>
                  </a:lnTo>
                  <a:lnTo>
                    <a:pt x="106" y="22"/>
                  </a:lnTo>
                  <a:lnTo>
                    <a:pt x="106" y="22"/>
                  </a:lnTo>
                  <a:lnTo>
                    <a:pt x="92" y="22"/>
                  </a:lnTo>
                  <a:lnTo>
                    <a:pt x="38" y="20"/>
                  </a:lnTo>
                  <a:lnTo>
                    <a:pt x="38" y="20"/>
                  </a:lnTo>
                  <a:lnTo>
                    <a:pt x="24" y="18"/>
                  </a:lnTo>
                  <a:lnTo>
                    <a:pt x="14" y="14"/>
                  </a:lnTo>
                  <a:lnTo>
                    <a:pt x="6" y="8"/>
                  </a:lnTo>
                  <a:lnTo>
                    <a:pt x="0" y="0"/>
                  </a:lnTo>
                  <a:lnTo>
                    <a:pt x="0" y="0"/>
                  </a:lnTo>
                  <a:lnTo>
                    <a:pt x="14" y="4"/>
                  </a:lnTo>
                  <a:lnTo>
                    <a:pt x="14" y="4"/>
                  </a:lnTo>
                  <a:lnTo>
                    <a:pt x="40" y="4"/>
                  </a:lnTo>
                  <a:lnTo>
                    <a:pt x="66" y="2"/>
                  </a:lnTo>
                  <a:lnTo>
                    <a:pt x="90" y="0"/>
                  </a:lnTo>
                  <a:lnTo>
                    <a:pt x="116" y="0"/>
                  </a:lnTo>
                  <a:lnTo>
                    <a:pt x="116" y="0"/>
                  </a:lnTo>
                  <a:close/>
                </a:path>
              </a:pathLst>
            </a:custGeom>
            <a:grpFill/>
            <a:ln w="9525">
              <a:noFill/>
              <a:round/>
              <a:headEnd/>
              <a:tailEnd/>
            </a:ln>
          </p:spPr>
          <p:txBody>
            <a:bodyPr/>
            <a:lstStyle/>
            <a:p>
              <a:pPr>
                <a:defRPr/>
              </a:pPr>
              <a:endParaRPr lang="ja-JP" altLang="en-US"/>
            </a:p>
          </p:txBody>
        </p:sp>
      </p:grpSp>
      <p:pic>
        <p:nvPicPr>
          <p:cNvPr id="74" name="図 73" descr="アイコン&#10;&#10;自動的に生成された説明">
            <a:extLst>
              <a:ext uri="{FF2B5EF4-FFF2-40B4-BE49-F238E27FC236}">
                <a16:creationId xmlns:a16="http://schemas.microsoft.com/office/drawing/2014/main" id="{237A40E8-811E-4044-978B-4614BAC194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5181" y="2186242"/>
            <a:ext cx="3724105" cy="3724105"/>
          </a:xfrm>
          <a:prstGeom prst="rect">
            <a:avLst/>
          </a:prstGeom>
        </p:spPr>
      </p:pic>
    </p:spTree>
    <p:extLst>
      <p:ext uri="{BB962C8B-B14F-4D97-AF65-F5344CB8AC3E}">
        <p14:creationId xmlns:p14="http://schemas.microsoft.com/office/powerpoint/2010/main" val="388977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par>
                                <p:cTn id="8" presetID="10" presetClass="entr" presetSubtype="0" fill="hold"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fade">
                                      <p:cBhvr>
                                        <p:cTn id="10" dur="500"/>
                                        <p:tgtEl>
                                          <p:spTgt spid="5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2606</TotalTime>
  <Words>254</Words>
  <Application>Microsoft Office PowerPoint</Application>
  <PresentationFormat>画面に合わせる (4:3)</PresentationFormat>
  <Paragraphs>23</Paragraphs>
  <Slides>7</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7</vt:i4>
      </vt:variant>
    </vt:vector>
  </HeadingPairs>
  <TitlesOfParts>
    <vt:vector size="13" baseType="lpstr">
      <vt:lpstr>MS UI Gothic</vt:lpstr>
      <vt:lpstr>Arial</vt:lpstr>
      <vt:lpstr>Calibri</vt:lpstr>
      <vt:lpstr>Calibri Light</vt:lpstr>
      <vt:lpstr>Wingdings</vt:lpstr>
      <vt:lpstr>Office テーマ</vt:lpstr>
      <vt:lpstr>Free Kanji Material  無料漢字教材 kanji0041-0044　新城直樹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新城　直樹</dc:creator>
  <cp:lastModifiedBy>新城　直樹</cp:lastModifiedBy>
  <cp:revision>75</cp:revision>
  <dcterms:created xsi:type="dcterms:W3CDTF">2022-02-04T14:29:48Z</dcterms:created>
  <dcterms:modified xsi:type="dcterms:W3CDTF">2022-03-12T07:37:44Z</dcterms:modified>
</cp:coreProperties>
</file>