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542" r:id="rId2"/>
    <p:sldId id="543" r:id="rId3"/>
    <p:sldId id="541" r:id="rId4"/>
    <p:sldId id="536" r:id="rId5"/>
    <p:sldId id="780" r:id="rId6"/>
    <p:sldId id="779" r:id="rId7"/>
    <p:sldId id="537" r:id="rId8"/>
    <p:sldId id="683" r:id="rId9"/>
    <p:sldId id="781"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8585"/>
    <a:srgbClr val="66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958" autoAdjust="0"/>
    <p:restoredTop sz="94343" autoAdjust="0"/>
  </p:normalViewPr>
  <p:slideViewPr>
    <p:cSldViewPr snapToGrid="0">
      <p:cViewPr varScale="1">
        <p:scale>
          <a:sx n="60" d="100"/>
          <a:sy n="60" d="100"/>
        </p:scale>
        <p:origin x="414"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5861C9E-7B3A-47EE-88E2-79A140177EA9}" type="datetimeFigureOut">
              <a:rPr kumimoji="1" lang="ja-JP" altLang="en-US" smtClean="0"/>
              <a:t>2022/3/15</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5D5C817-6623-40DE-A847-5EAA430C9192}" type="slidenum">
              <a:rPr kumimoji="1" lang="ja-JP" altLang="en-US" smtClean="0"/>
              <a:t>‹#›</a:t>
            </a:fld>
            <a:endParaRPr kumimoji="1" lang="ja-JP" altLang="en-US"/>
          </a:p>
        </p:txBody>
      </p:sp>
    </p:spTree>
    <p:extLst>
      <p:ext uri="{BB962C8B-B14F-4D97-AF65-F5344CB8AC3E}">
        <p14:creationId xmlns:p14="http://schemas.microsoft.com/office/powerpoint/2010/main" val="41724535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D0FD4383-7BB4-4322-897D-4583DF9737B8}" type="slidenum">
              <a:rPr kumimoji="1" lang="ja-JP" altLang="en-US" smtClean="0"/>
              <a:t>7</a:t>
            </a:fld>
            <a:endParaRPr kumimoji="1" lang="ja-JP" altLang="en-US"/>
          </a:p>
        </p:txBody>
      </p:sp>
    </p:spTree>
    <p:extLst>
      <p:ext uri="{BB962C8B-B14F-4D97-AF65-F5344CB8AC3E}">
        <p14:creationId xmlns:p14="http://schemas.microsoft.com/office/powerpoint/2010/main" val="22965786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20997046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42299306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23915581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37177716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7819932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17BF8274-35F6-4B64-8986-3AF2353B22F2}" type="datetimeFigureOut">
              <a:rPr kumimoji="1" lang="ja-JP" altLang="en-US" smtClean="0"/>
              <a:t>2022/3/15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4428282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17BF8274-35F6-4B64-8986-3AF2353B22F2}" type="datetimeFigureOut">
              <a:rPr kumimoji="1" lang="ja-JP" altLang="en-US" smtClean="0"/>
              <a:t>2022/3/15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26673784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7BF8274-35F6-4B64-8986-3AF2353B22F2}" type="datetimeFigureOut">
              <a:rPr kumimoji="1" lang="ja-JP" altLang="en-US" smtClean="0"/>
              <a:t>2022/3/15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0311708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BF8274-35F6-4B64-8986-3AF2353B22F2}" type="datetimeFigureOut">
              <a:rPr kumimoji="1" lang="ja-JP" altLang="en-US" smtClean="0"/>
              <a:t>2022/3/15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4293479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7BF8274-35F6-4B64-8986-3AF2353B22F2}" type="datetimeFigureOut">
              <a:rPr kumimoji="1" lang="ja-JP" altLang="en-US" smtClean="0"/>
              <a:t>2022/3/15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39666938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7BF8274-35F6-4B64-8986-3AF2353B22F2}" type="datetimeFigureOut">
              <a:rPr kumimoji="1" lang="ja-JP" altLang="en-US" smtClean="0"/>
              <a:t>2022/3/15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731403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BF8274-35F6-4B64-8986-3AF2353B22F2}" type="datetimeFigureOut">
              <a:rPr kumimoji="1" lang="ja-JP" altLang="en-US" smtClean="0"/>
              <a:t>2022/3/15</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32863200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isu.skr.u-ryukyu.ac.jp/staff/arashiro/"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png"/><Relationship Id="rId1" Type="http://schemas.openxmlformats.org/officeDocument/2006/relationships/slideLayout" Target="../slideLayouts/slideLayout7.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5.png"/><Relationship Id="rId1" Type="http://schemas.openxmlformats.org/officeDocument/2006/relationships/slideLayout" Target="../slideLayouts/slideLayout7.xml"/><Relationship Id="rId4" Type="http://schemas.openxmlformats.org/officeDocument/2006/relationships/image" Target="../media/image12.gif"/></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8" Type="http://schemas.openxmlformats.org/officeDocument/2006/relationships/image" Target="../media/image20.png"/><Relationship Id="rId3" Type="http://schemas.openxmlformats.org/officeDocument/2006/relationships/image" Target="../media/image15.png"/><Relationship Id="rId7" Type="http://schemas.openxmlformats.org/officeDocument/2006/relationships/image" Target="../media/image19.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18.png"/><Relationship Id="rId5" Type="http://schemas.openxmlformats.org/officeDocument/2006/relationships/image" Target="../media/image17.png"/><Relationship Id="rId4" Type="http://schemas.openxmlformats.org/officeDocument/2006/relationships/image" Target="../media/image16.png"/><Relationship Id="rId9" Type="http://schemas.openxmlformats.org/officeDocument/2006/relationships/image" Target="../media/image21.png"/></Relationships>
</file>

<file path=ppt/slides/_rels/slide8.xml.rels><?xml version="1.0" encoding="UTF-8" standalone="yes"?>
<Relationships xmlns="http://schemas.openxmlformats.org/package/2006/relationships"><Relationship Id="rId8" Type="http://schemas.openxmlformats.org/officeDocument/2006/relationships/image" Target="../media/image28.png"/><Relationship Id="rId3" Type="http://schemas.openxmlformats.org/officeDocument/2006/relationships/image" Target="../media/image23.png"/><Relationship Id="rId7" Type="http://schemas.openxmlformats.org/officeDocument/2006/relationships/image" Target="../media/image27.png"/><Relationship Id="rId2" Type="http://schemas.openxmlformats.org/officeDocument/2006/relationships/image" Target="../media/image22.png"/><Relationship Id="rId1" Type="http://schemas.openxmlformats.org/officeDocument/2006/relationships/slideLayout" Target="../slideLayouts/slideLayout7.xml"/><Relationship Id="rId6" Type="http://schemas.openxmlformats.org/officeDocument/2006/relationships/image" Target="../media/image26.png"/><Relationship Id="rId5" Type="http://schemas.openxmlformats.org/officeDocument/2006/relationships/image" Target="../media/image25.png"/><Relationship Id="rId4" Type="http://schemas.openxmlformats.org/officeDocument/2006/relationships/image" Target="../media/image24.png"/><Relationship Id="rId9" Type="http://schemas.openxmlformats.org/officeDocument/2006/relationships/image" Target="../media/image29.png"/></Relationships>
</file>

<file path=ppt/slides/_rels/slide9.xml.rels><?xml version="1.0" encoding="UTF-8" standalone="yes"?>
<Relationships xmlns="http://schemas.openxmlformats.org/package/2006/relationships"><Relationship Id="rId8" Type="http://schemas.openxmlformats.org/officeDocument/2006/relationships/image" Target="../media/image25.png"/><Relationship Id="rId3" Type="http://schemas.openxmlformats.org/officeDocument/2006/relationships/image" Target="../media/image31.png"/><Relationship Id="rId7" Type="http://schemas.openxmlformats.org/officeDocument/2006/relationships/image" Target="../media/image35.png"/><Relationship Id="rId12" Type="http://schemas.openxmlformats.org/officeDocument/2006/relationships/image" Target="../media/image37.png"/><Relationship Id="rId2" Type="http://schemas.openxmlformats.org/officeDocument/2006/relationships/image" Target="../media/image30.png"/><Relationship Id="rId1" Type="http://schemas.openxmlformats.org/officeDocument/2006/relationships/slideLayout" Target="../slideLayouts/slideLayout7.xml"/><Relationship Id="rId6" Type="http://schemas.openxmlformats.org/officeDocument/2006/relationships/image" Target="../media/image34.png"/><Relationship Id="rId11" Type="http://schemas.openxmlformats.org/officeDocument/2006/relationships/image" Target="../media/image36.png"/><Relationship Id="rId5" Type="http://schemas.openxmlformats.org/officeDocument/2006/relationships/image" Target="../media/image33.png"/><Relationship Id="rId10" Type="http://schemas.openxmlformats.org/officeDocument/2006/relationships/image" Target="../media/image24.png"/><Relationship Id="rId4" Type="http://schemas.openxmlformats.org/officeDocument/2006/relationships/image" Target="../media/image32.png"/><Relationship Id="rId9" Type="http://schemas.openxmlformats.org/officeDocument/2006/relationships/image" Target="../media/image2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C531263-49D2-4561-B366-19685FC98532}"/>
              </a:ext>
            </a:extLst>
          </p:cNvPr>
          <p:cNvSpPr>
            <a:spLocks noGrp="1"/>
          </p:cNvSpPr>
          <p:nvPr>
            <p:ph type="title"/>
          </p:nvPr>
        </p:nvSpPr>
        <p:spPr>
          <a:xfrm>
            <a:off x="276046" y="365126"/>
            <a:ext cx="8086290" cy="1325563"/>
          </a:xfrm>
        </p:spPr>
        <p:txBody>
          <a:bodyPr>
            <a:normAutofit/>
          </a:bodyPr>
          <a:lstStyle/>
          <a:p>
            <a:pPr algn="r"/>
            <a:r>
              <a:rPr kumimoji="1" lang="en-US" altLang="ja-JP" dirty="0"/>
              <a:t>Free Kanji Material  </a:t>
            </a:r>
            <a:r>
              <a:rPr kumimoji="1" lang="ja-JP" altLang="en-US" dirty="0"/>
              <a:t>無料漢字教材</a:t>
            </a:r>
            <a:br>
              <a:rPr kumimoji="1" lang="en-US" altLang="ja-JP" dirty="0"/>
            </a:br>
            <a:r>
              <a:rPr kumimoji="1" lang="en-US" altLang="ja-JP" sz="3600" dirty="0">
                <a:solidFill>
                  <a:srgbClr val="FF0000"/>
                </a:solidFill>
                <a:highlight>
                  <a:srgbClr val="FFFF00"/>
                </a:highlight>
              </a:rPr>
              <a:t>kanji0282-0284</a:t>
            </a:r>
            <a:r>
              <a:rPr lang="ja-JP" altLang="en-US" sz="3600" dirty="0"/>
              <a:t>　新城直樹</a:t>
            </a:r>
            <a:endParaRPr kumimoji="1" lang="ja-JP" altLang="en-US" sz="3600" dirty="0"/>
          </a:p>
        </p:txBody>
      </p:sp>
      <p:sp>
        <p:nvSpPr>
          <p:cNvPr id="3" name="コンテンツ プレースホルダー 2">
            <a:extLst>
              <a:ext uri="{FF2B5EF4-FFF2-40B4-BE49-F238E27FC236}">
                <a16:creationId xmlns:a16="http://schemas.microsoft.com/office/drawing/2014/main" id="{65CAA980-FE4A-48E0-826A-3FA6EF638441}"/>
              </a:ext>
            </a:extLst>
          </p:cNvPr>
          <p:cNvSpPr>
            <a:spLocks noGrp="1"/>
          </p:cNvSpPr>
          <p:nvPr>
            <p:ph idx="1"/>
          </p:nvPr>
        </p:nvSpPr>
        <p:spPr>
          <a:xfrm>
            <a:off x="276046" y="2141536"/>
            <a:ext cx="8351760" cy="4351338"/>
          </a:xfrm>
        </p:spPr>
        <p:txBody>
          <a:bodyPr>
            <a:normAutofit fontScale="92500"/>
          </a:bodyPr>
          <a:lstStyle/>
          <a:p>
            <a:pPr marL="0" indent="0">
              <a:buNone/>
            </a:pPr>
            <a:r>
              <a:rPr kumimoji="1" lang="ja-JP" altLang="en-US" dirty="0"/>
              <a:t>　本漢字教材は個人、法人、商用、非商用問わず無料でご利用頂けます。</a:t>
            </a:r>
          </a:p>
          <a:p>
            <a:pPr marL="0" indent="0">
              <a:buNone/>
            </a:pPr>
            <a:r>
              <a:rPr kumimoji="1" lang="ja-JP" altLang="en-US" dirty="0"/>
              <a:t>　ただし，一部</a:t>
            </a:r>
            <a:r>
              <a:rPr lang="ja-JP" altLang="en-US" dirty="0"/>
              <a:t>の</a:t>
            </a:r>
            <a:r>
              <a:rPr kumimoji="1" lang="ja-JP" altLang="en-US" dirty="0"/>
              <a:t>画像ファイルはクリエイティブ・コモンズ・ライセンスに基づいて利用していますので，例えば，ご自身で加工・編集したものを公開・配布する場合は自己責任で条件をお守りください。</a:t>
            </a:r>
          </a:p>
          <a:p>
            <a:pPr marL="0" indent="0">
              <a:buNone/>
            </a:pPr>
            <a:r>
              <a:rPr kumimoji="1" lang="ja-JP" altLang="en-US" dirty="0"/>
              <a:t>　書き順の</a:t>
            </a:r>
            <a:r>
              <a:rPr kumimoji="1" lang="en-US" altLang="ja-JP" dirty="0"/>
              <a:t>GIF</a:t>
            </a:r>
            <a:r>
              <a:rPr kumimoji="1" lang="ja-JP" altLang="en-US" dirty="0"/>
              <a:t>ファイルは全て新城が作成したものです。書き順の</a:t>
            </a:r>
            <a:r>
              <a:rPr kumimoji="1" lang="en-US" altLang="ja-JP" dirty="0"/>
              <a:t>GIF</a:t>
            </a:r>
            <a:r>
              <a:rPr kumimoji="1" lang="ja-JP" altLang="en-US" dirty="0"/>
              <a:t>ファイルを編集・加工するために編集用ファイルがほしいという方はご連絡ください（</a:t>
            </a:r>
            <a:r>
              <a:rPr kumimoji="1" lang="en-US" altLang="ja-JP" dirty="0"/>
              <a:t>RealPaint</a:t>
            </a:r>
            <a:r>
              <a:rPr kumimoji="1" lang="ja-JP" altLang="en-US" dirty="0"/>
              <a:t>で作成しましたので，</a:t>
            </a:r>
            <a:r>
              <a:rPr kumimoji="1" lang="en-US" altLang="ja-JP" dirty="0"/>
              <a:t>rli</a:t>
            </a:r>
            <a:r>
              <a:rPr kumimoji="1" lang="ja-JP" altLang="en-US" dirty="0"/>
              <a:t>ファイルをお渡しします）。</a:t>
            </a:r>
          </a:p>
        </p:txBody>
      </p:sp>
    </p:spTree>
    <p:extLst>
      <p:ext uri="{BB962C8B-B14F-4D97-AF65-F5344CB8AC3E}">
        <p14:creationId xmlns:p14="http://schemas.microsoft.com/office/powerpoint/2010/main" val="7840342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E21242BE-93A4-42A6-A9D6-5063E40DDE62}"/>
              </a:ext>
            </a:extLst>
          </p:cNvPr>
          <p:cNvSpPr txBox="1"/>
          <p:nvPr/>
        </p:nvSpPr>
        <p:spPr>
          <a:xfrm>
            <a:off x="426720" y="1719031"/>
            <a:ext cx="8290560" cy="646331"/>
          </a:xfrm>
          <a:prstGeom prst="rect">
            <a:avLst/>
          </a:prstGeom>
          <a:noFill/>
        </p:spPr>
        <p:txBody>
          <a:bodyPr wrap="square">
            <a:spAutoFit/>
          </a:bodyPr>
          <a:lstStyle/>
          <a:p>
            <a:r>
              <a:rPr lang="ja-JP" altLang="en-US" sz="3600" dirty="0">
                <a:hlinkClick r:id="rId2"/>
              </a:rPr>
              <a:t>http://isu.skr.u-ryukyu.ac.jp/staff/arashiro/</a:t>
            </a:r>
            <a:endParaRPr lang="ja-JP" altLang="en-US" sz="3600" dirty="0"/>
          </a:p>
        </p:txBody>
      </p:sp>
      <p:pic>
        <p:nvPicPr>
          <p:cNvPr id="5" name="図 4">
            <a:extLst>
              <a:ext uri="{FF2B5EF4-FFF2-40B4-BE49-F238E27FC236}">
                <a16:creationId xmlns:a16="http://schemas.microsoft.com/office/drawing/2014/main" id="{1DA3ADFE-648B-4543-AE3D-D7BF18E8E7DA}"/>
              </a:ext>
            </a:extLst>
          </p:cNvPr>
          <p:cNvPicPr>
            <a:picLocks noChangeAspect="1"/>
          </p:cNvPicPr>
          <p:nvPr/>
        </p:nvPicPr>
        <p:blipFill>
          <a:blip r:embed="rId3"/>
          <a:stretch>
            <a:fillRect/>
          </a:stretch>
        </p:blipFill>
        <p:spPr>
          <a:xfrm>
            <a:off x="1511630" y="2275223"/>
            <a:ext cx="6120740" cy="4407556"/>
          </a:xfrm>
          <a:prstGeom prst="rect">
            <a:avLst/>
          </a:prstGeom>
        </p:spPr>
      </p:pic>
      <p:sp>
        <p:nvSpPr>
          <p:cNvPr id="7" name="テキスト ボックス 6">
            <a:extLst>
              <a:ext uri="{FF2B5EF4-FFF2-40B4-BE49-F238E27FC236}">
                <a16:creationId xmlns:a16="http://schemas.microsoft.com/office/drawing/2014/main" id="{32866A8E-051B-470C-9EC4-C2AEDAD3794F}"/>
              </a:ext>
            </a:extLst>
          </p:cNvPr>
          <p:cNvSpPr txBox="1"/>
          <p:nvPr/>
        </p:nvSpPr>
        <p:spPr>
          <a:xfrm>
            <a:off x="172720" y="175221"/>
            <a:ext cx="8798560" cy="1754326"/>
          </a:xfrm>
          <a:prstGeom prst="rect">
            <a:avLst/>
          </a:prstGeom>
          <a:noFill/>
        </p:spPr>
        <p:txBody>
          <a:bodyPr wrap="square">
            <a:spAutoFit/>
          </a:bodyPr>
          <a:lstStyle/>
          <a:p>
            <a:r>
              <a:rPr kumimoji="1" lang="ja-JP" altLang="en-US" sz="3600" dirty="0"/>
              <a:t>本教材は，下記の</a:t>
            </a:r>
            <a:r>
              <a:rPr kumimoji="1" lang="en-US" altLang="ja-JP" sz="3600" dirty="0" err="1"/>
              <a:t>PRQMaker</a:t>
            </a:r>
            <a:r>
              <a:rPr kumimoji="1" lang="ja-JP" altLang="en-US" sz="3600" dirty="0"/>
              <a:t>の語彙リスト（</a:t>
            </a:r>
            <a:r>
              <a:rPr kumimoji="1" lang="en-US" altLang="ja-JP" sz="3600" dirty="0"/>
              <a:t>1006kanji_VocabularyList.xlsx</a:t>
            </a:r>
            <a:r>
              <a:rPr kumimoji="1" lang="ja-JP" altLang="en-US" sz="3600" dirty="0"/>
              <a:t>）に基づき作成しています。</a:t>
            </a:r>
            <a:endParaRPr lang="ja-JP" altLang="en-US" sz="3600" dirty="0"/>
          </a:p>
        </p:txBody>
      </p:sp>
    </p:spTree>
    <p:extLst>
      <p:ext uri="{BB962C8B-B14F-4D97-AF65-F5344CB8AC3E}">
        <p14:creationId xmlns:p14="http://schemas.microsoft.com/office/powerpoint/2010/main" val="6263253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F632D73D-13D3-4BEB-B6C8-5644AEBF673F}"/>
              </a:ext>
            </a:extLst>
          </p:cNvPr>
          <p:cNvPicPr>
            <a:picLocks noChangeAspect="1"/>
          </p:cNvPicPr>
          <p:nvPr/>
        </p:nvPicPr>
        <p:blipFill>
          <a:blip r:embed="rId2"/>
          <a:stretch>
            <a:fillRect/>
          </a:stretch>
        </p:blipFill>
        <p:spPr>
          <a:xfrm>
            <a:off x="2041608" y="1329739"/>
            <a:ext cx="5292817" cy="1092619"/>
          </a:xfrm>
          <a:prstGeom prst="rect">
            <a:avLst/>
          </a:prstGeom>
        </p:spPr>
      </p:pic>
      <p:pic>
        <p:nvPicPr>
          <p:cNvPr id="5" name="図 4">
            <a:extLst>
              <a:ext uri="{FF2B5EF4-FFF2-40B4-BE49-F238E27FC236}">
                <a16:creationId xmlns:a16="http://schemas.microsoft.com/office/drawing/2014/main" id="{A10612D5-471E-46F6-B373-9E60D11FD549}"/>
              </a:ext>
            </a:extLst>
          </p:cNvPr>
          <p:cNvPicPr>
            <a:picLocks noChangeAspect="1"/>
          </p:cNvPicPr>
          <p:nvPr/>
        </p:nvPicPr>
        <p:blipFill>
          <a:blip r:embed="rId3"/>
          <a:stretch>
            <a:fillRect/>
          </a:stretch>
        </p:blipFill>
        <p:spPr>
          <a:xfrm>
            <a:off x="0" y="2741706"/>
            <a:ext cx="9144000" cy="1374588"/>
          </a:xfrm>
          <a:prstGeom prst="rect">
            <a:avLst/>
          </a:prstGeom>
        </p:spPr>
      </p:pic>
    </p:spTree>
    <p:extLst>
      <p:ext uri="{BB962C8B-B14F-4D97-AF65-F5344CB8AC3E}">
        <p14:creationId xmlns:p14="http://schemas.microsoft.com/office/powerpoint/2010/main" val="13754739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C8A8993D-FD4A-48E0-A3B5-220E3A9CD788}"/>
              </a:ext>
            </a:extLst>
          </p:cNvPr>
          <p:cNvPicPr>
            <a:picLocks noChangeAspect="1"/>
          </p:cNvPicPr>
          <p:nvPr/>
        </p:nvPicPr>
        <p:blipFill>
          <a:blip r:embed="rId2"/>
          <a:stretch>
            <a:fillRect/>
          </a:stretch>
        </p:blipFill>
        <p:spPr>
          <a:xfrm>
            <a:off x="0" y="0"/>
            <a:ext cx="9144000" cy="470019"/>
          </a:xfrm>
          <a:prstGeom prst="rect">
            <a:avLst/>
          </a:prstGeom>
        </p:spPr>
      </p:pic>
      <p:pic>
        <p:nvPicPr>
          <p:cNvPr id="4" name="図 3">
            <a:extLst>
              <a:ext uri="{FF2B5EF4-FFF2-40B4-BE49-F238E27FC236}">
                <a16:creationId xmlns:a16="http://schemas.microsoft.com/office/drawing/2014/main" id="{3BAB8B09-805B-400F-8C1E-8AA81FEC8B96}"/>
              </a:ext>
            </a:extLst>
          </p:cNvPr>
          <p:cNvPicPr>
            <a:picLocks noChangeAspect="1"/>
          </p:cNvPicPr>
          <p:nvPr/>
        </p:nvPicPr>
        <p:blipFill>
          <a:blip r:embed="rId3"/>
          <a:stretch>
            <a:fillRect/>
          </a:stretch>
        </p:blipFill>
        <p:spPr>
          <a:xfrm>
            <a:off x="0" y="459470"/>
            <a:ext cx="9144000" cy="470458"/>
          </a:xfrm>
          <a:prstGeom prst="rect">
            <a:avLst/>
          </a:prstGeom>
        </p:spPr>
      </p:pic>
      <p:pic>
        <p:nvPicPr>
          <p:cNvPr id="5" name="図 4">
            <a:extLst>
              <a:ext uri="{FF2B5EF4-FFF2-40B4-BE49-F238E27FC236}">
                <a16:creationId xmlns:a16="http://schemas.microsoft.com/office/drawing/2014/main" id="{50EBD758-28BD-4EBA-B326-2F4BCDEE43C4}"/>
              </a:ext>
            </a:extLst>
          </p:cNvPr>
          <p:cNvPicPr>
            <a:picLocks noChangeAspect="1"/>
          </p:cNvPicPr>
          <p:nvPr/>
        </p:nvPicPr>
        <p:blipFill>
          <a:blip r:embed="rId4"/>
          <a:stretch>
            <a:fillRect/>
          </a:stretch>
        </p:blipFill>
        <p:spPr>
          <a:xfrm>
            <a:off x="5875903" y="1748195"/>
            <a:ext cx="1009650" cy="1450475"/>
          </a:xfrm>
          <a:prstGeom prst="rect">
            <a:avLst/>
          </a:prstGeom>
        </p:spPr>
      </p:pic>
      <p:sp>
        <p:nvSpPr>
          <p:cNvPr id="6" name="吹き出し: 四角形 5">
            <a:extLst>
              <a:ext uri="{FF2B5EF4-FFF2-40B4-BE49-F238E27FC236}">
                <a16:creationId xmlns:a16="http://schemas.microsoft.com/office/drawing/2014/main" id="{95598476-F0C6-4F10-B1C2-9022AB96215B}"/>
              </a:ext>
            </a:extLst>
          </p:cNvPr>
          <p:cNvSpPr/>
          <p:nvPr/>
        </p:nvSpPr>
        <p:spPr>
          <a:xfrm>
            <a:off x="575630" y="991491"/>
            <a:ext cx="1936811" cy="902899"/>
          </a:xfrm>
          <a:prstGeom prst="wedgeRectCallout">
            <a:avLst>
              <a:gd name="adj1" fmla="val -43688"/>
              <a:gd name="adj2" fmla="val 74356"/>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80000"/>
              </a:lnSpc>
            </a:pPr>
            <a:r>
              <a:rPr kumimoji="1" lang="en-US" altLang="ja-JP" sz="2400" dirty="0">
                <a:solidFill>
                  <a:sysClr val="windowText" lastClr="000000"/>
                </a:solidFill>
              </a:rPr>
              <a:t>Burning-hot metal stick</a:t>
            </a:r>
          </a:p>
          <a:p>
            <a:pPr algn="ctr">
              <a:lnSpc>
                <a:spcPct val="80000"/>
              </a:lnSpc>
            </a:pPr>
            <a:r>
              <a:rPr kumimoji="1" lang="en-US" altLang="ja-JP" sz="2400" dirty="0">
                <a:solidFill>
                  <a:sysClr val="windowText" lastClr="000000"/>
                </a:solidFill>
              </a:rPr>
              <a:t>(arrow)</a:t>
            </a:r>
            <a:endParaRPr kumimoji="1" lang="ja-JP" altLang="en-US" sz="2400" dirty="0">
              <a:solidFill>
                <a:sysClr val="windowText" lastClr="000000"/>
              </a:solidFill>
            </a:endParaRPr>
          </a:p>
        </p:txBody>
      </p:sp>
      <p:pic>
        <p:nvPicPr>
          <p:cNvPr id="7" name="Picture 2" descr="メラメラ燃える炎のイラスト02">
            <a:extLst>
              <a:ext uri="{FF2B5EF4-FFF2-40B4-BE49-F238E27FC236}">
                <a16:creationId xmlns:a16="http://schemas.microsoft.com/office/drawing/2014/main" id="{11896121-3EA8-47F3-A661-6CC98F383363}"/>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07393" y="2149277"/>
            <a:ext cx="1251753" cy="1323439"/>
          </a:xfrm>
          <a:prstGeom prst="rect">
            <a:avLst/>
          </a:prstGeom>
          <a:noFill/>
          <a:extLst>
            <a:ext uri="{909E8E84-426E-40DD-AFC4-6F175D3DCCD1}">
              <a14:hiddenFill xmlns:a14="http://schemas.microsoft.com/office/drawing/2010/main">
                <a:solidFill>
                  <a:srgbClr val="FFFFFF"/>
                </a:solidFill>
              </a14:hiddenFill>
            </a:ext>
          </a:extLst>
        </p:spPr>
      </p:pic>
      <p:sp>
        <p:nvSpPr>
          <p:cNvPr id="8" name="二等辺三角形 7">
            <a:extLst>
              <a:ext uri="{FF2B5EF4-FFF2-40B4-BE49-F238E27FC236}">
                <a16:creationId xmlns:a16="http://schemas.microsoft.com/office/drawing/2014/main" id="{005FB0B9-9DF7-45E3-8D01-C052C06443C2}"/>
              </a:ext>
            </a:extLst>
          </p:cNvPr>
          <p:cNvSpPr/>
          <p:nvPr/>
        </p:nvSpPr>
        <p:spPr>
          <a:xfrm rot="8804038">
            <a:off x="629130" y="1143572"/>
            <a:ext cx="120574" cy="1796497"/>
          </a:xfrm>
          <a:prstGeom prst="triangle">
            <a:avLst/>
          </a:prstGeom>
          <a:solidFill>
            <a:schemeClr val="bg1">
              <a:lumMod val="50000"/>
            </a:schemeClr>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pic>
        <p:nvPicPr>
          <p:cNvPr id="9" name="図 8">
            <a:extLst>
              <a:ext uri="{FF2B5EF4-FFF2-40B4-BE49-F238E27FC236}">
                <a16:creationId xmlns:a16="http://schemas.microsoft.com/office/drawing/2014/main" id="{FC0A57F3-49FD-4213-9D5F-09F4B55D9EBA}"/>
              </a:ext>
            </a:extLst>
          </p:cNvPr>
          <p:cNvPicPr>
            <a:picLocks noChangeAspect="1"/>
          </p:cNvPicPr>
          <p:nvPr/>
        </p:nvPicPr>
        <p:blipFill>
          <a:blip r:embed="rId6"/>
          <a:stretch>
            <a:fillRect/>
          </a:stretch>
        </p:blipFill>
        <p:spPr>
          <a:xfrm>
            <a:off x="2607744" y="1100760"/>
            <a:ext cx="1676400" cy="2156375"/>
          </a:xfrm>
          <a:prstGeom prst="rect">
            <a:avLst/>
          </a:prstGeom>
        </p:spPr>
      </p:pic>
      <p:sp>
        <p:nvSpPr>
          <p:cNvPr id="10" name="矢印: 右 9">
            <a:extLst>
              <a:ext uri="{FF2B5EF4-FFF2-40B4-BE49-F238E27FC236}">
                <a16:creationId xmlns:a16="http://schemas.microsoft.com/office/drawing/2014/main" id="{EED41870-5E6F-4C51-86BD-446E19B0AC6A}"/>
              </a:ext>
            </a:extLst>
          </p:cNvPr>
          <p:cNvSpPr/>
          <p:nvPr/>
        </p:nvSpPr>
        <p:spPr>
          <a:xfrm>
            <a:off x="1999611" y="2319586"/>
            <a:ext cx="837790" cy="484632"/>
          </a:xfrm>
          <a:prstGeom prst="rightArrow">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kumimoji="1" lang="ja-JP" altLang="en-US"/>
          </a:p>
        </p:txBody>
      </p:sp>
      <p:sp>
        <p:nvSpPr>
          <p:cNvPr id="11" name="吹き出し: 四角形 10">
            <a:extLst>
              <a:ext uri="{FF2B5EF4-FFF2-40B4-BE49-F238E27FC236}">
                <a16:creationId xmlns:a16="http://schemas.microsoft.com/office/drawing/2014/main" id="{87E9A633-E4AC-4A5D-92C1-D5C48E632515}"/>
              </a:ext>
            </a:extLst>
          </p:cNvPr>
          <p:cNvSpPr/>
          <p:nvPr/>
        </p:nvSpPr>
        <p:spPr>
          <a:xfrm>
            <a:off x="3902054" y="963648"/>
            <a:ext cx="2061376" cy="741676"/>
          </a:xfrm>
          <a:prstGeom prst="wedgeRectCallout">
            <a:avLst>
              <a:gd name="adj1" fmla="val -46754"/>
              <a:gd name="adj2" fmla="val 76598"/>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400" dirty="0">
                <a:solidFill>
                  <a:sysClr val="windowText" lastClr="000000"/>
                </a:solidFill>
              </a:rPr>
              <a:t>Oracle bone</a:t>
            </a:r>
          </a:p>
          <a:p>
            <a:pPr algn="ctr"/>
            <a:r>
              <a:rPr kumimoji="1" lang="en-US" altLang="ja-JP" sz="2400" dirty="0">
                <a:solidFill>
                  <a:sysClr val="windowText" lastClr="000000"/>
                </a:solidFill>
              </a:rPr>
              <a:t>(animal bone)</a:t>
            </a:r>
            <a:endParaRPr kumimoji="1" lang="ja-JP" altLang="en-US" sz="2400" dirty="0">
              <a:solidFill>
                <a:sysClr val="windowText" lastClr="000000"/>
              </a:solidFill>
            </a:endParaRPr>
          </a:p>
        </p:txBody>
      </p:sp>
      <p:sp>
        <p:nvSpPr>
          <p:cNvPr id="12" name="テキスト ボックス 11">
            <a:extLst>
              <a:ext uri="{FF2B5EF4-FFF2-40B4-BE49-F238E27FC236}">
                <a16:creationId xmlns:a16="http://schemas.microsoft.com/office/drawing/2014/main" id="{D9F56C91-B050-4E9C-84AD-4966C3D41261}"/>
              </a:ext>
            </a:extLst>
          </p:cNvPr>
          <p:cNvSpPr txBox="1"/>
          <p:nvPr/>
        </p:nvSpPr>
        <p:spPr>
          <a:xfrm>
            <a:off x="6056817" y="1103862"/>
            <a:ext cx="2703955" cy="584775"/>
          </a:xfrm>
          <a:prstGeom prst="rect">
            <a:avLst/>
          </a:prstGeom>
          <a:noFill/>
        </p:spPr>
        <p:txBody>
          <a:bodyPr wrap="square">
            <a:spAutoFit/>
          </a:bodyPr>
          <a:lstStyle/>
          <a:p>
            <a:r>
              <a:rPr lang="en-US" altLang="ja-JP" sz="3200" dirty="0">
                <a:solidFill>
                  <a:srgbClr val="4D5156"/>
                </a:solidFill>
                <a:latin typeface="arial" panose="020B0604020202020204" pitchFamily="34" charset="0"/>
              </a:rPr>
              <a:t>fortune-telling</a:t>
            </a:r>
          </a:p>
        </p:txBody>
      </p:sp>
      <p:grpSp>
        <p:nvGrpSpPr>
          <p:cNvPr id="13" name="グループ化 12">
            <a:extLst>
              <a:ext uri="{FF2B5EF4-FFF2-40B4-BE49-F238E27FC236}">
                <a16:creationId xmlns:a16="http://schemas.microsoft.com/office/drawing/2014/main" id="{B5A66612-C329-4929-8D29-F87387FA29F9}"/>
              </a:ext>
            </a:extLst>
          </p:cNvPr>
          <p:cNvGrpSpPr/>
          <p:nvPr/>
        </p:nvGrpSpPr>
        <p:grpSpPr>
          <a:xfrm>
            <a:off x="154383" y="1877087"/>
            <a:ext cx="910091" cy="1169661"/>
            <a:chOff x="-289125" y="2350671"/>
            <a:chExt cx="910091" cy="1169661"/>
          </a:xfrm>
        </p:grpSpPr>
        <p:cxnSp>
          <p:nvCxnSpPr>
            <p:cNvPr id="14" name="直線矢印コネクタ 13">
              <a:extLst>
                <a:ext uri="{FF2B5EF4-FFF2-40B4-BE49-F238E27FC236}">
                  <a16:creationId xmlns:a16="http://schemas.microsoft.com/office/drawing/2014/main" id="{2F83DDC9-C7B3-493E-BF03-D0C7D994FA80}"/>
                </a:ext>
              </a:extLst>
            </p:cNvPr>
            <p:cNvCxnSpPr>
              <a:cxnSpLocks/>
            </p:cNvCxnSpPr>
            <p:nvPr/>
          </p:nvCxnSpPr>
          <p:spPr>
            <a:xfrm>
              <a:off x="-120267" y="2475356"/>
              <a:ext cx="741233" cy="1044976"/>
            </a:xfrm>
            <a:prstGeom prst="straightConnector1">
              <a:avLst/>
            </a:prstGeom>
            <a:ln w="88900">
              <a:solidFill>
                <a:schemeClr val="tx1">
                  <a:lumMod val="65000"/>
                  <a:lumOff val="3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5" name="平行四辺形 14">
              <a:extLst>
                <a:ext uri="{FF2B5EF4-FFF2-40B4-BE49-F238E27FC236}">
                  <a16:creationId xmlns:a16="http://schemas.microsoft.com/office/drawing/2014/main" id="{92FD5723-DE5E-4671-94A6-4DAC488E9242}"/>
                </a:ext>
              </a:extLst>
            </p:cNvPr>
            <p:cNvSpPr/>
            <p:nvPr/>
          </p:nvSpPr>
          <p:spPr>
            <a:xfrm rot="17320930">
              <a:off x="-110550" y="2390196"/>
              <a:ext cx="260798" cy="181748"/>
            </a:xfrm>
            <a:prstGeom prst="parallelogram">
              <a:avLst>
                <a:gd name="adj" fmla="val 74036"/>
              </a:avLst>
            </a:prstGeom>
            <a:solidFill>
              <a:schemeClr val="tx1">
                <a:lumMod val="65000"/>
                <a:lumOff val="35000"/>
              </a:schemeClr>
            </a:solidFill>
            <a:ln>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平行四辺形 15">
              <a:extLst>
                <a:ext uri="{FF2B5EF4-FFF2-40B4-BE49-F238E27FC236}">
                  <a16:creationId xmlns:a16="http://schemas.microsoft.com/office/drawing/2014/main" id="{1B27565E-3751-499D-8DB7-453E3526A3FA}"/>
                </a:ext>
              </a:extLst>
            </p:cNvPr>
            <p:cNvSpPr/>
            <p:nvPr/>
          </p:nvSpPr>
          <p:spPr>
            <a:xfrm rot="10800000" flipH="1">
              <a:off x="-289125" y="2527577"/>
              <a:ext cx="260798" cy="181748"/>
            </a:xfrm>
            <a:prstGeom prst="parallelogram">
              <a:avLst>
                <a:gd name="adj" fmla="val 74036"/>
              </a:avLst>
            </a:prstGeom>
            <a:solidFill>
              <a:schemeClr val="tx1">
                <a:lumMod val="65000"/>
                <a:lumOff val="35000"/>
              </a:schemeClr>
            </a:solidFill>
            <a:ln>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7" name="グループ化 16">
            <a:extLst>
              <a:ext uri="{FF2B5EF4-FFF2-40B4-BE49-F238E27FC236}">
                <a16:creationId xmlns:a16="http://schemas.microsoft.com/office/drawing/2014/main" id="{3CBAC746-496A-418F-A7E5-A7ACE8258A44}"/>
              </a:ext>
            </a:extLst>
          </p:cNvPr>
          <p:cNvGrpSpPr/>
          <p:nvPr/>
        </p:nvGrpSpPr>
        <p:grpSpPr>
          <a:xfrm>
            <a:off x="2576603" y="1571289"/>
            <a:ext cx="910091" cy="1169661"/>
            <a:chOff x="-289125" y="2350671"/>
            <a:chExt cx="910091" cy="1169661"/>
          </a:xfrm>
        </p:grpSpPr>
        <p:cxnSp>
          <p:nvCxnSpPr>
            <p:cNvPr id="18" name="直線矢印コネクタ 17">
              <a:extLst>
                <a:ext uri="{FF2B5EF4-FFF2-40B4-BE49-F238E27FC236}">
                  <a16:creationId xmlns:a16="http://schemas.microsoft.com/office/drawing/2014/main" id="{CD1FB80A-1627-4B4B-8249-1ED9982B4817}"/>
                </a:ext>
              </a:extLst>
            </p:cNvPr>
            <p:cNvCxnSpPr>
              <a:cxnSpLocks/>
            </p:cNvCxnSpPr>
            <p:nvPr/>
          </p:nvCxnSpPr>
          <p:spPr>
            <a:xfrm>
              <a:off x="-120267" y="2475356"/>
              <a:ext cx="741233" cy="1044976"/>
            </a:xfrm>
            <a:prstGeom prst="straightConnector1">
              <a:avLst/>
            </a:prstGeom>
            <a:ln w="88900">
              <a:solidFill>
                <a:schemeClr val="tx1">
                  <a:lumMod val="65000"/>
                  <a:lumOff val="3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9" name="平行四辺形 18">
              <a:extLst>
                <a:ext uri="{FF2B5EF4-FFF2-40B4-BE49-F238E27FC236}">
                  <a16:creationId xmlns:a16="http://schemas.microsoft.com/office/drawing/2014/main" id="{11220CB0-FB37-4CD3-A636-8AF0F53CD6D8}"/>
                </a:ext>
              </a:extLst>
            </p:cNvPr>
            <p:cNvSpPr/>
            <p:nvPr/>
          </p:nvSpPr>
          <p:spPr>
            <a:xfrm rot="17320930">
              <a:off x="-110550" y="2390196"/>
              <a:ext cx="260798" cy="181748"/>
            </a:xfrm>
            <a:prstGeom prst="parallelogram">
              <a:avLst>
                <a:gd name="adj" fmla="val 74036"/>
              </a:avLst>
            </a:prstGeom>
            <a:solidFill>
              <a:schemeClr val="tx1">
                <a:lumMod val="65000"/>
                <a:lumOff val="35000"/>
              </a:schemeClr>
            </a:solidFill>
            <a:ln>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平行四辺形 19">
              <a:extLst>
                <a:ext uri="{FF2B5EF4-FFF2-40B4-BE49-F238E27FC236}">
                  <a16:creationId xmlns:a16="http://schemas.microsoft.com/office/drawing/2014/main" id="{48990AB0-8585-4A7F-BAF6-B941807974E7}"/>
                </a:ext>
              </a:extLst>
            </p:cNvPr>
            <p:cNvSpPr/>
            <p:nvPr/>
          </p:nvSpPr>
          <p:spPr>
            <a:xfrm rot="10800000" flipH="1">
              <a:off x="-289125" y="2527577"/>
              <a:ext cx="260798" cy="181748"/>
            </a:xfrm>
            <a:prstGeom prst="parallelogram">
              <a:avLst>
                <a:gd name="adj" fmla="val 74036"/>
              </a:avLst>
            </a:prstGeom>
            <a:solidFill>
              <a:schemeClr val="tx1">
                <a:lumMod val="65000"/>
                <a:lumOff val="35000"/>
              </a:schemeClr>
            </a:solidFill>
            <a:ln>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21" name="グループ化 20">
            <a:extLst>
              <a:ext uri="{FF2B5EF4-FFF2-40B4-BE49-F238E27FC236}">
                <a16:creationId xmlns:a16="http://schemas.microsoft.com/office/drawing/2014/main" id="{A002E1A2-5B02-4873-BFAA-5DB9C761647E}"/>
              </a:ext>
            </a:extLst>
          </p:cNvPr>
          <p:cNvGrpSpPr/>
          <p:nvPr/>
        </p:nvGrpSpPr>
        <p:grpSpPr>
          <a:xfrm rot="2059640">
            <a:off x="5110400" y="1799157"/>
            <a:ext cx="910091" cy="1169661"/>
            <a:chOff x="-289125" y="2350671"/>
            <a:chExt cx="910091" cy="1169661"/>
          </a:xfrm>
        </p:grpSpPr>
        <p:cxnSp>
          <p:nvCxnSpPr>
            <p:cNvPr id="22" name="直線矢印コネクタ 21">
              <a:extLst>
                <a:ext uri="{FF2B5EF4-FFF2-40B4-BE49-F238E27FC236}">
                  <a16:creationId xmlns:a16="http://schemas.microsoft.com/office/drawing/2014/main" id="{B620C9B1-92CB-4FC7-A7ED-A51A522419C1}"/>
                </a:ext>
              </a:extLst>
            </p:cNvPr>
            <p:cNvCxnSpPr>
              <a:cxnSpLocks/>
            </p:cNvCxnSpPr>
            <p:nvPr/>
          </p:nvCxnSpPr>
          <p:spPr>
            <a:xfrm>
              <a:off x="-120267" y="2475356"/>
              <a:ext cx="741233" cy="1044976"/>
            </a:xfrm>
            <a:prstGeom prst="straightConnector1">
              <a:avLst/>
            </a:prstGeom>
            <a:ln w="88900">
              <a:solidFill>
                <a:schemeClr val="tx1">
                  <a:lumMod val="65000"/>
                  <a:lumOff val="3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23" name="平行四辺形 22">
              <a:extLst>
                <a:ext uri="{FF2B5EF4-FFF2-40B4-BE49-F238E27FC236}">
                  <a16:creationId xmlns:a16="http://schemas.microsoft.com/office/drawing/2014/main" id="{86712B08-8B9A-4212-A48C-AD5764E35F1D}"/>
                </a:ext>
              </a:extLst>
            </p:cNvPr>
            <p:cNvSpPr/>
            <p:nvPr/>
          </p:nvSpPr>
          <p:spPr>
            <a:xfrm rot="17320930">
              <a:off x="-110550" y="2390196"/>
              <a:ext cx="260798" cy="181748"/>
            </a:xfrm>
            <a:prstGeom prst="parallelogram">
              <a:avLst>
                <a:gd name="adj" fmla="val 74036"/>
              </a:avLst>
            </a:prstGeom>
            <a:solidFill>
              <a:schemeClr val="tx1">
                <a:lumMod val="65000"/>
                <a:lumOff val="35000"/>
              </a:schemeClr>
            </a:solidFill>
            <a:ln>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平行四辺形 23">
              <a:extLst>
                <a:ext uri="{FF2B5EF4-FFF2-40B4-BE49-F238E27FC236}">
                  <a16:creationId xmlns:a16="http://schemas.microsoft.com/office/drawing/2014/main" id="{6584DD85-756F-4540-A357-F1560C577591}"/>
                </a:ext>
              </a:extLst>
            </p:cNvPr>
            <p:cNvSpPr/>
            <p:nvPr/>
          </p:nvSpPr>
          <p:spPr>
            <a:xfrm rot="10800000" flipH="1">
              <a:off x="-289125" y="2527577"/>
              <a:ext cx="260798" cy="181748"/>
            </a:xfrm>
            <a:prstGeom prst="parallelogram">
              <a:avLst>
                <a:gd name="adj" fmla="val 74036"/>
              </a:avLst>
            </a:prstGeom>
            <a:solidFill>
              <a:schemeClr val="tx1">
                <a:lumMod val="65000"/>
                <a:lumOff val="35000"/>
              </a:schemeClr>
            </a:solidFill>
            <a:ln>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27" name="吹き出し: 四角形 26">
            <a:extLst>
              <a:ext uri="{FF2B5EF4-FFF2-40B4-BE49-F238E27FC236}">
                <a16:creationId xmlns:a16="http://schemas.microsoft.com/office/drawing/2014/main" id="{09E34E6F-5F1A-4096-86D4-0CEA55F5260D}"/>
              </a:ext>
            </a:extLst>
          </p:cNvPr>
          <p:cNvSpPr/>
          <p:nvPr/>
        </p:nvSpPr>
        <p:spPr>
          <a:xfrm>
            <a:off x="146294" y="3404058"/>
            <a:ext cx="4245930" cy="3302746"/>
          </a:xfrm>
          <a:prstGeom prst="wedgeRectCallout">
            <a:avLst>
              <a:gd name="adj1" fmla="val 30353"/>
              <a:gd name="adj2" fmla="val -54419"/>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80000"/>
              </a:lnSpc>
            </a:pPr>
            <a:r>
              <a:rPr lang="en-US" altLang="ja-JP" sz="3200" b="0" i="0" dirty="0">
                <a:solidFill>
                  <a:schemeClr val="tx1"/>
                </a:solidFill>
                <a:effectLst/>
                <a:latin typeface="arial" panose="020B0604020202020204" pitchFamily="34" charset="0"/>
              </a:rPr>
              <a:t>Inscriptions on animal bones and tortoise</a:t>
            </a:r>
          </a:p>
          <a:p>
            <a:pPr>
              <a:lnSpc>
                <a:spcPct val="80000"/>
              </a:lnSpc>
            </a:pPr>
            <a:r>
              <a:rPr kumimoji="1" lang="en-US" altLang="ja-JP" sz="3200" dirty="0">
                <a:solidFill>
                  <a:sysClr val="windowText" lastClr="000000"/>
                </a:solidFill>
              </a:rPr>
              <a:t>On these bones, fortunes were inscribed in Kanji, and the cracks were used to predict </a:t>
            </a:r>
            <a:r>
              <a:rPr kumimoji="1" lang="en-US" altLang="ja-JP" sz="3200" dirty="0">
                <a:solidFill>
                  <a:schemeClr val="tx1"/>
                </a:solidFill>
              </a:rPr>
              <a:t>good or bad </a:t>
            </a:r>
            <a:r>
              <a:rPr kumimoji="1" lang="en-US" altLang="ja-JP" sz="4000" b="1" dirty="0">
                <a:solidFill>
                  <a:srgbClr val="FF0000"/>
                </a:solidFill>
              </a:rPr>
              <a:t>omen</a:t>
            </a:r>
            <a:r>
              <a:rPr kumimoji="1" lang="en-US" altLang="ja-JP" sz="3200" dirty="0">
                <a:solidFill>
                  <a:schemeClr val="tx1"/>
                </a:solidFill>
              </a:rPr>
              <a:t>.</a:t>
            </a:r>
          </a:p>
        </p:txBody>
      </p:sp>
      <p:pic>
        <p:nvPicPr>
          <p:cNvPr id="38" name="図 37">
            <a:extLst>
              <a:ext uri="{FF2B5EF4-FFF2-40B4-BE49-F238E27FC236}">
                <a16:creationId xmlns:a16="http://schemas.microsoft.com/office/drawing/2014/main" id="{D3D672F0-F895-4335-B5BA-BD7533D6D886}"/>
              </a:ext>
            </a:extLst>
          </p:cNvPr>
          <p:cNvPicPr>
            <a:picLocks noChangeAspect="1"/>
          </p:cNvPicPr>
          <p:nvPr/>
        </p:nvPicPr>
        <p:blipFill>
          <a:blip r:embed="rId7"/>
          <a:stretch>
            <a:fillRect/>
          </a:stretch>
        </p:blipFill>
        <p:spPr>
          <a:xfrm>
            <a:off x="6910062" y="4702630"/>
            <a:ext cx="1965878" cy="2004174"/>
          </a:xfrm>
          <a:prstGeom prst="rect">
            <a:avLst/>
          </a:prstGeom>
        </p:spPr>
      </p:pic>
      <p:pic>
        <p:nvPicPr>
          <p:cNvPr id="40" name="図 39">
            <a:extLst>
              <a:ext uri="{FF2B5EF4-FFF2-40B4-BE49-F238E27FC236}">
                <a16:creationId xmlns:a16="http://schemas.microsoft.com/office/drawing/2014/main" id="{9F2EFA55-8CF5-4B62-AE27-ACFC46E9D068}"/>
              </a:ext>
            </a:extLst>
          </p:cNvPr>
          <p:cNvPicPr>
            <a:picLocks noChangeAspect="1"/>
          </p:cNvPicPr>
          <p:nvPr/>
        </p:nvPicPr>
        <p:blipFill>
          <a:blip r:embed="rId8"/>
          <a:stretch>
            <a:fillRect/>
          </a:stretch>
        </p:blipFill>
        <p:spPr>
          <a:xfrm>
            <a:off x="6901546" y="1736062"/>
            <a:ext cx="1641761" cy="1323975"/>
          </a:xfrm>
          <a:prstGeom prst="rect">
            <a:avLst/>
          </a:prstGeom>
        </p:spPr>
      </p:pic>
      <p:sp>
        <p:nvSpPr>
          <p:cNvPr id="42" name="テキスト ボックス 41">
            <a:extLst>
              <a:ext uri="{FF2B5EF4-FFF2-40B4-BE49-F238E27FC236}">
                <a16:creationId xmlns:a16="http://schemas.microsoft.com/office/drawing/2014/main" id="{98C73BDD-C1AD-45F6-A526-57E4FD65F6FD}"/>
              </a:ext>
            </a:extLst>
          </p:cNvPr>
          <p:cNvSpPr txBox="1"/>
          <p:nvPr/>
        </p:nvSpPr>
        <p:spPr>
          <a:xfrm>
            <a:off x="4456287" y="3145214"/>
            <a:ext cx="4245930" cy="2062103"/>
          </a:xfrm>
          <a:prstGeom prst="rect">
            <a:avLst/>
          </a:prstGeom>
          <a:noFill/>
        </p:spPr>
        <p:txBody>
          <a:bodyPr wrap="square">
            <a:spAutoFit/>
          </a:bodyPr>
          <a:lstStyle/>
          <a:p>
            <a:pPr>
              <a:lnSpc>
                <a:spcPct val="80000"/>
              </a:lnSpc>
            </a:pPr>
            <a:r>
              <a:rPr lang="ja-JP" altLang="en-US" sz="3600" dirty="0"/>
              <a:t>knowledge obtained from fortune-telling</a:t>
            </a:r>
            <a:endParaRPr lang="en-US" altLang="ja-JP" sz="3600" dirty="0"/>
          </a:p>
          <a:p>
            <a:pPr marL="571500" indent="-571500">
              <a:lnSpc>
                <a:spcPct val="80000"/>
              </a:lnSpc>
              <a:buFont typeface="Wingdings" panose="05000000000000000000" pitchFamily="2" charset="2"/>
              <a:buChar char="à"/>
            </a:pPr>
            <a:r>
              <a:rPr lang="en-US" altLang="ja-JP" sz="4400" dirty="0">
                <a:solidFill>
                  <a:srgbClr val="FF0000"/>
                </a:solidFill>
                <a:sym typeface="Wingdings" panose="05000000000000000000" pitchFamily="2" charset="2"/>
              </a:rPr>
              <a:t>knowledge</a:t>
            </a:r>
          </a:p>
          <a:p>
            <a:pPr marL="571500" indent="-571500">
              <a:lnSpc>
                <a:spcPct val="80000"/>
              </a:lnSpc>
              <a:buFont typeface="Wingdings" panose="05000000000000000000" pitchFamily="2" charset="2"/>
              <a:buChar char="à"/>
            </a:pPr>
            <a:r>
              <a:rPr lang="en-US" altLang="ja-JP" sz="4400" dirty="0">
                <a:solidFill>
                  <a:srgbClr val="FF0000"/>
                </a:solidFill>
                <a:sym typeface="Wingdings" panose="05000000000000000000" pitchFamily="2" charset="2"/>
              </a:rPr>
              <a:t>to know</a:t>
            </a:r>
            <a:endParaRPr lang="ja-JP" altLang="en-US" sz="4400" dirty="0">
              <a:solidFill>
                <a:srgbClr val="FF0000"/>
              </a:solidFill>
            </a:endParaRPr>
          </a:p>
        </p:txBody>
      </p:sp>
      <p:sp>
        <p:nvSpPr>
          <p:cNvPr id="43" name="矢印: 右 42">
            <a:extLst>
              <a:ext uri="{FF2B5EF4-FFF2-40B4-BE49-F238E27FC236}">
                <a16:creationId xmlns:a16="http://schemas.microsoft.com/office/drawing/2014/main" id="{2A8A670F-F08A-4935-8975-A50999CA742F}"/>
              </a:ext>
            </a:extLst>
          </p:cNvPr>
          <p:cNvSpPr/>
          <p:nvPr/>
        </p:nvSpPr>
        <p:spPr>
          <a:xfrm>
            <a:off x="4356270" y="2281944"/>
            <a:ext cx="837790" cy="484632"/>
          </a:xfrm>
          <a:prstGeom prst="rightArrow">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6568832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52C01D41-DF7C-4CF6-9179-E9E57C1ECE28}"/>
              </a:ext>
            </a:extLst>
          </p:cNvPr>
          <p:cNvPicPr>
            <a:picLocks noChangeAspect="1"/>
          </p:cNvPicPr>
          <p:nvPr/>
        </p:nvPicPr>
        <p:blipFill>
          <a:blip r:embed="rId2"/>
          <a:stretch>
            <a:fillRect/>
          </a:stretch>
        </p:blipFill>
        <p:spPr>
          <a:xfrm>
            <a:off x="0" y="9528"/>
            <a:ext cx="9144000" cy="470458"/>
          </a:xfrm>
          <a:prstGeom prst="rect">
            <a:avLst/>
          </a:prstGeom>
        </p:spPr>
      </p:pic>
      <p:pic>
        <p:nvPicPr>
          <p:cNvPr id="9" name="図 8">
            <a:extLst>
              <a:ext uri="{FF2B5EF4-FFF2-40B4-BE49-F238E27FC236}">
                <a16:creationId xmlns:a16="http://schemas.microsoft.com/office/drawing/2014/main" id="{E5374AF1-B0CE-4AF8-B36B-2CEEDBF3DC30}"/>
              </a:ext>
            </a:extLst>
          </p:cNvPr>
          <p:cNvPicPr>
            <a:picLocks noChangeAspect="1"/>
          </p:cNvPicPr>
          <p:nvPr/>
        </p:nvPicPr>
        <p:blipFill>
          <a:blip r:embed="rId3"/>
          <a:stretch>
            <a:fillRect/>
          </a:stretch>
        </p:blipFill>
        <p:spPr>
          <a:xfrm>
            <a:off x="571965" y="869674"/>
            <a:ext cx="869950" cy="2660039"/>
          </a:xfrm>
          <a:prstGeom prst="rect">
            <a:avLst/>
          </a:prstGeom>
        </p:spPr>
      </p:pic>
      <p:sp>
        <p:nvSpPr>
          <p:cNvPr id="10" name="テキスト ボックス 9">
            <a:extLst>
              <a:ext uri="{FF2B5EF4-FFF2-40B4-BE49-F238E27FC236}">
                <a16:creationId xmlns:a16="http://schemas.microsoft.com/office/drawing/2014/main" id="{BC0D27C9-367A-4069-BDF7-45DDE5425E94}"/>
              </a:ext>
            </a:extLst>
          </p:cNvPr>
          <p:cNvSpPr txBox="1"/>
          <p:nvPr/>
        </p:nvSpPr>
        <p:spPr>
          <a:xfrm>
            <a:off x="3288847" y="1280285"/>
            <a:ext cx="5283188" cy="830997"/>
          </a:xfrm>
          <a:prstGeom prst="rect">
            <a:avLst/>
          </a:prstGeom>
          <a:noFill/>
        </p:spPr>
        <p:txBody>
          <a:bodyPr wrap="square" rtlCol="0">
            <a:spAutoFit/>
          </a:bodyPr>
          <a:lstStyle/>
          <a:p>
            <a:r>
              <a:rPr lang="en-US" altLang="ja-JP" sz="3600" dirty="0">
                <a:latin typeface="MS UI Gothic" panose="020B0600070205080204" pitchFamily="50" charset="-128"/>
                <a:ea typeface="MS UI Gothic" panose="020B0600070205080204" pitchFamily="50" charset="-128"/>
              </a:rPr>
              <a:t>Pictograph of “</a:t>
            </a:r>
            <a:r>
              <a:rPr lang="en-US" altLang="ja-JP" sz="4800" dirty="0">
                <a:solidFill>
                  <a:srgbClr val="FF0000"/>
                </a:solidFill>
                <a:latin typeface="MS UI Gothic" panose="020B0600070205080204" pitchFamily="50" charset="-128"/>
                <a:ea typeface="MS UI Gothic" panose="020B0600070205080204" pitchFamily="50" charset="-128"/>
              </a:rPr>
              <a:t>arrow</a:t>
            </a:r>
            <a:r>
              <a:rPr lang="en-US" altLang="ja-JP" sz="3600" dirty="0">
                <a:latin typeface="MS UI Gothic" panose="020B0600070205080204" pitchFamily="50" charset="-128"/>
                <a:ea typeface="MS UI Gothic" panose="020B0600070205080204" pitchFamily="50" charset="-128"/>
              </a:rPr>
              <a:t>”</a:t>
            </a:r>
          </a:p>
        </p:txBody>
      </p:sp>
      <p:sp>
        <p:nvSpPr>
          <p:cNvPr id="11" name="矢印: 右 10">
            <a:extLst>
              <a:ext uri="{FF2B5EF4-FFF2-40B4-BE49-F238E27FC236}">
                <a16:creationId xmlns:a16="http://schemas.microsoft.com/office/drawing/2014/main" id="{5AF56F04-0704-40EC-92A2-6D661C3914D5}"/>
              </a:ext>
            </a:extLst>
          </p:cNvPr>
          <p:cNvSpPr/>
          <p:nvPr/>
        </p:nvSpPr>
        <p:spPr>
          <a:xfrm rot="1899015">
            <a:off x="1661681" y="2514879"/>
            <a:ext cx="589935" cy="6008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矢印: 右 11">
            <a:extLst>
              <a:ext uri="{FF2B5EF4-FFF2-40B4-BE49-F238E27FC236}">
                <a16:creationId xmlns:a16="http://schemas.microsoft.com/office/drawing/2014/main" id="{F438ADA0-AE78-4250-B814-0F965BF4FF10}"/>
              </a:ext>
            </a:extLst>
          </p:cNvPr>
          <p:cNvSpPr/>
          <p:nvPr/>
        </p:nvSpPr>
        <p:spPr>
          <a:xfrm rot="1899015">
            <a:off x="4676053" y="3843899"/>
            <a:ext cx="589935" cy="6008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4" name="図 13" descr="アイコン&#10;&#10;自動的に生成された説明">
            <a:extLst>
              <a:ext uri="{FF2B5EF4-FFF2-40B4-BE49-F238E27FC236}">
                <a16:creationId xmlns:a16="http://schemas.microsoft.com/office/drawing/2014/main" id="{7644DCE4-84BD-4561-A37C-B8D4529F305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495224" y="3222244"/>
            <a:ext cx="3267455" cy="3267455"/>
          </a:xfrm>
          <a:prstGeom prst="rect">
            <a:avLst/>
          </a:prstGeom>
        </p:spPr>
      </p:pic>
      <p:cxnSp>
        <p:nvCxnSpPr>
          <p:cNvPr id="16" name="直線コネクタ 15">
            <a:extLst>
              <a:ext uri="{FF2B5EF4-FFF2-40B4-BE49-F238E27FC236}">
                <a16:creationId xmlns:a16="http://schemas.microsoft.com/office/drawing/2014/main" id="{CBD0357D-D1F0-4B4C-9C82-C77F6F9F9859}"/>
              </a:ext>
            </a:extLst>
          </p:cNvPr>
          <p:cNvCxnSpPr>
            <a:cxnSpLocks/>
          </p:cNvCxnSpPr>
          <p:nvPr/>
        </p:nvCxnSpPr>
        <p:spPr>
          <a:xfrm flipH="1" flipV="1">
            <a:off x="3562524" y="2566534"/>
            <a:ext cx="641805" cy="633867"/>
          </a:xfrm>
          <a:prstGeom prst="line">
            <a:avLst/>
          </a:prstGeom>
          <a:ln w="165100" cap="rnd">
            <a:solidFill>
              <a:srgbClr val="FF0000">
                <a:alpha val="52000"/>
              </a:srgbClr>
            </a:solidFill>
          </a:ln>
        </p:spPr>
        <p:style>
          <a:lnRef idx="1">
            <a:schemeClr val="accent1"/>
          </a:lnRef>
          <a:fillRef idx="0">
            <a:schemeClr val="accent1"/>
          </a:fillRef>
          <a:effectRef idx="0">
            <a:schemeClr val="accent1"/>
          </a:effectRef>
          <a:fontRef idx="minor">
            <a:schemeClr val="tx1"/>
          </a:fontRef>
        </p:style>
      </p:cxnSp>
      <p:cxnSp>
        <p:nvCxnSpPr>
          <p:cNvPr id="17" name="直線コネクタ 16">
            <a:extLst>
              <a:ext uri="{FF2B5EF4-FFF2-40B4-BE49-F238E27FC236}">
                <a16:creationId xmlns:a16="http://schemas.microsoft.com/office/drawing/2014/main" id="{F548A4E0-9C64-424B-AC68-73C7F71CAF52}"/>
              </a:ext>
            </a:extLst>
          </p:cNvPr>
          <p:cNvCxnSpPr>
            <a:cxnSpLocks/>
          </p:cNvCxnSpPr>
          <p:nvPr/>
        </p:nvCxnSpPr>
        <p:spPr>
          <a:xfrm flipV="1">
            <a:off x="2775902" y="2566534"/>
            <a:ext cx="581407" cy="659267"/>
          </a:xfrm>
          <a:prstGeom prst="line">
            <a:avLst/>
          </a:prstGeom>
          <a:ln w="165100" cap="rnd">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直線コネクタ 17">
            <a:extLst>
              <a:ext uri="{FF2B5EF4-FFF2-40B4-BE49-F238E27FC236}">
                <a16:creationId xmlns:a16="http://schemas.microsoft.com/office/drawing/2014/main" id="{0EE8EBA0-6F0A-437F-83E5-6D9A80777861}"/>
              </a:ext>
            </a:extLst>
          </p:cNvPr>
          <p:cNvCxnSpPr>
            <a:cxnSpLocks/>
          </p:cNvCxnSpPr>
          <p:nvPr/>
        </p:nvCxnSpPr>
        <p:spPr>
          <a:xfrm rot="10800000" flipH="1">
            <a:off x="2830046" y="3839116"/>
            <a:ext cx="628310" cy="405266"/>
          </a:xfrm>
          <a:prstGeom prst="line">
            <a:avLst/>
          </a:prstGeom>
          <a:ln w="165100" cap="rnd">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直線コネクタ 18">
            <a:extLst>
              <a:ext uri="{FF2B5EF4-FFF2-40B4-BE49-F238E27FC236}">
                <a16:creationId xmlns:a16="http://schemas.microsoft.com/office/drawing/2014/main" id="{9102529F-F23F-4F34-A577-21A40269A268}"/>
              </a:ext>
            </a:extLst>
          </p:cNvPr>
          <p:cNvCxnSpPr>
            <a:cxnSpLocks/>
          </p:cNvCxnSpPr>
          <p:nvPr/>
        </p:nvCxnSpPr>
        <p:spPr>
          <a:xfrm rot="10800000">
            <a:off x="3576019" y="3839116"/>
            <a:ext cx="628310" cy="405266"/>
          </a:xfrm>
          <a:prstGeom prst="line">
            <a:avLst/>
          </a:prstGeom>
          <a:ln w="165100" cap="rnd">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直線コネクタ 19">
            <a:extLst>
              <a:ext uri="{FF2B5EF4-FFF2-40B4-BE49-F238E27FC236}">
                <a16:creationId xmlns:a16="http://schemas.microsoft.com/office/drawing/2014/main" id="{2162242C-CE77-4855-BFF3-8C696FBA4A4C}"/>
              </a:ext>
            </a:extLst>
          </p:cNvPr>
          <p:cNvCxnSpPr>
            <a:cxnSpLocks/>
          </p:cNvCxnSpPr>
          <p:nvPr/>
        </p:nvCxnSpPr>
        <p:spPr>
          <a:xfrm flipV="1">
            <a:off x="3478783" y="2927116"/>
            <a:ext cx="0" cy="806684"/>
          </a:xfrm>
          <a:prstGeom prst="line">
            <a:avLst/>
          </a:prstGeom>
          <a:ln w="165100" cap="rnd">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直線コネクタ 20">
            <a:extLst>
              <a:ext uri="{FF2B5EF4-FFF2-40B4-BE49-F238E27FC236}">
                <a16:creationId xmlns:a16="http://schemas.microsoft.com/office/drawing/2014/main" id="{A372536A-C60D-4C59-85D0-FAF51ED289DC}"/>
              </a:ext>
            </a:extLst>
          </p:cNvPr>
          <p:cNvCxnSpPr>
            <a:cxnSpLocks/>
          </p:cNvCxnSpPr>
          <p:nvPr/>
        </p:nvCxnSpPr>
        <p:spPr>
          <a:xfrm>
            <a:off x="2868085" y="3390901"/>
            <a:ext cx="1310844" cy="0"/>
          </a:xfrm>
          <a:prstGeom prst="line">
            <a:avLst/>
          </a:prstGeom>
          <a:ln w="165100" cap="rnd">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 name="直線コネクタ 24">
            <a:extLst>
              <a:ext uri="{FF2B5EF4-FFF2-40B4-BE49-F238E27FC236}">
                <a16:creationId xmlns:a16="http://schemas.microsoft.com/office/drawing/2014/main" id="{24AA2FB9-135D-422C-9FAB-A1238A2968BD}"/>
              </a:ext>
            </a:extLst>
          </p:cNvPr>
          <p:cNvCxnSpPr>
            <a:cxnSpLocks/>
          </p:cNvCxnSpPr>
          <p:nvPr/>
        </p:nvCxnSpPr>
        <p:spPr>
          <a:xfrm>
            <a:off x="3043607" y="2927116"/>
            <a:ext cx="894556" cy="0"/>
          </a:xfrm>
          <a:prstGeom prst="line">
            <a:avLst/>
          </a:prstGeom>
          <a:ln w="165100" cap="rnd">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942032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 name="図 32">
            <a:extLst>
              <a:ext uri="{FF2B5EF4-FFF2-40B4-BE49-F238E27FC236}">
                <a16:creationId xmlns:a16="http://schemas.microsoft.com/office/drawing/2014/main" id="{01EE51C2-D57C-4EF7-866F-F87696B2E815}"/>
              </a:ext>
            </a:extLst>
          </p:cNvPr>
          <p:cNvPicPr>
            <a:picLocks noChangeAspect="1"/>
          </p:cNvPicPr>
          <p:nvPr/>
        </p:nvPicPr>
        <p:blipFill>
          <a:blip r:embed="rId2"/>
          <a:stretch>
            <a:fillRect/>
          </a:stretch>
        </p:blipFill>
        <p:spPr>
          <a:xfrm>
            <a:off x="5694994" y="2276819"/>
            <a:ext cx="1009650" cy="1638300"/>
          </a:xfrm>
          <a:prstGeom prst="rect">
            <a:avLst/>
          </a:prstGeom>
        </p:spPr>
      </p:pic>
      <p:sp>
        <p:nvSpPr>
          <p:cNvPr id="34" name="吹き出し: 四角形 33">
            <a:extLst>
              <a:ext uri="{FF2B5EF4-FFF2-40B4-BE49-F238E27FC236}">
                <a16:creationId xmlns:a16="http://schemas.microsoft.com/office/drawing/2014/main" id="{8F9DF9AF-462E-44A0-84B8-58B09D863286}"/>
              </a:ext>
            </a:extLst>
          </p:cNvPr>
          <p:cNvSpPr/>
          <p:nvPr/>
        </p:nvSpPr>
        <p:spPr>
          <a:xfrm>
            <a:off x="546602" y="860865"/>
            <a:ext cx="1936811" cy="1187457"/>
          </a:xfrm>
          <a:prstGeom prst="wedgeRectCallout">
            <a:avLst>
              <a:gd name="adj1" fmla="val -35445"/>
              <a:gd name="adj2" fmla="val 92039"/>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400" dirty="0">
                <a:solidFill>
                  <a:sysClr val="windowText" lastClr="000000"/>
                </a:solidFill>
              </a:rPr>
              <a:t>Burning-hot metal stick</a:t>
            </a:r>
          </a:p>
          <a:p>
            <a:pPr algn="ctr"/>
            <a:r>
              <a:rPr kumimoji="1" lang="en-US" altLang="ja-JP" sz="2400" dirty="0">
                <a:solidFill>
                  <a:sysClr val="windowText" lastClr="000000"/>
                </a:solidFill>
              </a:rPr>
              <a:t>(arrow)</a:t>
            </a:r>
            <a:endParaRPr kumimoji="1" lang="ja-JP" altLang="en-US" sz="2400" dirty="0">
              <a:solidFill>
                <a:sysClr val="windowText" lastClr="000000"/>
              </a:solidFill>
            </a:endParaRPr>
          </a:p>
        </p:txBody>
      </p:sp>
      <p:pic>
        <p:nvPicPr>
          <p:cNvPr id="35" name="Picture 2" descr="メラメラ燃える炎のイラスト02">
            <a:extLst>
              <a:ext uri="{FF2B5EF4-FFF2-40B4-BE49-F238E27FC236}">
                <a16:creationId xmlns:a16="http://schemas.microsoft.com/office/drawing/2014/main" id="{BEFF973D-A5CF-4D0C-86FD-53F752F8FC19}"/>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78365" y="2410535"/>
            <a:ext cx="1251753" cy="1323439"/>
          </a:xfrm>
          <a:prstGeom prst="rect">
            <a:avLst/>
          </a:prstGeom>
          <a:noFill/>
          <a:extLst>
            <a:ext uri="{909E8E84-426E-40DD-AFC4-6F175D3DCCD1}">
              <a14:hiddenFill xmlns:a14="http://schemas.microsoft.com/office/drawing/2010/main">
                <a:solidFill>
                  <a:srgbClr val="FFFFFF"/>
                </a:solidFill>
              </a14:hiddenFill>
            </a:ext>
          </a:extLst>
        </p:spPr>
      </p:pic>
      <p:sp>
        <p:nvSpPr>
          <p:cNvPr id="36" name="二等辺三角形 35">
            <a:extLst>
              <a:ext uri="{FF2B5EF4-FFF2-40B4-BE49-F238E27FC236}">
                <a16:creationId xmlns:a16="http://schemas.microsoft.com/office/drawing/2014/main" id="{0A1D6A7B-A5C3-42F4-B170-17BCDADDFF79}"/>
              </a:ext>
            </a:extLst>
          </p:cNvPr>
          <p:cNvSpPr/>
          <p:nvPr/>
        </p:nvSpPr>
        <p:spPr>
          <a:xfrm rot="8804038">
            <a:off x="600102" y="1404830"/>
            <a:ext cx="120574" cy="1796497"/>
          </a:xfrm>
          <a:prstGeom prst="triangle">
            <a:avLst/>
          </a:prstGeom>
          <a:solidFill>
            <a:schemeClr val="bg1">
              <a:lumMod val="50000"/>
            </a:schemeClr>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pic>
        <p:nvPicPr>
          <p:cNvPr id="37" name="図 36">
            <a:extLst>
              <a:ext uri="{FF2B5EF4-FFF2-40B4-BE49-F238E27FC236}">
                <a16:creationId xmlns:a16="http://schemas.microsoft.com/office/drawing/2014/main" id="{6A69D059-B260-492A-8EAA-E1E29A90DA8B}"/>
              </a:ext>
            </a:extLst>
          </p:cNvPr>
          <p:cNvPicPr>
            <a:picLocks noChangeAspect="1"/>
          </p:cNvPicPr>
          <p:nvPr/>
        </p:nvPicPr>
        <p:blipFill>
          <a:blip r:embed="rId4"/>
          <a:stretch>
            <a:fillRect/>
          </a:stretch>
        </p:blipFill>
        <p:spPr>
          <a:xfrm>
            <a:off x="2607281" y="1298026"/>
            <a:ext cx="1676400" cy="2447925"/>
          </a:xfrm>
          <a:prstGeom prst="rect">
            <a:avLst/>
          </a:prstGeom>
        </p:spPr>
      </p:pic>
      <p:sp>
        <p:nvSpPr>
          <p:cNvPr id="38" name="矢印: 右 37">
            <a:extLst>
              <a:ext uri="{FF2B5EF4-FFF2-40B4-BE49-F238E27FC236}">
                <a16:creationId xmlns:a16="http://schemas.microsoft.com/office/drawing/2014/main" id="{F3D3D51E-A455-4AEB-89F0-F92A9F27F193}"/>
              </a:ext>
            </a:extLst>
          </p:cNvPr>
          <p:cNvSpPr/>
          <p:nvPr/>
        </p:nvSpPr>
        <p:spPr>
          <a:xfrm>
            <a:off x="2085336" y="2681912"/>
            <a:ext cx="600501" cy="484632"/>
          </a:xfrm>
          <a:prstGeom prst="rightArrow">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kumimoji="1" lang="ja-JP" altLang="en-US"/>
          </a:p>
        </p:txBody>
      </p:sp>
      <p:sp>
        <p:nvSpPr>
          <p:cNvPr id="39" name="吹き出し: 四角形 38">
            <a:extLst>
              <a:ext uri="{FF2B5EF4-FFF2-40B4-BE49-F238E27FC236}">
                <a16:creationId xmlns:a16="http://schemas.microsoft.com/office/drawing/2014/main" id="{292B9625-432C-4774-9CB9-2BED1AD9D733}"/>
              </a:ext>
            </a:extLst>
          </p:cNvPr>
          <p:cNvSpPr/>
          <p:nvPr/>
        </p:nvSpPr>
        <p:spPr>
          <a:xfrm>
            <a:off x="3930156" y="1267777"/>
            <a:ext cx="2061376" cy="975244"/>
          </a:xfrm>
          <a:prstGeom prst="wedgeRectCallout">
            <a:avLst>
              <a:gd name="adj1" fmla="val -46754"/>
              <a:gd name="adj2" fmla="val 76598"/>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400" dirty="0">
                <a:solidFill>
                  <a:sysClr val="windowText" lastClr="000000"/>
                </a:solidFill>
              </a:rPr>
              <a:t>Oracle bone</a:t>
            </a:r>
          </a:p>
          <a:p>
            <a:pPr algn="ctr"/>
            <a:r>
              <a:rPr kumimoji="1" lang="en-US" altLang="ja-JP" sz="2400" dirty="0">
                <a:solidFill>
                  <a:sysClr val="windowText" lastClr="000000"/>
                </a:solidFill>
              </a:rPr>
              <a:t>(animal bone)</a:t>
            </a:r>
            <a:endParaRPr kumimoji="1" lang="ja-JP" altLang="en-US" sz="2400" dirty="0">
              <a:solidFill>
                <a:sysClr val="windowText" lastClr="000000"/>
              </a:solidFill>
            </a:endParaRPr>
          </a:p>
        </p:txBody>
      </p:sp>
      <p:sp>
        <p:nvSpPr>
          <p:cNvPr id="40" name="テキスト ボックス 39">
            <a:extLst>
              <a:ext uri="{FF2B5EF4-FFF2-40B4-BE49-F238E27FC236}">
                <a16:creationId xmlns:a16="http://schemas.microsoft.com/office/drawing/2014/main" id="{FCF286C5-AA18-4FED-B3FB-160B7B954D83}"/>
              </a:ext>
            </a:extLst>
          </p:cNvPr>
          <p:cNvSpPr txBox="1"/>
          <p:nvPr/>
        </p:nvSpPr>
        <p:spPr>
          <a:xfrm>
            <a:off x="2507071" y="773111"/>
            <a:ext cx="2703955" cy="584775"/>
          </a:xfrm>
          <a:prstGeom prst="rect">
            <a:avLst/>
          </a:prstGeom>
          <a:noFill/>
        </p:spPr>
        <p:txBody>
          <a:bodyPr wrap="square">
            <a:spAutoFit/>
          </a:bodyPr>
          <a:lstStyle/>
          <a:p>
            <a:r>
              <a:rPr lang="en-US" altLang="ja-JP" sz="3200" dirty="0">
                <a:solidFill>
                  <a:srgbClr val="4D5156"/>
                </a:solidFill>
                <a:latin typeface="arial" panose="020B0604020202020204" pitchFamily="34" charset="0"/>
              </a:rPr>
              <a:t>fortune-telling</a:t>
            </a:r>
          </a:p>
        </p:txBody>
      </p:sp>
      <p:grpSp>
        <p:nvGrpSpPr>
          <p:cNvPr id="41" name="グループ化 40">
            <a:extLst>
              <a:ext uri="{FF2B5EF4-FFF2-40B4-BE49-F238E27FC236}">
                <a16:creationId xmlns:a16="http://schemas.microsoft.com/office/drawing/2014/main" id="{A1A5333E-EE55-4FCF-94D7-993BC0BC0551}"/>
              </a:ext>
            </a:extLst>
          </p:cNvPr>
          <p:cNvGrpSpPr/>
          <p:nvPr/>
        </p:nvGrpSpPr>
        <p:grpSpPr>
          <a:xfrm>
            <a:off x="125355" y="2138345"/>
            <a:ext cx="910091" cy="1169661"/>
            <a:chOff x="-289125" y="2350671"/>
            <a:chExt cx="910091" cy="1169661"/>
          </a:xfrm>
        </p:grpSpPr>
        <p:cxnSp>
          <p:nvCxnSpPr>
            <p:cNvPr id="42" name="直線矢印コネクタ 41">
              <a:extLst>
                <a:ext uri="{FF2B5EF4-FFF2-40B4-BE49-F238E27FC236}">
                  <a16:creationId xmlns:a16="http://schemas.microsoft.com/office/drawing/2014/main" id="{D70B5617-660D-4A4E-A902-203E3B879529}"/>
                </a:ext>
              </a:extLst>
            </p:cNvPr>
            <p:cNvCxnSpPr>
              <a:cxnSpLocks/>
            </p:cNvCxnSpPr>
            <p:nvPr/>
          </p:nvCxnSpPr>
          <p:spPr>
            <a:xfrm>
              <a:off x="-120267" y="2475356"/>
              <a:ext cx="741233" cy="1044976"/>
            </a:xfrm>
            <a:prstGeom prst="straightConnector1">
              <a:avLst/>
            </a:prstGeom>
            <a:ln w="88900">
              <a:solidFill>
                <a:schemeClr val="tx1">
                  <a:lumMod val="65000"/>
                  <a:lumOff val="3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43" name="平行四辺形 42">
              <a:extLst>
                <a:ext uri="{FF2B5EF4-FFF2-40B4-BE49-F238E27FC236}">
                  <a16:creationId xmlns:a16="http://schemas.microsoft.com/office/drawing/2014/main" id="{CF8B62BE-BDF4-4FBF-8B34-7C02F5E66385}"/>
                </a:ext>
              </a:extLst>
            </p:cNvPr>
            <p:cNvSpPr/>
            <p:nvPr/>
          </p:nvSpPr>
          <p:spPr>
            <a:xfrm rot="17320930">
              <a:off x="-110550" y="2390196"/>
              <a:ext cx="260798" cy="181748"/>
            </a:xfrm>
            <a:prstGeom prst="parallelogram">
              <a:avLst>
                <a:gd name="adj" fmla="val 74036"/>
              </a:avLst>
            </a:prstGeom>
            <a:solidFill>
              <a:schemeClr val="tx1">
                <a:lumMod val="65000"/>
                <a:lumOff val="35000"/>
              </a:schemeClr>
            </a:solidFill>
            <a:ln>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平行四辺形 43">
              <a:extLst>
                <a:ext uri="{FF2B5EF4-FFF2-40B4-BE49-F238E27FC236}">
                  <a16:creationId xmlns:a16="http://schemas.microsoft.com/office/drawing/2014/main" id="{13B5FF61-F77D-4779-A887-7E54C07C2AF0}"/>
                </a:ext>
              </a:extLst>
            </p:cNvPr>
            <p:cNvSpPr/>
            <p:nvPr/>
          </p:nvSpPr>
          <p:spPr>
            <a:xfrm rot="10800000" flipH="1">
              <a:off x="-289125" y="2527577"/>
              <a:ext cx="260798" cy="181748"/>
            </a:xfrm>
            <a:prstGeom prst="parallelogram">
              <a:avLst>
                <a:gd name="adj" fmla="val 74036"/>
              </a:avLst>
            </a:prstGeom>
            <a:solidFill>
              <a:schemeClr val="tx1">
                <a:lumMod val="65000"/>
                <a:lumOff val="35000"/>
              </a:schemeClr>
            </a:solidFill>
            <a:ln>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45" name="グループ化 44">
            <a:extLst>
              <a:ext uri="{FF2B5EF4-FFF2-40B4-BE49-F238E27FC236}">
                <a16:creationId xmlns:a16="http://schemas.microsoft.com/office/drawing/2014/main" id="{AFD0E895-0631-4363-9906-613E16F83454}"/>
              </a:ext>
            </a:extLst>
          </p:cNvPr>
          <p:cNvGrpSpPr/>
          <p:nvPr/>
        </p:nvGrpSpPr>
        <p:grpSpPr>
          <a:xfrm>
            <a:off x="2547575" y="1832547"/>
            <a:ext cx="910091" cy="1169661"/>
            <a:chOff x="-289125" y="2350671"/>
            <a:chExt cx="910091" cy="1169661"/>
          </a:xfrm>
        </p:grpSpPr>
        <p:cxnSp>
          <p:nvCxnSpPr>
            <p:cNvPr id="46" name="直線矢印コネクタ 45">
              <a:extLst>
                <a:ext uri="{FF2B5EF4-FFF2-40B4-BE49-F238E27FC236}">
                  <a16:creationId xmlns:a16="http://schemas.microsoft.com/office/drawing/2014/main" id="{CD13D602-808C-49F9-8BAF-9E73CDF00FAB}"/>
                </a:ext>
              </a:extLst>
            </p:cNvPr>
            <p:cNvCxnSpPr>
              <a:cxnSpLocks/>
            </p:cNvCxnSpPr>
            <p:nvPr/>
          </p:nvCxnSpPr>
          <p:spPr>
            <a:xfrm>
              <a:off x="-120267" y="2475356"/>
              <a:ext cx="741233" cy="1044976"/>
            </a:xfrm>
            <a:prstGeom prst="straightConnector1">
              <a:avLst/>
            </a:prstGeom>
            <a:ln w="88900">
              <a:solidFill>
                <a:schemeClr val="tx1">
                  <a:lumMod val="65000"/>
                  <a:lumOff val="3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47" name="平行四辺形 46">
              <a:extLst>
                <a:ext uri="{FF2B5EF4-FFF2-40B4-BE49-F238E27FC236}">
                  <a16:creationId xmlns:a16="http://schemas.microsoft.com/office/drawing/2014/main" id="{A88C91C3-CA73-4057-A9B9-A9175E368E3B}"/>
                </a:ext>
              </a:extLst>
            </p:cNvPr>
            <p:cNvSpPr/>
            <p:nvPr/>
          </p:nvSpPr>
          <p:spPr>
            <a:xfrm rot="17320930">
              <a:off x="-110550" y="2390196"/>
              <a:ext cx="260798" cy="181748"/>
            </a:xfrm>
            <a:prstGeom prst="parallelogram">
              <a:avLst>
                <a:gd name="adj" fmla="val 74036"/>
              </a:avLst>
            </a:prstGeom>
            <a:solidFill>
              <a:schemeClr val="tx1">
                <a:lumMod val="65000"/>
                <a:lumOff val="35000"/>
              </a:schemeClr>
            </a:solidFill>
            <a:ln>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 name="平行四辺形 47">
              <a:extLst>
                <a:ext uri="{FF2B5EF4-FFF2-40B4-BE49-F238E27FC236}">
                  <a16:creationId xmlns:a16="http://schemas.microsoft.com/office/drawing/2014/main" id="{1EB0BD47-3F8E-4B07-92FB-D3C835E9A1A7}"/>
                </a:ext>
              </a:extLst>
            </p:cNvPr>
            <p:cNvSpPr/>
            <p:nvPr/>
          </p:nvSpPr>
          <p:spPr>
            <a:xfrm rot="10800000" flipH="1">
              <a:off x="-289125" y="2527577"/>
              <a:ext cx="260798" cy="181748"/>
            </a:xfrm>
            <a:prstGeom prst="parallelogram">
              <a:avLst>
                <a:gd name="adj" fmla="val 74036"/>
              </a:avLst>
            </a:prstGeom>
            <a:solidFill>
              <a:schemeClr val="tx1">
                <a:lumMod val="65000"/>
                <a:lumOff val="35000"/>
              </a:schemeClr>
            </a:solidFill>
            <a:ln>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49" name="グループ化 48">
            <a:extLst>
              <a:ext uri="{FF2B5EF4-FFF2-40B4-BE49-F238E27FC236}">
                <a16:creationId xmlns:a16="http://schemas.microsoft.com/office/drawing/2014/main" id="{5510AF6C-7F1B-4F68-B89F-D29B95DC5550}"/>
              </a:ext>
            </a:extLst>
          </p:cNvPr>
          <p:cNvGrpSpPr/>
          <p:nvPr/>
        </p:nvGrpSpPr>
        <p:grpSpPr>
          <a:xfrm rot="2059640">
            <a:off x="5757298" y="937153"/>
            <a:ext cx="910091" cy="1169661"/>
            <a:chOff x="-289125" y="2350671"/>
            <a:chExt cx="910091" cy="1169661"/>
          </a:xfrm>
        </p:grpSpPr>
        <p:cxnSp>
          <p:nvCxnSpPr>
            <p:cNvPr id="50" name="直線矢印コネクタ 49">
              <a:extLst>
                <a:ext uri="{FF2B5EF4-FFF2-40B4-BE49-F238E27FC236}">
                  <a16:creationId xmlns:a16="http://schemas.microsoft.com/office/drawing/2014/main" id="{7A86633F-DFD4-469F-B87F-F1AD7B30572D}"/>
                </a:ext>
              </a:extLst>
            </p:cNvPr>
            <p:cNvCxnSpPr>
              <a:cxnSpLocks/>
            </p:cNvCxnSpPr>
            <p:nvPr/>
          </p:nvCxnSpPr>
          <p:spPr>
            <a:xfrm>
              <a:off x="-120267" y="2475356"/>
              <a:ext cx="741233" cy="1044976"/>
            </a:xfrm>
            <a:prstGeom prst="straightConnector1">
              <a:avLst/>
            </a:prstGeom>
            <a:ln w="88900">
              <a:solidFill>
                <a:schemeClr val="tx1">
                  <a:lumMod val="65000"/>
                  <a:lumOff val="3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51" name="平行四辺形 50">
              <a:extLst>
                <a:ext uri="{FF2B5EF4-FFF2-40B4-BE49-F238E27FC236}">
                  <a16:creationId xmlns:a16="http://schemas.microsoft.com/office/drawing/2014/main" id="{91C6D0BE-E2DF-4D67-939A-57745B771891}"/>
                </a:ext>
              </a:extLst>
            </p:cNvPr>
            <p:cNvSpPr/>
            <p:nvPr/>
          </p:nvSpPr>
          <p:spPr>
            <a:xfrm rot="17320930">
              <a:off x="-110550" y="2390196"/>
              <a:ext cx="260798" cy="181748"/>
            </a:xfrm>
            <a:prstGeom prst="parallelogram">
              <a:avLst>
                <a:gd name="adj" fmla="val 74036"/>
              </a:avLst>
            </a:prstGeom>
            <a:solidFill>
              <a:schemeClr val="tx1">
                <a:lumMod val="65000"/>
                <a:lumOff val="35000"/>
              </a:schemeClr>
            </a:solidFill>
            <a:ln>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 name="平行四辺形 51">
              <a:extLst>
                <a:ext uri="{FF2B5EF4-FFF2-40B4-BE49-F238E27FC236}">
                  <a16:creationId xmlns:a16="http://schemas.microsoft.com/office/drawing/2014/main" id="{769F1897-250F-4C47-A51A-1F43D9EBF1FC}"/>
                </a:ext>
              </a:extLst>
            </p:cNvPr>
            <p:cNvSpPr/>
            <p:nvPr/>
          </p:nvSpPr>
          <p:spPr>
            <a:xfrm rot="10800000" flipH="1">
              <a:off x="-289125" y="2527577"/>
              <a:ext cx="260798" cy="181748"/>
            </a:xfrm>
            <a:prstGeom prst="parallelogram">
              <a:avLst>
                <a:gd name="adj" fmla="val 74036"/>
              </a:avLst>
            </a:prstGeom>
            <a:solidFill>
              <a:schemeClr val="tx1">
                <a:lumMod val="65000"/>
                <a:lumOff val="35000"/>
              </a:schemeClr>
            </a:solidFill>
            <a:ln>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53" name="矢印: 右 52">
            <a:extLst>
              <a:ext uri="{FF2B5EF4-FFF2-40B4-BE49-F238E27FC236}">
                <a16:creationId xmlns:a16="http://schemas.microsoft.com/office/drawing/2014/main" id="{E7C53EE4-EDC6-409E-92E8-86F9FB55E66A}"/>
              </a:ext>
            </a:extLst>
          </p:cNvPr>
          <p:cNvSpPr/>
          <p:nvPr/>
        </p:nvSpPr>
        <p:spPr>
          <a:xfrm>
            <a:off x="4432867" y="2681912"/>
            <a:ext cx="600501" cy="484632"/>
          </a:xfrm>
          <a:prstGeom prst="rightArrow">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kumimoji="1" lang="ja-JP" altLang="en-US"/>
          </a:p>
        </p:txBody>
      </p:sp>
      <p:pic>
        <p:nvPicPr>
          <p:cNvPr id="66" name="図 65">
            <a:extLst>
              <a:ext uri="{FF2B5EF4-FFF2-40B4-BE49-F238E27FC236}">
                <a16:creationId xmlns:a16="http://schemas.microsoft.com/office/drawing/2014/main" id="{9D052657-3490-4DD9-B371-896C2E78233E}"/>
              </a:ext>
            </a:extLst>
          </p:cNvPr>
          <p:cNvPicPr>
            <a:picLocks noChangeAspect="1"/>
          </p:cNvPicPr>
          <p:nvPr/>
        </p:nvPicPr>
        <p:blipFill>
          <a:blip r:embed="rId5"/>
          <a:stretch>
            <a:fillRect/>
          </a:stretch>
        </p:blipFill>
        <p:spPr>
          <a:xfrm>
            <a:off x="7777929" y="1518954"/>
            <a:ext cx="1248804" cy="1666875"/>
          </a:xfrm>
          <a:prstGeom prst="rect">
            <a:avLst/>
          </a:prstGeom>
        </p:spPr>
      </p:pic>
      <p:pic>
        <p:nvPicPr>
          <p:cNvPr id="68" name="図 67">
            <a:extLst>
              <a:ext uri="{FF2B5EF4-FFF2-40B4-BE49-F238E27FC236}">
                <a16:creationId xmlns:a16="http://schemas.microsoft.com/office/drawing/2014/main" id="{44B74ED4-ADCA-4612-A2B7-9D0788A1D4C1}"/>
              </a:ext>
            </a:extLst>
          </p:cNvPr>
          <p:cNvPicPr>
            <a:picLocks noChangeAspect="1"/>
          </p:cNvPicPr>
          <p:nvPr/>
        </p:nvPicPr>
        <p:blipFill>
          <a:blip r:embed="rId6"/>
          <a:stretch>
            <a:fillRect/>
          </a:stretch>
        </p:blipFill>
        <p:spPr>
          <a:xfrm>
            <a:off x="0" y="9926"/>
            <a:ext cx="9144000" cy="470019"/>
          </a:xfrm>
          <a:prstGeom prst="rect">
            <a:avLst/>
          </a:prstGeom>
        </p:spPr>
      </p:pic>
      <p:sp>
        <p:nvSpPr>
          <p:cNvPr id="69" name="吹き出し: 四角形 68">
            <a:extLst>
              <a:ext uri="{FF2B5EF4-FFF2-40B4-BE49-F238E27FC236}">
                <a16:creationId xmlns:a16="http://schemas.microsoft.com/office/drawing/2014/main" id="{11E107DA-066F-4FE0-AE3A-37E58B54D824}"/>
              </a:ext>
            </a:extLst>
          </p:cNvPr>
          <p:cNvSpPr/>
          <p:nvPr/>
        </p:nvSpPr>
        <p:spPr>
          <a:xfrm>
            <a:off x="194421" y="3893600"/>
            <a:ext cx="8403886" cy="1158785"/>
          </a:xfrm>
          <a:prstGeom prst="wedgeRectCallout">
            <a:avLst>
              <a:gd name="adj1" fmla="val -768"/>
              <a:gd name="adj2" fmla="val -65351"/>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80000"/>
              </a:lnSpc>
            </a:pPr>
            <a:r>
              <a:rPr lang="en-US" altLang="ja-JP" sz="2800" b="0" i="0" dirty="0">
                <a:solidFill>
                  <a:schemeClr val="tx1"/>
                </a:solidFill>
                <a:effectLst/>
                <a:latin typeface="arial" panose="020B0604020202020204" pitchFamily="34" charset="0"/>
              </a:rPr>
              <a:t>Inscriptions on animal bones and tortoise</a:t>
            </a:r>
          </a:p>
          <a:p>
            <a:pPr>
              <a:lnSpc>
                <a:spcPct val="80000"/>
              </a:lnSpc>
            </a:pPr>
            <a:r>
              <a:rPr kumimoji="1" lang="en-US" altLang="ja-JP" sz="2800" dirty="0">
                <a:solidFill>
                  <a:sysClr val="windowText" lastClr="000000"/>
                </a:solidFill>
              </a:rPr>
              <a:t>On these bones, fortunes were inscribed in Kanji, and the cracks were used to predict </a:t>
            </a:r>
            <a:r>
              <a:rPr kumimoji="1" lang="en-US" altLang="ja-JP" sz="2800" dirty="0">
                <a:solidFill>
                  <a:schemeClr val="tx1"/>
                </a:solidFill>
              </a:rPr>
              <a:t>good or bad </a:t>
            </a:r>
            <a:r>
              <a:rPr kumimoji="1" lang="en-US" altLang="ja-JP" sz="3600" b="1" dirty="0">
                <a:solidFill>
                  <a:srgbClr val="FF0000"/>
                </a:solidFill>
              </a:rPr>
              <a:t>omen</a:t>
            </a:r>
            <a:r>
              <a:rPr kumimoji="1" lang="en-US" altLang="ja-JP" sz="2800" dirty="0">
                <a:solidFill>
                  <a:schemeClr val="tx1"/>
                </a:solidFill>
              </a:rPr>
              <a:t>.</a:t>
            </a:r>
          </a:p>
        </p:txBody>
      </p:sp>
      <p:sp>
        <p:nvSpPr>
          <p:cNvPr id="70" name="テキスト ボックス 69">
            <a:extLst>
              <a:ext uri="{FF2B5EF4-FFF2-40B4-BE49-F238E27FC236}">
                <a16:creationId xmlns:a16="http://schemas.microsoft.com/office/drawing/2014/main" id="{8F62A8B7-5755-4984-B259-D242E07C6047}"/>
              </a:ext>
            </a:extLst>
          </p:cNvPr>
          <p:cNvSpPr txBox="1"/>
          <p:nvPr/>
        </p:nvSpPr>
        <p:spPr>
          <a:xfrm>
            <a:off x="1809971" y="5239145"/>
            <a:ext cx="7083303" cy="1471172"/>
          </a:xfrm>
          <a:prstGeom prst="rect">
            <a:avLst/>
          </a:prstGeom>
          <a:noFill/>
        </p:spPr>
        <p:txBody>
          <a:bodyPr wrap="square" rtlCol="0">
            <a:spAutoFit/>
          </a:bodyPr>
          <a:lstStyle/>
          <a:p>
            <a:pPr>
              <a:lnSpc>
                <a:spcPct val="80000"/>
              </a:lnSpc>
            </a:pPr>
            <a:r>
              <a:rPr lang="en-US" altLang="ja-JP" sz="3600" dirty="0"/>
              <a:t>omen, fortune-telling</a:t>
            </a:r>
          </a:p>
          <a:p>
            <a:pPr marL="571500" indent="-571500">
              <a:lnSpc>
                <a:spcPct val="80000"/>
              </a:lnSpc>
              <a:buFont typeface="Wingdings" panose="05000000000000000000" pitchFamily="2" charset="2"/>
              <a:buChar char="à"/>
            </a:pPr>
            <a:r>
              <a:rPr lang="en-US" altLang="ja-JP" sz="3600" b="1"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words</a:t>
            </a:r>
            <a:r>
              <a:rPr lang="en-US" altLang="ja-JP" sz="3600" b="1" dirty="0">
                <a:latin typeface="MS UI Gothic" panose="020B0600070205080204" pitchFamily="50" charset="-128"/>
                <a:ea typeface="MS UI Gothic" panose="020B0600070205080204" pitchFamily="50" charset="-128"/>
                <a:sym typeface="Wingdings" panose="05000000000000000000" pitchFamily="2" charset="2"/>
              </a:rPr>
              <a:t> from the God / ancestors</a:t>
            </a:r>
          </a:p>
          <a:p>
            <a:pPr marL="571500" indent="-571500">
              <a:lnSpc>
                <a:spcPct val="80000"/>
              </a:lnSpc>
              <a:buFont typeface="Wingdings" panose="05000000000000000000" pitchFamily="2" charset="2"/>
              <a:buChar char="à"/>
            </a:pPr>
            <a:r>
              <a:rPr lang="en-US" altLang="ja-JP" sz="4000" b="1"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to say, language</a:t>
            </a:r>
            <a:endParaRPr lang="en-US" altLang="ja-JP" sz="4000" b="1" dirty="0">
              <a:solidFill>
                <a:srgbClr val="FF0000"/>
              </a:solidFill>
              <a:latin typeface="MS UI Gothic" panose="020B0600070205080204" pitchFamily="50" charset="-128"/>
              <a:ea typeface="MS UI Gothic" panose="020B0600070205080204" pitchFamily="50" charset="-128"/>
            </a:endParaRPr>
          </a:p>
        </p:txBody>
      </p:sp>
      <p:grpSp>
        <p:nvGrpSpPr>
          <p:cNvPr id="71" name="グループ化 70">
            <a:extLst>
              <a:ext uri="{FF2B5EF4-FFF2-40B4-BE49-F238E27FC236}">
                <a16:creationId xmlns:a16="http://schemas.microsoft.com/office/drawing/2014/main" id="{4742E720-4F81-4409-9C27-B285FA681B14}"/>
              </a:ext>
            </a:extLst>
          </p:cNvPr>
          <p:cNvGrpSpPr/>
          <p:nvPr/>
        </p:nvGrpSpPr>
        <p:grpSpPr>
          <a:xfrm>
            <a:off x="6866498" y="1220576"/>
            <a:ext cx="784977" cy="2041717"/>
            <a:chOff x="1305767" y="2078096"/>
            <a:chExt cx="784977" cy="2041717"/>
          </a:xfrm>
        </p:grpSpPr>
        <p:sp>
          <p:nvSpPr>
            <p:cNvPr id="72" name="正方形/長方形 71">
              <a:extLst>
                <a:ext uri="{FF2B5EF4-FFF2-40B4-BE49-F238E27FC236}">
                  <a16:creationId xmlns:a16="http://schemas.microsoft.com/office/drawing/2014/main" id="{36F090CE-0DAF-498E-88B8-E15F7CBAD6BC}"/>
                </a:ext>
              </a:extLst>
            </p:cNvPr>
            <p:cNvSpPr/>
            <p:nvPr/>
          </p:nvSpPr>
          <p:spPr>
            <a:xfrm>
              <a:off x="1419894" y="3620796"/>
              <a:ext cx="647700" cy="499017"/>
            </a:xfrm>
            <a:prstGeom prst="rect">
              <a:avLst/>
            </a:prstGeom>
            <a:noFill/>
            <a:ln w="165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73" name="直線コネクタ 72">
              <a:extLst>
                <a:ext uri="{FF2B5EF4-FFF2-40B4-BE49-F238E27FC236}">
                  <a16:creationId xmlns:a16="http://schemas.microsoft.com/office/drawing/2014/main" id="{329ADF14-D738-4CDC-ABC0-4D1CC943636C}"/>
                </a:ext>
              </a:extLst>
            </p:cNvPr>
            <p:cNvCxnSpPr>
              <a:cxnSpLocks/>
            </p:cNvCxnSpPr>
            <p:nvPr/>
          </p:nvCxnSpPr>
          <p:spPr>
            <a:xfrm>
              <a:off x="1419894" y="2984901"/>
              <a:ext cx="265483" cy="220610"/>
            </a:xfrm>
            <a:prstGeom prst="line">
              <a:avLst/>
            </a:prstGeom>
            <a:ln w="165100" cap="rnd">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4" name="直線コネクタ 73">
              <a:extLst>
                <a:ext uri="{FF2B5EF4-FFF2-40B4-BE49-F238E27FC236}">
                  <a16:creationId xmlns:a16="http://schemas.microsoft.com/office/drawing/2014/main" id="{F97E8651-A276-4FCB-B269-371A9F5A14DC}"/>
                </a:ext>
              </a:extLst>
            </p:cNvPr>
            <p:cNvCxnSpPr>
              <a:cxnSpLocks/>
            </p:cNvCxnSpPr>
            <p:nvPr/>
          </p:nvCxnSpPr>
          <p:spPr>
            <a:xfrm flipH="1">
              <a:off x="1711134" y="2173098"/>
              <a:ext cx="379610" cy="235866"/>
            </a:xfrm>
            <a:prstGeom prst="line">
              <a:avLst/>
            </a:prstGeom>
            <a:ln w="165100" cap="rnd">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5" name="直線コネクタ 74">
              <a:extLst>
                <a:ext uri="{FF2B5EF4-FFF2-40B4-BE49-F238E27FC236}">
                  <a16:creationId xmlns:a16="http://schemas.microsoft.com/office/drawing/2014/main" id="{80439ECC-AFB7-4D35-A51E-255742218640}"/>
                </a:ext>
              </a:extLst>
            </p:cNvPr>
            <p:cNvCxnSpPr>
              <a:cxnSpLocks/>
            </p:cNvCxnSpPr>
            <p:nvPr/>
          </p:nvCxnSpPr>
          <p:spPr>
            <a:xfrm>
              <a:off x="1305767" y="2155470"/>
              <a:ext cx="379610" cy="235866"/>
            </a:xfrm>
            <a:prstGeom prst="line">
              <a:avLst/>
            </a:prstGeom>
            <a:ln w="165100" cap="rnd">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6" name="直線コネクタ 75">
              <a:extLst>
                <a:ext uri="{FF2B5EF4-FFF2-40B4-BE49-F238E27FC236}">
                  <a16:creationId xmlns:a16="http://schemas.microsoft.com/office/drawing/2014/main" id="{EA84F3FE-AC2D-4EF7-8B7A-E17C28C0DDA2}"/>
                </a:ext>
              </a:extLst>
            </p:cNvPr>
            <p:cNvCxnSpPr>
              <a:cxnSpLocks/>
            </p:cNvCxnSpPr>
            <p:nvPr/>
          </p:nvCxnSpPr>
          <p:spPr>
            <a:xfrm>
              <a:off x="1743744" y="2078096"/>
              <a:ext cx="0" cy="1142671"/>
            </a:xfrm>
            <a:prstGeom prst="line">
              <a:avLst/>
            </a:prstGeom>
            <a:ln w="165100" cap="rnd">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7" name="直線コネクタ 76">
              <a:extLst>
                <a:ext uri="{FF2B5EF4-FFF2-40B4-BE49-F238E27FC236}">
                  <a16:creationId xmlns:a16="http://schemas.microsoft.com/office/drawing/2014/main" id="{8B8E3127-90D7-400E-B9E4-27F825323890}"/>
                </a:ext>
              </a:extLst>
            </p:cNvPr>
            <p:cNvCxnSpPr>
              <a:cxnSpLocks/>
            </p:cNvCxnSpPr>
            <p:nvPr/>
          </p:nvCxnSpPr>
          <p:spPr>
            <a:xfrm flipH="1">
              <a:off x="1762077" y="2999277"/>
              <a:ext cx="265483" cy="220610"/>
            </a:xfrm>
            <a:prstGeom prst="line">
              <a:avLst/>
            </a:prstGeom>
            <a:ln w="165100" cap="rnd">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8" name="直線コネクタ 77">
              <a:extLst>
                <a:ext uri="{FF2B5EF4-FFF2-40B4-BE49-F238E27FC236}">
                  <a16:creationId xmlns:a16="http://schemas.microsoft.com/office/drawing/2014/main" id="{3AC956BA-C049-46B3-95C4-5BEB9580C40E}"/>
                </a:ext>
              </a:extLst>
            </p:cNvPr>
            <p:cNvCxnSpPr>
              <a:cxnSpLocks/>
            </p:cNvCxnSpPr>
            <p:nvPr/>
          </p:nvCxnSpPr>
          <p:spPr>
            <a:xfrm>
              <a:off x="1417017" y="2447191"/>
              <a:ext cx="265483" cy="220610"/>
            </a:xfrm>
            <a:prstGeom prst="line">
              <a:avLst/>
            </a:prstGeom>
            <a:ln w="165100" cap="rnd">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9" name="直線コネクタ 78">
              <a:extLst>
                <a:ext uri="{FF2B5EF4-FFF2-40B4-BE49-F238E27FC236}">
                  <a16:creationId xmlns:a16="http://schemas.microsoft.com/office/drawing/2014/main" id="{E8847960-C8AC-4571-9FC0-5FCC72D74D9C}"/>
                </a:ext>
              </a:extLst>
            </p:cNvPr>
            <p:cNvCxnSpPr>
              <a:cxnSpLocks/>
            </p:cNvCxnSpPr>
            <p:nvPr/>
          </p:nvCxnSpPr>
          <p:spPr>
            <a:xfrm flipH="1">
              <a:off x="1759200" y="2461567"/>
              <a:ext cx="265483" cy="220610"/>
            </a:xfrm>
            <a:prstGeom prst="line">
              <a:avLst/>
            </a:prstGeom>
            <a:ln w="165100" cap="rnd">
              <a:solidFill>
                <a:srgbClr val="FF0000"/>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7368874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C7AAFFDA-68E7-4660-86F1-C2886979C430}"/>
              </a:ext>
            </a:extLst>
          </p:cNvPr>
          <p:cNvPicPr>
            <a:picLocks noChangeAspect="1"/>
          </p:cNvPicPr>
          <p:nvPr/>
        </p:nvPicPr>
        <p:blipFill>
          <a:blip r:embed="rId3"/>
          <a:stretch>
            <a:fillRect/>
          </a:stretch>
        </p:blipFill>
        <p:spPr>
          <a:xfrm>
            <a:off x="0" y="0"/>
            <a:ext cx="9144000" cy="487110"/>
          </a:xfrm>
          <a:prstGeom prst="rect">
            <a:avLst/>
          </a:prstGeom>
        </p:spPr>
      </p:pic>
      <p:pic>
        <p:nvPicPr>
          <p:cNvPr id="4" name="図 3">
            <a:extLst>
              <a:ext uri="{FF2B5EF4-FFF2-40B4-BE49-F238E27FC236}">
                <a16:creationId xmlns:a16="http://schemas.microsoft.com/office/drawing/2014/main" id="{9A22750A-77A6-4EF9-AB4D-68897F70FF17}"/>
              </a:ext>
            </a:extLst>
          </p:cNvPr>
          <p:cNvPicPr>
            <a:picLocks noChangeAspect="1"/>
          </p:cNvPicPr>
          <p:nvPr/>
        </p:nvPicPr>
        <p:blipFill>
          <a:blip r:embed="rId4"/>
          <a:stretch>
            <a:fillRect/>
          </a:stretch>
        </p:blipFill>
        <p:spPr>
          <a:xfrm>
            <a:off x="2963630" y="5037860"/>
            <a:ext cx="2160572" cy="1636910"/>
          </a:xfrm>
          <a:prstGeom prst="rect">
            <a:avLst/>
          </a:prstGeom>
        </p:spPr>
      </p:pic>
      <p:pic>
        <p:nvPicPr>
          <p:cNvPr id="9" name="図 8">
            <a:extLst>
              <a:ext uri="{FF2B5EF4-FFF2-40B4-BE49-F238E27FC236}">
                <a16:creationId xmlns:a16="http://schemas.microsoft.com/office/drawing/2014/main" id="{24384C6B-D412-4D65-A1B3-946F4183FAA1}"/>
              </a:ext>
            </a:extLst>
          </p:cNvPr>
          <p:cNvPicPr>
            <a:picLocks noChangeAspect="1"/>
          </p:cNvPicPr>
          <p:nvPr/>
        </p:nvPicPr>
        <p:blipFill>
          <a:blip r:embed="rId5"/>
          <a:stretch>
            <a:fillRect/>
          </a:stretch>
        </p:blipFill>
        <p:spPr>
          <a:xfrm>
            <a:off x="238433" y="5045995"/>
            <a:ext cx="2019300" cy="1628775"/>
          </a:xfrm>
          <a:prstGeom prst="rect">
            <a:avLst/>
          </a:prstGeom>
        </p:spPr>
      </p:pic>
      <p:sp>
        <p:nvSpPr>
          <p:cNvPr id="10" name="矢印: 右 9">
            <a:extLst>
              <a:ext uri="{FF2B5EF4-FFF2-40B4-BE49-F238E27FC236}">
                <a16:creationId xmlns:a16="http://schemas.microsoft.com/office/drawing/2014/main" id="{F1A90AEB-01D0-4A2E-BAE2-0BA4B76AB536}"/>
              </a:ext>
            </a:extLst>
          </p:cNvPr>
          <p:cNvSpPr/>
          <p:nvPr/>
        </p:nvSpPr>
        <p:spPr>
          <a:xfrm>
            <a:off x="2326716" y="5403345"/>
            <a:ext cx="636914"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33794" name="Picture 2" descr="脳のイラスト">
            <a:extLst>
              <a:ext uri="{FF2B5EF4-FFF2-40B4-BE49-F238E27FC236}">
                <a16:creationId xmlns:a16="http://schemas.microsoft.com/office/drawing/2014/main" id="{9FDAB982-77C0-4497-A083-839AF9E27F07}"/>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38433" y="840753"/>
            <a:ext cx="2306970" cy="2133947"/>
          </a:xfrm>
          <a:prstGeom prst="rect">
            <a:avLst/>
          </a:prstGeom>
          <a:noFill/>
          <a:extLst>
            <a:ext uri="{909E8E84-426E-40DD-AFC4-6F175D3DCCD1}">
              <a14:hiddenFill xmlns:a14="http://schemas.microsoft.com/office/drawing/2010/main">
                <a:solidFill>
                  <a:srgbClr val="FFFFFF"/>
                </a:solidFill>
              </a14:hiddenFill>
            </a:ext>
          </a:extLst>
        </p:spPr>
      </p:pic>
      <p:pic>
        <p:nvPicPr>
          <p:cNvPr id="12" name="図 11">
            <a:extLst>
              <a:ext uri="{FF2B5EF4-FFF2-40B4-BE49-F238E27FC236}">
                <a16:creationId xmlns:a16="http://schemas.microsoft.com/office/drawing/2014/main" id="{F7B5E929-4BED-40C8-A8BB-12C45BFC4F8B}"/>
              </a:ext>
            </a:extLst>
          </p:cNvPr>
          <p:cNvPicPr>
            <a:picLocks noChangeAspect="1"/>
          </p:cNvPicPr>
          <p:nvPr/>
        </p:nvPicPr>
        <p:blipFill>
          <a:blip r:embed="rId7"/>
          <a:stretch>
            <a:fillRect/>
          </a:stretch>
        </p:blipFill>
        <p:spPr>
          <a:xfrm>
            <a:off x="6279301" y="4180114"/>
            <a:ext cx="2661585" cy="2546578"/>
          </a:xfrm>
          <a:prstGeom prst="rect">
            <a:avLst/>
          </a:prstGeom>
        </p:spPr>
      </p:pic>
      <p:pic>
        <p:nvPicPr>
          <p:cNvPr id="14" name="図 13">
            <a:extLst>
              <a:ext uri="{FF2B5EF4-FFF2-40B4-BE49-F238E27FC236}">
                <a16:creationId xmlns:a16="http://schemas.microsoft.com/office/drawing/2014/main" id="{3D1824F1-5E3F-484A-A1F9-6026F1F982AB}"/>
              </a:ext>
            </a:extLst>
          </p:cNvPr>
          <p:cNvPicPr>
            <a:picLocks noChangeAspect="1"/>
          </p:cNvPicPr>
          <p:nvPr/>
        </p:nvPicPr>
        <p:blipFill>
          <a:blip r:embed="rId8"/>
          <a:stretch>
            <a:fillRect/>
          </a:stretch>
        </p:blipFill>
        <p:spPr>
          <a:xfrm>
            <a:off x="3203418" y="1188184"/>
            <a:ext cx="1567543" cy="1110343"/>
          </a:xfrm>
          <a:prstGeom prst="rect">
            <a:avLst/>
          </a:prstGeom>
        </p:spPr>
      </p:pic>
      <p:sp>
        <p:nvSpPr>
          <p:cNvPr id="16" name="矢印: 右 15">
            <a:extLst>
              <a:ext uri="{FF2B5EF4-FFF2-40B4-BE49-F238E27FC236}">
                <a16:creationId xmlns:a16="http://schemas.microsoft.com/office/drawing/2014/main" id="{89E13AC5-8947-4957-8F5A-7E9F69D6B914}"/>
              </a:ext>
            </a:extLst>
          </p:cNvPr>
          <p:cNvSpPr/>
          <p:nvPr/>
        </p:nvSpPr>
        <p:spPr>
          <a:xfrm>
            <a:off x="2498748" y="1669266"/>
            <a:ext cx="636914"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a:extLst>
              <a:ext uri="{FF2B5EF4-FFF2-40B4-BE49-F238E27FC236}">
                <a16:creationId xmlns:a16="http://schemas.microsoft.com/office/drawing/2014/main" id="{245AFC3A-CA5E-49BD-93AB-9B911B334B1F}"/>
              </a:ext>
            </a:extLst>
          </p:cNvPr>
          <p:cNvSpPr txBox="1"/>
          <p:nvPr/>
        </p:nvSpPr>
        <p:spPr>
          <a:xfrm>
            <a:off x="1023221" y="4512717"/>
            <a:ext cx="2606990" cy="707886"/>
          </a:xfrm>
          <a:prstGeom prst="rect">
            <a:avLst/>
          </a:prstGeom>
          <a:noFill/>
        </p:spPr>
        <p:txBody>
          <a:bodyPr wrap="square">
            <a:spAutoFit/>
          </a:bodyPr>
          <a:lstStyle/>
          <a:p>
            <a:r>
              <a:rPr lang="en-US" altLang="ja-JP" sz="4000" b="1" dirty="0">
                <a:latin typeface="MS UI Gothic" panose="020B0600070205080204" pitchFamily="50" charset="-128"/>
                <a:ea typeface="MS UI Gothic" panose="020B0600070205080204" pitchFamily="50" charset="-128"/>
              </a:rPr>
              <a:t>heart, </a:t>
            </a:r>
            <a:r>
              <a:rPr lang="en-US" altLang="ja-JP" sz="4000" b="1" dirty="0">
                <a:solidFill>
                  <a:srgbClr val="FF0000"/>
                </a:solidFill>
                <a:latin typeface="MS UI Gothic" panose="020B0600070205080204" pitchFamily="50" charset="-128"/>
                <a:ea typeface="MS UI Gothic" panose="020B0600070205080204" pitchFamily="50" charset="-128"/>
              </a:rPr>
              <a:t>mind</a:t>
            </a:r>
            <a:endParaRPr lang="ja-JP" altLang="en-US" sz="4000" b="1" dirty="0">
              <a:solidFill>
                <a:srgbClr val="FF0000"/>
              </a:solidFill>
            </a:endParaRPr>
          </a:p>
        </p:txBody>
      </p:sp>
      <p:sp>
        <p:nvSpPr>
          <p:cNvPr id="17" name="テキスト ボックス 16">
            <a:extLst>
              <a:ext uri="{FF2B5EF4-FFF2-40B4-BE49-F238E27FC236}">
                <a16:creationId xmlns:a16="http://schemas.microsoft.com/office/drawing/2014/main" id="{1C362793-4044-49FA-AFCF-EFB6A248A8C2}"/>
              </a:ext>
            </a:extLst>
          </p:cNvPr>
          <p:cNvSpPr txBox="1"/>
          <p:nvPr/>
        </p:nvSpPr>
        <p:spPr>
          <a:xfrm>
            <a:off x="2090639" y="2289267"/>
            <a:ext cx="1567543" cy="707886"/>
          </a:xfrm>
          <a:prstGeom prst="rect">
            <a:avLst/>
          </a:prstGeom>
          <a:noFill/>
        </p:spPr>
        <p:txBody>
          <a:bodyPr wrap="square">
            <a:spAutoFit/>
          </a:bodyPr>
          <a:lstStyle/>
          <a:p>
            <a:r>
              <a:rPr lang="en-US" altLang="ja-JP" sz="4000" b="1" dirty="0">
                <a:solidFill>
                  <a:srgbClr val="FF0000"/>
                </a:solidFill>
                <a:latin typeface="MS UI Gothic" panose="020B0600070205080204" pitchFamily="50" charset="-128"/>
                <a:ea typeface="MS UI Gothic" panose="020B0600070205080204" pitchFamily="50" charset="-128"/>
              </a:rPr>
              <a:t>brain</a:t>
            </a:r>
            <a:endParaRPr lang="ja-JP" altLang="en-US" sz="4000" b="1" dirty="0">
              <a:solidFill>
                <a:srgbClr val="FF0000"/>
              </a:solidFill>
            </a:endParaRPr>
          </a:p>
        </p:txBody>
      </p:sp>
      <p:pic>
        <p:nvPicPr>
          <p:cNvPr id="18" name="図 17">
            <a:extLst>
              <a:ext uri="{FF2B5EF4-FFF2-40B4-BE49-F238E27FC236}">
                <a16:creationId xmlns:a16="http://schemas.microsoft.com/office/drawing/2014/main" id="{CE5C37A1-BC06-4124-BECC-97FAFFAA5F57}"/>
              </a:ext>
            </a:extLst>
          </p:cNvPr>
          <p:cNvPicPr>
            <a:picLocks noChangeAspect="1"/>
          </p:cNvPicPr>
          <p:nvPr/>
        </p:nvPicPr>
        <p:blipFill>
          <a:blip r:embed="rId9"/>
          <a:stretch>
            <a:fillRect/>
          </a:stretch>
        </p:blipFill>
        <p:spPr>
          <a:xfrm>
            <a:off x="0" y="464459"/>
            <a:ext cx="9144000" cy="461042"/>
          </a:xfrm>
          <a:prstGeom prst="rect">
            <a:avLst/>
          </a:prstGeom>
        </p:spPr>
      </p:pic>
      <p:sp>
        <p:nvSpPr>
          <p:cNvPr id="19" name="矢印: 右 18">
            <a:extLst>
              <a:ext uri="{FF2B5EF4-FFF2-40B4-BE49-F238E27FC236}">
                <a16:creationId xmlns:a16="http://schemas.microsoft.com/office/drawing/2014/main" id="{7B95CE1D-5D11-4108-8419-DE4F2C874EC0}"/>
              </a:ext>
            </a:extLst>
          </p:cNvPr>
          <p:cNvSpPr/>
          <p:nvPr/>
        </p:nvSpPr>
        <p:spPr>
          <a:xfrm rot="5400000">
            <a:off x="3653798" y="2371269"/>
            <a:ext cx="636914"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矢印: 右 19">
            <a:extLst>
              <a:ext uri="{FF2B5EF4-FFF2-40B4-BE49-F238E27FC236}">
                <a16:creationId xmlns:a16="http://schemas.microsoft.com/office/drawing/2014/main" id="{A17C87DE-6534-48DC-B6C7-2D3E2D5AD0FB}"/>
              </a:ext>
            </a:extLst>
          </p:cNvPr>
          <p:cNvSpPr/>
          <p:nvPr/>
        </p:nvSpPr>
        <p:spPr>
          <a:xfrm rot="16200000" flipV="1">
            <a:off x="3668732" y="4516973"/>
            <a:ext cx="636914"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テキスト ボックス 20">
            <a:extLst>
              <a:ext uri="{FF2B5EF4-FFF2-40B4-BE49-F238E27FC236}">
                <a16:creationId xmlns:a16="http://schemas.microsoft.com/office/drawing/2014/main" id="{C062560F-2D19-4243-822B-28180B12E2B0}"/>
              </a:ext>
            </a:extLst>
          </p:cNvPr>
          <p:cNvSpPr txBox="1"/>
          <p:nvPr/>
        </p:nvSpPr>
        <p:spPr>
          <a:xfrm>
            <a:off x="3257561" y="2911715"/>
            <a:ext cx="5648006" cy="1569660"/>
          </a:xfrm>
          <a:prstGeom prst="rect">
            <a:avLst/>
          </a:prstGeom>
          <a:noFill/>
        </p:spPr>
        <p:txBody>
          <a:bodyPr wrap="square">
            <a:spAutoFit/>
          </a:bodyPr>
          <a:lstStyle/>
          <a:p>
            <a:pPr>
              <a:lnSpc>
                <a:spcPct val="80000"/>
              </a:lnSpc>
            </a:pPr>
            <a:r>
              <a:rPr lang="en-US" altLang="ja-JP" sz="3600" dirty="0"/>
              <a:t>to think with the brain and the heart</a:t>
            </a:r>
          </a:p>
          <a:p>
            <a:pPr marL="571500" indent="-571500">
              <a:lnSpc>
                <a:spcPct val="80000"/>
              </a:lnSpc>
              <a:buFont typeface="Wingdings" panose="05000000000000000000" pitchFamily="2" charset="2"/>
              <a:buChar char="à"/>
            </a:pPr>
            <a:r>
              <a:rPr lang="en-US" altLang="ja-JP" sz="4800" b="1" dirty="0">
                <a:solidFill>
                  <a:srgbClr val="FF0000"/>
                </a:solidFill>
                <a:sym typeface="Wingdings" panose="05000000000000000000" pitchFamily="2" charset="2"/>
              </a:rPr>
              <a:t> to think</a:t>
            </a:r>
            <a:endParaRPr lang="ja-JP" altLang="en-US" sz="4800" b="1" dirty="0">
              <a:solidFill>
                <a:srgbClr val="FF0000"/>
              </a:solidFill>
            </a:endParaRPr>
          </a:p>
        </p:txBody>
      </p:sp>
    </p:spTree>
    <p:extLst>
      <p:ext uri="{BB962C8B-B14F-4D97-AF65-F5344CB8AC3E}">
        <p14:creationId xmlns:p14="http://schemas.microsoft.com/office/powerpoint/2010/main" val="4761465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6" name="図 65">
            <a:extLst>
              <a:ext uri="{FF2B5EF4-FFF2-40B4-BE49-F238E27FC236}">
                <a16:creationId xmlns:a16="http://schemas.microsoft.com/office/drawing/2014/main" id="{B1A37DBA-1C02-4131-9C5E-BD95158BAA51}"/>
              </a:ext>
            </a:extLst>
          </p:cNvPr>
          <p:cNvPicPr>
            <a:picLocks noChangeAspect="1"/>
          </p:cNvPicPr>
          <p:nvPr/>
        </p:nvPicPr>
        <p:blipFill>
          <a:blip r:embed="rId2"/>
          <a:stretch>
            <a:fillRect/>
          </a:stretch>
        </p:blipFill>
        <p:spPr>
          <a:xfrm>
            <a:off x="6758349" y="2015544"/>
            <a:ext cx="1152525" cy="1152525"/>
          </a:xfrm>
          <a:prstGeom prst="rect">
            <a:avLst/>
          </a:prstGeom>
        </p:spPr>
      </p:pic>
      <p:pic>
        <p:nvPicPr>
          <p:cNvPr id="4" name="図 3">
            <a:extLst>
              <a:ext uri="{FF2B5EF4-FFF2-40B4-BE49-F238E27FC236}">
                <a16:creationId xmlns:a16="http://schemas.microsoft.com/office/drawing/2014/main" id="{C0AA3259-286C-4B24-B41D-F46ACD37AA22}"/>
              </a:ext>
            </a:extLst>
          </p:cNvPr>
          <p:cNvPicPr>
            <a:picLocks noChangeAspect="1"/>
          </p:cNvPicPr>
          <p:nvPr/>
        </p:nvPicPr>
        <p:blipFill>
          <a:blip r:embed="rId3"/>
          <a:stretch>
            <a:fillRect/>
          </a:stretch>
        </p:blipFill>
        <p:spPr>
          <a:xfrm>
            <a:off x="0" y="0"/>
            <a:ext cx="9144000" cy="478118"/>
          </a:xfrm>
          <a:prstGeom prst="rect">
            <a:avLst/>
          </a:prstGeom>
        </p:spPr>
      </p:pic>
      <p:pic>
        <p:nvPicPr>
          <p:cNvPr id="5" name="図 4">
            <a:extLst>
              <a:ext uri="{FF2B5EF4-FFF2-40B4-BE49-F238E27FC236}">
                <a16:creationId xmlns:a16="http://schemas.microsoft.com/office/drawing/2014/main" id="{D3654852-63FD-468C-8053-5219B22F0493}"/>
              </a:ext>
            </a:extLst>
          </p:cNvPr>
          <p:cNvPicPr>
            <a:picLocks noChangeAspect="1"/>
          </p:cNvPicPr>
          <p:nvPr/>
        </p:nvPicPr>
        <p:blipFill>
          <a:blip r:embed="rId4"/>
          <a:stretch>
            <a:fillRect/>
          </a:stretch>
        </p:blipFill>
        <p:spPr>
          <a:xfrm>
            <a:off x="-13648" y="415332"/>
            <a:ext cx="9144000" cy="478118"/>
          </a:xfrm>
          <a:prstGeom prst="rect">
            <a:avLst/>
          </a:prstGeom>
        </p:spPr>
      </p:pic>
      <p:pic>
        <p:nvPicPr>
          <p:cNvPr id="20" name="図 19">
            <a:extLst>
              <a:ext uri="{FF2B5EF4-FFF2-40B4-BE49-F238E27FC236}">
                <a16:creationId xmlns:a16="http://schemas.microsoft.com/office/drawing/2014/main" id="{CE7666CB-80FF-4081-A29F-EF9BB1B76D7E}"/>
              </a:ext>
            </a:extLst>
          </p:cNvPr>
          <p:cNvPicPr>
            <a:picLocks noChangeAspect="1"/>
          </p:cNvPicPr>
          <p:nvPr/>
        </p:nvPicPr>
        <p:blipFill>
          <a:blip r:embed="rId5"/>
          <a:stretch>
            <a:fillRect/>
          </a:stretch>
        </p:blipFill>
        <p:spPr>
          <a:xfrm>
            <a:off x="1854443" y="1058312"/>
            <a:ext cx="1313733" cy="1282639"/>
          </a:xfrm>
          <a:prstGeom prst="rect">
            <a:avLst/>
          </a:prstGeom>
        </p:spPr>
      </p:pic>
      <p:pic>
        <p:nvPicPr>
          <p:cNvPr id="21" name="Picture 2" descr="大きな鍋で料理をする人のイラスト">
            <a:extLst>
              <a:ext uri="{FF2B5EF4-FFF2-40B4-BE49-F238E27FC236}">
                <a16:creationId xmlns:a16="http://schemas.microsoft.com/office/drawing/2014/main" id="{A8FA1C17-F1FD-4867-88E3-EEC4552DE48D}"/>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flipH="1">
            <a:off x="133812" y="926559"/>
            <a:ext cx="2065940" cy="2029785"/>
          </a:xfrm>
          <a:prstGeom prst="rect">
            <a:avLst/>
          </a:prstGeom>
          <a:noFill/>
          <a:extLst>
            <a:ext uri="{909E8E84-426E-40DD-AFC4-6F175D3DCCD1}">
              <a14:hiddenFill xmlns:a14="http://schemas.microsoft.com/office/drawing/2010/main">
                <a:solidFill>
                  <a:srgbClr val="FFFFFF"/>
                </a:solidFill>
              </a14:hiddenFill>
            </a:ext>
          </a:extLst>
        </p:spPr>
      </p:pic>
      <p:sp>
        <p:nvSpPr>
          <p:cNvPr id="22" name="四角形: 角を丸くする 21">
            <a:extLst>
              <a:ext uri="{FF2B5EF4-FFF2-40B4-BE49-F238E27FC236}">
                <a16:creationId xmlns:a16="http://schemas.microsoft.com/office/drawing/2014/main" id="{81B8554E-597D-418B-865A-DE50B2E193FA}"/>
              </a:ext>
            </a:extLst>
          </p:cNvPr>
          <p:cNvSpPr/>
          <p:nvPr/>
        </p:nvSpPr>
        <p:spPr>
          <a:xfrm>
            <a:off x="709582" y="2064011"/>
            <a:ext cx="914400" cy="892333"/>
          </a:xfrm>
          <a:prstGeom prst="roundRect">
            <a:avLst/>
          </a:prstGeom>
          <a:noFill/>
          <a:ln w="88900">
            <a:solidFill>
              <a:srgbClr val="FF0000">
                <a:alpha val="7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cxnSp>
        <p:nvCxnSpPr>
          <p:cNvPr id="23" name="直線コネクタ 22">
            <a:extLst>
              <a:ext uri="{FF2B5EF4-FFF2-40B4-BE49-F238E27FC236}">
                <a16:creationId xmlns:a16="http://schemas.microsoft.com/office/drawing/2014/main" id="{C4D63A3F-6F62-4114-9EAF-4005E0D8A7B0}"/>
              </a:ext>
            </a:extLst>
          </p:cNvPr>
          <p:cNvCxnSpPr>
            <a:cxnSpLocks/>
            <a:endCxn id="22" idx="3"/>
          </p:cNvCxnSpPr>
          <p:nvPr/>
        </p:nvCxnSpPr>
        <p:spPr>
          <a:xfrm>
            <a:off x="715500" y="2504467"/>
            <a:ext cx="908482" cy="5711"/>
          </a:xfrm>
          <a:prstGeom prst="line">
            <a:avLst/>
          </a:prstGeom>
          <a:ln w="101600">
            <a:solidFill>
              <a:srgbClr val="FF0000">
                <a:alpha val="70000"/>
              </a:srgbClr>
            </a:solidFill>
          </a:ln>
        </p:spPr>
        <p:style>
          <a:lnRef idx="1">
            <a:schemeClr val="accent1"/>
          </a:lnRef>
          <a:fillRef idx="0">
            <a:schemeClr val="accent1"/>
          </a:fillRef>
          <a:effectRef idx="0">
            <a:schemeClr val="accent1"/>
          </a:effectRef>
          <a:fontRef idx="minor">
            <a:schemeClr val="tx1"/>
          </a:fontRef>
        </p:style>
      </p:cxnSp>
      <p:cxnSp>
        <p:nvCxnSpPr>
          <p:cNvPr id="24" name="直線コネクタ 23">
            <a:extLst>
              <a:ext uri="{FF2B5EF4-FFF2-40B4-BE49-F238E27FC236}">
                <a16:creationId xmlns:a16="http://schemas.microsoft.com/office/drawing/2014/main" id="{8776EC10-8324-47F8-8115-A6182F954B81}"/>
              </a:ext>
            </a:extLst>
          </p:cNvPr>
          <p:cNvCxnSpPr>
            <a:cxnSpLocks/>
          </p:cNvCxnSpPr>
          <p:nvPr/>
        </p:nvCxnSpPr>
        <p:spPr>
          <a:xfrm flipV="1">
            <a:off x="826404" y="1353368"/>
            <a:ext cx="454241" cy="1014892"/>
          </a:xfrm>
          <a:prstGeom prst="line">
            <a:avLst/>
          </a:prstGeom>
          <a:ln w="101600">
            <a:solidFill>
              <a:srgbClr val="FF0000">
                <a:alpha val="70000"/>
              </a:srgbClr>
            </a:solidFill>
          </a:ln>
        </p:spPr>
        <p:style>
          <a:lnRef idx="1">
            <a:schemeClr val="accent1"/>
          </a:lnRef>
          <a:fillRef idx="0">
            <a:schemeClr val="accent1"/>
          </a:fillRef>
          <a:effectRef idx="0">
            <a:schemeClr val="accent1"/>
          </a:effectRef>
          <a:fontRef idx="minor">
            <a:schemeClr val="tx1"/>
          </a:fontRef>
        </p:style>
      </p:cxnSp>
      <p:cxnSp>
        <p:nvCxnSpPr>
          <p:cNvPr id="25" name="直線コネクタ 24">
            <a:extLst>
              <a:ext uri="{FF2B5EF4-FFF2-40B4-BE49-F238E27FC236}">
                <a16:creationId xmlns:a16="http://schemas.microsoft.com/office/drawing/2014/main" id="{72EC7282-8C75-4476-8A6F-97EA7C765960}"/>
              </a:ext>
            </a:extLst>
          </p:cNvPr>
          <p:cNvCxnSpPr>
            <a:cxnSpLocks/>
          </p:cNvCxnSpPr>
          <p:nvPr/>
        </p:nvCxnSpPr>
        <p:spPr>
          <a:xfrm>
            <a:off x="525926" y="1914705"/>
            <a:ext cx="761409" cy="12228"/>
          </a:xfrm>
          <a:prstGeom prst="line">
            <a:avLst/>
          </a:prstGeom>
          <a:ln w="101600">
            <a:solidFill>
              <a:srgbClr val="FF0000">
                <a:alpha val="70000"/>
              </a:srgbClr>
            </a:solidFill>
          </a:ln>
        </p:spPr>
        <p:style>
          <a:lnRef idx="1">
            <a:schemeClr val="accent1"/>
          </a:lnRef>
          <a:fillRef idx="0">
            <a:schemeClr val="accent1"/>
          </a:fillRef>
          <a:effectRef idx="0">
            <a:schemeClr val="accent1"/>
          </a:effectRef>
          <a:fontRef idx="minor">
            <a:schemeClr val="tx1"/>
          </a:fontRef>
        </p:style>
      </p:cxnSp>
      <p:cxnSp>
        <p:nvCxnSpPr>
          <p:cNvPr id="26" name="直線コネクタ 25">
            <a:extLst>
              <a:ext uri="{FF2B5EF4-FFF2-40B4-BE49-F238E27FC236}">
                <a16:creationId xmlns:a16="http://schemas.microsoft.com/office/drawing/2014/main" id="{7D8DFB3E-0DC0-432E-AC93-F9D09F7814D6}"/>
              </a:ext>
            </a:extLst>
          </p:cNvPr>
          <p:cNvCxnSpPr>
            <a:cxnSpLocks/>
          </p:cNvCxnSpPr>
          <p:nvPr/>
        </p:nvCxnSpPr>
        <p:spPr>
          <a:xfrm>
            <a:off x="607601" y="1699030"/>
            <a:ext cx="640856" cy="9640"/>
          </a:xfrm>
          <a:prstGeom prst="line">
            <a:avLst/>
          </a:prstGeom>
          <a:ln w="101600">
            <a:solidFill>
              <a:srgbClr val="FF0000">
                <a:alpha val="70000"/>
              </a:srgbClr>
            </a:solidFill>
          </a:ln>
        </p:spPr>
        <p:style>
          <a:lnRef idx="1">
            <a:schemeClr val="accent1"/>
          </a:lnRef>
          <a:fillRef idx="0">
            <a:schemeClr val="accent1"/>
          </a:fillRef>
          <a:effectRef idx="0">
            <a:schemeClr val="accent1"/>
          </a:effectRef>
          <a:fontRef idx="minor">
            <a:schemeClr val="tx1"/>
          </a:fontRef>
        </p:style>
      </p:cxnSp>
      <p:cxnSp>
        <p:nvCxnSpPr>
          <p:cNvPr id="27" name="直線コネクタ 26">
            <a:extLst>
              <a:ext uri="{FF2B5EF4-FFF2-40B4-BE49-F238E27FC236}">
                <a16:creationId xmlns:a16="http://schemas.microsoft.com/office/drawing/2014/main" id="{BE8BC7BE-F911-40EA-BCFA-30BE96D08D69}"/>
              </a:ext>
            </a:extLst>
          </p:cNvPr>
          <p:cNvCxnSpPr>
            <a:cxnSpLocks/>
          </p:cNvCxnSpPr>
          <p:nvPr/>
        </p:nvCxnSpPr>
        <p:spPr>
          <a:xfrm flipV="1">
            <a:off x="906630" y="1466139"/>
            <a:ext cx="0" cy="448566"/>
          </a:xfrm>
          <a:prstGeom prst="line">
            <a:avLst/>
          </a:prstGeom>
          <a:ln w="101600">
            <a:solidFill>
              <a:srgbClr val="FF0000">
                <a:alpha val="70000"/>
              </a:srgbClr>
            </a:solidFill>
          </a:ln>
        </p:spPr>
        <p:style>
          <a:lnRef idx="1">
            <a:schemeClr val="accent1"/>
          </a:lnRef>
          <a:fillRef idx="0">
            <a:schemeClr val="accent1"/>
          </a:fillRef>
          <a:effectRef idx="0">
            <a:schemeClr val="accent1"/>
          </a:effectRef>
          <a:fontRef idx="minor">
            <a:schemeClr val="tx1"/>
          </a:fontRef>
        </p:style>
      </p:cxnSp>
      <p:sp>
        <p:nvSpPr>
          <p:cNvPr id="28" name="テキスト ボックス 27">
            <a:extLst>
              <a:ext uri="{FF2B5EF4-FFF2-40B4-BE49-F238E27FC236}">
                <a16:creationId xmlns:a16="http://schemas.microsoft.com/office/drawing/2014/main" id="{EE1842AD-A569-46ED-A3DC-5142EF9A05C6}"/>
              </a:ext>
            </a:extLst>
          </p:cNvPr>
          <p:cNvSpPr txBox="1"/>
          <p:nvPr/>
        </p:nvSpPr>
        <p:spPr>
          <a:xfrm>
            <a:off x="3109187" y="1169013"/>
            <a:ext cx="3315990" cy="1274195"/>
          </a:xfrm>
          <a:prstGeom prst="rect">
            <a:avLst/>
          </a:prstGeom>
          <a:noFill/>
        </p:spPr>
        <p:txBody>
          <a:bodyPr wrap="square">
            <a:spAutoFit/>
          </a:bodyPr>
          <a:lstStyle/>
          <a:p>
            <a:pPr>
              <a:lnSpc>
                <a:spcPct val="80000"/>
              </a:lnSpc>
            </a:pPr>
            <a:r>
              <a:rPr lang="ja-JP" altLang="en-US" sz="3200" dirty="0">
                <a:latin typeface="MS UI Gothic" panose="020B0600070205080204" pitchFamily="50" charset="-128"/>
                <a:ea typeface="MS UI Gothic" panose="020B0600070205080204" pitchFamily="50" charset="-128"/>
              </a:rPr>
              <a:t>科学</a:t>
            </a:r>
            <a:r>
              <a:rPr lang="ja-JP" altLang="en-US" sz="3200" dirty="0">
                <a:solidFill>
                  <a:srgbClr val="FF0000"/>
                </a:solidFill>
                <a:highlight>
                  <a:srgbClr val="FFFF00"/>
                </a:highlight>
                <a:latin typeface="MS UI Gothic" panose="020B0600070205080204" pitchFamily="50" charset="-128"/>
                <a:ea typeface="MS UI Gothic" panose="020B0600070205080204" pitchFamily="50" charset="-128"/>
              </a:rPr>
              <a:t>者</a:t>
            </a:r>
            <a:r>
              <a:rPr lang="ja-JP" altLang="en-US" sz="3200" dirty="0">
                <a:latin typeface="MS UI Gothic" panose="020B0600070205080204" pitchFamily="50" charset="-128"/>
                <a:ea typeface="MS UI Gothic" panose="020B0600070205080204" pitchFamily="50" charset="-128"/>
              </a:rPr>
              <a:t> </a:t>
            </a:r>
            <a:r>
              <a:rPr lang="en-US" altLang="ja-JP" sz="3200" dirty="0">
                <a:latin typeface="MS UI Gothic" panose="020B0600070205080204" pitchFamily="50" charset="-128"/>
                <a:ea typeface="MS UI Gothic" panose="020B0600070205080204" pitchFamily="50" charset="-128"/>
              </a:rPr>
              <a:t>scientist</a:t>
            </a:r>
            <a:endParaRPr lang="ja-JP" altLang="en-US" sz="3200" dirty="0">
              <a:latin typeface="MS UI Gothic" panose="020B0600070205080204" pitchFamily="50" charset="-128"/>
              <a:ea typeface="MS UI Gothic" panose="020B0600070205080204" pitchFamily="50" charset="-128"/>
            </a:endParaRPr>
          </a:p>
          <a:p>
            <a:pPr>
              <a:lnSpc>
                <a:spcPct val="80000"/>
              </a:lnSpc>
            </a:pPr>
            <a:r>
              <a:rPr lang="en-US" altLang="ja-JP" sz="3200" dirty="0">
                <a:latin typeface="MS UI Gothic" panose="020B0600070205080204" pitchFamily="50" charset="-128"/>
                <a:ea typeface="MS UI Gothic" panose="020B0600070205080204" pitchFamily="50" charset="-128"/>
              </a:rPr>
              <a:t>expert / specialist</a:t>
            </a:r>
          </a:p>
          <a:p>
            <a:pPr marL="457200" indent="-457200">
              <a:lnSpc>
                <a:spcPct val="80000"/>
              </a:lnSpc>
              <a:buFont typeface="Wingdings" panose="05000000000000000000" pitchFamily="2" charset="2"/>
              <a:buChar char="à"/>
            </a:pPr>
            <a:r>
              <a:rPr lang="en-US" altLang="ja-JP" sz="3200" dirty="0">
                <a:latin typeface="MS UI Gothic" panose="020B0600070205080204" pitchFamily="50" charset="-128"/>
                <a:ea typeface="MS UI Gothic" panose="020B0600070205080204" pitchFamily="50" charset="-128"/>
                <a:sym typeface="Wingdings" panose="05000000000000000000" pitchFamily="2" charset="2"/>
              </a:rPr>
              <a:t>a person</a:t>
            </a:r>
          </a:p>
        </p:txBody>
      </p:sp>
      <p:sp>
        <p:nvSpPr>
          <p:cNvPr id="29" name="テキスト ボックス 28">
            <a:extLst>
              <a:ext uri="{FF2B5EF4-FFF2-40B4-BE49-F238E27FC236}">
                <a16:creationId xmlns:a16="http://schemas.microsoft.com/office/drawing/2014/main" id="{E2F907AA-C345-456C-9361-9C067AC81221}"/>
              </a:ext>
            </a:extLst>
          </p:cNvPr>
          <p:cNvSpPr txBox="1"/>
          <p:nvPr/>
        </p:nvSpPr>
        <p:spPr>
          <a:xfrm>
            <a:off x="3241919" y="947513"/>
            <a:ext cx="1326839" cy="350865"/>
          </a:xfrm>
          <a:prstGeom prst="rect">
            <a:avLst/>
          </a:prstGeom>
          <a:noFill/>
        </p:spPr>
        <p:txBody>
          <a:bodyPr wrap="square">
            <a:spAutoFit/>
          </a:bodyPr>
          <a:lstStyle/>
          <a:p>
            <a:pPr>
              <a:lnSpc>
                <a:spcPct val="70000"/>
              </a:lnSpc>
            </a:pPr>
            <a:r>
              <a:rPr lang="ja-JP" altLang="en-US" sz="2400" dirty="0">
                <a:latin typeface="MS UI Gothic" panose="020B0600070205080204" pitchFamily="50" charset="-128"/>
                <a:ea typeface="MS UI Gothic" panose="020B0600070205080204" pitchFamily="50" charset="-128"/>
              </a:rPr>
              <a:t>かがくしゃ</a:t>
            </a:r>
          </a:p>
        </p:txBody>
      </p:sp>
      <p:sp>
        <p:nvSpPr>
          <p:cNvPr id="30" name="テキスト ボックス 29">
            <a:extLst>
              <a:ext uri="{FF2B5EF4-FFF2-40B4-BE49-F238E27FC236}">
                <a16:creationId xmlns:a16="http://schemas.microsoft.com/office/drawing/2014/main" id="{B61CAD1E-44DF-47CE-BECF-9F75ECF16D5D}"/>
              </a:ext>
            </a:extLst>
          </p:cNvPr>
          <p:cNvSpPr txBox="1"/>
          <p:nvPr/>
        </p:nvSpPr>
        <p:spPr>
          <a:xfrm>
            <a:off x="2084911" y="2306408"/>
            <a:ext cx="4199171" cy="1384995"/>
          </a:xfrm>
          <a:prstGeom prst="rect">
            <a:avLst/>
          </a:prstGeom>
          <a:noFill/>
        </p:spPr>
        <p:txBody>
          <a:bodyPr wrap="square">
            <a:spAutoFit/>
          </a:bodyPr>
          <a:lstStyle/>
          <a:p>
            <a:pPr>
              <a:lnSpc>
                <a:spcPct val="70000"/>
              </a:lnSpc>
            </a:pPr>
            <a:r>
              <a:rPr lang="en-US" altLang="ja-JP" sz="3000" dirty="0">
                <a:latin typeface="MS UI Gothic" panose="020B0600070205080204" pitchFamily="50" charset="-128"/>
                <a:ea typeface="MS UI Gothic" panose="020B0600070205080204" pitchFamily="50" charset="-128"/>
              </a:rPr>
              <a:t>a</a:t>
            </a:r>
            <a:r>
              <a:rPr lang="ja-JP" altLang="en-US" sz="3000" dirty="0">
                <a:latin typeface="MS UI Gothic" panose="020B0600070205080204" pitchFamily="50" charset="-128"/>
                <a:ea typeface="MS UI Gothic" panose="020B0600070205080204" pitchFamily="50" charset="-128"/>
              </a:rPr>
              <a:t> person who stirs a pot to make something </a:t>
            </a:r>
            <a:r>
              <a:rPr lang="en-US" altLang="ja-JP" sz="3000" dirty="0">
                <a:latin typeface="MS UI Gothic" panose="020B0600070205080204" pitchFamily="50" charset="-128"/>
                <a:ea typeface="MS UI Gothic" panose="020B0600070205080204" pitchFamily="50" charset="-128"/>
              </a:rPr>
              <a:t>(new)</a:t>
            </a:r>
          </a:p>
          <a:p>
            <a:pPr>
              <a:lnSpc>
                <a:spcPct val="70000"/>
              </a:lnSpc>
            </a:pPr>
            <a:r>
              <a:rPr lang="en-US" altLang="ja-JP" sz="3000" dirty="0">
                <a:latin typeface="MS UI Gothic" panose="020B0600070205080204" pitchFamily="50" charset="-128"/>
                <a:ea typeface="MS UI Gothic" panose="020B0600070205080204" pitchFamily="50" charset="-128"/>
                <a:sym typeface="Wingdings" panose="05000000000000000000" pitchFamily="2" charset="2"/>
              </a:rPr>
              <a:t> </a:t>
            </a:r>
            <a:r>
              <a:rPr lang="en-US" altLang="ja-JP" sz="3000"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expert/specialist</a:t>
            </a:r>
            <a:r>
              <a:rPr lang="en-US" altLang="ja-JP" sz="3000" dirty="0">
                <a:latin typeface="MS UI Gothic" panose="020B0600070205080204" pitchFamily="50" charset="-128"/>
                <a:ea typeface="MS UI Gothic" panose="020B0600070205080204" pitchFamily="50" charset="-128"/>
                <a:sym typeface="Wingdings" panose="05000000000000000000" pitchFamily="2" charset="2"/>
              </a:rPr>
              <a:t> like an alchemist</a:t>
            </a:r>
            <a:endParaRPr lang="ja-JP" altLang="en-US" sz="3000" dirty="0">
              <a:latin typeface="MS UI Gothic" panose="020B0600070205080204" pitchFamily="50" charset="-128"/>
              <a:ea typeface="MS UI Gothic" panose="020B0600070205080204" pitchFamily="50" charset="-128"/>
            </a:endParaRPr>
          </a:p>
        </p:txBody>
      </p:sp>
      <p:sp>
        <p:nvSpPr>
          <p:cNvPr id="31" name="矢印: 右 30">
            <a:extLst>
              <a:ext uri="{FF2B5EF4-FFF2-40B4-BE49-F238E27FC236}">
                <a16:creationId xmlns:a16="http://schemas.microsoft.com/office/drawing/2014/main" id="{D9635CCA-177D-4307-856F-EC32905EC7DA}"/>
              </a:ext>
            </a:extLst>
          </p:cNvPr>
          <p:cNvSpPr/>
          <p:nvPr/>
        </p:nvSpPr>
        <p:spPr>
          <a:xfrm rot="2912286">
            <a:off x="3175043" y="4084327"/>
            <a:ext cx="586974" cy="484632"/>
          </a:xfrm>
          <a:prstGeom prst="rightArrow">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kumimoji="1" lang="ja-JP" altLang="en-US"/>
          </a:p>
        </p:txBody>
      </p:sp>
      <p:cxnSp>
        <p:nvCxnSpPr>
          <p:cNvPr id="33" name="直線コネクタ 32">
            <a:extLst>
              <a:ext uri="{FF2B5EF4-FFF2-40B4-BE49-F238E27FC236}">
                <a16:creationId xmlns:a16="http://schemas.microsoft.com/office/drawing/2014/main" id="{FE6EB0CF-DFF5-47CD-839B-DC6FE7B0F976}"/>
              </a:ext>
            </a:extLst>
          </p:cNvPr>
          <p:cNvCxnSpPr>
            <a:cxnSpLocks/>
          </p:cNvCxnSpPr>
          <p:nvPr/>
        </p:nvCxnSpPr>
        <p:spPr>
          <a:xfrm flipV="1">
            <a:off x="914567" y="3600601"/>
            <a:ext cx="454241" cy="1014892"/>
          </a:xfrm>
          <a:prstGeom prst="line">
            <a:avLst/>
          </a:prstGeom>
          <a:ln w="101600">
            <a:solidFill>
              <a:srgbClr val="FF0000">
                <a:alpha val="70000"/>
              </a:srgbClr>
            </a:solidFill>
          </a:ln>
        </p:spPr>
        <p:style>
          <a:lnRef idx="1">
            <a:schemeClr val="accent1"/>
          </a:lnRef>
          <a:fillRef idx="0">
            <a:schemeClr val="accent1"/>
          </a:fillRef>
          <a:effectRef idx="0">
            <a:schemeClr val="accent1"/>
          </a:effectRef>
          <a:fontRef idx="minor">
            <a:schemeClr val="tx1"/>
          </a:fontRef>
        </p:style>
      </p:cxnSp>
      <p:cxnSp>
        <p:nvCxnSpPr>
          <p:cNvPr id="34" name="直線コネクタ 33">
            <a:extLst>
              <a:ext uri="{FF2B5EF4-FFF2-40B4-BE49-F238E27FC236}">
                <a16:creationId xmlns:a16="http://schemas.microsoft.com/office/drawing/2014/main" id="{9A657CC3-5CF6-4B62-AB40-0D9E59C7476F}"/>
              </a:ext>
            </a:extLst>
          </p:cNvPr>
          <p:cNvCxnSpPr>
            <a:cxnSpLocks/>
          </p:cNvCxnSpPr>
          <p:nvPr/>
        </p:nvCxnSpPr>
        <p:spPr>
          <a:xfrm>
            <a:off x="614089" y="4161938"/>
            <a:ext cx="761409" cy="12228"/>
          </a:xfrm>
          <a:prstGeom prst="line">
            <a:avLst/>
          </a:prstGeom>
          <a:ln w="101600">
            <a:solidFill>
              <a:srgbClr val="FF0000">
                <a:alpha val="70000"/>
              </a:srgbClr>
            </a:solidFill>
          </a:ln>
        </p:spPr>
        <p:style>
          <a:lnRef idx="1">
            <a:schemeClr val="accent1"/>
          </a:lnRef>
          <a:fillRef idx="0">
            <a:schemeClr val="accent1"/>
          </a:fillRef>
          <a:effectRef idx="0">
            <a:schemeClr val="accent1"/>
          </a:effectRef>
          <a:fontRef idx="minor">
            <a:schemeClr val="tx1"/>
          </a:fontRef>
        </p:style>
      </p:cxnSp>
      <p:cxnSp>
        <p:nvCxnSpPr>
          <p:cNvPr id="35" name="直線コネクタ 34">
            <a:extLst>
              <a:ext uri="{FF2B5EF4-FFF2-40B4-BE49-F238E27FC236}">
                <a16:creationId xmlns:a16="http://schemas.microsoft.com/office/drawing/2014/main" id="{EC4B6A13-3E58-48B8-9637-1D3A92E3B622}"/>
              </a:ext>
            </a:extLst>
          </p:cNvPr>
          <p:cNvCxnSpPr>
            <a:cxnSpLocks/>
          </p:cNvCxnSpPr>
          <p:nvPr/>
        </p:nvCxnSpPr>
        <p:spPr>
          <a:xfrm>
            <a:off x="695764" y="3946263"/>
            <a:ext cx="640856" cy="9640"/>
          </a:xfrm>
          <a:prstGeom prst="line">
            <a:avLst/>
          </a:prstGeom>
          <a:ln w="101600">
            <a:solidFill>
              <a:srgbClr val="FF0000">
                <a:alpha val="70000"/>
              </a:srgbClr>
            </a:solidFill>
          </a:ln>
        </p:spPr>
        <p:style>
          <a:lnRef idx="1">
            <a:schemeClr val="accent1"/>
          </a:lnRef>
          <a:fillRef idx="0">
            <a:schemeClr val="accent1"/>
          </a:fillRef>
          <a:effectRef idx="0">
            <a:schemeClr val="accent1"/>
          </a:effectRef>
          <a:fontRef idx="minor">
            <a:schemeClr val="tx1"/>
          </a:fontRef>
        </p:style>
      </p:cxnSp>
      <p:cxnSp>
        <p:nvCxnSpPr>
          <p:cNvPr id="36" name="直線コネクタ 35">
            <a:extLst>
              <a:ext uri="{FF2B5EF4-FFF2-40B4-BE49-F238E27FC236}">
                <a16:creationId xmlns:a16="http://schemas.microsoft.com/office/drawing/2014/main" id="{8AD80978-F7DD-463B-B822-1D3034F3F374}"/>
              </a:ext>
            </a:extLst>
          </p:cNvPr>
          <p:cNvCxnSpPr>
            <a:cxnSpLocks/>
          </p:cNvCxnSpPr>
          <p:nvPr/>
        </p:nvCxnSpPr>
        <p:spPr>
          <a:xfrm flipV="1">
            <a:off x="994793" y="3713372"/>
            <a:ext cx="0" cy="448566"/>
          </a:xfrm>
          <a:prstGeom prst="line">
            <a:avLst/>
          </a:prstGeom>
          <a:ln w="101600">
            <a:solidFill>
              <a:srgbClr val="FF0000">
                <a:alpha val="70000"/>
              </a:srgbClr>
            </a:solidFill>
          </a:ln>
        </p:spPr>
        <p:style>
          <a:lnRef idx="1">
            <a:schemeClr val="accent1"/>
          </a:lnRef>
          <a:fillRef idx="0">
            <a:schemeClr val="accent1"/>
          </a:fillRef>
          <a:effectRef idx="0">
            <a:schemeClr val="accent1"/>
          </a:effectRef>
          <a:fontRef idx="minor">
            <a:schemeClr val="tx1"/>
          </a:fontRef>
        </p:style>
      </p:cxnSp>
      <p:pic>
        <p:nvPicPr>
          <p:cNvPr id="38" name="図 37">
            <a:extLst>
              <a:ext uri="{FF2B5EF4-FFF2-40B4-BE49-F238E27FC236}">
                <a16:creationId xmlns:a16="http://schemas.microsoft.com/office/drawing/2014/main" id="{23258D1A-F949-4EE6-80E5-960A7CA7A37E}"/>
              </a:ext>
            </a:extLst>
          </p:cNvPr>
          <p:cNvPicPr>
            <a:picLocks noChangeAspect="1"/>
          </p:cNvPicPr>
          <p:nvPr/>
        </p:nvPicPr>
        <p:blipFill>
          <a:blip r:embed="rId7"/>
          <a:stretch>
            <a:fillRect/>
          </a:stretch>
        </p:blipFill>
        <p:spPr>
          <a:xfrm>
            <a:off x="6742339" y="4427243"/>
            <a:ext cx="2279912" cy="2307381"/>
          </a:xfrm>
          <a:prstGeom prst="rect">
            <a:avLst/>
          </a:prstGeom>
        </p:spPr>
      </p:pic>
      <p:pic>
        <p:nvPicPr>
          <p:cNvPr id="40" name="図 39">
            <a:extLst>
              <a:ext uri="{FF2B5EF4-FFF2-40B4-BE49-F238E27FC236}">
                <a16:creationId xmlns:a16="http://schemas.microsoft.com/office/drawing/2014/main" id="{886FF7B7-4978-4CB2-B2BD-11E79A200450}"/>
              </a:ext>
            </a:extLst>
          </p:cNvPr>
          <p:cNvPicPr>
            <a:picLocks noChangeAspect="1"/>
          </p:cNvPicPr>
          <p:nvPr/>
        </p:nvPicPr>
        <p:blipFill>
          <a:blip r:embed="rId8"/>
          <a:stretch>
            <a:fillRect/>
          </a:stretch>
        </p:blipFill>
        <p:spPr>
          <a:xfrm>
            <a:off x="5546452" y="3289226"/>
            <a:ext cx="1057123" cy="901949"/>
          </a:xfrm>
          <a:prstGeom prst="rect">
            <a:avLst/>
          </a:prstGeom>
        </p:spPr>
      </p:pic>
      <p:pic>
        <p:nvPicPr>
          <p:cNvPr id="42" name="図 41">
            <a:extLst>
              <a:ext uri="{FF2B5EF4-FFF2-40B4-BE49-F238E27FC236}">
                <a16:creationId xmlns:a16="http://schemas.microsoft.com/office/drawing/2014/main" id="{0162AB75-6A77-4049-928C-E5A5C05BF04D}"/>
              </a:ext>
            </a:extLst>
          </p:cNvPr>
          <p:cNvPicPr>
            <a:picLocks noChangeAspect="1"/>
          </p:cNvPicPr>
          <p:nvPr/>
        </p:nvPicPr>
        <p:blipFill>
          <a:blip r:embed="rId9"/>
          <a:stretch>
            <a:fillRect/>
          </a:stretch>
        </p:blipFill>
        <p:spPr>
          <a:xfrm>
            <a:off x="1472714" y="3583401"/>
            <a:ext cx="1562100" cy="1143000"/>
          </a:xfrm>
          <a:prstGeom prst="rect">
            <a:avLst/>
          </a:prstGeom>
        </p:spPr>
      </p:pic>
      <p:sp>
        <p:nvSpPr>
          <p:cNvPr id="43" name="矢印: 右 42">
            <a:extLst>
              <a:ext uri="{FF2B5EF4-FFF2-40B4-BE49-F238E27FC236}">
                <a16:creationId xmlns:a16="http://schemas.microsoft.com/office/drawing/2014/main" id="{54254FEB-0A44-408B-94C1-0B82C875D93C}"/>
              </a:ext>
            </a:extLst>
          </p:cNvPr>
          <p:cNvSpPr/>
          <p:nvPr/>
        </p:nvSpPr>
        <p:spPr>
          <a:xfrm rot="5400000">
            <a:off x="709064" y="3137082"/>
            <a:ext cx="586974" cy="484632"/>
          </a:xfrm>
          <a:prstGeom prst="rightArrow">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kumimoji="1" lang="ja-JP" altLang="en-US"/>
          </a:p>
        </p:txBody>
      </p:sp>
      <p:cxnSp>
        <p:nvCxnSpPr>
          <p:cNvPr id="48" name="直線コネクタ 47">
            <a:extLst>
              <a:ext uri="{FF2B5EF4-FFF2-40B4-BE49-F238E27FC236}">
                <a16:creationId xmlns:a16="http://schemas.microsoft.com/office/drawing/2014/main" id="{45FDD113-D15F-4C10-B0D4-51FC0646CE27}"/>
              </a:ext>
            </a:extLst>
          </p:cNvPr>
          <p:cNvCxnSpPr>
            <a:cxnSpLocks/>
          </p:cNvCxnSpPr>
          <p:nvPr/>
        </p:nvCxnSpPr>
        <p:spPr>
          <a:xfrm flipH="1">
            <a:off x="7115722" y="2591806"/>
            <a:ext cx="614600" cy="0"/>
          </a:xfrm>
          <a:prstGeom prst="line">
            <a:avLst/>
          </a:prstGeom>
          <a:ln w="165100" cap="rnd">
            <a:solidFill>
              <a:srgbClr val="FF0000">
                <a:alpha val="80000"/>
              </a:srgbClr>
            </a:solidFill>
          </a:ln>
        </p:spPr>
        <p:style>
          <a:lnRef idx="1">
            <a:schemeClr val="accent1"/>
          </a:lnRef>
          <a:fillRef idx="0">
            <a:schemeClr val="accent1"/>
          </a:fillRef>
          <a:effectRef idx="0">
            <a:schemeClr val="accent1"/>
          </a:effectRef>
          <a:fontRef idx="minor">
            <a:schemeClr val="tx1"/>
          </a:fontRef>
        </p:style>
      </p:cxnSp>
      <p:cxnSp>
        <p:nvCxnSpPr>
          <p:cNvPr id="49" name="直線コネクタ 48">
            <a:extLst>
              <a:ext uri="{FF2B5EF4-FFF2-40B4-BE49-F238E27FC236}">
                <a16:creationId xmlns:a16="http://schemas.microsoft.com/office/drawing/2014/main" id="{79670F4A-2E98-48DF-8AEB-91056DC364CD}"/>
              </a:ext>
            </a:extLst>
          </p:cNvPr>
          <p:cNvCxnSpPr>
            <a:cxnSpLocks/>
          </p:cNvCxnSpPr>
          <p:nvPr/>
        </p:nvCxnSpPr>
        <p:spPr>
          <a:xfrm flipH="1">
            <a:off x="6865192" y="2150440"/>
            <a:ext cx="152623" cy="506911"/>
          </a:xfrm>
          <a:prstGeom prst="line">
            <a:avLst/>
          </a:prstGeom>
          <a:ln w="165100" cap="rnd">
            <a:solidFill>
              <a:srgbClr val="FF0000">
                <a:alpha val="80000"/>
              </a:srgbClr>
            </a:solidFill>
          </a:ln>
        </p:spPr>
        <p:style>
          <a:lnRef idx="1">
            <a:schemeClr val="accent1"/>
          </a:lnRef>
          <a:fillRef idx="0">
            <a:schemeClr val="accent1"/>
          </a:fillRef>
          <a:effectRef idx="0">
            <a:schemeClr val="accent1"/>
          </a:effectRef>
          <a:fontRef idx="minor">
            <a:schemeClr val="tx1"/>
          </a:fontRef>
        </p:style>
      </p:cxnSp>
      <p:cxnSp>
        <p:nvCxnSpPr>
          <p:cNvPr id="50" name="直線コネクタ 49">
            <a:extLst>
              <a:ext uri="{FF2B5EF4-FFF2-40B4-BE49-F238E27FC236}">
                <a16:creationId xmlns:a16="http://schemas.microsoft.com/office/drawing/2014/main" id="{EE43AE05-8BE3-4CCA-A0AB-B6DEDB8BDFAF}"/>
              </a:ext>
            </a:extLst>
          </p:cNvPr>
          <p:cNvCxnSpPr>
            <a:cxnSpLocks/>
          </p:cNvCxnSpPr>
          <p:nvPr/>
        </p:nvCxnSpPr>
        <p:spPr>
          <a:xfrm flipH="1">
            <a:off x="7653006" y="2693616"/>
            <a:ext cx="220379" cy="366926"/>
          </a:xfrm>
          <a:prstGeom prst="line">
            <a:avLst/>
          </a:prstGeom>
          <a:ln w="165100" cap="rnd">
            <a:solidFill>
              <a:srgbClr val="FF0000">
                <a:alpha val="80000"/>
              </a:srgbClr>
            </a:solidFill>
          </a:ln>
        </p:spPr>
        <p:style>
          <a:lnRef idx="1">
            <a:schemeClr val="accent1"/>
          </a:lnRef>
          <a:fillRef idx="0">
            <a:schemeClr val="accent1"/>
          </a:fillRef>
          <a:effectRef idx="0">
            <a:schemeClr val="accent1"/>
          </a:effectRef>
          <a:fontRef idx="minor">
            <a:schemeClr val="tx1"/>
          </a:fontRef>
        </p:style>
      </p:cxnSp>
      <p:cxnSp>
        <p:nvCxnSpPr>
          <p:cNvPr id="51" name="直線コネクタ 50">
            <a:extLst>
              <a:ext uri="{FF2B5EF4-FFF2-40B4-BE49-F238E27FC236}">
                <a16:creationId xmlns:a16="http://schemas.microsoft.com/office/drawing/2014/main" id="{5F952601-5A54-4088-8CC1-B8CFEBC954ED}"/>
              </a:ext>
            </a:extLst>
          </p:cNvPr>
          <p:cNvCxnSpPr>
            <a:cxnSpLocks/>
          </p:cNvCxnSpPr>
          <p:nvPr/>
        </p:nvCxnSpPr>
        <p:spPr>
          <a:xfrm flipH="1">
            <a:off x="6986641" y="2149836"/>
            <a:ext cx="743681" cy="6070"/>
          </a:xfrm>
          <a:prstGeom prst="line">
            <a:avLst/>
          </a:prstGeom>
          <a:ln w="165100" cap="rnd">
            <a:solidFill>
              <a:srgbClr val="FF0000">
                <a:alpha val="80000"/>
              </a:srgbClr>
            </a:solidFill>
          </a:ln>
        </p:spPr>
        <p:style>
          <a:lnRef idx="1">
            <a:schemeClr val="accent1"/>
          </a:lnRef>
          <a:fillRef idx="0">
            <a:schemeClr val="accent1"/>
          </a:fillRef>
          <a:effectRef idx="0">
            <a:schemeClr val="accent1"/>
          </a:effectRef>
          <a:fontRef idx="minor">
            <a:schemeClr val="tx1"/>
          </a:fontRef>
        </p:style>
      </p:cxnSp>
      <p:sp>
        <p:nvSpPr>
          <p:cNvPr id="52" name="テキスト ボックス 51">
            <a:extLst>
              <a:ext uri="{FF2B5EF4-FFF2-40B4-BE49-F238E27FC236}">
                <a16:creationId xmlns:a16="http://schemas.microsoft.com/office/drawing/2014/main" id="{50CEFF6B-E2BA-4706-BE2D-590EBDCE76BB}"/>
              </a:ext>
            </a:extLst>
          </p:cNvPr>
          <p:cNvSpPr txBox="1"/>
          <p:nvPr/>
        </p:nvSpPr>
        <p:spPr>
          <a:xfrm>
            <a:off x="6551644" y="3289226"/>
            <a:ext cx="2487893" cy="867930"/>
          </a:xfrm>
          <a:prstGeom prst="rect">
            <a:avLst/>
          </a:prstGeom>
          <a:noFill/>
        </p:spPr>
        <p:txBody>
          <a:bodyPr wrap="square" rtlCol="0">
            <a:spAutoFit/>
          </a:bodyPr>
          <a:lstStyle/>
          <a:p>
            <a:pPr algn="ctr">
              <a:lnSpc>
                <a:spcPct val="70000"/>
              </a:lnSpc>
            </a:pPr>
            <a:r>
              <a:rPr lang="en-US" altLang="ja-JP" sz="3600" b="1" dirty="0">
                <a:latin typeface="MS UI Gothic" panose="020B0600070205080204" pitchFamily="50" charset="-128"/>
                <a:ea typeface="MS UI Gothic" panose="020B0600070205080204" pitchFamily="50" charset="-128"/>
              </a:rPr>
              <a:t>cosmic dual forces</a:t>
            </a:r>
          </a:p>
        </p:txBody>
      </p:sp>
      <p:pic>
        <p:nvPicPr>
          <p:cNvPr id="65" name="図 64">
            <a:extLst>
              <a:ext uri="{FF2B5EF4-FFF2-40B4-BE49-F238E27FC236}">
                <a16:creationId xmlns:a16="http://schemas.microsoft.com/office/drawing/2014/main" id="{9F501E3A-6BC5-41C0-98A1-B4AAACED2E51}"/>
              </a:ext>
            </a:extLst>
          </p:cNvPr>
          <p:cNvPicPr>
            <a:picLocks noChangeAspect="1"/>
          </p:cNvPicPr>
          <p:nvPr/>
        </p:nvPicPr>
        <p:blipFill>
          <a:blip r:embed="rId2"/>
          <a:stretch>
            <a:fillRect/>
          </a:stretch>
        </p:blipFill>
        <p:spPr>
          <a:xfrm>
            <a:off x="7858155" y="947513"/>
            <a:ext cx="1152525" cy="1152525"/>
          </a:xfrm>
          <a:prstGeom prst="rect">
            <a:avLst/>
          </a:prstGeom>
        </p:spPr>
      </p:pic>
      <p:sp>
        <p:nvSpPr>
          <p:cNvPr id="67" name="矢印: 右 66">
            <a:extLst>
              <a:ext uri="{FF2B5EF4-FFF2-40B4-BE49-F238E27FC236}">
                <a16:creationId xmlns:a16="http://schemas.microsoft.com/office/drawing/2014/main" id="{6923EFBF-95AD-4EDB-ACDB-D2F82ABAEE57}"/>
              </a:ext>
            </a:extLst>
          </p:cNvPr>
          <p:cNvSpPr/>
          <p:nvPr/>
        </p:nvSpPr>
        <p:spPr>
          <a:xfrm rot="8750210">
            <a:off x="7914721" y="1961613"/>
            <a:ext cx="428971" cy="484632"/>
          </a:xfrm>
          <a:prstGeom prst="rightArrow">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kumimoji="1" lang="ja-JP" altLang="en-US"/>
          </a:p>
        </p:txBody>
      </p:sp>
      <p:sp>
        <p:nvSpPr>
          <p:cNvPr id="68" name="矢印: 右 67">
            <a:extLst>
              <a:ext uri="{FF2B5EF4-FFF2-40B4-BE49-F238E27FC236}">
                <a16:creationId xmlns:a16="http://schemas.microsoft.com/office/drawing/2014/main" id="{F9627304-5C3B-40D7-AA9F-803A5D837000}"/>
              </a:ext>
            </a:extLst>
          </p:cNvPr>
          <p:cNvSpPr/>
          <p:nvPr/>
        </p:nvSpPr>
        <p:spPr>
          <a:xfrm rot="8750210">
            <a:off x="6650706" y="3012570"/>
            <a:ext cx="428971" cy="484632"/>
          </a:xfrm>
          <a:prstGeom prst="rightArrow">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kumimoji="1" lang="ja-JP" altLang="en-US"/>
          </a:p>
        </p:txBody>
      </p:sp>
      <p:sp>
        <p:nvSpPr>
          <p:cNvPr id="32" name="矢印: 右 31">
            <a:extLst>
              <a:ext uri="{FF2B5EF4-FFF2-40B4-BE49-F238E27FC236}">
                <a16:creationId xmlns:a16="http://schemas.microsoft.com/office/drawing/2014/main" id="{41E2425D-8215-4F18-A0D3-E07424D29D3F}"/>
              </a:ext>
            </a:extLst>
          </p:cNvPr>
          <p:cNvSpPr/>
          <p:nvPr/>
        </p:nvSpPr>
        <p:spPr>
          <a:xfrm rot="8750210">
            <a:off x="5011807" y="4142926"/>
            <a:ext cx="586974" cy="484632"/>
          </a:xfrm>
          <a:prstGeom prst="rightArrow">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kumimoji="1" lang="ja-JP" altLang="en-US"/>
          </a:p>
        </p:txBody>
      </p:sp>
      <p:cxnSp>
        <p:nvCxnSpPr>
          <p:cNvPr id="71" name="直線コネクタ 70">
            <a:extLst>
              <a:ext uri="{FF2B5EF4-FFF2-40B4-BE49-F238E27FC236}">
                <a16:creationId xmlns:a16="http://schemas.microsoft.com/office/drawing/2014/main" id="{640AFCD9-D4A2-43D4-9E57-B3570A08B079}"/>
              </a:ext>
            </a:extLst>
          </p:cNvPr>
          <p:cNvCxnSpPr>
            <a:cxnSpLocks/>
          </p:cNvCxnSpPr>
          <p:nvPr/>
        </p:nvCxnSpPr>
        <p:spPr>
          <a:xfrm flipH="1">
            <a:off x="7302866" y="3106091"/>
            <a:ext cx="261652" cy="0"/>
          </a:xfrm>
          <a:prstGeom prst="line">
            <a:avLst/>
          </a:prstGeom>
          <a:ln w="165100" cap="rnd">
            <a:solidFill>
              <a:srgbClr val="FF0000">
                <a:alpha val="80000"/>
              </a:srgbClr>
            </a:solidFill>
          </a:ln>
        </p:spPr>
        <p:style>
          <a:lnRef idx="1">
            <a:schemeClr val="accent1"/>
          </a:lnRef>
          <a:fillRef idx="0">
            <a:schemeClr val="accent1"/>
          </a:fillRef>
          <a:effectRef idx="0">
            <a:schemeClr val="accent1"/>
          </a:effectRef>
          <a:fontRef idx="minor">
            <a:schemeClr val="tx1"/>
          </a:fontRef>
        </p:style>
      </p:cxnSp>
      <p:sp>
        <p:nvSpPr>
          <p:cNvPr id="73" name="テキスト ボックス 72">
            <a:extLst>
              <a:ext uri="{FF2B5EF4-FFF2-40B4-BE49-F238E27FC236}">
                <a16:creationId xmlns:a16="http://schemas.microsoft.com/office/drawing/2014/main" id="{2B3CD397-CB46-42B5-92B0-40C7506A75D5}"/>
              </a:ext>
            </a:extLst>
          </p:cNvPr>
          <p:cNvSpPr txBox="1"/>
          <p:nvPr/>
        </p:nvSpPr>
        <p:spPr>
          <a:xfrm>
            <a:off x="1920114" y="4511884"/>
            <a:ext cx="5110889" cy="2234458"/>
          </a:xfrm>
          <a:prstGeom prst="rect">
            <a:avLst/>
          </a:prstGeom>
          <a:noFill/>
        </p:spPr>
        <p:txBody>
          <a:bodyPr wrap="square">
            <a:spAutoFit/>
          </a:bodyPr>
          <a:lstStyle/>
          <a:p>
            <a:pPr>
              <a:lnSpc>
                <a:spcPct val="80000"/>
              </a:lnSpc>
            </a:pPr>
            <a:r>
              <a:rPr lang="en-US" altLang="ja-JP" sz="4000" dirty="0"/>
              <a:t>to research the origin of the world/universe</a:t>
            </a:r>
          </a:p>
          <a:p>
            <a:pPr>
              <a:lnSpc>
                <a:spcPct val="80000"/>
              </a:lnSpc>
            </a:pPr>
            <a:r>
              <a:rPr lang="en-US" altLang="ja-JP" sz="4000" dirty="0">
                <a:sym typeface="Wingdings" panose="05000000000000000000" pitchFamily="2" charset="2"/>
              </a:rPr>
              <a:t> </a:t>
            </a:r>
            <a:r>
              <a:rPr lang="en-US" altLang="ja-JP" sz="4000" dirty="0">
                <a:highlight>
                  <a:srgbClr val="FFFF00"/>
                </a:highlight>
              </a:rPr>
              <a:t>to stir up </a:t>
            </a:r>
            <a:r>
              <a:rPr lang="en-US" altLang="ja-JP" sz="4000" dirty="0">
                <a:solidFill>
                  <a:srgbClr val="FF0000"/>
                </a:solidFill>
                <a:highlight>
                  <a:srgbClr val="FFFF00"/>
                </a:highlight>
              </a:rPr>
              <a:t>thoughts</a:t>
            </a:r>
          </a:p>
          <a:p>
            <a:pPr>
              <a:lnSpc>
                <a:spcPct val="80000"/>
              </a:lnSpc>
            </a:pPr>
            <a:r>
              <a:rPr lang="en-US" altLang="ja-JP" sz="4000" b="1" dirty="0">
                <a:solidFill>
                  <a:srgbClr val="FF0000"/>
                </a:solidFill>
                <a:sym typeface="Wingdings" panose="05000000000000000000" pitchFamily="2" charset="2"/>
              </a:rPr>
              <a:t> </a:t>
            </a:r>
            <a:r>
              <a:rPr lang="en-US" altLang="ja-JP" sz="5400" b="1" dirty="0">
                <a:solidFill>
                  <a:srgbClr val="FF0000"/>
                </a:solidFill>
                <a:sym typeface="Wingdings" panose="05000000000000000000" pitchFamily="2" charset="2"/>
              </a:rPr>
              <a:t>to think</a:t>
            </a:r>
            <a:endParaRPr lang="ja-JP" altLang="en-US" sz="5400" b="1" dirty="0">
              <a:solidFill>
                <a:srgbClr val="FF0000"/>
              </a:solidFill>
            </a:endParaRPr>
          </a:p>
        </p:txBody>
      </p:sp>
    </p:spTree>
    <p:extLst>
      <p:ext uri="{BB962C8B-B14F-4D97-AF65-F5344CB8AC3E}">
        <p14:creationId xmlns:p14="http://schemas.microsoft.com/office/powerpoint/2010/main" val="25591142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 name="図 28">
            <a:extLst>
              <a:ext uri="{FF2B5EF4-FFF2-40B4-BE49-F238E27FC236}">
                <a16:creationId xmlns:a16="http://schemas.microsoft.com/office/drawing/2014/main" id="{6F99F925-8CB1-4520-B432-8C2BDC4D62B3}"/>
              </a:ext>
            </a:extLst>
          </p:cNvPr>
          <p:cNvPicPr>
            <a:picLocks noChangeAspect="1"/>
          </p:cNvPicPr>
          <p:nvPr/>
        </p:nvPicPr>
        <p:blipFill>
          <a:blip r:embed="rId2"/>
          <a:stretch>
            <a:fillRect/>
          </a:stretch>
        </p:blipFill>
        <p:spPr>
          <a:xfrm rot="7278525">
            <a:off x="6612599" y="1142231"/>
            <a:ext cx="1481573" cy="808223"/>
          </a:xfrm>
          <a:prstGeom prst="rect">
            <a:avLst/>
          </a:prstGeom>
        </p:spPr>
      </p:pic>
      <p:pic>
        <p:nvPicPr>
          <p:cNvPr id="3" name="図 2">
            <a:extLst>
              <a:ext uri="{FF2B5EF4-FFF2-40B4-BE49-F238E27FC236}">
                <a16:creationId xmlns:a16="http://schemas.microsoft.com/office/drawing/2014/main" id="{C3BE1184-3485-458C-B771-B45CE34BF9D4}"/>
              </a:ext>
            </a:extLst>
          </p:cNvPr>
          <p:cNvPicPr>
            <a:picLocks noChangeAspect="1"/>
          </p:cNvPicPr>
          <p:nvPr/>
        </p:nvPicPr>
        <p:blipFill>
          <a:blip r:embed="rId3"/>
          <a:stretch>
            <a:fillRect/>
          </a:stretch>
        </p:blipFill>
        <p:spPr>
          <a:xfrm>
            <a:off x="0" y="-6624"/>
            <a:ext cx="9144000" cy="470458"/>
          </a:xfrm>
          <a:prstGeom prst="rect">
            <a:avLst/>
          </a:prstGeom>
        </p:spPr>
      </p:pic>
      <p:pic>
        <p:nvPicPr>
          <p:cNvPr id="4" name="図 3">
            <a:extLst>
              <a:ext uri="{FF2B5EF4-FFF2-40B4-BE49-F238E27FC236}">
                <a16:creationId xmlns:a16="http://schemas.microsoft.com/office/drawing/2014/main" id="{C68B897B-1EB5-4B4A-BEAE-0407A6F3B4F2}"/>
              </a:ext>
            </a:extLst>
          </p:cNvPr>
          <p:cNvPicPr>
            <a:picLocks noChangeAspect="1"/>
          </p:cNvPicPr>
          <p:nvPr/>
        </p:nvPicPr>
        <p:blipFill>
          <a:blip r:embed="rId4"/>
          <a:stretch>
            <a:fillRect/>
          </a:stretch>
        </p:blipFill>
        <p:spPr>
          <a:xfrm>
            <a:off x="6623170" y="4387887"/>
            <a:ext cx="2387017" cy="2344136"/>
          </a:xfrm>
          <a:prstGeom prst="rect">
            <a:avLst/>
          </a:prstGeom>
        </p:spPr>
      </p:pic>
      <p:pic>
        <p:nvPicPr>
          <p:cNvPr id="7" name="図 6">
            <a:extLst>
              <a:ext uri="{FF2B5EF4-FFF2-40B4-BE49-F238E27FC236}">
                <a16:creationId xmlns:a16="http://schemas.microsoft.com/office/drawing/2014/main" id="{B28AC51D-5A82-4CCA-B1B6-06EFD05E832A}"/>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2434" y="5504632"/>
            <a:ext cx="1060608" cy="1140438"/>
          </a:xfrm>
          <a:prstGeom prst="rect">
            <a:avLst/>
          </a:prstGeom>
        </p:spPr>
      </p:pic>
      <p:pic>
        <p:nvPicPr>
          <p:cNvPr id="9" name="図 8">
            <a:extLst>
              <a:ext uri="{FF2B5EF4-FFF2-40B4-BE49-F238E27FC236}">
                <a16:creationId xmlns:a16="http://schemas.microsoft.com/office/drawing/2014/main" id="{BC31E09F-3EDD-445B-8DE3-E0F2464E4659}"/>
              </a:ext>
            </a:extLst>
          </p:cNvPr>
          <p:cNvPicPr>
            <a:picLocks noChangeAspect="1"/>
          </p:cNvPicPr>
          <p:nvPr/>
        </p:nvPicPr>
        <p:blipFill>
          <a:blip r:embed="rId6"/>
          <a:stretch>
            <a:fillRect/>
          </a:stretch>
        </p:blipFill>
        <p:spPr>
          <a:xfrm>
            <a:off x="1022840" y="5504632"/>
            <a:ext cx="831603" cy="1101768"/>
          </a:xfrm>
          <a:prstGeom prst="rect">
            <a:avLst/>
          </a:prstGeom>
        </p:spPr>
      </p:pic>
      <p:pic>
        <p:nvPicPr>
          <p:cNvPr id="11" name="図 10">
            <a:extLst>
              <a:ext uri="{FF2B5EF4-FFF2-40B4-BE49-F238E27FC236}">
                <a16:creationId xmlns:a16="http://schemas.microsoft.com/office/drawing/2014/main" id="{8B64EB32-17E4-4CB0-94A9-114850AAD185}"/>
              </a:ext>
            </a:extLst>
          </p:cNvPr>
          <p:cNvPicPr>
            <a:picLocks noChangeAspect="1"/>
          </p:cNvPicPr>
          <p:nvPr/>
        </p:nvPicPr>
        <p:blipFill>
          <a:blip r:embed="rId7"/>
          <a:stretch>
            <a:fillRect/>
          </a:stretch>
        </p:blipFill>
        <p:spPr>
          <a:xfrm>
            <a:off x="1784740" y="5482431"/>
            <a:ext cx="1227391" cy="1227391"/>
          </a:xfrm>
          <a:prstGeom prst="rect">
            <a:avLst/>
          </a:prstGeom>
        </p:spPr>
      </p:pic>
      <p:sp>
        <p:nvSpPr>
          <p:cNvPr id="12" name="テキスト ボックス 11">
            <a:extLst>
              <a:ext uri="{FF2B5EF4-FFF2-40B4-BE49-F238E27FC236}">
                <a16:creationId xmlns:a16="http://schemas.microsoft.com/office/drawing/2014/main" id="{46DD3B40-C649-45E8-9879-F55E1D191A81}"/>
              </a:ext>
            </a:extLst>
          </p:cNvPr>
          <p:cNvSpPr txBox="1"/>
          <p:nvPr/>
        </p:nvSpPr>
        <p:spPr>
          <a:xfrm>
            <a:off x="113976" y="5077866"/>
            <a:ext cx="2789734" cy="535531"/>
          </a:xfrm>
          <a:prstGeom prst="rect">
            <a:avLst/>
          </a:prstGeom>
          <a:noFill/>
        </p:spPr>
        <p:txBody>
          <a:bodyPr wrap="square" rtlCol="0">
            <a:spAutoFit/>
          </a:bodyPr>
          <a:lstStyle/>
          <a:p>
            <a:pPr>
              <a:lnSpc>
                <a:spcPct val="80000"/>
              </a:lnSpc>
            </a:pPr>
            <a:r>
              <a:rPr lang="en-US" altLang="ja-JP" sz="3600" dirty="0">
                <a:latin typeface="MS UI Gothic" panose="020B0600070205080204" pitchFamily="50" charset="-128"/>
                <a:ea typeface="MS UI Gothic" panose="020B0600070205080204" pitchFamily="50" charset="-128"/>
              </a:rPr>
              <a:t>baby </a:t>
            </a:r>
            <a:r>
              <a:rPr lang="en-US" altLang="ja-JP" sz="3600" dirty="0">
                <a:latin typeface="MS UI Gothic" panose="020B0600070205080204" pitchFamily="50" charset="-128"/>
                <a:ea typeface="MS UI Gothic" panose="020B0600070205080204" pitchFamily="50" charset="-128"/>
                <a:sym typeface="Wingdings" panose="05000000000000000000" pitchFamily="2" charset="2"/>
              </a:rPr>
              <a:t> </a:t>
            </a:r>
            <a:r>
              <a:rPr lang="en-US" altLang="ja-JP" sz="3600" b="1" dirty="0">
                <a:latin typeface="MS UI Gothic" panose="020B0600070205080204" pitchFamily="50" charset="-128"/>
                <a:ea typeface="MS UI Gothic" panose="020B0600070205080204" pitchFamily="50" charset="-128"/>
              </a:rPr>
              <a:t>child</a:t>
            </a:r>
            <a:endParaRPr lang="en-US" altLang="ja-JP" sz="3600" dirty="0">
              <a:latin typeface="MS UI Gothic" panose="020B0600070205080204" pitchFamily="50" charset="-128"/>
              <a:ea typeface="MS UI Gothic" panose="020B0600070205080204" pitchFamily="50" charset="-128"/>
            </a:endParaRPr>
          </a:p>
        </p:txBody>
      </p:sp>
      <p:pic>
        <p:nvPicPr>
          <p:cNvPr id="15" name="図 14">
            <a:extLst>
              <a:ext uri="{FF2B5EF4-FFF2-40B4-BE49-F238E27FC236}">
                <a16:creationId xmlns:a16="http://schemas.microsoft.com/office/drawing/2014/main" id="{28E9E849-513B-4881-8D93-A60500A1AFD6}"/>
              </a:ext>
            </a:extLst>
          </p:cNvPr>
          <p:cNvPicPr>
            <a:picLocks noChangeAspect="1"/>
          </p:cNvPicPr>
          <p:nvPr/>
        </p:nvPicPr>
        <p:blipFill>
          <a:blip r:embed="rId8"/>
          <a:stretch>
            <a:fillRect/>
          </a:stretch>
        </p:blipFill>
        <p:spPr>
          <a:xfrm>
            <a:off x="1854443" y="1058312"/>
            <a:ext cx="1313733" cy="1282639"/>
          </a:xfrm>
          <a:prstGeom prst="rect">
            <a:avLst/>
          </a:prstGeom>
        </p:spPr>
      </p:pic>
      <p:pic>
        <p:nvPicPr>
          <p:cNvPr id="16" name="Picture 2" descr="大きな鍋で料理をする人のイラスト">
            <a:extLst>
              <a:ext uri="{FF2B5EF4-FFF2-40B4-BE49-F238E27FC236}">
                <a16:creationId xmlns:a16="http://schemas.microsoft.com/office/drawing/2014/main" id="{68909359-B4EC-47EF-8499-49DB4D043349}"/>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flipH="1">
            <a:off x="133812" y="926559"/>
            <a:ext cx="2065940" cy="2029785"/>
          </a:xfrm>
          <a:prstGeom prst="rect">
            <a:avLst/>
          </a:prstGeom>
          <a:noFill/>
          <a:extLst>
            <a:ext uri="{909E8E84-426E-40DD-AFC4-6F175D3DCCD1}">
              <a14:hiddenFill xmlns:a14="http://schemas.microsoft.com/office/drawing/2010/main">
                <a:solidFill>
                  <a:srgbClr val="FFFFFF"/>
                </a:solidFill>
              </a14:hiddenFill>
            </a:ext>
          </a:extLst>
        </p:spPr>
      </p:pic>
      <p:sp>
        <p:nvSpPr>
          <p:cNvPr id="17" name="四角形: 角を丸くする 16">
            <a:extLst>
              <a:ext uri="{FF2B5EF4-FFF2-40B4-BE49-F238E27FC236}">
                <a16:creationId xmlns:a16="http://schemas.microsoft.com/office/drawing/2014/main" id="{CAD55AF5-68C9-4EB0-8358-C0860352D0FF}"/>
              </a:ext>
            </a:extLst>
          </p:cNvPr>
          <p:cNvSpPr/>
          <p:nvPr/>
        </p:nvSpPr>
        <p:spPr>
          <a:xfrm>
            <a:off x="709582" y="2064011"/>
            <a:ext cx="914400" cy="892333"/>
          </a:xfrm>
          <a:prstGeom prst="roundRect">
            <a:avLst/>
          </a:prstGeom>
          <a:noFill/>
          <a:ln w="88900">
            <a:solidFill>
              <a:srgbClr val="FF0000">
                <a:alpha val="7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cxnSp>
        <p:nvCxnSpPr>
          <p:cNvPr id="18" name="直線コネクタ 17">
            <a:extLst>
              <a:ext uri="{FF2B5EF4-FFF2-40B4-BE49-F238E27FC236}">
                <a16:creationId xmlns:a16="http://schemas.microsoft.com/office/drawing/2014/main" id="{D6DFC9E6-2F0A-4958-932A-84B2819D9B4E}"/>
              </a:ext>
            </a:extLst>
          </p:cNvPr>
          <p:cNvCxnSpPr>
            <a:cxnSpLocks/>
            <a:endCxn id="17" idx="3"/>
          </p:cNvCxnSpPr>
          <p:nvPr/>
        </p:nvCxnSpPr>
        <p:spPr>
          <a:xfrm>
            <a:off x="715500" y="2504467"/>
            <a:ext cx="908482" cy="5711"/>
          </a:xfrm>
          <a:prstGeom prst="line">
            <a:avLst/>
          </a:prstGeom>
          <a:ln w="101600">
            <a:solidFill>
              <a:srgbClr val="FF0000">
                <a:alpha val="70000"/>
              </a:srgbClr>
            </a:solidFill>
          </a:ln>
        </p:spPr>
        <p:style>
          <a:lnRef idx="1">
            <a:schemeClr val="accent1"/>
          </a:lnRef>
          <a:fillRef idx="0">
            <a:schemeClr val="accent1"/>
          </a:fillRef>
          <a:effectRef idx="0">
            <a:schemeClr val="accent1"/>
          </a:effectRef>
          <a:fontRef idx="minor">
            <a:schemeClr val="tx1"/>
          </a:fontRef>
        </p:style>
      </p:cxnSp>
      <p:cxnSp>
        <p:nvCxnSpPr>
          <p:cNvPr id="19" name="直線コネクタ 18">
            <a:extLst>
              <a:ext uri="{FF2B5EF4-FFF2-40B4-BE49-F238E27FC236}">
                <a16:creationId xmlns:a16="http://schemas.microsoft.com/office/drawing/2014/main" id="{68C87DEF-FD52-44D9-A3C3-A3E9015107B6}"/>
              </a:ext>
            </a:extLst>
          </p:cNvPr>
          <p:cNvCxnSpPr>
            <a:cxnSpLocks/>
          </p:cNvCxnSpPr>
          <p:nvPr/>
        </p:nvCxnSpPr>
        <p:spPr>
          <a:xfrm flipV="1">
            <a:off x="826404" y="1353368"/>
            <a:ext cx="454241" cy="1014892"/>
          </a:xfrm>
          <a:prstGeom prst="line">
            <a:avLst/>
          </a:prstGeom>
          <a:ln w="101600">
            <a:solidFill>
              <a:srgbClr val="FF0000">
                <a:alpha val="70000"/>
              </a:srgbClr>
            </a:solidFill>
          </a:ln>
        </p:spPr>
        <p:style>
          <a:lnRef idx="1">
            <a:schemeClr val="accent1"/>
          </a:lnRef>
          <a:fillRef idx="0">
            <a:schemeClr val="accent1"/>
          </a:fillRef>
          <a:effectRef idx="0">
            <a:schemeClr val="accent1"/>
          </a:effectRef>
          <a:fontRef idx="minor">
            <a:schemeClr val="tx1"/>
          </a:fontRef>
        </p:style>
      </p:cxnSp>
      <p:cxnSp>
        <p:nvCxnSpPr>
          <p:cNvPr id="20" name="直線コネクタ 19">
            <a:extLst>
              <a:ext uri="{FF2B5EF4-FFF2-40B4-BE49-F238E27FC236}">
                <a16:creationId xmlns:a16="http://schemas.microsoft.com/office/drawing/2014/main" id="{883CC339-2CA4-402A-8475-D73E2884E3EC}"/>
              </a:ext>
            </a:extLst>
          </p:cNvPr>
          <p:cNvCxnSpPr>
            <a:cxnSpLocks/>
          </p:cNvCxnSpPr>
          <p:nvPr/>
        </p:nvCxnSpPr>
        <p:spPr>
          <a:xfrm>
            <a:off x="525926" y="1914705"/>
            <a:ext cx="761409" cy="12228"/>
          </a:xfrm>
          <a:prstGeom prst="line">
            <a:avLst/>
          </a:prstGeom>
          <a:ln w="101600">
            <a:solidFill>
              <a:srgbClr val="FF0000">
                <a:alpha val="70000"/>
              </a:srgbClr>
            </a:solidFill>
          </a:ln>
        </p:spPr>
        <p:style>
          <a:lnRef idx="1">
            <a:schemeClr val="accent1"/>
          </a:lnRef>
          <a:fillRef idx="0">
            <a:schemeClr val="accent1"/>
          </a:fillRef>
          <a:effectRef idx="0">
            <a:schemeClr val="accent1"/>
          </a:effectRef>
          <a:fontRef idx="minor">
            <a:schemeClr val="tx1"/>
          </a:fontRef>
        </p:style>
      </p:cxnSp>
      <p:cxnSp>
        <p:nvCxnSpPr>
          <p:cNvPr id="21" name="直線コネクタ 20">
            <a:extLst>
              <a:ext uri="{FF2B5EF4-FFF2-40B4-BE49-F238E27FC236}">
                <a16:creationId xmlns:a16="http://schemas.microsoft.com/office/drawing/2014/main" id="{BD27DA06-6168-47BA-9FF7-CC1B3ABFB7C6}"/>
              </a:ext>
            </a:extLst>
          </p:cNvPr>
          <p:cNvCxnSpPr>
            <a:cxnSpLocks/>
          </p:cNvCxnSpPr>
          <p:nvPr/>
        </p:nvCxnSpPr>
        <p:spPr>
          <a:xfrm>
            <a:off x="607601" y="1699030"/>
            <a:ext cx="640856" cy="9640"/>
          </a:xfrm>
          <a:prstGeom prst="line">
            <a:avLst/>
          </a:prstGeom>
          <a:ln w="101600">
            <a:solidFill>
              <a:srgbClr val="FF0000">
                <a:alpha val="70000"/>
              </a:srgbClr>
            </a:solidFill>
          </a:ln>
        </p:spPr>
        <p:style>
          <a:lnRef idx="1">
            <a:schemeClr val="accent1"/>
          </a:lnRef>
          <a:fillRef idx="0">
            <a:schemeClr val="accent1"/>
          </a:fillRef>
          <a:effectRef idx="0">
            <a:schemeClr val="accent1"/>
          </a:effectRef>
          <a:fontRef idx="minor">
            <a:schemeClr val="tx1"/>
          </a:fontRef>
        </p:style>
      </p:cxnSp>
      <p:cxnSp>
        <p:nvCxnSpPr>
          <p:cNvPr id="22" name="直線コネクタ 21">
            <a:extLst>
              <a:ext uri="{FF2B5EF4-FFF2-40B4-BE49-F238E27FC236}">
                <a16:creationId xmlns:a16="http://schemas.microsoft.com/office/drawing/2014/main" id="{EDC5884F-7202-40C2-88D6-407AD0FA047E}"/>
              </a:ext>
            </a:extLst>
          </p:cNvPr>
          <p:cNvCxnSpPr>
            <a:cxnSpLocks/>
          </p:cNvCxnSpPr>
          <p:nvPr/>
        </p:nvCxnSpPr>
        <p:spPr>
          <a:xfrm flipV="1">
            <a:off x="906630" y="1466139"/>
            <a:ext cx="0" cy="448566"/>
          </a:xfrm>
          <a:prstGeom prst="line">
            <a:avLst/>
          </a:prstGeom>
          <a:ln w="101600">
            <a:solidFill>
              <a:srgbClr val="FF0000">
                <a:alpha val="70000"/>
              </a:srgbClr>
            </a:solidFill>
          </a:ln>
        </p:spPr>
        <p:style>
          <a:lnRef idx="1">
            <a:schemeClr val="accent1"/>
          </a:lnRef>
          <a:fillRef idx="0">
            <a:schemeClr val="accent1"/>
          </a:fillRef>
          <a:effectRef idx="0">
            <a:schemeClr val="accent1"/>
          </a:effectRef>
          <a:fontRef idx="minor">
            <a:schemeClr val="tx1"/>
          </a:fontRef>
        </p:style>
      </p:cxnSp>
      <p:sp>
        <p:nvSpPr>
          <p:cNvPr id="23" name="テキスト ボックス 22">
            <a:extLst>
              <a:ext uri="{FF2B5EF4-FFF2-40B4-BE49-F238E27FC236}">
                <a16:creationId xmlns:a16="http://schemas.microsoft.com/office/drawing/2014/main" id="{B0869DE8-A60E-420C-B546-CD4C98A93BB9}"/>
              </a:ext>
            </a:extLst>
          </p:cNvPr>
          <p:cNvSpPr txBox="1"/>
          <p:nvPr/>
        </p:nvSpPr>
        <p:spPr>
          <a:xfrm>
            <a:off x="3109187" y="1169013"/>
            <a:ext cx="3315990" cy="1274195"/>
          </a:xfrm>
          <a:prstGeom prst="rect">
            <a:avLst/>
          </a:prstGeom>
          <a:noFill/>
        </p:spPr>
        <p:txBody>
          <a:bodyPr wrap="square">
            <a:spAutoFit/>
          </a:bodyPr>
          <a:lstStyle/>
          <a:p>
            <a:pPr>
              <a:lnSpc>
                <a:spcPct val="80000"/>
              </a:lnSpc>
            </a:pPr>
            <a:r>
              <a:rPr lang="ja-JP" altLang="en-US" sz="3200" dirty="0">
                <a:latin typeface="MS UI Gothic" panose="020B0600070205080204" pitchFamily="50" charset="-128"/>
                <a:ea typeface="MS UI Gothic" panose="020B0600070205080204" pitchFamily="50" charset="-128"/>
              </a:rPr>
              <a:t>科学</a:t>
            </a:r>
            <a:r>
              <a:rPr lang="ja-JP" altLang="en-US" sz="3200" dirty="0">
                <a:solidFill>
                  <a:srgbClr val="FF0000"/>
                </a:solidFill>
                <a:highlight>
                  <a:srgbClr val="FFFF00"/>
                </a:highlight>
                <a:latin typeface="MS UI Gothic" panose="020B0600070205080204" pitchFamily="50" charset="-128"/>
                <a:ea typeface="MS UI Gothic" panose="020B0600070205080204" pitchFamily="50" charset="-128"/>
              </a:rPr>
              <a:t>者</a:t>
            </a:r>
            <a:r>
              <a:rPr lang="ja-JP" altLang="en-US" sz="3200" dirty="0">
                <a:latin typeface="MS UI Gothic" panose="020B0600070205080204" pitchFamily="50" charset="-128"/>
                <a:ea typeface="MS UI Gothic" panose="020B0600070205080204" pitchFamily="50" charset="-128"/>
              </a:rPr>
              <a:t> </a:t>
            </a:r>
            <a:r>
              <a:rPr lang="en-US" altLang="ja-JP" sz="3200" dirty="0">
                <a:latin typeface="MS UI Gothic" panose="020B0600070205080204" pitchFamily="50" charset="-128"/>
                <a:ea typeface="MS UI Gothic" panose="020B0600070205080204" pitchFamily="50" charset="-128"/>
              </a:rPr>
              <a:t>scientist</a:t>
            </a:r>
            <a:endParaRPr lang="ja-JP" altLang="en-US" sz="3200" dirty="0">
              <a:latin typeface="MS UI Gothic" panose="020B0600070205080204" pitchFamily="50" charset="-128"/>
              <a:ea typeface="MS UI Gothic" panose="020B0600070205080204" pitchFamily="50" charset="-128"/>
            </a:endParaRPr>
          </a:p>
          <a:p>
            <a:pPr>
              <a:lnSpc>
                <a:spcPct val="80000"/>
              </a:lnSpc>
            </a:pPr>
            <a:r>
              <a:rPr lang="en-US" altLang="ja-JP" sz="3200" dirty="0">
                <a:latin typeface="MS UI Gothic" panose="020B0600070205080204" pitchFamily="50" charset="-128"/>
                <a:ea typeface="MS UI Gothic" panose="020B0600070205080204" pitchFamily="50" charset="-128"/>
              </a:rPr>
              <a:t>expert / specialist</a:t>
            </a:r>
          </a:p>
          <a:p>
            <a:pPr marL="457200" indent="-457200">
              <a:lnSpc>
                <a:spcPct val="80000"/>
              </a:lnSpc>
              <a:buFont typeface="Wingdings" panose="05000000000000000000" pitchFamily="2" charset="2"/>
              <a:buChar char="à"/>
            </a:pPr>
            <a:r>
              <a:rPr lang="en-US" altLang="ja-JP" sz="3200" dirty="0">
                <a:latin typeface="MS UI Gothic" panose="020B0600070205080204" pitchFamily="50" charset="-128"/>
                <a:ea typeface="MS UI Gothic" panose="020B0600070205080204" pitchFamily="50" charset="-128"/>
                <a:sym typeface="Wingdings" panose="05000000000000000000" pitchFamily="2" charset="2"/>
              </a:rPr>
              <a:t>a person</a:t>
            </a:r>
          </a:p>
        </p:txBody>
      </p:sp>
      <p:sp>
        <p:nvSpPr>
          <p:cNvPr id="24" name="テキスト ボックス 23">
            <a:extLst>
              <a:ext uri="{FF2B5EF4-FFF2-40B4-BE49-F238E27FC236}">
                <a16:creationId xmlns:a16="http://schemas.microsoft.com/office/drawing/2014/main" id="{F5E4D309-D952-4882-85F5-6D9B21F60305}"/>
              </a:ext>
            </a:extLst>
          </p:cNvPr>
          <p:cNvSpPr txBox="1"/>
          <p:nvPr/>
        </p:nvSpPr>
        <p:spPr>
          <a:xfrm>
            <a:off x="3241919" y="947513"/>
            <a:ext cx="1326839" cy="350865"/>
          </a:xfrm>
          <a:prstGeom prst="rect">
            <a:avLst/>
          </a:prstGeom>
          <a:noFill/>
        </p:spPr>
        <p:txBody>
          <a:bodyPr wrap="square">
            <a:spAutoFit/>
          </a:bodyPr>
          <a:lstStyle/>
          <a:p>
            <a:pPr>
              <a:lnSpc>
                <a:spcPct val="70000"/>
              </a:lnSpc>
            </a:pPr>
            <a:r>
              <a:rPr lang="ja-JP" altLang="en-US" sz="2400" dirty="0">
                <a:latin typeface="MS UI Gothic" panose="020B0600070205080204" pitchFamily="50" charset="-128"/>
                <a:ea typeface="MS UI Gothic" panose="020B0600070205080204" pitchFamily="50" charset="-128"/>
              </a:rPr>
              <a:t>かがくしゃ</a:t>
            </a:r>
          </a:p>
        </p:txBody>
      </p:sp>
      <p:pic>
        <p:nvPicPr>
          <p:cNvPr id="25" name="図 24">
            <a:extLst>
              <a:ext uri="{FF2B5EF4-FFF2-40B4-BE49-F238E27FC236}">
                <a16:creationId xmlns:a16="http://schemas.microsoft.com/office/drawing/2014/main" id="{25DDC8B1-A8F2-4E8B-BEF6-F950C230DF76}"/>
              </a:ext>
            </a:extLst>
          </p:cNvPr>
          <p:cNvPicPr>
            <a:picLocks noChangeAspect="1"/>
          </p:cNvPicPr>
          <p:nvPr/>
        </p:nvPicPr>
        <p:blipFill>
          <a:blip r:embed="rId10"/>
          <a:stretch>
            <a:fillRect/>
          </a:stretch>
        </p:blipFill>
        <p:spPr>
          <a:xfrm>
            <a:off x="-13648" y="444360"/>
            <a:ext cx="9144000" cy="478118"/>
          </a:xfrm>
          <a:prstGeom prst="rect">
            <a:avLst/>
          </a:prstGeom>
        </p:spPr>
      </p:pic>
      <p:sp>
        <p:nvSpPr>
          <p:cNvPr id="26" name="テキスト ボックス 25">
            <a:extLst>
              <a:ext uri="{FF2B5EF4-FFF2-40B4-BE49-F238E27FC236}">
                <a16:creationId xmlns:a16="http://schemas.microsoft.com/office/drawing/2014/main" id="{FEA9E897-95ED-497A-85AA-2C7B9D0B41AA}"/>
              </a:ext>
            </a:extLst>
          </p:cNvPr>
          <p:cNvSpPr txBox="1"/>
          <p:nvPr/>
        </p:nvSpPr>
        <p:spPr>
          <a:xfrm>
            <a:off x="2084911" y="2306408"/>
            <a:ext cx="4199171" cy="1384995"/>
          </a:xfrm>
          <a:prstGeom prst="rect">
            <a:avLst/>
          </a:prstGeom>
          <a:noFill/>
        </p:spPr>
        <p:txBody>
          <a:bodyPr wrap="square">
            <a:spAutoFit/>
          </a:bodyPr>
          <a:lstStyle/>
          <a:p>
            <a:pPr>
              <a:lnSpc>
                <a:spcPct val="70000"/>
              </a:lnSpc>
            </a:pPr>
            <a:r>
              <a:rPr lang="en-US" altLang="ja-JP" sz="3000" dirty="0">
                <a:latin typeface="MS UI Gothic" panose="020B0600070205080204" pitchFamily="50" charset="-128"/>
                <a:ea typeface="MS UI Gothic" panose="020B0600070205080204" pitchFamily="50" charset="-128"/>
              </a:rPr>
              <a:t>a</a:t>
            </a:r>
            <a:r>
              <a:rPr lang="ja-JP" altLang="en-US" sz="3000" dirty="0">
                <a:latin typeface="MS UI Gothic" panose="020B0600070205080204" pitchFamily="50" charset="-128"/>
                <a:ea typeface="MS UI Gothic" panose="020B0600070205080204" pitchFamily="50" charset="-128"/>
              </a:rPr>
              <a:t> person who stirs a pot to make something </a:t>
            </a:r>
            <a:r>
              <a:rPr lang="en-US" altLang="ja-JP" sz="3000" dirty="0">
                <a:latin typeface="MS UI Gothic" panose="020B0600070205080204" pitchFamily="50" charset="-128"/>
                <a:ea typeface="MS UI Gothic" panose="020B0600070205080204" pitchFamily="50" charset="-128"/>
              </a:rPr>
              <a:t>(new)</a:t>
            </a:r>
          </a:p>
          <a:p>
            <a:pPr>
              <a:lnSpc>
                <a:spcPct val="70000"/>
              </a:lnSpc>
            </a:pPr>
            <a:r>
              <a:rPr lang="en-US" altLang="ja-JP" sz="3000" dirty="0">
                <a:latin typeface="MS UI Gothic" panose="020B0600070205080204" pitchFamily="50" charset="-128"/>
                <a:ea typeface="MS UI Gothic" panose="020B0600070205080204" pitchFamily="50" charset="-128"/>
                <a:sym typeface="Wingdings" panose="05000000000000000000" pitchFamily="2" charset="2"/>
              </a:rPr>
              <a:t> </a:t>
            </a:r>
            <a:r>
              <a:rPr lang="en-US" altLang="ja-JP" sz="3000"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expert/specialist</a:t>
            </a:r>
            <a:r>
              <a:rPr lang="en-US" altLang="ja-JP" sz="3000" dirty="0">
                <a:latin typeface="MS UI Gothic" panose="020B0600070205080204" pitchFamily="50" charset="-128"/>
                <a:ea typeface="MS UI Gothic" panose="020B0600070205080204" pitchFamily="50" charset="-128"/>
                <a:sym typeface="Wingdings" panose="05000000000000000000" pitchFamily="2" charset="2"/>
              </a:rPr>
              <a:t> like an alchemist</a:t>
            </a:r>
            <a:endParaRPr lang="ja-JP" altLang="en-US" sz="3000" dirty="0">
              <a:latin typeface="MS UI Gothic" panose="020B0600070205080204" pitchFamily="50" charset="-128"/>
              <a:ea typeface="MS UI Gothic" panose="020B0600070205080204" pitchFamily="50" charset="-128"/>
            </a:endParaRPr>
          </a:p>
        </p:txBody>
      </p:sp>
      <p:pic>
        <p:nvPicPr>
          <p:cNvPr id="28" name="図 27">
            <a:extLst>
              <a:ext uri="{FF2B5EF4-FFF2-40B4-BE49-F238E27FC236}">
                <a16:creationId xmlns:a16="http://schemas.microsoft.com/office/drawing/2014/main" id="{756BB88D-A7A9-4F5E-B178-0A416B381145}"/>
              </a:ext>
            </a:extLst>
          </p:cNvPr>
          <p:cNvPicPr>
            <a:picLocks noChangeAspect="1"/>
          </p:cNvPicPr>
          <p:nvPr/>
        </p:nvPicPr>
        <p:blipFill>
          <a:blip r:embed="rId11"/>
          <a:stretch>
            <a:fillRect/>
          </a:stretch>
        </p:blipFill>
        <p:spPr>
          <a:xfrm>
            <a:off x="7360694" y="2297758"/>
            <a:ext cx="678942" cy="1272040"/>
          </a:xfrm>
          <a:prstGeom prst="rect">
            <a:avLst/>
          </a:prstGeom>
        </p:spPr>
      </p:pic>
      <p:pic>
        <p:nvPicPr>
          <p:cNvPr id="30" name="図 29">
            <a:extLst>
              <a:ext uri="{FF2B5EF4-FFF2-40B4-BE49-F238E27FC236}">
                <a16:creationId xmlns:a16="http://schemas.microsoft.com/office/drawing/2014/main" id="{3B5BEC6A-CAC2-4FA4-94A8-D86D7875E66B}"/>
              </a:ext>
            </a:extLst>
          </p:cNvPr>
          <p:cNvPicPr>
            <a:picLocks noChangeAspect="1"/>
          </p:cNvPicPr>
          <p:nvPr/>
        </p:nvPicPr>
        <p:blipFill>
          <a:blip r:embed="rId12"/>
          <a:stretch>
            <a:fillRect/>
          </a:stretch>
        </p:blipFill>
        <p:spPr>
          <a:xfrm>
            <a:off x="7700165" y="1058312"/>
            <a:ext cx="1194297" cy="1089432"/>
          </a:xfrm>
          <a:prstGeom prst="rect">
            <a:avLst/>
          </a:prstGeom>
        </p:spPr>
      </p:pic>
      <p:sp>
        <p:nvSpPr>
          <p:cNvPr id="31" name="矢印: 右 30">
            <a:extLst>
              <a:ext uri="{FF2B5EF4-FFF2-40B4-BE49-F238E27FC236}">
                <a16:creationId xmlns:a16="http://schemas.microsoft.com/office/drawing/2014/main" id="{78EE0251-5C52-4C67-8DB2-5BCE5D4B1E48}"/>
              </a:ext>
            </a:extLst>
          </p:cNvPr>
          <p:cNvSpPr/>
          <p:nvPr/>
        </p:nvSpPr>
        <p:spPr>
          <a:xfrm rot="8007127">
            <a:off x="7783140" y="2023916"/>
            <a:ext cx="475642" cy="484632"/>
          </a:xfrm>
          <a:prstGeom prst="rightArrow">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kumimoji="1" lang="ja-JP" altLang="en-US"/>
          </a:p>
        </p:txBody>
      </p:sp>
      <p:sp>
        <p:nvSpPr>
          <p:cNvPr id="32" name="矢印: 右 31">
            <a:extLst>
              <a:ext uri="{FF2B5EF4-FFF2-40B4-BE49-F238E27FC236}">
                <a16:creationId xmlns:a16="http://schemas.microsoft.com/office/drawing/2014/main" id="{D1BDF289-95E1-452D-B728-5A9851C9EF7C}"/>
              </a:ext>
            </a:extLst>
          </p:cNvPr>
          <p:cNvSpPr/>
          <p:nvPr/>
        </p:nvSpPr>
        <p:spPr>
          <a:xfrm rot="4353111">
            <a:off x="7163792" y="1964282"/>
            <a:ext cx="412700" cy="484632"/>
          </a:xfrm>
          <a:prstGeom prst="rightArrow">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kumimoji="1" lang="ja-JP" altLang="en-US"/>
          </a:p>
        </p:txBody>
      </p:sp>
      <p:sp>
        <p:nvSpPr>
          <p:cNvPr id="33" name="テキスト ボックス 32">
            <a:extLst>
              <a:ext uri="{FF2B5EF4-FFF2-40B4-BE49-F238E27FC236}">
                <a16:creationId xmlns:a16="http://schemas.microsoft.com/office/drawing/2014/main" id="{D09CCEA0-9938-4F80-A5E0-449FFEB46884}"/>
              </a:ext>
            </a:extLst>
          </p:cNvPr>
          <p:cNvSpPr txBox="1"/>
          <p:nvPr/>
        </p:nvSpPr>
        <p:spPr>
          <a:xfrm>
            <a:off x="6370537" y="3480706"/>
            <a:ext cx="2639652" cy="781752"/>
          </a:xfrm>
          <a:prstGeom prst="rect">
            <a:avLst/>
          </a:prstGeom>
          <a:noFill/>
        </p:spPr>
        <p:txBody>
          <a:bodyPr wrap="square">
            <a:spAutoFit/>
          </a:bodyPr>
          <a:lstStyle/>
          <a:p>
            <a:pPr>
              <a:lnSpc>
                <a:spcPct val="70000"/>
              </a:lnSpc>
            </a:pPr>
            <a:r>
              <a:rPr lang="en-US" altLang="ja-JP" sz="3200" dirty="0">
                <a:latin typeface="MS UI Gothic" panose="020B0600070205080204" pitchFamily="50" charset="-128"/>
                <a:ea typeface="MS UI Gothic" panose="020B0600070205080204" pitchFamily="50" charset="-128"/>
              </a:rPr>
              <a:t>a hand holding a stick</a:t>
            </a:r>
            <a:endParaRPr lang="ja-JP" altLang="en-US" sz="3200" dirty="0">
              <a:latin typeface="MS UI Gothic" panose="020B0600070205080204" pitchFamily="50" charset="-128"/>
              <a:ea typeface="MS UI Gothic" panose="020B0600070205080204" pitchFamily="50" charset="-128"/>
            </a:endParaRPr>
          </a:p>
        </p:txBody>
      </p:sp>
      <p:sp>
        <p:nvSpPr>
          <p:cNvPr id="34" name="テキスト ボックス 33">
            <a:extLst>
              <a:ext uri="{FF2B5EF4-FFF2-40B4-BE49-F238E27FC236}">
                <a16:creationId xmlns:a16="http://schemas.microsoft.com/office/drawing/2014/main" id="{4B5028BA-CC44-473B-8914-5778F2B39253}"/>
              </a:ext>
            </a:extLst>
          </p:cNvPr>
          <p:cNvSpPr txBox="1"/>
          <p:nvPr/>
        </p:nvSpPr>
        <p:spPr>
          <a:xfrm>
            <a:off x="2945252" y="4242339"/>
            <a:ext cx="4032839" cy="1751249"/>
          </a:xfrm>
          <a:prstGeom prst="rect">
            <a:avLst/>
          </a:prstGeom>
          <a:noFill/>
        </p:spPr>
        <p:txBody>
          <a:bodyPr wrap="square">
            <a:spAutoFit/>
          </a:bodyPr>
          <a:lstStyle/>
          <a:p>
            <a:pPr>
              <a:lnSpc>
                <a:spcPct val="70000"/>
              </a:lnSpc>
            </a:pPr>
            <a:r>
              <a:rPr lang="en-US" altLang="ja-JP" sz="3200" dirty="0">
                <a:latin typeface="MS UI Gothic" panose="020B0600070205080204" pitchFamily="50" charset="-128"/>
                <a:ea typeface="MS UI Gothic" panose="020B0600070205080204" pitchFamily="50" charset="-128"/>
              </a:rPr>
              <a:t>to stir a pot (children) with a stick</a:t>
            </a:r>
          </a:p>
          <a:p>
            <a:pPr marL="457200" indent="-457200">
              <a:lnSpc>
                <a:spcPct val="70000"/>
              </a:lnSpc>
              <a:buFont typeface="Wingdings" panose="05000000000000000000" pitchFamily="2" charset="2"/>
              <a:buChar char="à"/>
            </a:pPr>
            <a:r>
              <a:rPr lang="en-US" altLang="ja-JP" sz="3600" dirty="0">
                <a:latin typeface="MS UI Gothic" panose="020B0600070205080204" pitchFamily="50" charset="-128"/>
                <a:ea typeface="MS UI Gothic" panose="020B0600070205080204" pitchFamily="50" charset="-128"/>
                <a:sym typeface="Wingdings" panose="05000000000000000000" pitchFamily="2" charset="2"/>
              </a:rPr>
              <a:t>to train children</a:t>
            </a:r>
          </a:p>
          <a:p>
            <a:pPr marL="457200" indent="-457200">
              <a:lnSpc>
                <a:spcPct val="70000"/>
              </a:lnSpc>
              <a:buFont typeface="Wingdings" panose="05000000000000000000" pitchFamily="2" charset="2"/>
              <a:buChar char="à"/>
            </a:pPr>
            <a:r>
              <a:rPr lang="en-US" altLang="ja-JP" sz="5400"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to teach</a:t>
            </a:r>
            <a:endParaRPr lang="ja-JP" altLang="en-US" sz="5400" dirty="0">
              <a:solidFill>
                <a:srgbClr val="FF0000"/>
              </a:solidFill>
              <a:latin typeface="MS UI Gothic" panose="020B0600070205080204" pitchFamily="50" charset="-128"/>
              <a:ea typeface="MS UI Gothic" panose="020B0600070205080204" pitchFamily="50" charset="-128"/>
            </a:endParaRPr>
          </a:p>
        </p:txBody>
      </p:sp>
      <p:sp>
        <p:nvSpPr>
          <p:cNvPr id="35" name="矢印: 右 34">
            <a:extLst>
              <a:ext uri="{FF2B5EF4-FFF2-40B4-BE49-F238E27FC236}">
                <a16:creationId xmlns:a16="http://schemas.microsoft.com/office/drawing/2014/main" id="{A32F1B8C-D711-4FA6-97BB-25A290E4BC3F}"/>
              </a:ext>
            </a:extLst>
          </p:cNvPr>
          <p:cNvSpPr/>
          <p:nvPr/>
        </p:nvSpPr>
        <p:spPr>
          <a:xfrm rot="19163057">
            <a:off x="2452891" y="4623693"/>
            <a:ext cx="412700" cy="484632"/>
          </a:xfrm>
          <a:prstGeom prst="rightArrow">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kumimoji="1" lang="ja-JP" altLang="en-US"/>
          </a:p>
        </p:txBody>
      </p:sp>
      <p:sp>
        <p:nvSpPr>
          <p:cNvPr id="37" name="矢印: 右 36">
            <a:extLst>
              <a:ext uri="{FF2B5EF4-FFF2-40B4-BE49-F238E27FC236}">
                <a16:creationId xmlns:a16="http://schemas.microsoft.com/office/drawing/2014/main" id="{1296F6A7-4745-45A8-B359-6AA846F054AB}"/>
              </a:ext>
            </a:extLst>
          </p:cNvPr>
          <p:cNvSpPr/>
          <p:nvPr/>
        </p:nvSpPr>
        <p:spPr>
          <a:xfrm rot="3406566">
            <a:off x="3783385" y="3648724"/>
            <a:ext cx="586974" cy="484632"/>
          </a:xfrm>
          <a:prstGeom prst="rightArrow">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kumimoji="1" lang="ja-JP" altLang="en-US"/>
          </a:p>
        </p:txBody>
      </p:sp>
      <p:sp>
        <p:nvSpPr>
          <p:cNvPr id="38" name="矢印: 右 37">
            <a:extLst>
              <a:ext uri="{FF2B5EF4-FFF2-40B4-BE49-F238E27FC236}">
                <a16:creationId xmlns:a16="http://schemas.microsoft.com/office/drawing/2014/main" id="{5A2173AA-AA56-4639-BD98-13E8BAF3FFB4}"/>
              </a:ext>
            </a:extLst>
          </p:cNvPr>
          <p:cNvSpPr/>
          <p:nvPr/>
        </p:nvSpPr>
        <p:spPr>
          <a:xfrm rot="8750210">
            <a:off x="5697705" y="3619207"/>
            <a:ext cx="586974" cy="484632"/>
          </a:xfrm>
          <a:prstGeom prst="rightArrow">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kumimoji="1" lang="ja-JP" altLang="en-US"/>
          </a:p>
        </p:txBody>
      </p:sp>
      <p:cxnSp>
        <p:nvCxnSpPr>
          <p:cNvPr id="39" name="直線コネクタ 38">
            <a:extLst>
              <a:ext uri="{FF2B5EF4-FFF2-40B4-BE49-F238E27FC236}">
                <a16:creationId xmlns:a16="http://schemas.microsoft.com/office/drawing/2014/main" id="{AA1FB4EC-2AB0-48E3-8A5E-979A6EE855C8}"/>
              </a:ext>
            </a:extLst>
          </p:cNvPr>
          <p:cNvCxnSpPr>
            <a:cxnSpLocks/>
          </p:cNvCxnSpPr>
          <p:nvPr/>
        </p:nvCxnSpPr>
        <p:spPr>
          <a:xfrm flipV="1">
            <a:off x="4872011" y="3266463"/>
            <a:ext cx="454241" cy="1014892"/>
          </a:xfrm>
          <a:prstGeom prst="line">
            <a:avLst/>
          </a:prstGeom>
          <a:ln w="101600">
            <a:solidFill>
              <a:srgbClr val="FF0000">
                <a:alpha val="70000"/>
              </a:srgbClr>
            </a:solidFill>
          </a:ln>
        </p:spPr>
        <p:style>
          <a:lnRef idx="1">
            <a:schemeClr val="accent1"/>
          </a:lnRef>
          <a:fillRef idx="0">
            <a:schemeClr val="accent1"/>
          </a:fillRef>
          <a:effectRef idx="0">
            <a:schemeClr val="accent1"/>
          </a:effectRef>
          <a:fontRef idx="minor">
            <a:schemeClr val="tx1"/>
          </a:fontRef>
        </p:style>
      </p:cxnSp>
      <p:cxnSp>
        <p:nvCxnSpPr>
          <p:cNvPr id="40" name="直線コネクタ 39">
            <a:extLst>
              <a:ext uri="{FF2B5EF4-FFF2-40B4-BE49-F238E27FC236}">
                <a16:creationId xmlns:a16="http://schemas.microsoft.com/office/drawing/2014/main" id="{FFE2019D-F03E-44DA-8845-9C04C76AE6CC}"/>
              </a:ext>
            </a:extLst>
          </p:cNvPr>
          <p:cNvCxnSpPr>
            <a:cxnSpLocks/>
          </p:cNvCxnSpPr>
          <p:nvPr/>
        </p:nvCxnSpPr>
        <p:spPr>
          <a:xfrm>
            <a:off x="4571533" y="3827800"/>
            <a:ext cx="761409" cy="12228"/>
          </a:xfrm>
          <a:prstGeom prst="line">
            <a:avLst/>
          </a:prstGeom>
          <a:ln w="101600">
            <a:solidFill>
              <a:srgbClr val="FF0000">
                <a:alpha val="70000"/>
              </a:srgbClr>
            </a:solidFill>
          </a:ln>
        </p:spPr>
        <p:style>
          <a:lnRef idx="1">
            <a:schemeClr val="accent1"/>
          </a:lnRef>
          <a:fillRef idx="0">
            <a:schemeClr val="accent1"/>
          </a:fillRef>
          <a:effectRef idx="0">
            <a:schemeClr val="accent1"/>
          </a:effectRef>
          <a:fontRef idx="minor">
            <a:schemeClr val="tx1"/>
          </a:fontRef>
        </p:style>
      </p:cxnSp>
      <p:cxnSp>
        <p:nvCxnSpPr>
          <p:cNvPr id="41" name="直線コネクタ 40">
            <a:extLst>
              <a:ext uri="{FF2B5EF4-FFF2-40B4-BE49-F238E27FC236}">
                <a16:creationId xmlns:a16="http://schemas.microsoft.com/office/drawing/2014/main" id="{3D4C6A5C-7E12-493D-926A-992FBF5C2526}"/>
              </a:ext>
            </a:extLst>
          </p:cNvPr>
          <p:cNvCxnSpPr>
            <a:cxnSpLocks/>
          </p:cNvCxnSpPr>
          <p:nvPr/>
        </p:nvCxnSpPr>
        <p:spPr>
          <a:xfrm>
            <a:off x="4653208" y="3612125"/>
            <a:ext cx="640856" cy="9640"/>
          </a:xfrm>
          <a:prstGeom prst="line">
            <a:avLst/>
          </a:prstGeom>
          <a:ln w="101600">
            <a:solidFill>
              <a:srgbClr val="FF0000">
                <a:alpha val="70000"/>
              </a:srgbClr>
            </a:solidFill>
          </a:ln>
        </p:spPr>
        <p:style>
          <a:lnRef idx="1">
            <a:schemeClr val="accent1"/>
          </a:lnRef>
          <a:fillRef idx="0">
            <a:schemeClr val="accent1"/>
          </a:fillRef>
          <a:effectRef idx="0">
            <a:schemeClr val="accent1"/>
          </a:effectRef>
          <a:fontRef idx="minor">
            <a:schemeClr val="tx1"/>
          </a:fontRef>
        </p:style>
      </p:cxnSp>
      <p:cxnSp>
        <p:nvCxnSpPr>
          <p:cNvPr id="42" name="直線コネクタ 41">
            <a:extLst>
              <a:ext uri="{FF2B5EF4-FFF2-40B4-BE49-F238E27FC236}">
                <a16:creationId xmlns:a16="http://schemas.microsoft.com/office/drawing/2014/main" id="{6E0164E5-6612-49DF-AFFF-039E386E6FB6}"/>
              </a:ext>
            </a:extLst>
          </p:cNvPr>
          <p:cNvCxnSpPr>
            <a:cxnSpLocks/>
          </p:cNvCxnSpPr>
          <p:nvPr/>
        </p:nvCxnSpPr>
        <p:spPr>
          <a:xfrm flipV="1">
            <a:off x="4952237" y="3379234"/>
            <a:ext cx="0" cy="448566"/>
          </a:xfrm>
          <a:prstGeom prst="line">
            <a:avLst/>
          </a:prstGeom>
          <a:ln w="101600">
            <a:solidFill>
              <a:srgbClr val="FF0000">
                <a:alpha val="7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51534391"/>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3267</TotalTime>
  <Words>384</Words>
  <Application>Microsoft Office PowerPoint</Application>
  <PresentationFormat>画面に合わせる (4:3)</PresentationFormat>
  <Paragraphs>53</Paragraphs>
  <Slides>9</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9</vt:i4>
      </vt:variant>
    </vt:vector>
  </HeadingPairs>
  <TitlesOfParts>
    <vt:vector size="17" baseType="lpstr">
      <vt:lpstr>MS UI Gothic</vt:lpstr>
      <vt:lpstr>游ゴシック</vt:lpstr>
      <vt:lpstr>Arial</vt:lpstr>
      <vt:lpstr>Arial</vt:lpstr>
      <vt:lpstr>Calibri</vt:lpstr>
      <vt:lpstr>Calibri Light</vt:lpstr>
      <vt:lpstr>Wingdings</vt:lpstr>
      <vt:lpstr>Office テーマ</vt:lpstr>
      <vt:lpstr>Free Kanji Material  無料漢字教材 kanji0282-0284　新城直樹</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新城　直樹</dc:creator>
  <cp:lastModifiedBy>新城　直樹</cp:lastModifiedBy>
  <cp:revision>99</cp:revision>
  <dcterms:created xsi:type="dcterms:W3CDTF">2022-02-04T14:29:48Z</dcterms:created>
  <dcterms:modified xsi:type="dcterms:W3CDTF">2022-03-15T15:02:35Z</dcterms:modified>
</cp:coreProperties>
</file>