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542" r:id="rId2"/>
    <p:sldId id="543" r:id="rId3"/>
    <p:sldId id="541" r:id="rId4"/>
    <p:sldId id="504" r:id="rId5"/>
    <p:sldId id="664" r:id="rId6"/>
    <p:sldId id="505" r:id="rId7"/>
    <p:sldId id="665" r:id="rId8"/>
    <p:sldId id="506" r:id="rId9"/>
    <p:sldId id="666" r:id="rId10"/>
    <p:sldId id="507" r:id="rId11"/>
    <p:sldId id="6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6.png"/><Relationship Id="rId3" Type="http://schemas.openxmlformats.org/officeDocument/2006/relationships/image" Target="../media/image35.png"/><Relationship Id="rId7" Type="http://schemas.openxmlformats.org/officeDocument/2006/relationships/image" Target="../media/image49.png"/><Relationship Id="rId12"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54.png"/><Relationship Id="rId5" Type="http://schemas.openxmlformats.org/officeDocument/2006/relationships/image" Target="../media/image38.png"/><Relationship Id="rId10" Type="http://schemas.openxmlformats.org/officeDocument/2006/relationships/image" Target="../media/image53.png"/><Relationship Id="rId4" Type="http://schemas.openxmlformats.org/officeDocument/2006/relationships/image" Target="../media/image37.pn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8.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2.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23.png"/><Relationship Id="rId12" Type="http://schemas.openxmlformats.org/officeDocument/2006/relationships/image" Target="../media/image33.gif"/><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32.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50.jpe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49.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39.png"/><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image" Target="../media/image44.gif"/><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kanji0250-0253</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C43299B-1868-429E-A48C-FEB4A017EF7E}"/>
              </a:ext>
            </a:extLst>
          </p:cNvPr>
          <p:cNvPicPr>
            <a:picLocks noChangeAspect="1"/>
          </p:cNvPicPr>
          <p:nvPr/>
        </p:nvPicPr>
        <p:blipFill>
          <a:blip r:embed="rId2"/>
          <a:stretch>
            <a:fillRect/>
          </a:stretch>
        </p:blipFill>
        <p:spPr>
          <a:xfrm>
            <a:off x="0" y="7377"/>
            <a:ext cx="9144000" cy="461905"/>
          </a:xfrm>
          <a:prstGeom prst="rect">
            <a:avLst/>
          </a:prstGeom>
        </p:spPr>
      </p:pic>
      <p:pic>
        <p:nvPicPr>
          <p:cNvPr id="4" name="図 3">
            <a:extLst>
              <a:ext uri="{FF2B5EF4-FFF2-40B4-BE49-F238E27FC236}">
                <a16:creationId xmlns:a16="http://schemas.microsoft.com/office/drawing/2014/main" id="{8EBD65CF-147E-45A2-B42B-411BB2D15B14}"/>
              </a:ext>
            </a:extLst>
          </p:cNvPr>
          <p:cNvPicPr>
            <a:picLocks noChangeAspect="1"/>
          </p:cNvPicPr>
          <p:nvPr/>
        </p:nvPicPr>
        <p:blipFill>
          <a:blip r:embed="rId3"/>
          <a:stretch>
            <a:fillRect/>
          </a:stretch>
        </p:blipFill>
        <p:spPr>
          <a:xfrm>
            <a:off x="0" y="439786"/>
            <a:ext cx="9144000" cy="470458"/>
          </a:xfrm>
          <a:prstGeom prst="rect">
            <a:avLst/>
          </a:prstGeom>
        </p:spPr>
      </p:pic>
      <p:pic>
        <p:nvPicPr>
          <p:cNvPr id="5" name="図 4">
            <a:extLst>
              <a:ext uri="{FF2B5EF4-FFF2-40B4-BE49-F238E27FC236}">
                <a16:creationId xmlns:a16="http://schemas.microsoft.com/office/drawing/2014/main" id="{A3132FDB-5371-409E-B30D-780300829D1F}"/>
              </a:ext>
            </a:extLst>
          </p:cNvPr>
          <p:cNvPicPr>
            <a:picLocks noChangeAspect="1"/>
          </p:cNvPicPr>
          <p:nvPr/>
        </p:nvPicPr>
        <p:blipFill>
          <a:blip r:embed="rId4"/>
          <a:stretch>
            <a:fillRect/>
          </a:stretch>
        </p:blipFill>
        <p:spPr>
          <a:xfrm>
            <a:off x="5881577" y="1486087"/>
            <a:ext cx="1324826" cy="942665"/>
          </a:xfrm>
          <a:prstGeom prst="rect">
            <a:avLst/>
          </a:prstGeom>
        </p:spPr>
      </p:pic>
      <p:pic>
        <p:nvPicPr>
          <p:cNvPr id="6" name="図 5">
            <a:extLst>
              <a:ext uri="{FF2B5EF4-FFF2-40B4-BE49-F238E27FC236}">
                <a16:creationId xmlns:a16="http://schemas.microsoft.com/office/drawing/2014/main" id="{08BF8268-D71E-402C-8DC0-1E50C46739FB}"/>
              </a:ext>
            </a:extLst>
          </p:cNvPr>
          <p:cNvPicPr>
            <a:picLocks noChangeAspect="1"/>
          </p:cNvPicPr>
          <p:nvPr/>
        </p:nvPicPr>
        <p:blipFill>
          <a:blip r:embed="rId5"/>
          <a:stretch>
            <a:fillRect/>
          </a:stretch>
        </p:blipFill>
        <p:spPr>
          <a:xfrm rot="13914620">
            <a:off x="7775632" y="1254472"/>
            <a:ext cx="849069" cy="1732911"/>
          </a:xfrm>
          <a:prstGeom prst="rect">
            <a:avLst/>
          </a:prstGeom>
        </p:spPr>
      </p:pic>
      <p:sp>
        <p:nvSpPr>
          <p:cNvPr id="7" name="テキスト ボックス 6">
            <a:extLst>
              <a:ext uri="{FF2B5EF4-FFF2-40B4-BE49-F238E27FC236}">
                <a16:creationId xmlns:a16="http://schemas.microsoft.com/office/drawing/2014/main" id="{24874431-8426-4302-AA11-62B52938AD3B}"/>
              </a:ext>
            </a:extLst>
          </p:cNvPr>
          <p:cNvSpPr txBox="1"/>
          <p:nvPr/>
        </p:nvSpPr>
        <p:spPr>
          <a:xfrm>
            <a:off x="7021760" y="1505372"/>
            <a:ext cx="1374494"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foot</a:t>
            </a:r>
          </a:p>
        </p:txBody>
      </p:sp>
      <p:sp>
        <p:nvSpPr>
          <p:cNvPr id="8" name="矢印: 右 7">
            <a:extLst>
              <a:ext uri="{FF2B5EF4-FFF2-40B4-BE49-F238E27FC236}">
                <a16:creationId xmlns:a16="http://schemas.microsoft.com/office/drawing/2014/main" id="{ACDFD6F6-B0F9-4C80-8047-3C01A4C5792F}"/>
              </a:ext>
            </a:extLst>
          </p:cNvPr>
          <p:cNvSpPr/>
          <p:nvPr/>
        </p:nvSpPr>
        <p:spPr>
          <a:xfrm rot="10800000">
            <a:off x="5057834" y="1869945"/>
            <a:ext cx="7320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708897ED-615D-4C73-8E8B-FFA38A7FE7DA}"/>
              </a:ext>
            </a:extLst>
          </p:cNvPr>
          <p:cNvPicPr>
            <a:picLocks noChangeAspect="1"/>
          </p:cNvPicPr>
          <p:nvPr/>
        </p:nvPicPr>
        <p:blipFill>
          <a:blip r:embed="rId6"/>
          <a:stretch>
            <a:fillRect/>
          </a:stretch>
        </p:blipFill>
        <p:spPr>
          <a:xfrm>
            <a:off x="5938913" y="2654594"/>
            <a:ext cx="1191210" cy="1079534"/>
          </a:xfrm>
          <a:prstGeom prst="rect">
            <a:avLst/>
          </a:prstGeom>
        </p:spPr>
      </p:pic>
      <p:sp>
        <p:nvSpPr>
          <p:cNvPr id="10" name="矢印: 右 9">
            <a:extLst>
              <a:ext uri="{FF2B5EF4-FFF2-40B4-BE49-F238E27FC236}">
                <a16:creationId xmlns:a16="http://schemas.microsoft.com/office/drawing/2014/main" id="{8823F163-D8DB-4D6A-88EA-CB8569837B07}"/>
              </a:ext>
            </a:extLst>
          </p:cNvPr>
          <p:cNvSpPr/>
          <p:nvPr/>
        </p:nvSpPr>
        <p:spPr>
          <a:xfrm rot="12244347">
            <a:off x="5017497" y="2569657"/>
            <a:ext cx="8416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BBB9F379-9B01-449E-BAA7-1787023D6D4A}"/>
              </a:ext>
            </a:extLst>
          </p:cNvPr>
          <p:cNvPicPr>
            <a:picLocks noChangeAspect="1"/>
          </p:cNvPicPr>
          <p:nvPr/>
        </p:nvPicPr>
        <p:blipFill>
          <a:blip r:embed="rId7"/>
          <a:stretch>
            <a:fillRect/>
          </a:stretch>
        </p:blipFill>
        <p:spPr>
          <a:xfrm>
            <a:off x="3989611" y="1469953"/>
            <a:ext cx="908452" cy="1406353"/>
          </a:xfrm>
          <a:prstGeom prst="rect">
            <a:avLst/>
          </a:prstGeom>
        </p:spPr>
      </p:pic>
      <p:sp>
        <p:nvSpPr>
          <p:cNvPr id="12" name="テキスト ボックス 11">
            <a:extLst>
              <a:ext uri="{FF2B5EF4-FFF2-40B4-BE49-F238E27FC236}">
                <a16:creationId xmlns:a16="http://schemas.microsoft.com/office/drawing/2014/main" id="{D56139FE-9BCC-4546-AA85-EA89CEFA3655}"/>
              </a:ext>
            </a:extLst>
          </p:cNvPr>
          <p:cNvSpPr txBox="1"/>
          <p:nvPr/>
        </p:nvSpPr>
        <p:spPr>
          <a:xfrm>
            <a:off x="114337" y="1476154"/>
            <a:ext cx="3726186" cy="2665345"/>
          </a:xfrm>
          <a:prstGeom prst="rect">
            <a:avLst/>
          </a:prstGeom>
          <a:noFill/>
        </p:spPr>
        <p:txBody>
          <a:bodyPr wrap="square" rtlCol="0">
            <a:spAutoFit/>
          </a:bodyPr>
          <a:lstStyle/>
          <a:p>
            <a:pPr>
              <a:lnSpc>
                <a:spcPct val="80000"/>
              </a:lnSpc>
            </a:pPr>
            <a:r>
              <a:rPr lang="en-US" altLang="ja-JP" sz="2800" dirty="0"/>
              <a:t>to </a:t>
            </a:r>
            <a:r>
              <a:rPr lang="en-US" altLang="ja-JP" sz="2800" dirty="0">
                <a:solidFill>
                  <a:srgbClr val="FF0000"/>
                </a:solidFill>
                <a:highlight>
                  <a:srgbClr val="FFFF00"/>
                </a:highlight>
              </a:rPr>
              <a:t>move hands</a:t>
            </a:r>
            <a:r>
              <a:rPr lang="en-US" altLang="ja-JP" sz="2800" dirty="0">
                <a:solidFill>
                  <a:srgbClr val="FF0000"/>
                </a:solidFill>
              </a:rPr>
              <a:t> </a:t>
            </a:r>
            <a:r>
              <a:rPr lang="en-US" altLang="ja-JP" sz="2800" dirty="0"/>
              <a:t>and feet to give hospitality</a:t>
            </a:r>
          </a:p>
          <a:p>
            <a:pPr marL="457200" indent="-457200">
              <a:lnSpc>
                <a:spcPct val="80000"/>
              </a:lnSpc>
              <a:buFont typeface="Wingdings" panose="05000000000000000000" pitchFamily="2" charset="2"/>
              <a:buChar char="à"/>
            </a:pPr>
            <a:r>
              <a:rPr lang="en-US" altLang="ja-JP" sz="2800" dirty="0">
                <a:sym typeface="Wingdings" panose="05000000000000000000" pitchFamily="2" charset="2"/>
              </a:rPr>
              <a:t>to give the pilgrims hospitality</a:t>
            </a:r>
          </a:p>
          <a:p>
            <a:pPr marL="457200" indent="-457200">
              <a:lnSpc>
                <a:spcPct val="80000"/>
              </a:lnSpc>
              <a:buFont typeface="Wingdings" panose="05000000000000000000" pitchFamily="2" charset="2"/>
              <a:buChar char="à"/>
            </a:pPr>
            <a:r>
              <a:rPr lang="en-US" altLang="ja-JP" sz="2800" dirty="0">
                <a:sym typeface="Wingdings" panose="05000000000000000000" pitchFamily="2" charset="2"/>
              </a:rPr>
              <a:t>Accommodation for</a:t>
            </a:r>
            <a:r>
              <a:rPr lang="en-US" altLang="ja-JP" sz="2800" dirty="0"/>
              <a:t> the pilgrims</a:t>
            </a:r>
            <a:endParaRPr lang="en-US" altLang="ja-JP" sz="2800" b="1" dirty="0">
              <a:sym typeface="Wingdings" panose="05000000000000000000" pitchFamily="2" charset="2"/>
            </a:endParaRPr>
          </a:p>
          <a:p>
            <a:pPr marL="571500" indent="-571500">
              <a:lnSpc>
                <a:spcPct val="80000"/>
              </a:lnSpc>
              <a:buFont typeface="Wingdings" panose="05000000000000000000" pitchFamily="2" charset="2"/>
              <a:buChar char="à"/>
            </a:pPr>
            <a:r>
              <a:rPr lang="en-US" altLang="ja-JP" sz="4000" b="1" dirty="0">
                <a:solidFill>
                  <a:srgbClr val="FF0000"/>
                </a:solidFill>
              </a:rPr>
              <a:t>a temple</a:t>
            </a:r>
          </a:p>
        </p:txBody>
      </p:sp>
      <p:sp>
        <p:nvSpPr>
          <p:cNvPr id="14" name="テキスト ボックス 13">
            <a:extLst>
              <a:ext uri="{FF2B5EF4-FFF2-40B4-BE49-F238E27FC236}">
                <a16:creationId xmlns:a16="http://schemas.microsoft.com/office/drawing/2014/main" id="{8C5A784E-C147-4DFC-A724-2ABFA50DCDF0}"/>
              </a:ext>
            </a:extLst>
          </p:cNvPr>
          <p:cNvSpPr txBox="1"/>
          <p:nvPr/>
        </p:nvSpPr>
        <p:spPr>
          <a:xfrm>
            <a:off x="3662016" y="2736689"/>
            <a:ext cx="1549670"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temple</a:t>
            </a:r>
          </a:p>
        </p:txBody>
      </p:sp>
      <p:pic>
        <p:nvPicPr>
          <p:cNvPr id="15" name="Picture 2" descr="手のイラスト">
            <a:extLst>
              <a:ext uri="{FF2B5EF4-FFF2-40B4-BE49-F238E27FC236}">
                <a16:creationId xmlns:a16="http://schemas.microsoft.com/office/drawing/2014/main" id="{0D4A6264-621D-49D8-B21F-B36B00BD44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8202" y="2784342"/>
            <a:ext cx="1470881" cy="163431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線コネクタ 15">
            <a:extLst>
              <a:ext uri="{FF2B5EF4-FFF2-40B4-BE49-F238E27FC236}">
                <a16:creationId xmlns:a16="http://schemas.microsoft.com/office/drawing/2014/main" id="{EC4FADDF-B97D-41FA-AD3F-88F36804A759}"/>
              </a:ext>
            </a:extLst>
          </p:cNvPr>
          <p:cNvCxnSpPr>
            <a:cxnSpLocks/>
            <a:endCxn id="15" idx="2"/>
          </p:cNvCxnSpPr>
          <p:nvPr/>
        </p:nvCxnSpPr>
        <p:spPr>
          <a:xfrm flipH="1">
            <a:off x="8123643" y="2924580"/>
            <a:ext cx="14747" cy="1494075"/>
          </a:xfrm>
          <a:prstGeom prst="line">
            <a:avLst/>
          </a:prstGeom>
          <a:ln w="7937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840B9307-14FE-449C-BAAC-DD590DD0854E}"/>
              </a:ext>
            </a:extLst>
          </p:cNvPr>
          <p:cNvCxnSpPr>
            <a:cxnSpLocks/>
          </p:cNvCxnSpPr>
          <p:nvPr/>
        </p:nvCxnSpPr>
        <p:spPr>
          <a:xfrm flipH="1">
            <a:off x="7808283" y="3501047"/>
            <a:ext cx="748702" cy="0"/>
          </a:xfrm>
          <a:prstGeom prst="line">
            <a:avLst/>
          </a:prstGeom>
          <a:ln w="7937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355609F-4C3D-4D06-858A-508EA2810A82}"/>
              </a:ext>
            </a:extLst>
          </p:cNvPr>
          <p:cNvCxnSpPr>
            <a:cxnSpLocks/>
          </p:cNvCxnSpPr>
          <p:nvPr/>
        </p:nvCxnSpPr>
        <p:spPr>
          <a:xfrm flipH="1" flipV="1">
            <a:off x="7709007" y="3704758"/>
            <a:ext cx="251946" cy="195771"/>
          </a:xfrm>
          <a:prstGeom prst="line">
            <a:avLst/>
          </a:prstGeom>
          <a:ln w="7937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6EBADA6D-3F25-46D8-9DC3-B8B1FD86FCA4}"/>
              </a:ext>
            </a:extLst>
          </p:cNvPr>
          <p:cNvSpPr txBox="1"/>
          <p:nvPr/>
        </p:nvSpPr>
        <p:spPr>
          <a:xfrm>
            <a:off x="6947311" y="3003958"/>
            <a:ext cx="1374494"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hand</a:t>
            </a:r>
          </a:p>
        </p:txBody>
      </p:sp>
      <p:pic>
        <p:nvPicPr>
          <p:cNvPr id="20" name="図 19">
            <a:extLst>
              <a:ext uri="{FF2B5EF4-FFF2-40B4-BE49-F238E27FC236}">
                <a16:creationId xmlns:a16="http://schemas.microsoft.com/office/drawing/2014/main" id="{0C4E1E4B-5DC2-49BF-BA88-8DBAC5B20F8A}"/>
              </a:ext>
            </a:extLst>
          </p:cNvPr>
          <p:cNvPicPr>
            <a:picLocks noChangeAspect="1"/>
          </p:cNvPicPr>
          <p:nvPr/>
        </p:nvPicPr>
        <p:blipFill>
          <a:blip r:embed="rId9"/>
          <a:stretch>
            <a:fillRect/>
          </a:stretch>
        </p:blipFill>
        <p:spPr>
          <a:xfrm>
            <a:off x="118392" y="5010876"/>
            <a:ext cx="1179935" cy="1676750"/>
          </a:xfrm>
          <a:prstGeom prst="rect">
            <a:avLst/>
          </a:prstGeom>
        </p:spPr>
      </p:pic>
      <p:pic>
        <p:nvPicPr>
          <p:cNvPr id="21" name="図 20">
            <a:extLst>
              <a:ext uri="{FF2B5EF4-FFF2-40B4-BE49-F238E27FC236}">
                <a16:creationId xmlns:a16="http://schemas.microsoft.com/office/drawing/2014/main" id="{4FDBFD98-D2BB-4506-B20F-754CA6FA4DD0}"/>
              </a:ext>
            </a:extLst>
          </p:cNvPr>
          <p:cNvPicPr>
            <a:picLocks noChangeAspect="1"/>
          </p:cNvPicPr>
          <p:nvPr/>
        </p:nvPicPr>
        <p:blipFill>
          <a:blip r:embed="rId10"/>
          <a:stretch>
            <a:fillRect/>
          </a:stretch>
        </p:blipFill>
        <p:spPr>
          <a:xfrm>
            <a:off x="1038288" y="5107250"/>
            <a:ext cx="976842" cy="1669736"/>
          </a:xfrm>
          <a:prstGeom prst="rect">
            <a:avLst/>
          </a:prstGeom>
        </p:spPr>
      </p:pic>
      <p:cxnSp>
        <p:nvCxnSpPr>
          <p:cNvPr id="22" name="直線コネクタ 21">
            <a:extLst>
              <a:ext uri="{FF2B5EF4-FFF2-40B4-BE49-F238E27FC236}">
                <a16:creationId xmlns:a16="http://schemas.microsoft.com/office/drawing/2014/main" id="{3B7EF60D-7A45-46A1-9521-4B38659F3FBD}"/>
              </a:ext>
            </a:extLst>
          </p:cNvPr>
          <p:cNvCxnSpPr>
            <a:cxnSpLocks/>
          </p:cNvCxnSpPr>
          <p:nvPr/>
        </p:nvCxnSpPr>
        <p:spPr>
          <a:xfrm>
            <a:off x="2355975" y="5125657"/>
            <a:ext cx="396668" cy="0"/>
          </a:xfrm>
          <a:prstGeom prst="line">
            <a:avLst/>
          </a:prstGeom>
          <a:ln w="1206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5EF1716E-7D61-4F60-B1FC-D8D142A4FF5B}"/>
              </a:ext>
            </a:extLst>
          </p:cNvPr>
          <p:cNvCxnSpPr>
            <a:cxnSpLocks/>
          </p:cNvCxnSpPr>
          <p:nvPr/>
        </p:nvCxnSpPr>
        <p:spPr>
          <a:xfrm>
            <a:off x="2554309" y="5092241"/>
            <a:ext cx="0" cy="1570116"/>
          </a:xfrm>
          <a:prstGeom prst="line">
            <a:avLst/>
          </a:prstGeom>
          <a:ln w="1206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6A07D2E8-F0D5-48F1-9FE3-1273B635E4E3}"/>
              </a:ext>
            </a:extLst>
          </p:cNvPr>
          <p:cNvCxnSpPr>
            <a:cxnSpLocks/>
          </p:cNvCxnSpPr>
          <p:nvPr/>
        </p:nvCxnSpPr>
        <p:spPr>
          <a:xfrm>
            <a:off x="2152775" y="5557457"/>
            <a:ext cx="863600" cy="0"/>
          </a:xfrm>
          <a:prstGeom prst="line">
            <a:avLst/>
          </a:prstGeom>
          <a:ln w="1206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0F7F90C-FF7A-4C72-91D9-E9DD2A1E325D}"/>
              </a:ext>
            </a:extLst>
          </p:cNvPr>
          <p:cNvCxnSpPr>
            <a:cxnSpLocks/>
          </p:cNvCxnSpPr>
          <p:nvPr/>
        </p:nvCxnSpPr>
        <p:spPr>
          <a:xfrm>
            <a:off x="2038475" y="6011766"/>
            <a:ext cx="1130300" cy="0"/>
          </a:xfrm>
          <a:prstGeom prst="line">
            <a:avLst/>
          </a:prstGeom>
          <a:ln w="120650">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図 31">
            <a:extLst>
              <a:ext uri="{FF2B5EF4-FFF2-40B4-BE49-F238E27FC236}">
                <a16:creationId xmlns:a16="http://schemas.microsoft.com/office/drawing/2014/main" id="{06362047-E1E6-47A1-913F-36395FE8D90A}"/>
              </a:ext>
            </a:extLst>
          </p:cNvPr>
          <p:cNvPicPr>
            <a:picLocks noChangeAspect="1"/>
          </p:cNvPicPr>
          <p:nvPr/>
        </p:nvPicPr>
        <p:blipFill>
          <a:blip r:embed="rId11"/>
          <a:stretch>
            <a:fillRect/>
          </a:stretch>
        </p:blipFill>
        <p:spPr>
          <a:xfrm>
            <a:off x="3291822" y="4977661"/>
            <a:ext cx="698918" cy="1715526"/>
          </a:xfrm>
          <a:prstGeom prst="rect">
            <a:avLst/>
          </a:prstGeom>
        </p:spPr>
      </p:pic>
      <p:sp>
        <p:nvSpPr>
          <p:cNvPr id="33" name="テキスト ボックス 32">
            <a:extLst>
              <a:ext uri="{FF2B5EF4-FFF2-40B4-BE49-F238E27FC236}">
                <a16:creationId xmlns:a16="http://schemas.microsoft.com/office/drawing/2014/main" id="{EB5D9296-2497-4094-AE59-596B352CA33E}"/>
              </a:ext>
            </a:extLst>
          </p:cNvPr>
          <p:cNvSpPr txBox="1"/>
          <p:nvPr/>
        </p:nvSpPr>
        <p:spPr>
          <a:xfrm>
            <a:off x="708359" y="4556710"/>
            <a:ext cx="3117335"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radical “</a:t>
            </a:r>
            <a:r>
              <a:rPr lang="en-US" altLang="ja-JP" sz="3600" b="1" dirty="0">
                <a:solidFill>
                  <a:srgbClr val="FF0000"/>
                </a:solidFill>
                <a:latin typeface="MS UI Gothic" panose="020B0600070205080204" pitchFamily="50" charset="-128"/>
                <a:ea typeface="MS UI Gothic" panose="020B0600070205080204" pitchFamily="50" charset="-128"/>
              </a:rPr>
              <a:t>hand</a:t>
            </a:r>
            <a:r>
              <a:rPr lang="en-US" altLang="ja-JP" sz="3600" b="1" dirty="0">
                <a:latin typeface="MS UI Gothic" panose="020B0600070205080204" pitchFamily="50" charset="-128"/>
                <a:ea typeface="MS UI Gothic" panose="020B0600070205080204" pitchFamily="50" charset="-128"/>
              </a:rPr>
              <a:t>”</a:t>
            </a:r>
          </a:p>
        </p:txBody>
      </p:sp>
      <p:sp>
        <p:nvSpPr>
          <p:cNvPr id="34" name="矢印: 右 33">
            <a:extLst>
              <a:ext uri="{FF2B5EF4-FFF2-40B4-BE49-F238E27FC236}">
                <a16:creationId xmlns:a16="http://schemas.microsoft.com/office/drawing/2014/main" id="{DD54E316-EBF9-4657-ACC7-4D30D0D062E8}"/>
              </a:ext>
            </a:extLst>
          </p:cNvPr>
          <p:cNvSpPr/>
          <p:nvPr/>
        </p:nvSpPr>
        <p:spPr>
          <a:xfrm rot="2777081">
            <a:off x="3017688" y="3362239"/>
            <a:ext cx="110992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C1141FEE-A28D-42ED-B53F-C48B378BCE24}"/>
              </a:ext>
            </a:extLst>
          </p:cNvPr>
          <p:cNvSpPr/>
          <p:nvPr/>
        </p:nvSpPr>
        <p:spPr>
          <a:xfrm rot="18733287">
            <a:off x="3368797" y="4033949"/>
            <a:ext cx="52648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a:extLst>
              <a:ext uri="{FF2B5EF4-FFF2-40B4-BE49-F238E27FC236}">
                <a16:creationId xmlns:a16="http://schemas.microsoft.com/office/drawing/2014/main" id="{92E75599-6CC6-4D6E-8BA7-7D980D683F9F}"/>
              </a:ext>
            </a:extLst>
          </p:cNvPr>
          <p:cNvPicPr>
            <a:picLocks noChangeAspect="1"/>
          </p:cNvPicPr>
          <p:nvPr/>
        </p:nvPicPr>
        <p:blipFill>
          <a:blip r:embed="rId12"/>
          <a:stretch>
            <a:fillRect/>
          </a:stretch>
        </p:blipFill>
        <p:spPr>
          <a:xfrm>
            <a:off x="6851965" y="4581795"/>
            <a:ext cx="2176131" cy="2162862"/>
          </a:xfrm>
          <a:prstGeom prst="rect">
            <a:avLst/>
          </a:prstGeom>
        </p:spPr>
      </p:pic>
      <p:sp>
        <p:nvSpPr>
          <p:cNvPr id="38" name="テキスト ボックス 37">
            <a:extLst>
              <a:ext uri="{FF2B5EF4-FFF2-40B4-BE49-F238E27FC236}">
                <a16:creationId xmlns:a16="http://schemas.microsoft.com/office/drawing/2014/main" id="{266CA7BB-FD3A-4782-AD34-7DA28D2117F0}"/>
              </a:ext>
            </a:extLst>
          </p:cNvPr>
          <p:cNvSpPr txBox="1"/>
          <p:nvPr/>
        </p:nvSpPr>
        <p:spPr>
          <a:xfrm>
            <a:off x="4000925" y="3824698"/>
            <a:ext cx="3577910" cy="2174121"/>
          </a:xfrm>
          <a:prstGeom prst="rect">
            <a:avLst/>
          </a:prstGeom>
          <a:noFill/>
        </p:spPr>
        <p:txBody>
          <a:bodyPr wrap="square" rtlCol="0">
            <a:spAutoFit/>
          </a:bodyPr>
          <a:lstStyle/>
          <a:p>
            <a:pPr>
              <a:lnSpc>
                <a:spcPct val="80000"/>
              </a:lnSpc>
            </a:pPr>
            <a:r>
              <a:rPr lang="en-US" altLang="ja-JP" sz="4000" dirty="0"/>
              <a:t>to do something by using hands</a:t>
            </a:r>
            <a:endParaRPr lang="en-US" altLang="ja-JP" sz="4000" b="1" dirty="0">
              <a:sym typeface="Wingdings" panose="05000000000000000000" pitchFamily="2" charset="2"/>
            </a:endParaRPr>
          </a:p>
          <a:p>
            <a:pPr marL="571500" indent="-571500">
              <a:lnSpc>
                <a:spcPct val="80000"/>
              </a:lnSpc>
              <a:buFont typeface="Wingdings" panose="05000000000000000000" pitchFamily="2" charset="2"/>
              <a:buChar char="à"/>
            </a:pPr>
            <a:r>
              <a:rPr lang="en-US" altLang="ja-JP" sz="4400" b="1" dirty="0">
                <a:solidFill>
                  <a:srgbClr val="FF0000"/>
                </a:solidFill>
              </a:rPr>
              <a:t>to hold, </a:t>
            </a:r>
          </a:p>
          <a:p>
            <a:pPr>
              <a:lnSpc>
                <a:spcPct val="80000"/>
              </a:lnSpc>
            </a:pPr>
            <a:r>
              <a:rPr lang="en-US" altLang="ja-JP" sz="4400" b="1" dirty="0">
                <a:solidFill>
                  <a:srgbClr val="FF0000"/>
                </a:solidFill>
              </a:rPr>
              <a:t>     to have</a:t>
            </a:r>
          </a:p>
        </p:txBody>
      </p:sp>
      <p:pic>
        <p:nvPicPr>
          <p:cNvPr id="39" name="図 38">
            <a:extLst>
              <a:ext uri="{FF2B5EF4-FFF2-40B4-BE49-F238E27FC236}">
                <a16:creationId xmlns:a16="http://schemas.microsoft.com/office/drawing/2014/main" id="{434A5B5F-6A07-466B-BCC8-C43AF35E3871}"/>
              </a:ext>
            </a:extLst>
          </p:cNvPr>
          <p:cNvPicPr>
            <a:picLocks noChangeAspect="1"/>
          </p:cNvPicPr>
          <p:nvPr/>
        </p:nvPicPr>
        <p:blipFill>
          <a:blip r:embed="rId13"/>
          <a:stretch>
            <a:fillRect/>
          </a:stretch>
        </p:blipFill>
        <p:spPr>
          <a:xfrm>
            <a:off x="0" y="914046"/>
            <a:ext cx="9144000" cy="461905"/>
          </a:xfrm>
          <a:prstGeom prst="rect">
            <a:avLst/>
          </a:prstGeom>
        </p:spPr>
      </p:pic>
    </p:spTree>
    <p:extLst>
      <p:ext uri="{BB962C8B-B14F-4D97-AF65-F5344CB8AC3E}">
        <p14:creationId xmlns:p14="http://schemas.microsoft.com/office/powerpoint/2010/main" val="1955165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76B026A-9040-4EC1-8341-3B04F013E52F}"/>
              </a:ext>
            </a:extLst>
          </p:cNvPr>
          <p:cNvPicPr>
            <a:picLocks noChangeAspect="1"/>
          </p:cNvPicPr>
          <p:nvPr/>
        </p:nvPicPr>
        <p:blipFill>
          <a:blip r:embed="rId2"/>
          <a:stretch>
            <a:fillRect/>
          </a:stretch>
        </p:blipFill>
        <p:spPr>
          <a:xfrm>
            <a:off x="0" y="13519"/>
            <a:ext cx="9144000" cy="461905"/>
          </a:xfrm>
          <a:prstGeom prst="rect">
            <a:avLst/>
          </a:prstGeom>
        </p:spPr>
      </p:pic>
      <p:pic>
        <p:nvPicPr>
          <p:cNvPr id="6" name="図 5" descr="アイコン&#10;&#10;自動的に生成された説明">
            <a:extLst>
              <a:ext uri="{FF2B5EF4-FFF2-40B4-BE49-F238E27FC236}">
                <a16:creationId xmlns:a16="http://schemas.microsoft.com/office/drawing/2014/main" id="{08BC76E1-FF66-4A13-8BD6-E64CE9399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589" y="4327809"/>
            <a:ext cx="2304535" cy="2304535"/>
          </a:xfrm>
          <a:prstGeom prst="rect">
            <a:avLst/>
          </a:prstGeom>
        </p:spPr>
      </p:pic>
      <p:sp>
        <p:nvSpPr>
          <p:cNvPr id="4" name="矢印: 右 3">
            <a:extLst>
              <a:ext uri="{FF2B5EF4-FFF2-40B4-BE49-F238E27FC236}">
                <a16:creationId xmlns:a16="http://schemas.microsoft.com/office/drawing/2014/main" id="{EB92E07F-1E63-4B54-9882-4BD8C2FB10B1}"/>
              </a:ext>
            </a:extLst>
          </p:cNvPr>
          <p:cNvSpPr/>
          <p:nvPr/>
        </p:nvSpPr>
        <p:spPr>
          <a:xfrm rot="2013102">
            <a:off x="5791627" y="444402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3D733BB3-E591-4A2D-94C9-3BE844D8A49D}"/>
              </a:ext>
            </a:extLst>
          </p:cNvPr>
          <p:cNvSpPr txBox="1"/>
          <p:nvPr/>
        </p:nvSpPr>
        <p:spPr>
          <a:xfrm>
            <a:off x="3640515" y="994244"/>
            <a:ext cx="5094557"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pictograph of “</a:t>
            </a:r>
            <a:r>
              <a:rPr lang="en-US" altLang="ja-JP" sz="4000" b="1" dirty="0">
                <a:solidFill>
                  <a:srgbClr val="FF0000"/>
                </a:solidFill>
                <a:latin typeface="MS UI Gothic" panose="020B0600070205080204" pitchFamily="50" charset="-128"/>
                <a:ea typeface="MS UI Gothic" panose="020B0600070205080204" pitchFamily="50" charset="-128"/>
              </a:rPr>
              <a:t>hand</a:t>
            </a:r>
            <a:r>
              <a:rPr lang="en-US" altLang="ja-JP" sz="4000" b="1" dirty="0">
                <a:latin typeface="MS UI Gothic" panose="020B0600070205080204" pitchFamily="50" charset="-128"/>
                <a:ea typeface="MS UI Gothic" panose="020B0600070205080204" pitchFamily="50" charset="-128"/>
              </a:rPr>
              <a:t>”</a:t>
            </a:r>
          </a:p>
        </p:txBody>
      </p:sp>
      <p:pic>
        <p:nvPicPr>
          <p:cNvPr id="7" name="図 6">
            <a:extLst>
              <a:ext uri="{FF2B5EF4-FFF2-40B4-BE49-F238E27FC236}">
                <a16:creationId xmlns:a16="http://schemas.microsoft.com/office/drawing/2014/main" id="{7EE796FA-E065-4468-A8F6-C83974141F66}"/>
              </a:ext>
            </a:extLst>
          </p:cNvPr>
          <p:cNvPicPr>
            <a:picLocks noChangeAspect="1"/>
          </p:cNvPicPr>
          <p:nvPr/>
        </p:nvPicPr>
        <p:blipFill>
          <a:blip r:embed="rId4"/>
          <a:stretch>
            <a:fillRect/>
          </a:stretch>
        </p:blipFill>
        <p:spPr>
          <a:xfrm>
            <a:off x="231560" y="678906"/>
            <a:ext cx="1572526" cy="2234642"/>
          </a:xfrm>
          <a:prstGeom prst="rect">
            <a:avLst/>
          </a:prstGeom>
        </p:spPr>
      </p:pic>
      <p:sp>
        <p:nvSpPr>
          <p:cNvPr id="9" name="矢印: 右 8">
            <a:extLst>
              <a:ext uri="{FF2B5EF4-FFF2-40B4-BE49-F238E27FC236}">
                <a16:creationId xmlns:a16="http://schemas.microsoft.com/office/drawing/2014/main" id="{DD817649-6D09-4D99-931E-DE8255F36721}"/>
              </a:ext>
            </a:extLst>
          </p:cNvPr>
          <p:cNvSpPr/>
          <p:nvPr/>
        </p:nvSpPr>
        <p:spPr>
          <a:xfrm rot="2013102">
            <a:off x="1603288" y="227342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E877F094-1897-488C-91AF-8294E9B5F380}"/>
              </a:ext>
            </a:extLst>
          </p:cNvPr>
          <p:cNvPicPr>
            <a:picLocks noChangeAspect="1"/>
          </p:cNvPicPr>
          <p:nvPr/>
        </p:nvPicPr>
        <p:blipFill>
          <a:blip r:embed="rId5"/>
          <a:stretch>
            <a:fillRect/>
          </a:stretch>
        </p:blipFill>
        <p:spPr>
          <a:xfrm>
            <a:off x="2332415" y="2090387"/>
            <a:ext cx="1507747" cy="1669736"/>
          </a:xfrm>
          <a:prstGeom prst="rect">
            <a:avLst/>
          </a:prstGeom>
        </p:spPr>
      </p:pic>
      <p:sp>
        <p:nvSpPr>
          <p:cNvPr id="21" name="矢印: 右 20">
            <a:extLst>
              <a:ext uri="{FF2B5EF4-FFF2-40B4-BE49-F238E27FC236}">
                <a16:creationId xmlns:a16="http://schemas.microsoft.com/office/drawing/2014/main" id="{8FBDA321-B119-43F3-AF86-3DDC360D7724}"/>
              </a:ext>
            </a:extLst>
          </p:cNvPr>
          <p:cNvSpPr/>
          <p:nvPr/>
        </p:nvSpPr>
        <p:spPr>
          <a:xfrm rot="2013102">
            <a:off x="3562156" y="327209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2" name="直線コネクタ 21">
            <a:extLst>
              <a:ext uri="{FF2B5EF4-FFF2-40B4-BE49-F238E27FC236}">
                <a16:creationId xmlns:a16="http://schemas.microsoft.com/office/drawing/2014/main" id="{BD813FF5-4435-4376-B8D8-56A262FE6983}"/>
              </a:ext>
            </a:extLst>
          </p:cNvPr>
          <p:cNvCxnSpPr>
            <a:cxnSpLocks/>
          </p:cNvCxnSpPr>
          <p:nvPr/>
        </p:nvCxnSpPr>
        <p:spPr>
          <a:xfrm>
            <a:off x="4866947" y="3276600"/>
            <a:ext cx="396668" cy="0"/>
          </a:xfrm>
          <a:prstGeom prst="line">
            <a:avLst/>
          </a:prstGeom>
          <a:ln w="1206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CA02C229-978B-480A-AC40-69FCD45A71F0}"/>
              </a:ext>
            </a:extLst>
          </p:cNvPr>
          <p:cNvCxnSpPr>
            <a:cxnSpLocks/>
          </p:cNvCxnSpPr>
          <p:nvPr/>
        </p:nvCxnSpPr>
        <p:spPr>
          <a:xfrm>
            <a:off x="5065281" y="3243184"/>
            <a:ext cx="0" cy="1570116"/>
          </a:xfrm>
          <a:prstGeom prst="line">
            <a:avLst/>
          </a:prstGeom>
          <a:ln w="1206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B703872-3A67-4C48-AAAD-190D0912C23A}"/>
              </a:ext>
            </a:extLst>
          </p:cNvPr>
          <p:cNvCxnSpPr>
            <a:cxnSpLocks/>
          </p:cNvCxnSpPr>
          <p:nvPr/>
        </p:nvCxnSpPr>
        <p:spPr>
          <a:xfrm>
            <a:off x="4663747" y="3708400"/>
            <a:ext cx="863600" cy="0"/>
          </a:xfrm>
          <a:prstGeom prst="line">
            <a:avLst/>
          </a:prstGeom>
          <a:ln w="1206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11378C79-8DEF-463B-AF51-2406CF214916}"/>
              </a:ext>
            </a:extLst>
          </p:cNvPr>
          <p:cNvCxnSpPr>
            <a:cxnSpLocks/>
          </p:cNvCxnSpPr>
          <p:nvPr/>
        </p:nvCxnSpPr>
        <p:spPr>
          <a:xfrm>
            <a:off x="4549447" y="4162709"/>
            <a:ext cx="1130300" cy="0"/>
          </a:xfrm>
          <a:prstGeom prst="line">
            <a:avLst/>
          </a:prstGeom>
          <a:ln w="1206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872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190D19D-6D50-4F2E-AA14-89EADFB0EF19}"/>
              </a:ext>
            </a:extLst>
          </p:cNvPr>
          <p:cNvPicPr>
            <a:picLocks noChangeAspect="1"/>
          </p:cNvPicPr>
          <p:nvPr/>
        </p:nvPicPr>
        <p:blipFill>
          <a:blip r:embed="rId2"/>
          <a:stretch>
            <a:fillRect/>
          </a:stretch>
        </p:blipFill>
        <p:spPr>
          <a:xfrm>
            <a:off x="1664598" y="799178"/>
            <a:ext cx="5814803" cy="1191854"/>
          </a:xfrm>
          <a:prstGeom prst="rect">
            <a:avLst/>
          </a:prstGeom>
        </p:spPr>
      </p:pic>
      <p:pic>
        <p:nvPicPr>
          <p:cNvPr id="5" name="図 4">
            <a:extLst>
              <a:ext uri="{FF2B5EF4-FFF2-40B4-BE49-F238E27FC236}">
                <a16:creationId xmlns:a16="http://schemas.microsoft.com/office/drawing/2014/main" id="{A788CD0F-C42F-4F28-A196-B26B1ABCA97E}"/>
              </a:ext>
            </a:extLst>
          </p:cNvPr>
          <p:cNvPicPr>
            <a:picLocks noChangeAspect="1"/>
          </p:cNvPicPr>
          <p:nvPr/>
        </p:nvPicPr>
        <p:blipFill>
          <a:blip r:embed="rId3"/>
          <a:stretch>
            <a:fillRect/>
          </a:stretch>
        </p:blipFill>
        <p:spPr>
          <a:xfrm>
            <a:off x="0" y="2515454"/>
            <a:ext cx="9144000" cy="1827092"/>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FDD3BF5-44E2-471F-88CD-0D1EA3FFC6EA}"/>
              </a:ext>
            </a:extLst>
          </p:cNvPr>
          <p:cNvPicPr>
            <a:picLocks noChangeAspect="1"/>
          </p:cNvPicPr>
          <p:nvPr/>
        </p:nvPicPr>
        <p:blipFill>
          <a:blip r:embed="rId2"/>
          <a:stretch>
            <a:fillRect/>
          </a:stretch>
        </p:blipFill>
        <p:spPr>
          <a:xfrm>
            <a:off x="0" y="-6406"/>
            <a:ext cx="9144000" cy="470019"/>
          </a:xfrm>
          <a:prstGeom prst="rect">
            <a:avLst/>
          </a:prstGeom>
        </p:spPr>
      </p:pic>
      <p:pic>
        <p:nvPicPr>
          <p:cNvPr id="8" name="図 7">
            <a:extLst>
              <a:ext uri="{FF2B5EF4-FFF2-40B4-BE49-F238E27FC236}">
                <a16:creationId xmlns:a16="http://schemas.microsoft.com/office/drawing/2014/main" id="{2EBBF993-998E-435D-B93F-C4B4671E1093}"/>
              </a:ext>
            </a:extLst>
          </p:cNvPr>
          <p:cNvPicPr>
            <a:picLocks noChangeAspect="1"/>
          </p:cNvPicPr>
          <p:nvPr/>
        </p:nvPicPr>
        <p:blipFill>
          <a:blip r:embed="rId3"/>
          <a:stretch>
            <a:fillRect/>
          </a:stretch>
        </p:blipFill>
        <p:spPr>
          <a:xfrm>
            <a:off x="4801871" y="1037819"/>
            <a:ext cx="1489359" cy="1690624"/>
          </a:xfrm>
          <a:prstGeom prst="rect">
            <a:avLst/>
          </a:prstGeom>
        </p:spPr>
      </p:pic>
      <p:pic>
        <p:nvPicPr>
          <p:cNvPr id="10" name="図 9">
            <a:extLst>
              <a:ext uri="{FF2B5EF4-FFF2-40B4-BE49-F238E27FC236}">
                <a16:creationId xmlns:a16="http://schemas.microsoft.com/office/drawing/2014/main" id="{08A09960-92CD-431D-BFE8-7CEEE3137599}"/>
              </a:ext>
            </a:extLst>
          </p:cNvPr>
          <p:cNvPicPr>
            <a:picLocks noChangeAspect="1"/>
          </p:cNvPicPr>
          <p:nvPr/>
        </p:nvPicPr>
        <p:blipFill>
          <a:blip r:embed="rId4"/>
          <a:stretch>
            <a:fillRect/>
          </a:stretch>
        </p:blipFill>
        <p:spPr>
          <a:xfrm>
            <a:off x="177974" y="1137130"/>
            <a:ext cx="1492751" cy="3457349"/>
          </a:xfrm>
          <a:prstGeom prst="rect">
            <a:avLst/>
          </a:prstGeom>
        </p:spPr>
      </p:pic>
      <p:pic>
        <p:nvPicPr>
          <p:cNvPr id="15" name="図 14">
            <a:extLst>
              <a:ext uri="{FF2B5EF4-FFF2-40B4-BE49-F238E27FC236}">
                <a16:creationId xmlns:a16="http://schemas.microsoft.com/office/drawing/2014/main" id="{AFA5E511-552D-4615-BBC5-12F36D188BB8}"/>
              </a:ext>
            </a:extLst>
          </p:cNvPr>
          <p:cNvPicPr>
            <a:picLocks noChangeAspect="1"/>
          </p:cNvPicPr>
          <p:nvPr/>
        </p:nvPicPr>
        <p:blipFill>
          <a:blip r:embed="rId5"/>
          <a:stretch>
            <a:fillRect/>
          </a:stretch>
        </p:blipFill>
        <p:spPr>
          <a:xfrm>
            <a:off x="681572" y="4960328"/>
            <a:ext cx="1396455" cy="1334751"/>
          </a:xfrm>
          <a:prstGeom prst="rect">
            <a:avLst/>
          </a:prstGeom>
        </p:spPr>
      </p:pic>
      <p:sp>
        <p:nvSpPr>
          <p:cNvPr id="16" name="正方形/長方形 15">
            <a:extLst>
              <a:ext uri="{FF2B5EF4-FFF2-40B4-BE49-F238E27FC236}">
                <a16:creationId xmlns:a16="http://schemas.microsoft.com/office/drawing/2014/main" id="{61846F4C-D319-483A-BC79-B9EE19D62FF2}"/>
              </a:ext>
            </a:extLst>
          </p:cNvPr>
          <p:cNvSpPr/>
          <p:nvPr/>
        </p:nvSpPr>
        <p:spPr>
          <a:xfrm>
            <a:off x="770060" y="5227228"/>
            <a:ext cx="851833" cy="684057"/>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吹き出し: 四角形 16">
            <a:extLst>
              <a:ext uri="{FF2B5EF4-FFF2-40B4-BE49-F238E27FC236}">
                <a16:creationId xmlns:a16="http://schemas.microsoft.com/office/drawing/2014/main" id="{56B7D32B-E92A-451A-9476-08C076DB993B}"/>
              </a:ext>
            </a:extLst>
          </p:cNvPr>
          <p:cNvSpPr/>
          <p:nvPr/>
        </p:nvSpPr>
        <p:spPr>
          <a:xfrm>
            <a:off x="235852" y="6343264"/>
            <a:ext cx="2287894" cy="364140"/>
          </a:xfrm>
          <a:prstGeom prst="wedgeRectCallout">
            <a:avLst>
              <a:gd name="adj1" fmla="val -8466"/>
              <a:gd name="adj2" fmla="val -180706"/>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ysClr val="windowText" lastClr="000000"/>
                </a:solidFill>
              </a:rPr>
              <a:t>oracle bone</a:t>
            </a:r>
            <a:endParaRPr kumimoji="1" lang="ja-JP" altLang="en-US" sz="3200" dirty="0">
              <a:solidFill>
                <a:sysClr val="windowText" lastClr="000000"/>
              </a:solidFill>
            </a:endParaRPr>
          </a:p>
        </p:txBody>
      </p:sp>
      <p:cxnSp>
        <p:nvCxnSpPr>
          <p:cNvPr id="18" name="直線矢印コネクタ 17">
            <a:extLst>
              <a:ext uri="{FF2B5EF4-FFF2-40B4-BE49-F238E27FC236}">
                <a16:creationId xmlns:a16="http://schemas.microsoft.com/office/drawing/2014/main" id="{ABD8A3F7-DA13-4705-A39A-A03008B3E546}"/>
              </a:ext>
            </a:extLst>
          </p:cNvPr>
          <p:cNvCxnSpPr>
            <a:cxnSpLocks/>
          </p:cNvCxnSpPr>
          <p:nvPr/>
        </p:nvCxnSpPr>
        <p:spPr>
          <a:xfrm>
            <a:off x="668513" y="4845170"/>
            <a:ext cx="1645529" cy="414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ACC2D862-9CF3-4442-80F2-0A3292EF2160}"/>
              </a:ext>
            </a:extLst>
          </p:cNvPr>
          <p:cNvCxnSpPr>
            <a:cxnSpLocks/>
          </p:cNvCxnSpPr>
          <p:nvPr/>
        </p:nvCxnSpPr>
        <p:spPr>
          <a:xfrm>
            <a:off x="2140213" y="5055769"/>
            <a:ext cx="0" cy="11624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図 19">
            <a:extLst>
              <a:ext uri="{FF2B5EF4-FFF2-40B4-BE49-F238E27FC236}">
                <a16:creationId xmlns:a16="http://schemas.microsoft.com/office/drawing/2014/main" id="{52374B6D-2D7C-4D8C-BDE7-9FBF8FFA99DC}"/>
              </a:ext>
            </a:extLst>
          </p:cNvPr>
          <p:cNvPicPr>
            <a:picLocks noChangeAspect="1"/>
          </p:cNvPicPr>
          <p:nvPr/>
        </p:nvPicPr>
        <p:blipFill>
          <a:blip r:embed="rId6"/>
          <a:stretch>
            <a:fillRect/>
          </a:stretch>
        </p:blipFill>
        <p:spPr>
          <a:xfrm>
            <a:off x="-14748" y="451688"/>
            <a:ext cx="9144000" cy="511791"/>
          </a:xfrm>
          <a:prstGeom prst="rect">
            <a:avLst/>
          </a:prstGeom>
        </p:spPr>
      </p:pic>
      <p:pic>
        <p:nvPicPr>
          <p:cNvPr id="14" name="図 13">
            <a:extLst>
              <a:ext uri="{FF2B5EF4-FFF2-40B4-BE49-F238E27FC236}">
                <a16:creationId xmlns:a16="http://schemas.microsoft.com/office/drawing/2014/main" id="{D48717BC-8CDA-49BC-99EA-7FA185B7B1FF}"/>
              </a:ext>
            </a:extLst>
          </p:cNvPr>
          <p:cNvPicPr>
            <a:picLocks noChangeAspect="1"/>
          </p:cNvPicPr>
          <p:nvPr/>
        </p:nvPicPr>
        <p:blipFill>
          <a:blip r:embed="rId7"/>
          <a:stretch>
            <a:fillRect/>
          </a:stretch>
        </p:blipFill>
        <p:spPr>
          <a:xfrm>
            <a:off x="6862903" y="4725938"/>
            <a:ext cx="2016303" cy="1980082"/>
          </a:xfrm>
          <a:prstGeom prst="rect">
            <a:avLst/>
          </a:prstGeom>
        </p:spPr>
      </p:pic>
      <p:pic>
        <p:nvPicPr>
          <p:cNvPr id="23" name="図 22">
            <a:extLst>
              <a:ext uri="{FF2B5EF4-FFF2-40B4-BE49-F238E27FC236}">
                <a16:creationId xmlns:a16="http://schemas.microsoft.com/office/drawing/2014/main" id="{23FD94D2-B17D-4FE1-B1F6-8F966FF94CF5}"/>
              </a:ext>
            </a:extLst>
          </p:cNvPr>
          <p:cNvPicPr>
            <a:picLocks noChangeAspect="1"/>
          </p:cNvPicPr>
          <p:nvPr/>
        </p:nvPicPr>
        <p:blipFill>
          <a:blip r:embed="rId8"/>
          <a:stretch>
            <a:fillRect/>
          </a:stretch>
        </p:blipFill>
        <p:spPr>
          <a:xfrm>
            <a:off x="1598966" y="2447820"/>
            <a:ext cx="895262" cy="1541840"/>
          </a:xfrm>
          <a:prstGeom prst="rect">
            <a:avLst/>
          </a:prstGeom>
        </p:spPr>
      </p:pic>
      <p:sp>
        <p:nvSpPr>
          <p:cNvPr id="26" name="吹き出し: 四角形 25">
            <a:extLst>
              <a:ext uri="{FF2B5EF4-FFF2-40B4-BE49-F238E27FC236}">
                <a16:creationId xmlns:a16="http://schemas.microsoft.com/office/drawing/2014/main" id="{CC48AF9E-CAD1-4EC9-B15B-9D948D9834C7}"/>
              </a:ext>
            </a:extLst>
          </p:cNvPr>
          <p:cNvSpPr/>
          <p:nvPr/>
        </p:nvSpPr>
        <p:spPr>
          <a:xfrm>
            <a:off x="2625464" y="4661663"/>
            <a:ext cx="4027735" cy="2044357"/>
          </a:xfrm>
          <a:prstGeom prst="wedgeRectCallout">
            <a:avLst>
              <a:gd name="adj1" fmla="val -60804"/>
              <a:gd name="adj2" fmla="val -2088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solidFill>
                  <a:sysClr val="windowText" lastClr="000000"/>
                </a:solidFill>
              </a:rPr>
              <a:t>Horizontal line(crack) &amp; vertical line(crack)</a:t>
            </a:r>
          </a:p>
          <a:p>
            <a:r>
              <a:rPr kumimoji="1" lang="ja-JP" altLang="en-US" sz="2800" dirty="0">
                <a:solidFill>
                  <a:sysClr val="windowText" lastClr="000000"/>
                </a:solidFill>
              </a:rPr>
              <a:t> </a:t>
            </a:r>
            <a:r>
              <a:rPr kumimoji="1" lang="en-US" altLang="ja-JP" sz="2800" dirty="0">
                <a:solidFill>
                  <a:sysClr val="windowText" lastClr="000000"/>
                </a:solidFill>
                <a:sym typeface="Wingdings" panose="05000000000000000000" pitchFamily="2" charset="2"/>
              </a:rPr>
              <a:t></a:t>
            </a:r>
            <a:r>
              <a:rPr kumimoji="1" lang="ja-JP" altLang="en-US" sz="2800" dirty="0">
                <a:solidFill>
                  <a:sysClr val="windowText" lastClr="000000"/>
                </a:solidFill>
                <a:sym typeface="Wingdings" panose="05000000000000000000" pitchFamily="2" charset="2"/>
              </a:rPr>
              <a:t> </a:t>
            </a:r>
            <a:r>
              <a:rPr kumimoji="1" lang="en-US" altLang="ja-JP" sz="2800" dirty="0">
                <a:solidFill>
                  <a:sysClr val="windowText" lastClr="000000"/>
                </a:solidFill>
              </a:rPr>
              <a:t>Cracks in the bones are used to </a:t>
            </a:r>
            <a:r>
              <a:rPr kumimoji="1" lang="en-US" altLang="ja-JP" sz="2800" dirty="0">
                <a:solidFill>
                  <a:schemeClr val="tx1"/>
                </a:solidFill>
              </a:rPr>
              <a:t>predict good or bad omen.</a:t>
            </a:r>
          </a:p>
        </p:txBody>
      </p:sp>
      <p:pic>
        <p:nvPicPr>
          <p:cNvPr id="25" name="図 24">
            <a:extLst>
              <a:ext uri="{FF2B5EF4-FFF2-40B4-BE49-F238E27FC236}">
                <a16:creationId xmlns:a16="http://schemas.microsoft.com/office/drawing/2014/main" id="{CBD08F6C-58C1-4073-8C24-84354DF5C94F}"/>
              </a:ext>
            </a:extLst>
          </p:cNvPr>
          <p:cNvPicPr>
            <a:picLocks noChangeAspect="1"/>
          </p:cNvPicPr>
          <p:nvPr/>
        </p:nvPicPr>
        <p:blipFill>
          <a:blip r:embed="rId9"/>
          <a:stretch>
            <a:fillRect/>
          </a:stretch>
        </p:blipFill>
        <p:spPr>
          <a:xfrm flipH="1">
            <a:off x="4329906" y="1144943"/>
            <a:ext cx="481833" cy="1635518"/>
          </a:xfrm>
          <a:prstGeom prst="rect">
            <a:avLst/>
          </a:prstGeom>
        </p:spPr>
      </p:pic>
      <p:sp>
        <p:nvSpPr>
          <p:cNvPr id="29" name="吹き出し: 四角形 28">
            <a:extLst>
              <a:ext uri="{FF2B5EF4-FFF2-40B4-BE49-F238E27FC236}">
                <a16:creationId xmlns:a16="http://schemas.microsoft.com/office/drawing/2014/main" id="{ED338669-50E3-409C-8A68-246D2AB92FE8}"/>
              </a:ext>
            </a:extLst>
          </p:cNvPr>
          <p:cNvSpPr/>
          <p:nvPr/>
        </p:nvSpPr>
        <p:spPr>
          <a:xfrm>
            <a:off x="1959853" y="1062876"/>
            <a:ext cx="2213559" cy="612648"/>
          </a:xfrm>
          <a:prstGeom prst="wedgeRectCallout">
            <a:avLst>
              <a:gd name="adj1" fmla="val 69200"/>
              <a:gd name="adj2" fmla="val 36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rPr>
              <a:t>the mouth open</a:t>
            </a:r>
            <a:endParaRPr kumimoji="1" lang="ja-JP" altLang="en-US" sz="2400" dirty="0">
              <a:solidFill>
                <a:sysClr val="windowText" lastClr="000000"/>
              </a:solidFill>
            </a:endParaRPr>
          </a:p>
        </p:txBody>
      </p:sp>
      <p:pic>
        <p:nvPicPr>
          <p:cNvPr id="28" name="図 27">
            <a:extLst>
              <a:ext uri="{FF2B5EF4-FFF2-40B4-BE49-F238E27FC236}">
                <a16:creationId xmlns:a16="http://schemas.microsoft.com/office/drawing/2014/main" id="{55F3B183-A93D-478B-9720-588FB57D3AD9}"/>
              </a:ext>
            </a:extLst>
          </p:cNvPr>
          <p:cNvPicPr>
            <a:picLocks noChangeAspect="1"/>
          </p:cNvPicPr>
          <p:nvPr/>
        </p:nvPicPr>
        <p:blipFill>
          <a:blip r:embed="rId10"/>
          <a:stretch>
            <a:fillRect/>
          </a:stretch>
        </p:blipFill>
        <p:spPr>
          <a:xfrm>
            <a:off x="2758488" y="1751569"/>
            <a:ext cx="902901" cy="1521672"/>
          </a:xfrm>
          <a:prstGeom prst="rect">
            <a:avLst/>
          </a:prstGeom>
        </p:spPr>
      </p:pic>
      <p:sp>
        <p:nvSpPr>
          <p:cNvPr id="32" name="矢印: 右 31">
            <a:extLst>
              <a:ext uri="{FF2B5EF4-FFF2-40B4-BE49-F238E27FC236}">
                <a16:creationId xmlns:a16="http://schemas.microsoft.com/office/drawing/2014/main" id="{D6E15841-1F67-4161-BFBB-BF888153616B}"/>
              </a:ext>
            </a:extLst>
          </p:cNvPr>
          <p:cNvSpPr/>
          <p:nvPr/>
        </p:nvSpPr>
        <p:spPr>
          <a:xfrm>
            <a:off x="2454314" y="3381837"/>
            <a:ext cx="1460906" cy="525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54267F88-347D-411E-B4AD-0C4F574A16C2}"/>
              </a:ext>
            </a:extLst>
          </p:cNvPr>
          <p:cNvSpPr/>
          <p:nvPr/>
        </p:nvSpPr>
        <p:spPr>
          <a:xfrm rot="1876557">
            <a:off x="3511474" y="2608854"/>
            <a:ext cx="518884" cy="526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4AF1E9A6-2CD9-467E-8EB9-700013DFCB0E}"/>
              </a:ext>
            </a:extLst>
          </p:cNvPr>
          <p:cNvSpPr/>
          <p:nvPr/>
        </p:nvSpPr>
        <p:spPr>
          <a:xfrm rot="10391690">
            <a:off x="3687156" y="1815638"/>
            <a:ext cx="490143" cy="579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26C0C438-178E-4970-8605-A48F46A03BE5}"/>
              </a:ext>
            </a:extLst>
          </p:cNvPr>
          <p:cNvSpPr txBox="1"/>
          <p:nvPr/>
        </p:nvSpPr>
        <p:spPr>
          <a:xfrm>
            <a:off x="4028885" y="2691973"/>
            <a:ext cx="4953557" cy="1988237"/>
          </a:xfrm>
          <a:prstGeom prst="rect">
            <a:avLst/>
          </a:prstGeom>
          <a:noFill/>
        </p:spPr>
        <p:txBody>
          <a:bodyPr wrap="square">
            <a:spAutoFit/>
          </a:bodyPr>
          <a:lstStyle/>
          <a:p>
            <a:pPr>
              <a:lnSpc>
                <a:spcPct val="70000"/>
              </a:lnSpc>
            </a:pPr>
            <a:r>
              <a:rPr lang="ja-JP" altLang="en-US" sz="3200" dirty="0">
                <a:latin typeface="MS UI Gothic" panose="020B0600070205080204" pitchFamily="50" charset="-128"/>
                <a:ea typeface="MS UI Gothic" panose="020B0600070205080204" pitchFamily="50" charset="-128"/>
              </a:rPr>
              <a:t>The priest chants what he wants to divine and presses the stick against the bone.</a:t>
            </a:r>
            <a:endParaRPr lang="en-US" altLang="ja-JP" sz="3200" dirty="0">
              <a:latin typeface="MS UI Gothic" panose="020B0600070205080204" pitchFamily="50" charset="-128"/>
              <a:ea typeface="MS UI Gothic" panose="020B0600070205080204" pitchFamily="50" charset="-128"/>
            </a:endParaRPr>
          </a:p>
          <a:p>
            <a:pPr marL="457200" indent="-457200">
              <a:lnSpc>
                <a:spcPct val="70000"/>
              </a:lnSpc>
              <a:buFont typeface="Wingdings" panose="05000000000000000000" pitchFamily="2" charset="2"/>
              <a:buChar char="à"/>
            </a:pP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chant, sutra</a:t>
            </a:r>
          </a:p>
          <a:p>
            <a:pPr marL="457200" indent="-457200">
              <a:lnSpc>
                <a:spcPct val="70000"/>
              </a:lnSpc>
              <a:buFont typeface="Wingdings" panose="05000000000000000000" pitchFamily="2" charset="2"/>
              <a:buChar char="à"/>
            </a:pP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 song, to sing</a:t>
            </a:r>
            <a:endParaRPr lang="ja-JP" altLang="en-US" sz="48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1635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FA0F6EA-C3DD-4A19-A8E9-171941573A6F}"/>
              </a:ext>
            </a:extLst>
          </p:cNvPr>
          <p:cNvPicPr>
            <a:picLocks noChangeAspect="1"/>
          </p:cNvPicPr>
          <p:nvPr/>
        </p:nvPicPr>
        <p:blipFill>
          <a:blip r:embed="rId2"/>
          <a:stretch>
            <a:fillRect/>
          </a:stretch>
        </p:blipFill>
        <p:spPr>
          <a:xfrm>
            <a:off x="1784565" y="1822492"/>
            <a:ext cx="2705100" cy="2495550"/>
          </a:xfrm>
          <a:prstGeom prst="rect">
            <a:avLst/>
          </a:prstGeom>
        </p:spPr>
      </p:pic>
      <p:pic>
        <p:nvPicPr>
          <p:cNvPr id="28" name="図 27">
            <a:extLst>
              <a:ext uri="{FF2B5EF4-FFF2-40B4-BE49-F238E27FC236}">
                <a16:creationId xmlns:a16="http://schemas.microsoft.com/office/drawing/2014/main" id="{23812DEC-F5D9-49FA-A66D-8B48B8BA1FDF}"/>
              </a:ext>
            </a:extLst>
          </p:cNvPr>
          <p:cNvPicPr>
            <a:picLocks noChangeAspect="1"/>
          </p:cNvPicPr>
          <p:nvPr/>
        </p:nvPicPr>
        <p:blipFill>
          <a:blip r:embed="rId3"/>
          <a:stretch>
            <a:fillRect/>
          </a:stretch>
        </p:blipFill>
        <p:spPr>
          <a:xfrm>
            <a:off x="5741774" y="2551491"/>
            <a:ext cx="1066800" cy="1676400"/>
          </a:xfrm>
          <a:prstGeom prst="rect">
            <a:avLst/>
          </a:prstGeom>
        </p:spPr>
      </p:pic>
      <p:pic>
        <p:nvPicPr>
          <p:cNvPr id="43" name="図 42">
            <a:extLst>
              <a:ext uri="{FF2B5EF4-FFF2-40B4-BE49-F238E27FC236}">
                <a16:creationId xmlns:a16="http://schemas.microsoft.com/office/drawing/2014/main" id="{A40B10A2-E450-480A-B4F5-59ABD27BF30B}"/>
              </a:ext>
            </a:extLst>
          </p:cNvPr>
          <p:cNvPicPr>
            <a:picLocks noChangeAspect="1"/>
          </p:cNvPicPr>
          <p:nvPr/>
        </p:nvPicPr>
        <p:blipFill>
          <a:blip r:embed="rId4"/>
          <a:stretch>
            <a:fillRect/>
          </a:stretch>
        </p:blipFill>
        <p:spPr>
          <a:xfrm>
            <a:off x="756810" y="4453072"/>
            <a:ext cx="1615576" cy="1544190"/>
          </a:xfrm>
          <a:prstGeom prst="rect">
            <a:avLst/>
          </a:prstGeom>
        </p:spPr>
      </p:pic>
      <p:pic>
        <p:nvPicPr>
          <p:cNvPr id="4" name="図 3">
            <a:extLst>
              <a:ext uri="{FF2B5EF4-FFF2-40B4-BE49-F238E27FC236}">
                <a16:creationId xmlns:a16="http://schemas.microsoft.com/office/drawing/2014/main" id="{1FF4E1D6-A663-41BB-92A3-DC6F01476D3B}"/>
              </a:ext>
            </a:extLst>
          </p:cNvPr>
          <p:cNvPicPr>
            <a:picLocks noChangeAspect="1"/>
          </p:cNvPicPr>
          <p:nvPr/>
        </p:nvPicPr>
        <p:blipFill>
          <a:blip r:embed="rId5"/>
          <a:stretch>
            <a:fillRect/>
          </a:stretch>
        </p:blipFill>
        <p:spPr>
          <a:xfrm>
            <a:off x="-34472" y="23582"/>
            <a:ext cx="9144000" cy="511791"/>
          </a:xfrm>
          <a:prstGeom prst="rect">
            <a:avLst/>
          </a:prstGeom>
        </p:spPr>
      </p:pic>
      <p:sp>
        <p:nvSpPr>
          <p:cNvPr id="5" name="吹き出し: 四角形 4">
            <a:extLst>
              <a:ext uri="{FF2B5EF4-FFF2-40B4-BE49-F238E27FC236}">
                <a16:creationId xmlns:a16="http://schemas.microsoft.com/office/drawing/2014/main" id="{21411A30-9843-4FA4-A2D4-8C885EFB3C28}"/>
              </a:ext>
            </a:extLst>
          </p:cNvPr>
          <p:cNvSpPr/>
          <p:nvPr/>
        </p:nvSpPr>
        <p:spPr>
          <a:xfrm>
            <a:off x="312094" y="1241965"/>
            <a:ext cx="1936811" cy="971561"/>
          </a:xfrm>
          <a:prstGeom prst="wedgeRectCallout">
            <a:avLst>
              <a:gd name="adj1" fmla="val -38443"/>
              <a:gd name="adj2" fmla="val 681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rPr>
              <a:t>Burning-hot metal stick</a:t>
            </a:r>
          </a:p>
          <a:p>
            <a:pPr algn="ctr">
              <a:lnSpc>
                <a:spcPct val="80000"/>
              </a:lnSpc>
            </a:pPr>
            <a:r>
              <a:rPr kumimoji="1" lang="en-US" altLang="ja-JP" sz="2400" dirty="0">
                <a:solidFill>
                  <a:sysClr val="windowText" lastClr="000000"/>
                </a:solidFill>
              </a:rPr>
              <a:t>(arrow)</a:t>
            </a:r>
            <a:endParaRPr kumimoji="1" lang="ja-JP" altLang="en-US" sz="2400" dirty="0">
              <a:solidFill>
                <a:sysClr val="windowText" lastClr="000000"/>
              </a:solidFill>
            </a:endParaRPr>
          </a:p>
        </p:txBody>
      </p:sp>
      <p:pic>
        <p:nvPicPr>
          <p:cNvPr id="6" name="Picture 2" descr="メラメラ燃える炎のイラスト02">
            <a:extLst>
              <a:ext uri="{FF2B5EF4-FFF2-40B4-BE49-F238E27FC236}">
                <a16:creationId xmlns:a16="http://schemas.microsoft.com/office/drawing/2014/main" id="{6BDE2CA4-4431-4968-8F2A-607A37F26A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535" y="2836975"/>
            <a:ext cx="1251753" cy="1323439"/>
          </a:xfrm>
          <a:prstGeom prst="rect">
            <a:avLst/>
          </a:prstGeom>
          <a:noFill/>
          <a:extLst>
            <a:ext uri="{909E8E84-426E-40DD-AFC4-6F175D3DCCD1}">
              <a14:hiddenFill xmlns:a14="http://schemas.microsoft.com/office/drawing/2010/main">
                <a:solidFill>
                  <a:srgbClr val="FFFFFF"/>
                </a:solidFill>
              </a14:hiddenFill>
            </a:ext>
          </a:extLst>
        </p:spPr>
      </p:pic>
      <p:sp>
        <p:nvSpPr>
          <p:cNvPr id="7" name="二等辺三角形 6">
            <a:extLst>
              <a:ext uri="{FF2B5EF4-FFF2-40B4-BE49-F238E27FC236}">
                <a16:creationId xmlns:a16="http://schemas.microsoft.com/office/drawing/2014/main" id="{C3A81247-E7B5-4D1D-9884-57086ADACCF0}"/>
              </a:ext>
            </a:extLst>
          </p:cNvPr>
          <p:cNvSpPr/>
          <p:nvPr/>
        </p:nvSpPr>
        <p:spPr>
          <a:xfrm rot="8804038">
            <a:off x="620272" y="1831270"/>
            <a:ext cx="120574" cy="1796497"/>
          </a:xfrm>
          <a:prstGeom prst="triangl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D623ED6A-67D8-4118-92FD-AFF0BA4BDC56}"/>
              </a:ext>
            </a:extLst>
          </p:cNvPr>
          <p:cNvPicPr>
            <a:picLocks noChangeAspect="1"/>
          </p:cNvPicPr>
          <p:nvPr/>
        </p:nvPicPr>
        <p:blipFill>
          <a:blip r:embed="rId7"/>
          <a:stretch>
            <a:fillRect/>
          </a:stretch>
        </p:blipFill>
        <p:spPr>
          <a:xfrm>
            <a:off x="4776782" y="2609850"/>
            <a:ext cx="1009650" cy="1638300"/>
          </a:xfrm>
          <a:prstGeom prst="rect">
            <a:avLst/>
          </a:prstGeom>
        </p:spPr>
      </p:pic>
      <p:sp>
        <p:nvSpPr>
          <p:cNvPr id="10" name="矢印: 右 9">
            <a:extLst>
              <a:ext uri="{FF2B5EF4-FFF2-40B4-BE49-F238E27FC236}">
                <a16:creationId xmlns:a16="http://schemas.microsoft.com/office/drawing/2014/main" id="{BF893AFE-B43B-407F-96C0-8566DCD3DB66}"/>
              </a:ext>
            </a:extLst>
          </p:cNvPr>
          <p:cNvSpPr/>
          <p:nvPr/>
        </p:nvSpPr>
        <p:spPr>
          <a:xfrm>
            <a:off x="1796190" y="3070267"/>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0C7B27A7-6881-4BD7-BF71-7785B2DE121B}"/>
              </a:ext>
            </a:extLst>
          </p:cNvPr>
          <p:cNvSpPr/>
          <p:nvPr/>
        </p:nvSpPr>
        <p:spPr>
          <a:xfrm>
            <a:off x="4202548" y="3079211"/>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吹き出し: 四角形 12">
            <a:extLst>
              <a:ext uri="{FF2B5EF4-FFF2-40B4-BE49-F238E27FC236}">
                <a16:creationId xmlns:a16="http://schemas.microsoft.com/office/drawing/2014/main" id="{E584C2DD-5D67-4D2F-8B64-B81ADE5F75DB}"/>
              </a:ext>
            </a:extLst>
          </p:cNvPr>
          <p:cNvSpPr/>
          <p:nvPr/>
        </p:nvSpPr>
        <p:spPr>
          <a:xfrm>
            <a:off x="4094164" y="1848867"/>
            <a:ext cx="2061376" cy="584776"/>
          </a:xfrm>
          <a:prstGeom prst="wedgeRectCallout">
            <a:avLst>
              <a:gd name="adj1" fmla="val -46754"/>
              <a:gd name="adj2" fmla="val 9397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rPr>
              <a:t>Oracle bone</a:t>
            </a:r>
          </a:p>
          <a:p>
            <a:pPr algn="ctr">
              <a:lnSpc>
                <a:spcPct val="80000"/>
              </a:lnSpc>
            </a:pPr>
            <a:r>
              <a:rPr kumimoji="1" lang="en-US" altLang="ja-JP" sz="2400" dirty="0">
                <a:solidFill>
                  <a:sysClr val="windowText" lastClr="000000"/>
                </a:solidFill>
              </a:rPr>
              <a:t>(animal bone)</a:t>
            </a:r>
            <a:endParaRPr kumimoji="1" lang="ja-JP" altLang="en-US" sz="2400" dirty="0">
              <a:solidFill>
                <a:sysClr val="windowText" lastClr="000000"/>
              </a:solidFill>
            </a:endParaRPr>
          </a:p>
        </p:txBody>
      </p:sp>
      <p:sp>
        <p:nvSpPr>
          <p:cNvPr id="14" name="正方形/長方形 13">
            <a:extLst>
              <a:ext uri="{FF2B5EF4-FFF2-40B4-BE49-F238E27FC236}">
                <a16:creationId xmlns:a16="http://schemas.microsoft.com/office/drawing/2014/main" id="{B102545A-6D64-4263-BC74-28274401F8B4}"/>
              </a:ext>
            </a:extLst>
          </p:cNvPr>
          <p:cNvSpPr/>
          <p:nvPr/>
        </p:nvSpPr>
        <p:spPr>
          <a:xfrm>
            <a:off x="879738" y="4861655"/>
            <a:ext cx="1000125" cy="81915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吹き出し: 四角形 14">
            <a:extLst>
              <a:ext uri="{FF2B5EF4-FFF2-40B4-BE49-F238E27FC236}">
                <a16:creationId xmlns:a16="http://schemas.microsoft.com/office/drawing/2014/main" id="{ECBA5266-B433-4CE9-A007-8A8EAD5F9D71}"/>
              </a:ext>
            </a:extLst>
          </p:cNvPr>
          <p:cNvSpPr/>
          <p:nvPr/>
        </p:nvSpPr>
        <p:spPr>
          <a:xfrm>
            <a:off x="328689" y="6086622"/>
            <a:ext cx="1936811" cy="612648"/>
          </a:xfrm>
          <a:prstGeom prst="wedgeRectCallout">
            <a:avLst>
              <a:gd name="adj1" fmla="val -2664"/>
              <a:gd name="adj2" fmla="val -1118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rPr>
              <a:t>Oracle bone</a:t>
            </a:r>
            <a:endParaRPr kumimoji="1" lang="ja-JP" altLang="en-US" sz="2400" dirty="0">
              <a:solidFill>
                <a:sysClr val="windowText" lastClr="000000"/>
              </a:solidFill>
            </a:endParaRPr>
          </a:p>
        </p:txBody>
      </p:sp>
      <p:cxnSp>
        <p:nvCxnSpPr>
          <p:cNvPr id="17" name="直線矢印コネクタ 16">
            <a:extLst>
              <a:ext uri="{FF2B5EF4-FFF2-40B4-BE49-F238E27FC236}">
                <a16:creationId xmlns:a16="http://schemas.microsoft.com/office/drawing/2014/main" id="{2BA8E91D-828A-4446-901A-78F5C276CA82}"/>
              </a:ext>
            </a:extLst>
          </p:cNvPr>
          <p:cNvCxnSpPr>
            <a:cxnSpLocks/>
          </p:cNvCxnSpPr>
          <p:nvPr/>
        </p:nvCxnSpPr>
        <p:spPr>
          <a:xfrm>
            <a:off x="858054" y="4311610"/>
            <a:ext cx="1645529" cy="414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4EA46826-BED8-4252-A3CB-F667EF9650B3}"/>
              </a:ext>
            </a:extLst>
          </p:cNvPr>
          <p:cNvCxnSpPr>
            <a:cxnSpLocks/>
          </p:cNvCxnSpPr>
          <p:nvPr/>
        </p:nvCxnSpPr>
        <p:spPr>
          <a:xfrm>
            <a:off x="2403994" y="4730314"/>
            <a:ext cx="0" cy="11624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AAC91F51-C397-485D-A84C-2691843F7633}"/>
              </a:ext>
            </a:extLst>
          </p:cNvPr>
          <p:cNvSpPr txBox="1"/>
          <p:nvPr/>
        </p:nvSpPr>
        <p:spPr>
          <a:xfrm>
            <a:off x="2527241" y="1199551"/>
            <a:ext cx="2703955" cy="584775"/>
          </a:xfrm>
          <a:prstGeom prst="rect">
            <a:avLst/>
          </a:prstGeom>
          <a:noFill/>
        </p:spPr>
        <p:txBody>
          <a:bodyPr wrap="square">
            <a:spAutoFit/>
          </a:bodyPr>
          <a:lstStyle/>
          <a:p>
            <a:r>
              <a:rPr lang="en-US" altLang="ja-JP" sz="3200" dirty="0">
                <a:solidFill>
                  <a:srgbClr val="4D5156"/>
                </a:solidFill>
                <a:latin typeface="arial" panose="020B0604020202020204" pitchFamily="34" charset="0"/>
              </a:rPr>
              <a:t>fortune-telling</a:t>
            </a:r>
          </a:p>
        </p:txBody>
      </p:sp>
      <p:pic>
        <p:nvPicPr>
          <p:cNvPr id="21" name="Picture 2">
            <a:extLst>
              <a:ext uri="{FF2B5EF4-FFF2-40B4-BE49-F238E27FC236}">
                <a16:creationId xmlns:a16="http://schemas.microsoft.com/office/drawing/2014/main" id="{66024C5F-E68D-4B37-B8D8-BFE8545432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2756" y="1261287"/>
            <a:ext cx="1906270" cy="2936848"/>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グループ化 32">
            <a:extLst>
              <a:ext uri="{FF2B5EF4-FFF2-40B4-BE49-F238E27FC236}">
                <a16:creationId xmlns:a16="http://schemas.microsoft.com/office/drawing/2014/main" id="{4BECFACC-1DA0-4B31-BACA-F63BBD16262E}"/>
              </a:ext>
            </a:extLst>
          </p:cNvPr>
          <p:cNvGrpSpPr/>
          <p:nvPr/>
        </p:nvGrpSpPr>
        <p:grpSpPr>
          <a:xfrm>
            <a:off x="145525" y="2564785"/>
            <a:ext cx="910091" cy="1169661"/>
            <a:chOff x="-289125" y="2350671"/>
            <a:chExt cx="910091" cy="1169661"/>
          </a:xfrm>
        </p:grpSpPr>
        <p:cxnSp>
          <p:nvCxnSpPr>
            <p:cNvPr id="29" name="直線矢印コネクタ 28">
              <a:extLst>
                <a:ext uri="{FF2B5EF4-FFF2-40B4-BE49-F238E27FC236}">
                  <a16:creationId xmlns:a16="http://schemas.microsoft.com/office/drawing/2014/main" id="{02FA1C82-C33A-4DAB-A22A-B72A4059AAA5}"/>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平行四辺形 30">
              <a:extLst>
                <a:ext uri="{FF2B5EF4-FFF2-40B4-BE49-F238E27FC236}">
                  <a16:creationId xmlns:a16="http://schemas.microsoft.com/office/drawing/2014/main" id="{5ACECCB3-1B5B-4253-A9E7-EDEC4DE2B739}"/>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平行四辺形 31">
              <a:extLst>
                <a:ext uri="{FF2B5EF4-FFF2-40B4-BE49-F238E27FC236}">
                  <a16:creationId xmlns:a16="http://schemas.microsoft.com/office/drawing/2014/main" id="{F872B5BB-0469-46B4-88FA-51D1F10E67C4}"/>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a:extLst>
              <a:ext uri="{FF2B5EF4-FFF2-40B4-BE49-F238E27FC236}">
                <a16:creationId xmlns:a16="http://schemas.microsoft.com/office/drawing/2014/main" id="{867A6D23-1EF2-4FEA-98C6-A7C1FFAB4D3B}"/>
              </a:ext>
            </a:extLst>
          </p:cNvPr>
          <p:cNvSpPr txBox="1"/>
          <p:nvPr/>
        </p:nvSpPr>
        <p:spPr>
          <a:xfrm>
            <a:off x="3169193" y="501114"/>
            <a:ext cx="5705567" cy="738664"/>
          </a:xfrm>
          <a:prstGeom prst="rect">
            <a:avLst/>
          </a:prstGeom>
          <a:noFill/>
        </p:spPr>
        <p:txBody>
          <a:bodyPr wrap="square">
            <a:spAutoFit/>
          </a:bodyPr>
          <a:lstStyle/>
          <a:p>
            <a:r>
              <a:rPr lang="ja-JP" altLang="en-US" sz="1400" dirty="0"/>
              <a:t>Shang_dynasty_inscribed_scapula.jpg by BabelStone</a:t>
            </a:r>
          </a:p>
          <a:p>
            <a:r>
              <a:rPr lang="ja-JP" altLang="en-US" sz="1400" dirty="0"/>
              <a:t>https://en.wikipedia.org/wiki/File:Shang_dynasty_inscribed_scapula.jpg#file</a:t>
            </a:r>
          </a:p>
          <a:p>
            <a:r>
              <a:rPr lang="en-US" altLang="ja-JP" sz="1400" dirty="0"/>
              <a:t>CC </a:t>
            </a:r>
            <a:r>
              <a:rPr lang="ja-JP" altLang="en-US" sz="1400" dirty="0"/>
              <a:t>BY-SA 3.0 </a:t>
            </a:r>
          </a:p>
        </p:txBody>
      </p:sp>
      <p:sp>
        <p:nvSpPr>
          <p:cNvPr id="35" name="吹き出し: 四角形 34">
            <a:extLst>
              <a:ext uri="{FF2B5EF4-FFF2-40B4-BE49-F238E27FC236}">
                <a16:creationId xmlns:a16="http://schemas.microsoft.com/office/drawing/2014/main" id="{B08E0E87-02F7-4AA0-B26F-7BA2AFA6CCB4}"/>
              </a:ext>
            </a:extLst>
          </p:cNvPr>
          <p:cNvSpPr/>
          <p:nvPr/>
        </p:nvSpPr>
        <p:spPr>
          <a:xfrm>
            <a:off x="2625465" y="4661663"/>
            <a:ext cx="3934992" cy="2044357"/>
          </a:xfrm>
          <a:prstGeom prst="wedgeRectCallout">
            <a:avLst>
              <a:gd name="adj1" fmla="val -60804"/>
              <a:gd name="adj2" fmla="val -2088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solidFill>
                  <a:sysClr val="windowText" lastClr="000000"/>
                </a:solidFill>
              </a:rPr>
              <a:t>Horizontal line(crack) &amp; vertical line(crack)</a:t>
            </a:r>
          </a:p>
          <a:p>
            <a:r>
              <a:rPr kumimoji="1" lang="ja-JP" altLang="en-US" sz="2800" dirty="0">
                <a:solidFill>
                  <a:sysClr val="windowText" lastClr="000000"/>
                </a:solidFill>
              </a:rPr>
              <a:t> </a:t>
            </a:r>
            <a:r>
              <a:rPr kumimoji="1" lang="en-US" altLang="ja-JP" sz="2800" dirty="0">
                <a:solidFill>
                  <a:sysClr val="windowText" lastClr="000000"/>
                </a:solidFill>
                <a:sym typeface="Wingdings" panose="05000000000000000000" pitchFamily="2" charset="2"/>
              </a:rPr>
              <a:t></a:t>
            </a:r>
            <a:r>
              <a:rPr kumimoji="1" lang="ja-JP" altLang="en-US" sz="2800" dirty="0">
                <a:solidFill>
                  <a:sysClr val="windowText" lastClr="000000"/>
                </a:solidFill>
                <a:sym typeface="Wingdings" panose="05000000000000000000" pitchFamily="2" charset="2"/>
              </a:rPr>
              <a:t> </a:t>
            </a:r>
            <a:r>
              <a:rPr kumimoji="1" lang="en-US" altLang="ja-JP" sz="2800" dirty="0">
                <a:solidFill>
                  <a:sysClr val="windowText" lastClr="000000"/>
                </a:solidFill>
              </a:rPr>
              <a:t>Cracks in the bones are used to </a:t>
            </a:r>
            <a:r>
              <a:rPr kumimoji="1" lang="en-US" altLang="ja-JP" sz="2800" dirty="0">
                <a:solidFill>
                  <a:schemeClr val="tx1"/>
                </a:solidFill>
              </a:rPr>
              <a:t>predict good or bad omen.</a:t>
            </a:r>
          </a:p>
        </p:txBody>
      </p:sp>
      <p:pic>
        <p:nvPicPr>
          <p:cNvPr id="36" name="図 35">
            <a:extLst>
              <a:ext uri="{FF2B5EF4-FFF2-40B4-BE49-F238E27FC236}">
                <a16:creationId xmlns:a16="http://schemas.microsoft.com/office/drawing/2014/main" id="{E6A6BC0F-B652-4FAB-8AEB-E62DCB74C94C}"/>
              </a:ext>
            </a:extLst>
          </p:cNvPr>
          <p:cNvPicPr>
            <a:picLocks noChangeAspect="1"/>
          </p:cNvPicPr>
          <p:nvPr/>
        </p:nvPicPr>
        <p:blipFill>
          <a:blip r:embed="rId4"/>
          <a:stretch>
            <a:fillRect/>
          </a:stretch>
        </p:blipFill>
        <p:spPr>
          <a:xfrm>
            <a:off x="6735895" y="4620538"/>
            <a:ext cx="2138865" cy="2044357"/>
          </a:xfrm>
          <a:prstGeom prst="rect">
            <a:avLst/>
          </a:prstGeom>
        </p:spPr>
      </p:pic>
    </p:spTree>
    <p:extLst>
      <p:ext uri="{BB962C8B-B14F-4D97-AF65-F5344CB8AC3E}">
        <p14:creationId xmlns:p14="http://schemas.microsoft.com/office/powerpoint/2010/main" val="98260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図 2050">
            <a:extLst>
              <a:ext uri="{FF2B5EF4-FFF2-40B4-BE49-F238E27FC236}">
                <a16:creationId xmlns:a16="http://schemas.microsoft.com/office/drawing/2014/main" id="{DC5AB634-9C21-46C1-8F63-C7521D715671}"/>
              </a:ext>
            </a:extLst>
          </p:cNvPr>
          <p:cNvPicPr>
            <a:picLocks noChangeAspect="1"/>
          </p:cNvPicPr>
          <p:nvPr/>
        </p:nvPicPr>
        <p:blipFill>
          <a:blip r:embed="rId2"/>
          <a:stretch>
            <a:fillRect/>
          </a:stretch>
        </p:blipFill>
        <p:spPr>
          <a:xfrm>
            <a:off x="4025634" y="3619402"/>
            <a:ext cx="690634" cy="1191533"/>
          </a:xfrm>
          <a:prstGeom prst="rect">
            <a:avLst/>
          </a:prstGeom>
        </p:spPr>
      </p:pic>
      <p:pic>
        <p:nvPicPr>
          <p:cNvPr id="3" name="図 2">
            <a:extLst>
              <a:ext uri="{FF2B5EF4-FFF2-40B4-BE49-F238E27FC236}">
                <a16:creationId xmlns:a16="http://schemas.microsoft.com/office/drawing/2014/main" id="{F687E32A-D28D-4A2F-9BB7-CD62DA062697}"/>
              </a:ext>
            </a:extLst>
          </p:cNvPr>
          <p:cNvPicPr>
            <a:picLocks noChangeAspect="1"/>
          </p:cNvPicPr>
          <p:nvPr/>
        </p:nvPicPr>
        <p:blipFill>
          <a:blip r:embed="rId3"/>
          <a:stretch>
            <a:fillRect/>
          </a:stretch>
        </p:blipFill>
        <p:spPr>
          <a:xfrm>
            <a:off x="0" y="-10904"/>
            <a:ext cx="9144000" cy="479012"/>
          </a:xfrm>
          <a:prstGeom prst="rect">
            <a:avLst/>
          </a:prstGeom>
        </p:spPr>
      </p:pic>
      <p:pic>
        <p:nvPicPr>
          <p:cNvPr id="4" name="図 3">
            <a:extLst>
              <a:ext uri="{FF2B5EF4-FFF2-40B4-BE49-F238E27FC236}">
                <a16:creationId xmlns:a16="http://schemas.microsoft.com/office/drawing/2014/main" id="{A4A929CA-AF38-43F7-B3FE-E5D3194BC588}"/>
              </a:ext>
            </a:extLst>
          </p:cNvPr>
          <p:cNvPicPr>
            <a:picLocks noChangeAspect="1"/>
          </p:cNvPicPr>
          <p:nvPr/>
        </p:nvPicPr>
        <p:blipFill>
          <a:blip r:embed="rId4"/>
          <a:stretch>
            <a:fillRect/>
          </a:stretch>
        </p:blipFill>
        <p:spPr>
          <a:xfrm flipH="1">
            <a:off x="7557421" y="1049514"/>
            <a:ext cx="481833" cy="1635518"/>
          </a:xfrm>
          <a:prstGeom prst="rect">
            <a:avLst/>
          </a:prstGeom>
        </p:spPr>
      </p:pic>
      <p:sp>
        <p:nvSpPr>
          <p:cNvPr id="5" name="吹き出し: 四角形 4">
            <a:extLst>
              <a:ext uri="{FF2B5EF4-FFF2-40B4-BE49-F238E27FC236}">
                <a16:creationId xmlns:a16="http://schemas.microsoft.com/office/drawing/2014/main" id="{5170DE05-977F-4ACF-8E8E-5427E4B25C59}"/>
              </a:ext>
            </a:extLst>
          </p:cNvPr>
          <p:cNvSpPr/>
          <p:nvPr/>
        </p:nvSpPr>
        <p:spPr>
          <a:xfrm>
            <a:off x="5158940" y="955635"/>
            <a:ext cx="2213559" cy="612648"/>
          </a:xfrm>
          <a:prstGeom prst="wedgeRectCallout">
            <a:avLst>
              <a:gd name="adj1" fmla="val 69200"/>
              <a:gd name="adj2" fmla="val 36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rPr>
              <a:t>the mouth open</a:t>
            </a:r>
            <a:endParaRPr kumimoji="1" lang="ja-JP" altLang="en-US" sz="2400" dirty="0">
              <a:solidFill>
                <a:sysClr val="windowText" lastClr="000000"/>
              </a:solidFill>
            </a:endParaRPr>
          </a:p>
        </p:txBody>
      </p:sp>
      <p:pic>
        <p:nvPicPr>
          <p:cNvPr id="6" name="図 5">
            <a:extLst>
              <a:ext uri="{FF2B5EF4-FFF2-40B4-BE49-F238E27FC236}">
                <a16:creationId xmlns:a16="http://schemas.microsoft.com/office/drawing/2014/main" id="{04F1B64B-7E3C-46B4-BED8-274DB46310AD}"/>
              </a:ext>
            </a:extLst>
          </p:cNvPr>
          <p:cNvPicPr>
            <a:picLocks noChangeAspect="1"/>
          </p:cNvPicPr>
          <p:nvPr/>
        </p:nvPicPr>
        <p:blipFill>
          <a:blip r:embed="rId5"/>
          <a:stretch>
            <a:fillRect/>
          </a:stretch>
        </p:blipFill>
        <p:spPr>
          <a:xfrm>
            <a:off x="6068072" y="1591213"/>
            <a:ext cx="770668" cy="1298817"/>
          </a:xfrm>
          <a:prstGeom prst="rect">
            <a:avLst/>
          </a:prstGeom>
        </p:spPr>
      </p:pic>
      <p:sp>
        <p:nvSpPr>
          <p:cNvPr id="7" name="矢印: 右 6">
            <a:extLst>
              <a:ext uri="{FF2B5EF4-FFF2-40B4-BE49-F238E27FC236}">
                <a16:creationId xmlns:a16="http://schemas.microsoft.com/office/drawing/2014/main" id="{0C1F5F01-5FBF-4FDC-9BAA-20C05FD6D4D7}"/>
              </a:ext>
            </a:extLst>
          </p:cNvPr>
          <p:cNvSpPr/>
          <p:nvPr/>
        </p:nvSpPr>
        <p:spPr>
          <a:xfrm rot="10391690">
            <a:off x="7034642" y="1780931"/>
            <a:ext cx="490143" cy="579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04B57263-CA3D-45F2-A962-770EE27591FB}"/>
              </a:ext>
            </a:extLst>
          </p:cNvPr>
          <p:cNvPicPr>
            <a:picLocks noChangeAspect="1"/>
          </p:cNvPicPr>
          <p:nvPr/>
        </p:nvPicPr>
        <p:blipFill>
          <a:blip r:embed="rId6"/>
          <a:stretch>
            <a:fillRect/>
          </a:stretch>
        </p:blipFill>
        <p:spPr>
          <a:xfrm>
            <a:off x="0" y="438612"/>
            <a:ext cx="9144000" cy="470458"/>
          </a:xfrm>
          <a:prstGeom prst="rect">
            <a:avLst/>
          </a:prstGeom>
        </p:spPr>
      </p:pic>
      <p:pic>
        <p:nvPicPr>
          <p:cNvPr id="9" name="図 8">
            <a:extLst>
              <a:ext uri="{FF2B5EF4-FFF2-40B4-BE49-F238E27FC236}">
                <a16:creationId xmlns:a16="http://schemas.microsoft.com/office/drawing/2014/main" id="{4CB93696-1125-4619-8C45-DF7C40FEBA6E}"/>
              </a:ext>
            </a:extLst>
          </p:cNvPr>
          <p:cNvPicPr>
            <a:picLocks noChangeAspect="1"/>
          </p:cNvPicPr>
          <p:nvPr/>
        </p:nvPicPr>
        <p:blipFill>
          <a:blip r:embed="rId7"/>
          <a:stretch>
            <a:fillRect/>
          </a:stretch>
        </p:blipFill>
        <p:spPr>
          <a:xfrm>
            <a:off x="1982576" y="2173478"/>
            <a:ext cx="1262278" cy="646347"/>
          </a:xfrm>
          <a:prstGeom prst="rect">
            <a:avLst/>
          </a:prstGeom>
        </p:spPr>
      </p:pic>
      <p:pic>
        <p:nvPicPr>
          <p:cNvPr id="10" name="Picture 2" descr="土鍋のイラスト（鍋と蓋）">
            <a:extLst>
              <a:ext uri="{FF2B5EF4-FFF2-40B4-BE49-F238E27FC236}">
                <a16:creationId xmlns:a16="http://schemas.microsoft.com/office/drawing/2014/main" id="{84415157-C149-4F88-B28F-3B7A037851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788" y="1763931"/>
            <a:ext cx="1150874" cy="1374177"/>
          </a:xfrm>
          <a:prstGeom prst="rect">
            <a:avLst/>
          </a:prstGeom>
          <a:noFill/>
          <a:extLst>
            <a:ext uri="{909E8E84-426E-40DD-AFC4-6F175D3DCCD1}">
              <a14:hiddenFill xmlns:a14="http://schemas.microsoft.com/office/drawing/2010/main">
                <a:solidFill>
                  <a:srgbClr val="FFFFFF"/>
                </a:solidFill>
              </a14:hiddenFill>
            </a:ext>
          </a:extLst>
        </p:spPr>
      </p:pic>
      <p:sp>
        <p:nvSpPr>
          <p:cNvPr id="11" name="矢印: 右 10">
            <a:extLst>
              <a:ext uri="{FF2B5EF4-FFF2-40B4-BE49-F238E27FC236}">
                <a16:creationId xmlns:a16="http://schemas.microsoft.com/office/drawing/2014/main" id="{52AB3AFC-2C3B-4F26-A4F5-D5955D3A0A35}"/>
              </a:ext>
            </a:extLst>
          </p:cNvPr>
          <p:cNvSpPr/>
          <p:nvPr/>
        </p:nvSpPr>
        <p:spPr>
          <a:xfrm>
            <a:off x="1345662" y="2208703"/>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4" descr="石臼のイラスト">
            <a:extLst>
              <a:ext uri="{FF2B5EF4-FFF2-40B4-BE49-F238E27FC236}">
                <a16:creationId xmlns:a16="http://schemas.microsoft.com/office/drawing/2014/main" id="{9B795C67-8B18-4E1A-AAE7-4F3F25103F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72" y="3551195"/>
            <a:ext cx="1507840" cy="1507840"/>
          </a:xfrm>
          <a:prstGeom prst="rect">
            <a:avLst/>
          </a:prstGeom>
          <a:noFill/>
          <a:extLst>
            <a:ext uri="{909E8E84-426E-40DD-AFC4-6F175D3DCCD1}">
              <a14:hiddenFill xmlns:a14="http://schemas.microsoft.com/office/drawing/2010/main">
                <a:solidFill>
                  <a:srgbClr val="FFFFFF"/>
                </a:solidFill>
              </a14:hiddenFill>
            </a:ext>
          </a:extLst>
        </p:spPr>
      </p:pic>
      <p:sp>
        <p:nvSpPr>
          <p:cNvPr id="13" name="矢印: 右 12">
            <a:extLst>
              <a:ext uri="{FF2B5EF4-FFF2-40B4-BE49-F238E27FC236}">
                <a16:creationId xmlns:a16="http://schemas.microsoft.com/office/drawing/2014/main" id="{3E1EB307-BBC3-4030-A54D-1F003BDD7E55}"/>
              </a:ext>
            </a:extLst>
          </p:cNvPr>
          <p:cNvSpPr/>
          <p:nvPr/>
        </p:nvSpPr>
        <p:spPr>
          <a:xfrm>
            <a:off x="1384394" y="4013606"/>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48CC717D-01CC-42E7-ABA5-5714260C1039}"/>
              </a:ext>
            </a:extLst>
          </p:cNvPr>
          <p:cNvPicPr>
            <a:picLocks noChangeAspect="1"/>
          </p:cNvPicPr>
          <p:nvPr/>
        </p:nvPicPr>
        <p:blipFill>
          <a:blip r:embed="rId10"/>
          <a:stretch>
            <a:fillRect/>
          </a:stretch>
        </p:blipFill>
        <p:spPr>
          <a:xfrm>
            <a:off x="2077748" y="3924048"/>
            <a:ext cx="955461" cy="992210"/>
          </a:xfrm>
          <a:prstGeom prst="rect">
            <a:avLst/>
          </a:prstGeom>
        </p:spPr>
      </p:pic>
      <p:sp>
        <p:nvSpPr>
          <p:cNvPr id="15" name="テキスト ボックス 14">
            <a:extLst>
              <a:ext uri="{FF2B5EF4-FFF2-40B4-BE49-F238E27FC236}">
                <a16:creationId xmlns:a16="http://schemas.microsoft.com/office/drawing/2014/main" id="{A1885ADD-D7BE-4DA8-8FD7-110803933F75}"/>
              </a:ext>
            </a:extLst>
          </p:cNvPr>
          <p:cNvSpPr txBox="1"/>
          <p:nvPr/>
        </p:nvSpPr>
        <p:spPr>
          <a:xfrm>
            <a:off x="548236" y="2850924"/>
            <a:ext cx="2749544" cy="1077218"/>
          </a:xfrm>
          <a:prstGeom prst="rect">
            <a:avLst/>
          </a:prstGeom>
          <a:noFill/>
        </p:spPr>
        <p:txBody>
          <a:bodyPr wrap="square">
            <a:spAutoFit/>
          </a:bodyPr>
          <a:lstStyle/>
          <a:p>
            <a:r>
              <a:rPr lang="en-US" altLang="ja-JP" sz="3200" dirty="0">
                <a:latin typeface="MS UI Gothic" panose="020B0600070205080204" pitchFamily="50" charset="-128"/>
                <a:ea typeface="MS UI Gothic" panose="020B0600070205080204" pitchFamily="50" charset="-128"/>
              </a:rPr>
              <a:t>a millstone</a:t>
            </a:r>
          </a:p>
          <a:p>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milled grain</a:t>
            </a:r>
            <a:endParaRPr lang="ja-JP" altLang="en-US" sz="3200" dirty="0">
              <a:latin typeface="MS UI Gothic" panose="020B0600070205080204" pitchFamily="50" charset="-128"/>
              <a:ea typeface="MS UI Gothic" panose="020B0600070205080204" pitchFamily="50" charset="-128"/>
            </a:endParaRPr>
          </a:p>
        </p:txBody>
      </p:sp>
      <p:pic>
        <p:nvPicPr>
          <p:cNvPr id="16" name="図 15">
            <a:extLst>
              <a:ext uri="{FF2B5EF4-FFF2-40B4-BE49-F238E27FC236}">
                <a16:creationId xmlns:a16="http://schemas.microsoft.com/office/drawing/2014/main" id="{A1325557-0719-4B47-A96D-7A448A431C25}"/>
              </a:ext>
            </a:extLst>
          </p:cNvPr>
          <p:cNvPicPr>
            <a:picLocks noChangeAspect="1"/>
          </p:cNvPicPr>
          <p:nvPr/>
        </p:nvPicPr>
        <p:blipFill>
          <a:blip r:embed="rId11"/>
          <a:stretch>
            <a:fillRect/>
          </a:stretch>
        </p:blipFill>
        <p:spPr>
          <a:xfrm>
            <a:off x="126992" y="5549283"/>
            <a:ext cx="1090096" cy="1162769"/>
          </a:xfrm>
          <a:prstGeom prst="rect">
            <a:avLst/>
          </a:prstGeom>
        </p:spPr>
      </p:pic>
      <p:sp>
        <p:nvSpPr>
          <p:cNvPr id="18" name="矢印: 右 17">
            <a:extLst>
              <a:ext uri="{FF2B5EF4-FFF2-40B4-BE49-F238E27FC236}">
                <a16:creationId xmlns:a16="http://schemas.microsoft.com/office/drawing/2014/main" id="{0BA4517D-0D40-41E7-83AC-C8D836451709}"/>
              </a:ext>
            </a:extLst>
          </p:cNvPr>
          <p:cNvSpPr/>
          <p:nvPr/>
        </p:nvSpPr>
        <p:spPr>
          <a:xfrm>
            <a:off x="3145715" y="5896931"/>
            <a:ext cx="4610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638DE267-EEBE-4A19-8F05-0455A8E1B847}"/>
              </a:ext>
            </a:extLst>
          </p:cNvPr>
          <p:cNvPicPr>
            <a:picLocks noChangeAspect="1"/>
          </p:cNvPicPr>
          <p:nvPr/>
        </p:nvPicPr>
        <p:blipFill>
          <a:blip r:embed="rId12"/>
          <a:stretch>
            <a:fillRect/>
          </a:stretch>
        </p:blipFill>
        <p:spPr>
          <a:xfrm>
            <a:off x="3615115" y="5697365"/>
            <a:ext cx="1104246" cy="796557"/>
          </a:xfrm>
          <a:prstGeom prst="rect">
            <a:avLst/>
          </a:prstGeom>
        </p:spPr>
      </p:pic>
      <p:sp>
        <p:nvSpPr>
          <p:cNvPr id="20" name="テキスト ボックス 19">
            <a:extLst>
              <a:ext uri="{FF2B5EF4-FFF2-40B4-BE49-F238E27FC236}">
                <a16:creationId xmlns:a16="http://schemas.microsoft.com/office/drawing/2014/main" id="{EAFEEE4E-7A9F-4764-9247-84BD59FD5AAB}"/>
              </a:ext>
            </a:extLst>
          </p:cNvPr>
          <p:cNvSpPr txBox="1"/>
          <p:nvPr/>
        </p:nvSpPr>
        <p:spPr>
          <a:xfrm>
            <a:off x="134193" y="5028317"/>
            <a:ext cx="5233648" cy="646331"/>
          </a:xfrm>
          <a:prstGeom prst="rect">
            <a:avLst/>
          </a:prstGeom>
          <a:noFill/>
        </p:spPr>
        <p:txBody>
          <a:bodyPr wrap="square">
            <a:spAutoFit/>
          </a:bodyPr>
          <a:lstStyle/>
          <a:p>
            <a:r>
              <a:rPr lang="en-US" altLang="ja-JP" sz="3600" dirty="0" err="1">
                <a:latin typeface="MS UI Gothic" panose="020B0600070205080204" pitchFamily="50" charset="-128"/>
                <a:ea typeface="MS UI Gothic" panose="020B0600070205080204" pitchFamily="50" charset="-128"/>
              </a:rPr>
              <a:t>collar</a:t>
            </a:r>
            <a:r>
              <a:rPr lang="en-US" altLang="ja-JP" sz="3600" dirty="0" err="1">
                <a:latin typeface="MS UI Gothic" panose="020B0600070205080204" pitchFamily="50" charset="-128"/>
                <a:ea typeface="MS UI Gothic" panose="020B0600070205080204" pitchFamily="50" charset="-128"/>
                <a:sym typeface="Wingdings" panose="05000000000000000000" pitchFamily="2" charset="2"/>
              </a:rPr>
              <a:t>clothbag</a:t>
            </a: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/sack</a:t>
            </a:r>
            <a:endParaRPr lang="ja-JP" altLang="en-US" sz="3600" dirty="0">
              <a:latin typeface="MS UI Gothic" panose="020B0600070205080204" pitchFamily="50" charset="-128"/>
              <a:ea typeface="MS UI Gothic" panose="020B0600070205080204" pitchFamily="50" charset="-128"/>
            </a:endParaRPr>
          </a:p>
        </p:txBody>
      </p:sp>
      <p:pic>
        <p:nvPicPr>
          <p:cNvPr id="21" name="Picture 6">
            <a:extLst>
              <a:ext uri="{FF2B5EF4-FFF2-40B4-BE49-F238E27FC236}">
                <a16:creationId xmlns:a16="http://schemas.microsoft.com/office/drawing/2014/main" id="{59E0F1CD-D003-4F7D-A9D8-9497C342D7B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76763" y="5143525"/>
            <a:ext cx="1189047" cy="1276414"/>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C1DAEB40-9F35-4D48-A488-55DB0FEF1C91}"/>
              </a:ext>
            </a:extLst>
          </p:cNvPr>
          <p:cNvSpPr txBox="1"/>
          <p:nvPr/>
        </p:nvSpPr>
        <p:spPr>
          <a:xfrm>
            <a:off x="3478737" y="2681158"/>
            <a:ext cx="1669705" cy="1040285"/>
          </a:xfrm>
          <a:prstGeom prst="rect">
            <a:avLst/>
          </a:prstGeom>
          <a:noFill/>
        </p:spPr>
        <p:txBody>
          <a:bodyPr wrap="square" rtlCol="0">
            <a:spAutoFit/>
          </a:bodyPr>
          <a:lstStyle/>
          <a:p>
            <a:pPr>
              <a:lnSpc>
                <a:spcPct val="70000"/>
              </a:lnSpc>
            </a:pPr>
            <a:r>
              <a:rPr lang="en-US" altLang="ja-JP" sz="3200" b="1" dirty="0">
                <a:latin typeface="MS UI Gothic" panose="020B0600070205080204" pitchFamily="50" charset="-128"/>
                <a:ea typeface="MS UI Gothic" panose="020B0600070205080204" pitchFamily="50" charset="-128"/>
              </a:rPr>
              <a:t>grocery</a:t>
            </a:r>
          </a:p>
          <a:p>
            <a:pPr marL="571500" indent="-571500">
              <a:lnSpc>
                <a:spcPct val="70000"/>
              </a:lnSpc>
              <a:buFont typeface="Wingdings" panose="05000000000000000000" pitchFamily="2" charset="2"/>
              <a:buChar char="à"/>
            </a:pPr>
            <a:r>
              <a:rPr lang="en-US" altLang="ja-JP" sz="2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food</a:t>
            </a:r>
          </a:p>
          <a:p>
            <a:pPr marL="571500" indent="-571500">
              <a:lnSpc>
                <a:spcPct val="70000"/>
              </a:lnSpc>
              <a:buFont typeface="Wingdings" panose="05000000000000000000" pitchFamily="2" charset="2"/>
              <a:buChar char="à"/>
            </a:pPr>
            <a:r>
              <a:rPr lang="en-US" altLang="ja-JP" sz="2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eat</a:t>
            </a:r>
            <a:endParaRPr lang="en-US" altLang="ja-JP" sz="2800" b="1" dirty="0">
              <a:solidFill>
                <a:srgbClr val="FF0000"/>
              </a:solidFill>
              <a:latin typeface="MS UI Gothic" panose="020B0600070205080204" pitchFamily="50" charset="-128"/>
              <a:ea typeface="MS UI Gothic" panose="020B0600070205080204" pitchFamily="50" charset="-128"/>
            </a:endParaRPr>
          </a:p>
        </p:txBody>
      </p:sp>
      <p:sp>
        <p:nvSpPr>
          <p:cNvPr id="23" name="テキスト ボックス 22">
            <a:extLst>
              <a:ext uri="{FF2B5EF4-FFF2-40B4-BE49-F238E27FC236}">
                <a16:creationId xmlns:a16="http://schemas.microsoft.com/office/drawing/2014/main" id="{D6BD7B3E-960B-4434-A745-395AB9EFC5DD}"/>
              </a:ext>
            </a:extLst>
          </p:cNvPr>
          <p:cNvSpPr txBox="1"/>
          <p:nvPr/>
        </p:nvSpPr>
        <p:spPr>
          <a:xfrm>
            <a:off x="154932" y="790055"/>
            <a:ext cx="3912983" cy="1077218"/>
          </a:xfrm>
          <a:prstGeom prst="rect">
            <a:avLst/>
          </a:prstGeom>
          <a:noFill/>
        </p:spPr>
        <p:txBody>
          <a:bodyPr wrap="square">
            <a:spAutoFit/>
          </a:bodyPr>
          <a:lstStyle/>
          <a:p>
            <a:r>
              <a:rPr lang="ja-JP" altLang="en-US" sz="3200" dirty="0">
                <a:latin typeface="MS UI Gothic" panose="020B0600070205080204" pitchFamily="50" charset="-128"/>
                <a:ea typeface="MS UI Gothic" panose="020B0600070205080204" pitchFamily="50" charset="-128"/>
              </a:rPr>
              <a:t>to put a lid on the pot</a:t>
            </a:r>
            <a:endParaRPr lang="en-US" altLang="ja-JP" sz="3200" dirty="0">
              <a:latin typeface="MS UI Gothic" panose="020B0600070205080204" pitchFamily="50" charset="-128"/>
              <a:ea typeface="MS UI Gothic" panose="020B0600070205080204" pitchFamily="50" charset="-128"/>
            </a:endParaRPr>
          </a:p>
          <a:p>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storage container</a:t>
            </a:r>
            <a:endParaRPr lang="ja-JP" altLang="en-US" sz="3200" dirty="0">
              <a:latin typeface="MS UI Gothic" panose="020B0600070205080204" pitchFamily="50" charset="-128"/>
              <a:ea typeface="MS UI Gothic" panose="020B0600070205080204" pitchFamily="50" charset="-128"/>
            </a:endParaRPr>
          </a:p>
        </p:txBody>
      </p:sp>
      <p:pic>
        <p:nvPicPr>
          <p:cNvPr id="27" name="図 26">
            <a:extLst>
              <a:ext uri="{FF2B5EF4-FFF2-40B4-BE49-F238E27FC236}">
                <a16:creationId xmlns:a16="http://schemas.microsoft.com/office/drawing/2014/main" id="{322B9D0F-03F7-49B0-9878-458F3AE1B51F}"/>
              </a:ext>
            </a:extLst>
          </p:cNvPr>
          <p:cNvPicPr>
            <a:picLocks noChangeAspect="1"/>
          </p:cNvPicPr>
          <p:nvPr/>
        </p:nvPicPr>
        <p:blipFill>
          <a:blip r:embed="rId14"/>
          <a:stretch>
            <a:fillRect/>
          </a:stretch>
        </p:blipFill>
        <p:spPr>
          <a:xfrm>
            <a:off x="1535032" y="5704149"/>
            <a:ext cx="1599374" cy="739409"/>
          </a:xfrm>
          <a:prstGeom prst="rect">
            <a:avLst/>
          </a:prstGeom>
        </p:spPr>
      </p:pic>
      <p:sp>
        <p:nvSpPr>
          <p:cNvPr id="28" name="テキスト ボックス 27">
            <a:extLst>
              <a:ext uri="{FF2B5EF4-FFF2-40B4-BE49-F238E27FC236}">
                <a16:creationId xmlns:a16="http://schemas.microsoft.com/office/drawing/2014/main" id="{6BE90BD1-5649-4F99-BA5A-1FF57EE4A050}"/>
              </a:ext>
            </a:extLst>
          </p:cNvPr>
          <p:cNvSpPr txBox="1"/>
          <p:nvPr/>
        </p:nvSpPr>
        <p:spPr>
          <a:xfrm>
            <a:off x="1288070" y="6435433"/>
            <a:ext cx="6685934" cy="461665"/>
          </a:xfrm>
          <a:prstGeom prst="rect">
            <a:avLst/>
          </a:prstGeom>
          <a:noFill/>
        </p:spPr>
        <p:txBody>
          <a:bodyPr wrap="square">
            <a:spAutoFit/>
          </a:bodyPr>
          <a:lstStyle/>
          <a:p>
            <a:r>
              <a:rPr lang="ja-JP" altLang="en-US" sz="1200" dirty="0"/>
              <a:t>https://commons.wikimedia.org/wiki/File:Coffee_beans_at_Longbottom_-_Hillsboro,_Oregon.JPG</a:t>
            </a:r>
          </a:p>
          <a:p>
            <a:r>
              <a:rPr lang="ja-JP" altLang="en-US" sz="1200" dirty="0"/>
              <a:t>M.O. Stevens, CC BY-SA 3.0, via Wikimedia Commons</a:t>
            </a:r>
          </a:p>
        </p:txBody>
      </p:sp>
      <p:sp>
        <p:nvSpPr>
          <p:cNvPr id="17" name="矢印: 右 16">
            <a:extLst>
              <a:ext uri="{FF2B5EF4-FFF2-40B4-BE49-F238E27FC236}">
                <a16:creationId xmlns:a16="http://schemas.microsoft.com/office/drawing/2014/main" id="{5E93E6BC-6ED7-4BE0-AA25-A993ED1B3AC3}"/>
              </a:ext>
            </a:extLst>
          </p:cNvPr>
          <p:cNvSpPr/>
          <p:nvPr/>
        </p:nvSpPr>
        <p:spPr>
          <a:xfrm>
            <a:off x="1097689" y="5896931"/>
            <a:ext cx="4959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C38AA463-07D5-459D-BE15-33CF778F84D5}"/>
              </a:ext>
            </a:extLst>
          </p:cNvPr>
          <p:cNvPicPr>
            <a:picLocks noChangeAspect="1"/>
          </p:cNvPicPr>
          <p:nvPr/>
        </p:nvPicPr>
        <p:blipFill>
          <a:blip r:embed="rId15"/>
          <a:stretch>
            <a:fillRect/>
          </a:stretch>
        </p:blipFill>
        <p:spPr>
          <a:xfrm>
            <a:off x="8173585" y="1030718"/>
            <a:ext cx="895350" cy="1543050"/>
          </a:xfrm>
          <a:prstGeom prst="rect">
            <a:avLst/>
          </a:prstGeom>
        </p:spPr>
      </p:pic>
      <p:sp>
        <p:nvSpPr>
          <p:cNvPr id="32" name="矢印: 右 31">
            <a:extLst>
              <a:ext uri="{FF2B5EF4-FFF2-40B4-BE49-F238E27FC236}">
                <a16:creationId xmlns:a16="http://schemas.microsoft.com/office/drawing/2014/main" id="{4CD0E649-A842-4064-A0EA-AFD6363380B5}"/>
              </a:ext>
            </a:extLst>
          </p:cNvPr>
          <p:cNvSpPr/>
          <p:nvPr/>
        </p:nvSpPr>
        <p:spPr>
          <a:xfrm rot="1876769">
            <a:off x="3041949" y="2817726"/>
            <a:ext cx="4959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AB7EA5C1-FA0B-4D09-8979-9406FEF64B4C}"/>
              </a:ext>
            </a:extLst>
          </p:cNvPr>
          <p:cNvSpPr/>
          <p:nvPr/>
        </p:nvSpPr>
        <p:spPr>
          <a:xfrm rot="20229722">
            <a:off x="3041949" y="3746654"/>
            <a:ext cx="4959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E23FFA4E-7D2C-472C-BCF0-4A5628BD29B7}"/>
              </a:ext>
            </a:extLst>
          </p:cNvPr>
          <p:cNvSpPr/>
          <p:nvPr/>
        </p:nvSpPr>
        <p:spPr>
          <a:xfrm rot="16200000">
            <a:off x="3208717" y="4120038"/>
            <a:ext cx="133204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48" name="図 2047">
            <a:extLst>
              <a:ext uri="{FF2B5EF4-FFF2-40B4-BE49-F238E27FC236}">
                <a16:creationId xmlns:a16="http://schemas.microsoft.com/office/drawing/2014/main" id="{AC735B4B-9B07-41FC-927C-FF2CF6921C0B}"/>
              </a:ext>
            </a:extLst>
          </p:cNvPr>
          <p:cNvPicPr>
            <a:picLocks noChangeAspect="1"/>
          </p:cNvPicPr>
          <p:nvPr/>
        </p:nvPicPr>
        <p:blipFill>
          <a:blip r:embed="rId16"/>
          <a:stretch>
            <a:fillRect/>
          </a:stretch>
        </p:blipFill>
        <p:spPr>
          <a:xfrm>
            <a:off x="6894081" y="4533466"/>
            <a:ext cx="2029011" cy="1947384"/>
          </a:xfrm>
          <a:prstGeom prst="rect">
            <a:avLst/>
          </a:prstGeom>
        </p:spPr>
      </p:pic>
      <p:sp>
        <p:nvSpPr>
          <p:cNvPr id="39" name="テキスト ボックス 38">
            <a:extLst>
              <a:ext uri="{FF2B5EF4-FFF2-40B4-BE49-F238E27FC236}">
                <a16:creationId xmlns:a16="http://schemas.microsoft.com/office/drawing/2014/main" id="{9ECC6552-2475-41D4-A1E1-24C76FE37770}"/>
              </a:ext>
            </a:extLst>
          </p:cNvPr>
          <p:cNvSpPr txBox="1"/>
          <p:nvPr/>
        </p:nvSpPr>
        <p:spPr>
          <a:xfrm>
            <a:off x="5329399" y="3345913"/>
            <a:ext cx="3625034" cy="1298817"/>
          </a:xfrm>
          <a:prstGeom prst="rect">
            <a:avLst/>
          </a:prstGeom>
          <a:noFill/>
        </p:spPr>
        <p:txBody>
          <a:bodyPr wrap="square" rtlCol="0">
            <a:spAutoFit/>
          </a:bodyPr>
          <a:lstStyle/>
          <a:p>
            <a:pPr>
              <a:lnSpc>
                <a:spcPct val="70000"/>
              </a:lnSpc>
            </a:pPr>
            <a:r>
              <a:rPr lang="en-US" altLang="ja-JP" sz="3600" b="1" dirty="0">
                <a:latin typeface="MS UI Gothic" panose="020B0600070205080204" pitchFamily="50" charset="-128"/>
                <a:ea typeface="MS UI Gothic" panose="020B0600070205080204" pitchFamily="50" charset="-128"/>
              </a:rPr>
              <a:t>to swallow </a:t>
            </a:r>
            <a:r>
              <a:rPr lang="en-US" altLang="ja-JP" sz="3200" b="1" dirty="0">
                <a:latin typeface="MS UI Gothic" panose="020B0600070205080204" pitchFamily="50" charset="-128"/>
                <a:ea typeface="MS UI Gothic" panose="020B0600070205080204" pitchFamily="50" charset="-128"/>
              </a:rPr>
              <a:t>without</a:t>
            </a:r>
            <a:r>
              <a:rPr lang="en-US" altLang="ja-JP" sz="3600" b="1" dirty="0">
                <a:latin typeface="MS UI Gothic" panose="020B0600070205080204" pitchFamily="50" charset="-128"/>
                <a:ea typeface="MS UI Gothic" panose="020B0600070205080204" pitchFamily="50" charset="-128"/>
              </a:rPr>
              <a:t> chewing</a:t>
            </a:r>
          </a:p>
          <a:p>
            <a:pPr marL="571500" indent="-571500">
              <a:lnSpc>
                <a:spcPct val="70000"/>
              </a:lnSpc>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drink</a:t>
            </a:r>
            <a:endParaRPr lang="en-US" altLang="ja-JP" sz="4000" b="1" dirty="0">
              <a:solidFill>
                <a:srgbClr val="FF0000"/>
              </a:solidFill>
              <a:latin typeface="MS UI Gothic" panose="020B0600070205080204" pitchFamily="50" charset="-128"/>
              <a:ea typeface="MS UI Gothic" panose="020B0600070205080204" pitchFamily="50" charset="-128"/>
            </a:endParaRPr>
          </a:p>
        </p:txBody>
      </p:sp>
      <p:sp>
        <p:nvSpPr>
          <p:cNvPr id="40" name="矢印: 右 39">
            <a:extLst>
              <a:ext uri="{FF2B5EF4-FFF2-40B4-BE49-F238E27FC236}">
                <a16:creationId xmlns:a16="http://schemas.microsoft.com/office/drawing/2014/main" id="{4A0D50BC-8C66-4D3D-B1A2-D2A90C9581BD}"/>
              </a:ext>
            </a:extLst>
          </p:cNvPr>
          <p:cNvSpPr/>
          <p:nvPr/>
        </p:nvSpPr>
        <p:spPr>
          <a:xfrm rot="4926727">
            <a:off x="6224411" y="2812382"/>
            <a:ext cx="490143" cy="579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BD401161-E25F-4AF0-9368-0E3920E51377}"/>
              </a:ext>
            </a:extLst>
          </p:cNvPr>
          <p:cNvSpPr/>
          <p:nvPr/>
        </p:nvSpPr>
        <p:spPr>
          <a:xfrm rot="208301">
            <a:off x="4855600" y="3683200"/>
            <a:ext cx="490143" cy="579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255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94CA1B9-F687-45F4-8262-5AB9E27BADA1}"/>
              </a:ext>
            </a:extLst>
          </p:cNvPr>
          <p:cNvPicPr>
            <a:picLocks noChangeAspect="1"/>
          </p:cNvPicPr>
          <p:nvPr/>
        </p:nvPicPr>
        <p:blipFill>
          <a:blip r:embed="rId2"/>
          <a:stretch>
            <a:fillRect/>
          </a:stretch>
        </p:blipFill>
        <p:spPr>
          <a:xfrm>
            <a:off x="0" y="22870"/>
            <a:ext cx="9144000" cy="470458"/>
          </a:xfrm>
          <a:prstGeom prst="rect">
            <a:avLst/>
          </a:prstGeom>
        </p:spPr>
      </p:pic>
      <p:pic>
        <p:nvPicPr>
          <p:cNvPr id="4" name="図 3">
            <a:extLst>
              <a:ext uri="{FF2B5EF4-FFF2-40B4-BE49-F238E27FC236}">
                <a16:creationId xmlns:a16="http://schemas.microsoft.com/office/drawing/2014/main" id="{284C6A76-2E11-40EC-87E4-8B74D86FE6D0}"/>
              </a:ext>
            </a:extLst>
          </p:cNvPr>
          <p:cNvPicPr>
            <a:picLocks noChangeAspect="1"/>
          </p:cNvPicPr>
          <p:nvPr/>
        </p:nvPicPr>
        <p:blipFill>
          <a:blip r:embed="rId3"/>
          <a:stretch>
            <a:fillRect/>
          </a:stretch>
        </p:blipFill>
        <p:spPr>
          <a:xfrm>
            <a:off x="0" y="965272"/>
            <a:ext cx="9144000" cy="469580"/>
          </a:xfrm>
          <a:prstGeom prst="rect">
            <a:avLst/>
          </a:prstGeom>
        </p:spPr>
      </p:pic>
      <p:pic>
        <p:nvPicPr>
          <p:cNvPr id="6" name="図 5">
            <a:extLst>
              <a:ext uri="{FF2B5EF4-FFF2-40B4-BE49-F238E27FC236}">
                <a16:creationId xmlns:a16="http://schemas.microsoft.com/office/drawing/2014/main" id="{6F2EC0B9-5EC6-476D-B0FE-EB2530281341}"/>
              </a:ext>
            </a:extLst>
          </p:cNvPr>
          <p:cNvPicPr>
            <a:picLocks noChangeAspect="1"/>
          </p:cNvPicPr>
          <p:nvPr/>
        </p:nvPicPr>
        <p:blipFill>
          <a:blip r:embed="rId4"/>
          <a:stretch>
            <a:fillRect/>
          </a:stretch>
        </p:blipFill>
        <p:spPr>
          <a:xfrm>
            <a:off x="0" y="493328"/>
            <a:ext cx="9144000" cy="478564"/>
          </a:xfrm>
          <a:prstGeom prst="rect">
            <a:avLst/>
          </a:prstGeom>
        </p:spPr>
      </p:pic>
      <p:pic>
        <p:nvPicPr>
          <p:cNvPr id="8" name="図 7">
            <a:extLst>
              <a:ext uri="{FF2B5EF4-FFF2-40B4-BE49-F238E27FC236}">
                <a16:creationId xmlns:a16="http://schemas.microsoft.com/office/drawing/2014/main" id="{91C3C8C1-280D-46BD-B4B0-8EDA41A587FE}"/>
              </a:ext>
            </a:extLst>
          </p:cNvPr>
          <p:cNvPicPr>
            <a:picLocks noChangeAspect="1"/>
          </p:cNvPicPr>
          <p:nvPr/>
        </p:nvPicPr>
        <p:blipFill>
          <a:blip r:embed="rId5"/>
          <a:stretch>
            <a:fillRect/>
          </a:stretch>
        </p:blipFill>
        <p:spPr>
          <a:xfrm>
            <a:off x="2379280" y="2059313"/>
            <a:ext cx="1581150" cy="809625"/>
          </a:xfrm>
          <a:prstGeom prst="rect">
            <a:avLst/>
          </a:prstGeom>
        </p:spPr>
      </p:pic>
      <p:pic>
        <p:nvPicPr>
          <p:cNvPr id="8194" name="Picture 2" descr="土鍋のイラスト（鍋と蓋）">
            <a:extLst>
              <a:ext uri="{FF2B5EF4-FFF2-40B4-BE49-F238E27FC236}">
                <a16:creationId xmlns:a16="http://schemas.microsoft.com/office/drawing/2014/main" id="{A4F01A55-1DFC-42F8-ADD1-C5C4357ADF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69" y="1861040"/>
            <a:ext cx="1233881" cy="1473290"/>
          </a:xfrm>
          <a:prstGeom prst="rect">
            <a:avLst/>
          </a:prstGeom>
          <a:noFill/>
          <a:extLst>
            <a:ext uri="{909E8E84-426E-40DD-AFC4-6F175D3DCCD1}">
              <a14:hiddenFill xmlns:a14="http://schemas.microsoft.com/office/drawing/2010/main">
                <a:solidFill>
                  <a:srgbClr val="FFFFFF"/>
                </a:solidFill>
              </a14:hiddenFill>
            </a:ext>
          </a:extLst>
        </p:spPr>
      </p:pic>
      <p:sp>
        <p:nvSpPr>
          <p:cNvPr id="12" name="矢印: 右 11">
            <a:extLst>
              <a:ext uri="{FF2B5EF4-FFF2-40B4-BE49-F238E27FC236}">
                <a16:creationId xmlns:a16="http://schemas.microsoft.com/office/drawing/2014/main" id="{436D4B65-E1E3-4BD3-AFFA-D7094D6BF4D9}"/>
              </a:ext>
            </a:extLst>
          </p:cNvPr>
          <p:cNvSpPr/>
          <p:nvPr/>
        </p:nvSpPr>
        <p:spPr>
          <a:xfrm>
            <a:off x="1686639" y="2271358"/>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6" name="Picture 4" descr="石臼のイラスト">
            <a:extLst>
              <a:ext uri="{FF2B5EF4-FFF2-40B4-BE49-F238E27FC236}">
                <a16:creationId xmlns:a16="http://schemas.microsoft.com/office/drawing/2014/main" id="{A7ABDC1E-52CE-411F-9905-AC084ED039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90" y="3287234"/>
            <a:ext cx="1898878" cy="1898878"/>
          </a:xfrm>
          <a:prstGeom prst="rect">
            <a:avLst/>
          </a:prstGeom>
          <a:noFill/>
          <a:extLst>
            <a:ext uri="{909E8E84-426E-40DD-AFC4-6F175D3DCCD1}">
              <a14:hiddenFill xmlns:a14="http://schemas.microsoft.com/office/drawing/2010/main">
                <a:solidFill>
                  <a:srgbClr val="FFFFFF"/>
                </a:solidFill>
              </a14:hiddenFill>
            </a:ext>
          </a:extLst>
        </p:spPr>
      </p:pic>
      <p:sp>
        <p:nvSpPr>
          <p:cNvPr id="14" name="矢印: 右 13">
            <a:extLst>
              <a:ext uri="{FF2B5EF4-FFF2-40B4-BE49-F238E27FC236}">
                <a16:creationId xmlns:a16="http://schemas.microsoft.com/office/drawing/2014/main" id="{47388067-12EB-4334-A26B-AB9CEBAB9628}"/>
              </a:ext>
            </a:extLst>
          </p:cNvPr>
          <p:cNvSpPr/>
          <p:nvPr/>
        </p:nvSpPr>
        <p:spPr>
          <a:xfrm>
            <a:off x="1813839" y="4013072"/>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A45DF10A-88B1-40EE-9210-719EF51303BE}"/>
              </a:ext>
            </a:extLst>
          </p:cNvPr>
          <p:cNvPicPr>
            <a:picLocks noChangeAspect="1"/>
          </p:cNvPicPr>
          <p:nvPr/>
        </p:nvPicPr>
        <p:blipFill>
          <a:blip r:embed="rId8"/>
          <a:stretch>
            <a:fillRect/>
          </a:stretch>
        </p:blipFill>
        <p:spPr>
          <a:xfrm>
            <a:off x="2450753" y="3751733"/>
            <a:ext cx="1262545" cy="1311105"/>
          </a:xfrm>
          <a:prstGeom prst="rect">
            <a:avLst/>
          </a:prstGeom>
        </p:spPr>
      </p:pic>
      <p:sp>
        <p:nvSpPr>
          <p:cNvPr id="17" name="テキスト ボックス 16">
            <a:extLst>
              <a:ext uri="{FF2B5EF4-FFF2-40B4-BE49-F238E27FC236}">
                <a16:creationId xmlns:a16="http://schemas.microsoft.com/office/drawing/2014/main" id="{BF5E9FC9-F201-4D92-9DBC-C182B852C6F6}"/>
              </a:ext>
            </a:extLst>
          </p:cNvPr>
          <p:cNvSpPr txBox="1"/>
          <p:nvPr/>
        </p:nvSpPr>
        <p:spPr>
          <a:xfrm>
            <a:off x="588635" y="3232231"/>
            <a:ext cx="4794093" cy="584775"/>
          </a:xfrm>
          <a:prstGeom prst="rect">
            <a:avLst/>
          </a:prstGeom>
          <a:noFill/>
        </p:spPr>
        <p:txBody>
          <a:bodyPr wrap="square">
            <a:spAutoFit/>
          </a:bodyPr>
          <a:lstStyle/>
          <a:p>
            <a:r>
              <a:rPr lang="en-US" altLang="ja-JP" sz="3200" dirty="0">
                <a:latin typeface="MS UI Gothic" panose="020B0600070205080204" pitchFamily="50" charset="-128"/>
                <a:ea typeface="MS UI Gothic" panose="020B0600070205080204" pitchFamily="50" charset="-128"/>
              </a:rPr>
              <a:t>a millstone </a:t>
            </a: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milled grain</a:t>
            </a:r>
            <a:endParaRPr lang="ja-JP" altLang="en-US" sz="3200" dirty="0">
              <a:latin typeface="MS UI Gothic" panose="020B0600070205080204" pitchFamily="50" charset="-128"/>
              <a:ea typeface="MS UI Gothic" panose="020B0600070205080204" pitchFamily="50" charset="-128"/>
            </a:endParaRPr>
          </a:p>
        </p:txBody>
      </p:sp>
      <p:pic>
        <p:nvPicPr>
          <p:cNvPr id="16" name="図 15">
            <a:extLst>
              <a:ext uri="{FF2B5EF4-FFF2-40B4-BE49-F238E27FC236}">
                <a16:creationId xmlns:a16="http://schemas.microsoft.com/office/drawing/2014/main" id="{83C3AD4E-333C-49A3-8837-7A57111FCE85}"/>
              </a:ext>
            </a:extLst>
          </p:cNvPr>
          <p:cNvPicPr>
            <a:picLocks noChangeAspect="1"/>
          </p:cNvPicPr>
          <p:nvPr/>
        </p:nvPicPr>
        <p:blipFill>
          <a:blip r:embed="rId9"/>
          <a:stretch>
            <a:fillRect/>
          </a:stretch>
        </p:blipFill>
        <p:spPr>
          <a:xfrm>
            <a:off x="115009" y="5259741"/>
            <a:ext cx="1381209" cy="1473290"/>
          </a:xfrm>
          <a:prstGeom prst="rect">
            <a:avLst/>
          </a:prstGeom>
        </p:spPr>
      </p:pic>
      <p:sp>
        <p:nvSpPr>
          <p:cNvPr id="25" name="矢印: 右 24">
            <a:extLst>
              <a:ext uri="{FF2B5EF4-FFF2-40B4-BE49-F238E27FC236}">
                <a16:creationId xmlns:a16="http://schemas.microsoft.com/office/drawing/2014/main" id="{4A04B026-8552-414C-B1F5-F62AAFA11BB3}"/>
              </a:ext>
            </a:extLst>
          </p:cNvPr>
          <p:cNvSpPr/>
          <p:nvPr/>
        </p:nvSpPr>
        <p:spPr>
          <a:xfrm>
            <a:off x="1246116" y="5843872"/>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B2EA2AA9-3EAF-4019-882F-95B7FA95BD29}"/>
              </a:ext>
            </a:extLst>
          </p:cNvPr>
          <p:cNvSpPr/>
          <p:nvPr/>
        </p:nvSpPr>
        <p:spPr>
          <a:xfrm>
            <a:off x="3749458" y="5819156"/>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1BE82165-9C22-4C0B-B40C-496D1C3B5A10}"/>
              </a:ext>
            </a:extLst>
          </p:cNvPr>
          <p:cNvPicPr>
            <a:picLocks noChangeAspect="1"/>
          </p:cNvPicPr>
          <p:nvPr/>
        </p:nvPicPr>
        <p:blipFill>
          <a:blip r:embed="rId10"/>
          <a:stretch>
            <a:fillRect/>
          </a:stretch>
        </p:blipFill>
        <p:spPr>
          <a:xfrm>
            <a:off x="4408610" y="5766845"/>
            <a:ext cx="974118" cy="702688"/>
          </a:xfrm>
          <a:prstGeom prst="rect">
            <a:avLst/>
          </a:prstGeom>
        </p:spPr>
      </p:pic>
      <p:sp>
        <p:nvSpPr>
          <p:cNvPr id="29" name="テキスト ボックス 28">
            <a:extLst>
              <a:ext uri="{FF2B5EF4-FFF2-40B4-BE49-F238E27FC236}">
                <a16:creationId xmlns:a16="http://schemas.microsoft.com/office/drawing/2014/main" id="{EABAED41-9711-4111-9629-04885B495A58}"/>
              </a:ext>
            </a:extLst>
          </p:cNvPr>
          <p:cNvSpPr txBox="1"/>
          <p:nvPr/>
        </p:nvSpPr>
        <p:spPr>
          <a:xfrm>
            <a:off x="1638616" y="4957159"/>
            <a:ext cx="5748259" cy="646331"/>
          </a:xfrm>
          <a:prstGeom prst="rect">
            <a:avLst/>
          </a:prstGeom>
          <a:noFill/>
        </p:spPr>
        <p:txBody>
          <a:bodyPr wrap="square">
            <a:spAutoFit/>
          </a:bodyPr>
          <a:lstStyle/>
          <a:p>
            <a:r>
              <a:rPr lang="en-US" altLang="ja-JP" sz="3600" dirty="0">
                <a:latin typeface="MS UI Gothic" panose="020B0600070205080204" pitchFamily="50" charset="-128"/>
                <a:ea typeface="MS UI Gothic" panose="020B0600070205080204" pitchFamily="50" charset="-128"/>
              </a:rPr>
              <a:t>a collar </a:t>
            </a: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cloth  bag/sack</a:t>
            </a:r>
            <a:endParaRPr lang="ja-JP" altLang="en-US" sz="3600" dirty="0">
              <a:latin typeface="MS UI Gothic" panose="020B0600070205080204" pitchFamily="50" charset="-128"/>
              <a:ea typeface="MS UI Gothic" panose="020B0600070205080204" pitchFamily="50" charset="-128"/>
            </a:endParaRPr>
          </a:p>
        </p:txBody>
      </p:sp>
      <p:sp>
        <p:nvSpPr>
          <p:cNvPr id="31" name="テキスト ボックス 30">
            <a:extLst>
              <a:ext uri="{FF2B5EF4-FFF2-40B4-BE49-F238E27FC236}">
                <a16:creationId xmlns:a16="http://schemas.microsoft.com/office/drawing/2014/main" id="{D8840841-4664-4F07-8212-F428CA7AA8E4}"/>
              </a:ext>
            </a:extLst>
          </p:cNvPr>
          <p:cNvSpPr txBox="1"/>
          <p:nvPr/>
        </p:nvSpPr>
        <p:spPr>
          <a:xfrm>
            <a:off x="2377226" y="6360013"/>
            <a:ext cx="6685934" cy="461665"/>
          </a:xfrm>
          <a:prstGeom prst="rect">
            <a:avLst/>
          </a:prstGeom>
          <a:noFill/>
        </p:spPr>
        <p:txBody>
          <a:bodyPr wrap="square">
            <a:spAutoFit/>
          </a:bodyPr>
          <a:lstStyle/>
          <a:p>
            <a:r>
              <a:rPr lang="ja-JP" altLang="en-US" sz="1200" dirty="0"/>
              <a:t>https://commons.wikimedia.org/wiki/File:Coffee_beans_at_Longbottom_-_Hillsboro,_Oregon.JPG</a:t>
            </a:r>
          </a:p>
          <a:p>
            <a:r>
              <a:rPr lang="ja-JP" altLang="en-US" sz="1200" dirty="0"/>
              <a:t>M.O. Stevens, CC BY-SA 3.0 &lt;https://creativecommons.org/licenses/by-sa/3.0&gt;, via Wikimedia Commons</a:t>
            </a:r>
          </a:p>
        </p:txBody>
      </p:sp>
      <p:pic>
        <p:nvPicPr>
          <p:cNvPr id="8198" name="Picture 6">
            <a:extLst>
              <a:ext uri="{FF2B5EF4-FFF2-40B4-BE49-F238E27FC236}">
                <a16:creationId xmlns:a16="http://schemas.microsoft.com/office/drawing/2014/main" id="{358251A4-1A46-44E8-92B3-9A8AAFDBAA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15657" y="4534580"/>
            <a:ext cx="1641828" cy="1762464"/>
          </a:xfrm>
          <a:prstGeom prst="rect">
            <a:avLst/>
          </a:prstGeom>
          <a:noFill/>
          <a:extLst>
            <a:ext uri="{909E8E84-426E-40DD-AFC4-6F175D3DCCD1}">
              <a14:hiddenFill xmlns:a14="http://schemas.microsoft.com/office/drawing/2010/main">
                <a:solidFill>
                  <a:srgbClr val="FFFFFF"/>
                </a:solidFill>
              </a14:hiddenFill>
            </a:ext>
          </a:extLst>
        </p:spPr>
      </p:pic>
      <p:sp>
        <p:nvSpPr>
          <p:cNvPr id="33" name="矢印: 右 32">
            <a:extLst>
              <a:ext uri="{FF2B5EF4-FFF2-40B4-BE49-F238E27FC236}">
                <a16:creationId xmlns:a16="http://schemas.microsoft.com/office/drawing/2014/main" id="{341FF1F8-E914-4310-AACD-1C802C54C00A}"/>
              </a:ext>
            </a:extLst>
          </p:cNvPr>
          <p:cNvSpPr/>
          <p:nvPr/>
        </p:nvSpPr>
        <p:spPr>
          <a:xfrm rot="4654103">
            <a:off x="5588166" y="1877184"/>
            <a:ext cx="42956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2BF2419B-AB93-4E05-BD1A-A1A781174C59}"/>
              </a:ext>
            </a:extLst>
          </p:cNvPr>
          <p:cNvSpPr/>
          <p:nvPr/>
        </p:nvSpPr>
        <p:spPr>
          <a:xfrm rot="19687220">
            <a:off x="4720013" y="2734540"/>
            <a:ext cx="73475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451451DA-2E68-40CA-AD50-66BBB400F6CE}"/>
              </a:ext>
            </a:extLst>
          </p:cNvPr>
          <p:cNvSpPr/>
          <p:nvPr/>
        </p:nvSpPr>
        <p:spPr>
          <a:xfrm rot="15022988">
            <a:off x="6042520" y="4386914"/>
            <a:ext cx="108654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descr="アイコン&#10;&#10;自動的に生成された説明">
            <a:extLst>
              <a:ext uri="{FF2B5EF4-FFF2-40B4-BE49-F238E27FC236}">
                <a16:creationId xmlns:a16="http://schemas.microsoft.com/office/drawing/2014/main" id="{196A3B03-9809-4A41-A2E2-23D8F833B9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30335" y="1637081"/>
            <a:ext cx="1955975" cy="1955975"/>
          </a:xfrm>
          <a:prstGeom prst="rect">
            <a:avLst/>
          </a:prstGeom>
        </p:spPr>
      </p:pic>
      <p:sp>
        <p:nvSpPr>
          <p:cNvPr id="36" name="テキスト ボックス 35">
            <a:extLst>
              <a:ext uri="{FF2B5EF4-FFF2-40B4-BE49-F238E27FC236}">
                <a16:creationId xmlns:a16="http://schemas.microsoft.com/office/drawing/2014/main" id="{6F1125D2-7882-4846-B5FA-FEA62C67684E}"/>
              </a:ext>
            </a:extLst>
          </p:cNvPr>
          <p:cNvSpPr txBox="1"/>
          <p:nvPr/>
        </p:nvSpPr>
        <p:spPr>
          <a:xfrm>
            <a:off x="5420163" y="2231477"/>
            <a:ext cx="2299423" cy="1865126"/>
          </a:xfrm>
          <a:prstGeom prst="rect">
            <a:avLst/>
          </a:prstGeom>
          <a:noFill/>
        </p:spPr>
        <p:txBody>
          <a:bodyPr wrap="square" rtlCol="0">
            <a:spAutoFit/>
          </a:bodyPr>
          <a:lstStyle/>
          <a:p>
            <a:pPr>
              <a:lnSpc>
                <a:spcPct val="90000"/>
              </a:lnSpc>
            </a:pPr>
            <a:r>
              <a:rPr lang="en-US" altLang="ja-JP" sz="4000" b="1" dirty="0">
                <a:latin typeface="MS UI Gothic" panose="020B0600070205080204" pitchFamily="50" charset="-128"/>
                <a:ea typeface="MS UI Gothic" panose="020B0600070205080204" pitchFamily="50" charset="-128"/>
              </a:rPr>
              <a:t>grocery</a:t>
            </a:r>
          </a:p>
          <a:p>
            <a:pPr marL="571500" indent="-571500">
              <a:lnSpc>
                <a:spcPct val="9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food</a:t>
            </a:r>
          </a:p>
          <a:p>
            <a:pPr marL="571500" indent="-571500">
              <a:lnSpc>
                <a:spcPct val="9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eat</a:t>
            </a:r>
            <a:endParaRPr lang="en-US" altLang="ja-JP" sz="4400" b="1" dirty="0">
              <a:solidFill>
                <a:srgbClr val="FF0000"/>
              </a:solidFill>
              <a:latin typeface="MS UI Gothic" panose="020B0600070205080204" pitchFamily="50" charset="-128"/>
              <a:ea typeface="MS UI Gothic" panose="020B0600070205080204" pitchFamily="50" charset="-128"/>
            </a:endParaRPr>
          </a:p>
        </p:txBody>
      </p:sp>
      <p:sp>
        <p:nvSpPr>
          <p:cNvPr id="11" name="テキスト ボックス 10">
            <a:extLst>
              <a:ext uri="{FF2B5EF4-FFF2-40B4-BE49-F238E27FC236}">
                <a16:creationId xmlns:a16="http://schemas.microsoft.com/office/drawing/2014/main" id="{B549BE98-D79E-4127-8CF0-DA260A1E719E}"/>
              </a:ext>
            </a:extLst>
          </p:cNvPr>
          <p:cNvSpPr txBox="1"/>
          <p:nvPr/>
        </p:nvSpPr>
        <p:spPr>
          <a:xfrm>
            <a:off x="115009" y="1309297"/>
            <a:ext cx="7643284" cy="584775"/>
          </a:xfrm>
          <a:prstGeom prst="rect">
            <a:avLst/>
          </a:prstGeom>
          <a:noFill/>
        </p:spPr>
        <p:txBody>
          <a:bodyPr wrap="square">
            <a:spAutoFit/>
          </a:bodyPr>
          <a:lstStyle/>
          <a:p>
            <a:r>
              <a:rPr lang="ja-JP" altLang="en-US" sz="3200" dirty="0">
                <a:latin typeface="MS UI Gothic" panose="020B0600070205080204" pitchFamily="50" charset="-128"/>
                <a:ea typeface="MS UI Gothic" panose="020B0600070205080204" pitchFamily="50" charset="-128"/>
              </a:rPr>
              <a:t>to put a lid on the pot </a:t>
            </a: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storage container</a:t>
            </a:r>
            <a:endParaRPr lang="ja-JP" altLang="en-US" sz="3200" dirty="0">
              <a:latin typeface="MS UI Gothic" panose="020B0600070205080204" pitchFamily="50" charset="-128"/>
              <a:ea typeface="MS UI Gothic" panose="020B0600070205080204" pitchFamily="50" charset="-128"/>
            </a:endParaRPr>
          </a:p>
        </p:txBody>
      </p:sp>
      <p:pic>
        <p:nvPicPr>
          <p:cNvPr id="40" name="図 39">
            <a:extLst>
              <a:ext uri="{FF2B5EF4-FFF2-40B4-BE49-F238E27FC236}">
                <a16:creationId xmlns:a16="http://schemas.microsoft.com/office/drawing/2014/main" id="{4A8976DB-9FCD-4F9C-B95A-E34FA0E02C3B}"/>
              </a:ext>
            </a:extLst>
          </p:cNvPr>
          <p:cNvPicPr>
            <a:picLocks noChangeAspect="1"/>
          </p:cNvPicPr>
          <p:nvPr/>
        </p:nvPicPr>
        <p:blipFill>
          <a:blip r:embed="rId13"/>
          <a:stretch>
            <a:fillRect/>
          </a:stretch>
        </p:blipFill>
        <p:spPr>
          <a:xfrm>
            <a:off x="1809569" y="5486786"/>
            <a:ext cx="1898878" cy="873227"/>
          </a:xfrm>
          <a:prstGeom prst="rect">
            <a:avLst/>
          </a:prstGeom>
        </p:spPr>
      </p:pic>
      <p:cxnSp>
        <p:nvCxnSpPr>
          <p:cNvPr id="41" name="直線コネクタ 40">
            <a:extLst>
              <a:ext uri="{FF2B5EF4-FFF2-40B4-BE49-F238E27FC236}">
                <a16:creationId xmlns:a16="http://schemas.microsoft.com/office/drawing/2014/main" id="{A9174091-C0C2-4D60-BC2D-CCA7C4718484}"/>
              </a:ext>
            </a:extLst>
          </p:cNvPr>
          <p:cNvCxnSpPr>
            <a:cxnSpLocks/>
          </p:cNvCxnSpPr>
          <p:nvPr/>
        </p:nvCxnSpPr>
        <p:spPr>
          <a:xfrm>
            <a:off x="2396150" y="5656112"/>
            <a:ext cx="653144" cy="5599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02DBD4B-6416-4C10-B617-3A9BDA5FF553}"/>
              </a:ext>
            </a:extLst>
          </p:cNvPr>
          <p:cNvCxnSpPr>
            <a:cxnSpLocks/>
          </p:cNvCxnSpPr>
          <p:nvPr/>
        </p:nvCxnSpPr>
        <p:spPr>
          <a:xfrm flipH="1">
            <a:off x="2689839" y="5656112"/>
            <a:ext cx="388483" cy="27995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492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DB51169-CF62-4414-BDE0-4873EC5322FE}"/>
              </a:ext>
            </a:extLst>
          </p:cNvPr>
          <p:cNvPicPr>
            <a:picLocks noChangeAspect="1"/>
          </p:cNvPicPr>
          <p:nvPr/>
        </p:nvPicPr>
        <p:blipFill>
          <a:blip r:embed="rId2"/>
          <a:stretch>
            <a:fillRect/>
          </a:stretch>
        </p:blipFill>
        <p:spPr>
          <a:xfrm>
            <a:off x="0" y="-6625"/>
            <a:ext cx="9144000" cy="470458"/>
          </a:xfrm>
          <a:prstGeom prst="rect">
            <a:avLst/>
          </a:prstGeom>
        </p:spPr>
      </p:pic>
      <p:pic>
        <p:nvPicPr>
          <p:cNvPr id="4" name="図 3">
            <a:extLst>
              <a:ext uri="{FF2B5EF4-FFF2-40B4-BE49-F238E27FC236}">
                <a16:creationId xmlns:a16="http://schemas.microsoft.com/office/drawing/2014/main" id="{745CBBC9-03F6-45DC-83AE-9752ACFC2600}"/>
              </a:ext>
            </a:extLst>
          </p:cNvPr>
          <p:cNvPicPr>
            <a:picLocks noChangeAspect="1"/>
          </p:cNvPicPr>
          <p:nvPr/>
        </p:nvPicPr>
        <p:blipFill>
          <a:blip r:embed="rId3"/>
          <a:stretch>
            <a:fillRect/>
          </a:stretch>
        </p:blipFill>
        <p:spPr>
          <a:xfrm>
            <a:off x="-14514" y="434805"/>
            <a:ext cx="9144000" cy="469142"/>
          </a:xfrm>
          <a:prstGeom prst="rect">
            <a:avLst/>
          </a:prstGeom>
        </p:spPr>
      </p:pic>
      <p:pic>
        <p:nvPicPr>
          <p:cNvPr id="5" name="図 4">
            <a:extLst>
              <a:ext uri="{FF2B5EF4-FFF2-40B4-BE49-F238E27FC236}">
                <a16:creationId xmlns:a16="http://schemas.microsoft.com/office/drawing/2014/main" id="{2A5F2FCC-B2EB-4215-957E-FDF810AAB434}"/>
              </a:ext>
            </a:extLst>
          </p:cNvPr>
          <p:cNvPicPr>
            <a:picLocks noChangeAspect="1"/>
          </p:cNvPicPr>
          <p:nvPr/>
        </p:nvPicPr>
        <p:blipFill>
          <a:blip r:embed="rId4"/>
          <a:stretch>
            <a:fillRect/>
          </a:stretch>
        </p:blipFill>
        <p:spPr>
          <a:xfrm>
            <a:off x="2037115" y="1223266"/>
            <a:ext cx="1612311" cy="1147222"/>
          </a:xfrm>
          <a:prstGeom prst="rect">
            <a:avLst/>
          </a:prstGeom>
        </p:spPr>
      </p:pic>
      <p:pic>
        <p:nvPicPr>
          <p:cNvPr id="6" name="図 5">
            <a:extLst>
              <a:ext uri="{FF2B5EF4-FFF2-40B4-BE49-F238E27FC236}">
                <a16:creationId xmlns:a16="http://schemas.microsoft.com/office/drawing/2014/main" id="{8EF8BF17-81BE-400E-AB85-E5CCA8BFF64E}"/>
              </a:ext>
            </a:extLst>
          </p:cNvPr>
          <p:cNvPicPr>
            <a:picLocks noChangeAspect="1"/>
          </p:cNvPicPr>
          <p:nvPr/>
        </p:nvPicPr>
        <p:blipFill>
          <a:blip r:embed="rId5"/>
          <a:stretch>
            <a:fillRect/>
          </a:stretch>
        </p:blipFill>
        <p:spPr>
          <a:xfrm rot="13914620">
            <a:off x="738659" y="910528"/>
            <a:ext cx="849069" cy="1732911"/>
          </a:xfrm>
          <a:prstGeom prst="rect">
            <a:avLst/>
          </a:prstGeom>
        </p:spPr>
      </p:pic>
      <p:sp>
        <p:nvSpPr>
          <p:cNvPr id="7" name="テキスト ボックス 6">
            <a:extLst>
              <a:ext uri="{FF2B5EF4-FFF2-40B4-BE49-F238E27FC236}">
                <a16:creationId xmlns:a16="http://schemas.microsoft.com/office/drawing/2014/main" id="{5BC3088C-C223-4F47-95A4-F96BE769B1C1}"/>
              </a:ext>
            </a:extLst>
          </p:cNvPr>
          <p:cNvSpPr txBox="1"/>
          <p:nvPr/>
        </p:nvSpPr>
        <p:spPr>
          <a:xfrm>
            <a:off x="907667" y="2230010"/>
            <a:ext cx="1374494" cy="634020"/>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foot</a:t>
            </a:r>
          </a:p>
        </p:txBody>
      </p:sp>
      <p:sp>
        <p:nvSpPr>
          <p:cNvPr id="8" name="矢印: 右 7">
            <a:extLst>
              <a:ext uri="{FF2B5EF4-FFF2-40B4-BE49-F238E27FC236}">
                <a16:creationId xmlns:a16="http://schemas.microsoft.com/office/drawing/2014/main" id="{AE2C397D-558C-4AA5-A0DC-A0A537377989}"/>
              </a:ext>
            </a:extLst>
          </p:cNvPr>
          <p:cNvSpPr/>
          <p:nvPr/>
        </p:nvSpPr>
        <p:spPr>
          <a:xfrm rot="3218610">
            <a:off x="3643174" y="2337459"/>
            <a:ext cx="7320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8369DC43-D421-4926-B15C-94E3D291B2B8}"/>
              </a:ext>
            </a:extLst>
          </p:cNvPr>
          <p:cNvPicPr>
            <a:picLocks noChangeAspect="1"/>
          </p:cNvPicPr>
          <p:nvPr/>
        </p:nvPicPr>
        <p:blipFill>
          <a:blip r:embed="rId6"/>
          <a:stretch>
            <a:fillRect/>
          </a:stretch>
        </p:blipFill>
        <p:spPr>
          <a:xfrm>
            <a:off x="5244263" y="1269289"/>
            <a:ext cx="1466850" cy="1329333"/>
          </a:xfrm>
          <a:prstGeom prst="rect">
            <a:avLst/>
          </a:prstGeom>
        </p:spPr>
      </p:pic>
      <p:sp>
        <p:nvSpPr>
          <p:cNvPr id="15" name="テキスト ボックス 14">
            <a:extLst>
              <a:ext uri="{FF2B5EF4-FFF2-40B4-BE49-F238E27FC236}">
                <a16:creationId xmlns:a16="http://schemas.microsoft.com/office/drawing/2014/main" id="{4446AFFF-3E3C-4E35-84CE-37EC81CC3AA6}"/>
              </a:ext>
            </a:extLst>
          </p:cNvPr>
          <p:cNvSpPr txBox="1"/>
          <p:nvPr/>
        </p:nvSpPr>
        <p:spPr>
          <a:xfrm>
            <a:off x="333111" y="2960545"/>
            <a:ext cx="5963726" cy="3728393"/>
          </a:xfrm>
          <a:prstGeom prst="rect">
            <a:avLst/>
          </a:prstGeom>
          <a:noFill/>
        </p:spPr>
        <p:txBody>
          <a:bodyPr wrap="square" rtlCol="0">
            <a:spAutoFit/>
          </a:bodyPr>
          <a:lstStyle/>
          <a:p>
            <a:pPr>
              <a:lnSpc>
                <a:spcPct val="80000"/>
              </a:lnSpc>
            </a:pPr>
            <a:r>
              <a:rPr lang="en-US" altLang="ja-JP" sz="4000" dirty="0"/>
              <a:t>to move hands and feet to give hospitality</a:t>
            </a:r>
          </a:p>
          <a:p>
            <a:pPr marL="457200" indent="-457200">
              <a:lnSpc>
                <a:spcPct val="80000"/>
              </a:lnSpc>
              <a:buFont typeface="Wingdings" panose="05000000000000000000" pitchFamily="2" charset="2"/>
              <a:buChar char="à"/>
            </a:pPr>
            <a:r>
              <a:rPr lang="en-US" altLang="ja-JP" sz="4000" dirty="0">
                <a:sym typeface="Wingdings" panose="05000000000000000000" pitchFamily="2" charset="2"/>
              </a:rPr>
              <a:t>to give the pilgrims hospitality</a:t>
            </a:r>
          </a:p>
          <a:p>
            <a:pPr marL="457200" indent="-457200">
              <a:lnSpc>
                <a:spcPct val="80000"/>
              </a:lnSpc>
              <a:buFont typeface="Wingdings" panose="05000000000000000000" pitchFamily="2" charset="2"/>
              <a:buChar char="à"/>
            </a:pPr>
            <a:r>
              <a:rPr lang="en-US" altLang="ja-JP" sz="4000" dirty="0">
                <a:sym typeface="Wingdings" panose="05000000000000000000" pitchFamily="2" charset="2"/>
              </a:rPr>
              <a:t>Accommodation for</a:t>
            </a:r>
            <a:r>
              <a:rPr lang="en-US" altLang="ja-JP" sz="4000" dirty="0"/>
              <a:t> the pilgrims</a:t>
            </a:r>
            <a:endParaRPr lang="en-US" altLang="ja-JP" sz="4000" b="1" dirty="0">
              <a:sym typeface="Wingdings" panose="05000000000000000000" pitchFamily="2" charset="2"/>
            </a:endParaRPr>
          </a:p>
          <a:p>
            <a:pPr marL="571500" indent="-571500">
              <a:lnSpc>
                <a:spcPct val="80000"/>
              </a:lnSpc>
              <a:buFont typeface="Wingdings" panose="05000000000000000000" pitchFamily="2" charset="2"/>
              <a:buChar char="à"/>
            </a:pPr>
            <a:r>
              <a:rPr lang="en-US" altLang="ja-JP" sz="5400" b="1" dirty="0">
                <a:solidFill>
                  <a:srgbClr val="FF0000"/>
                </a:solidFill>
              </a:rPr>
              <a:t>a temple</a:t>
            </a:r>
          </a:p>
        </p:txBody>
      </p:sp>
      <p:pic>
        <p:nvPicPr>
          <p:cNvPr id="24" name="図 23">
            <a:extLst>
              <a:ext uri="{FF2B5EF4-FFF2-40B4-BE49-F238E27FC236}">
                <a16:creationId xmlns:a16="http://schemas.microsoft.com/office/drawing/2014/main" id="{A44D7CDD-C9CD-4D3D-8194-40C3750E39C4}"/>
              </a:ext>
            </a:extLst>
          </p:cNvPr>
          <p:cNvPicPr>
            <a:picLocks noChangeAspect="1"/>
          </p:cNvPicPr>
          <p:nvPr/>
        </p:nvPicPr>
        <p:blipFill>
          <a:blip r:embed="rId7"/>
          <a:stretch>
            <a:fillRect/>
          </a:stretch>
        </p:blipFill>
        <p:spPr>
          <a:xfrm>
            <a:off x="6426228" y="4255603"/>
            <a:ext cx="2358693" cy="2433335"/>
          </a:xfrm>
          <a:prstGeom prst="rect">
            <a:avLst/>
          </a:prstGeom>
        </p:spPr>
      </p:pic>
      <p:pic>
        <p:nvPicPr>
          <p:cNvPr id="26" name="図 25">
            <a:extLst>
              <a:ext uri="{FF2B5EF4-FFF2-40B4-BE49-F238E27FC236}">
                <a16:creationId xmlns:a16="http://schemas.microsoft.com/office/drawing/2014/main" id="{413C75CF-B8F3-484E-9AA1-F0FDC62ACA7F}"/>
              </a:ext>
            </a:extLst>
          </p:cNvPr>
          <p:cNvPicPr>
            <a:picLocks noChangeAspect="1"/>
          </p:cNvPicPr>
          <p:nvPr/>
        </p:nvPicPr>
        <p:blipFill>
          <a:blip r:embed="rId8"/>
          <a:stretch>
            <a:fillRect/>
          </a:stretch>
        </p:blipFill>
        <p:spPr>
          <a:xfrm>
            <a:off x="7179914" y="903947"/>
            <a:ext cx="1744726" cy="1982643"/>
          </a:xfrm>
          <a:prstGeom prst="rect">
            <a:avLst/>
          </a:prstGeom>
        </p:spPr>
      </p:pic>
      <p:sp>
        <p:nvSpPr>
          <p:cNvPr id="27" name="テキスト ボックス 26">
            <a:extLst>
              <a:ext uri="{FF2B5EF4-FFF2-40B4-BE49-F238E27FC236}">
                <a16:creationId xmlns:a16="http://schemas.microsoft.com/office/drawing/2014/main" id="{019701E6-9859-4339-BB3A-AE21BA5B6AB4}"/>
              </a:ext>
            </a:extLst>
          </p:cNvPr>
          <p:cNvSpPr txBox="1"/>
          <p:nvPr/>
        </p:nvSpPr>
        <p:spPr>
          <a:xfrm>
            <a:off x="6402167" y="2262765"/>
            <a:ext cx="1374494" cy="634020"/>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hand</a:t>
            </a:r>
          </a:p>
        </p:txBody>
      </p:sp>
      <p:sp>
        <p:nvSpPr>
          <p:cNvPr id="28" name="矢印: 右 27">
            <a:extLst>
              <a:ext uri="{FF2B5EF4-FFF2-40B4-BE49-F238E27FC236}">
                <a16:creationId xmlns:a16="http://schemas.microsoft.com/office/drawing/2014/main" id="{3A29D5B6-6BBE-4D24-91E0-3F884D7371FA}"/>
              </a:ext>
            </a:extLst>
          </p:cNvPr>
          <p:cNvSpPr/>
          <p:nvPr/>
        </p:nvSpPr>
        <p:spPr>
          <a:xfrm rot="8147689">
            <a:off x="4697221" y="2292742"/>
            <a:ext cx="7320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descr="お寺のイラスト | かわいいフリー素材集 いらすとや">
            <a:extLst>
              <a:ext uri="{FF2B5EF4-FFF2-40B4-BE49-F238E27FC236}">
                <a16:creationId xmlns:a16="http://schemas.microsoft.com/office/drawing/2014/main" id="{316E58E2-3D92-4CC6-9906-D61F3F7D39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4155" y="5279112"/>
            <a:ext cx="1875511" cy="177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15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23909A05-3C46-4AB7-ADF9-528C6C3FEB8E}"/>
              </a:ext>
            </a:extLst>
          </p:cNvPr>
          <p:cNvPicPr>
            <a:picLocks noChangeAspect="1"/>
          </p:cNvPicPr>
          <p:nvPr/>
        </p:nvPicPr>
        <p:blipFill>
          <a:blip r:embed="rId2"/>
          <a:stretch>
            <a:fillRect/>
          </a:stretch>
        </p:blipFill>
        <p:spPr>
          <a:xfrm>
            <a:off x="5907784" y="1821205"/>
            <a:ext cx="1324826" cy="942665"/>
          </a:xfrm>
          <a:prstGeom prst="rect">
            <a:avLst/>
          </a:prstGeom>
        </p:spPr>
      </p:pic>
      <p:pic>
        <p:nvPicPr>
          <p:cNvPr id="3" name="図 2">
            <a:extLst>
              <a:ext uri="{FF2B5EF4-FFF2-40B4-BE49-F238E27FC236}">
                <a16:creationId xmlns:a16="http://schemas.microsoft.com/office/drawing/2014/main" id="{18BFF9C2-0631-43DE-BD42-15A1F21A2689}"/>
              </a:ext>
            </a:extLst>
          </p:cNvPr>
          <p:cNvPicPr>
            <a:picLocks noChangeAspect="1"/>
          </p:cNvPicPr>
          <p:nvPr/>
        </p:nvPicPr>
        <p:blipFill>
          <a:blip r:embed="rId3"/>
          <a:stretch>
            <a:fillRect/>
          </a:stretch>
        </p:blipFill>
        <p:spPr>
          <a:xfrm>
            <a:off x="0" y="8123"/>
            <a:ext cx="9144000" cy="470458"/>
          </a:xfrm>
          <a:prstGeom prst="rect">
            <a:avLst/>
          </a:prstGeom>
        </p:spPr>
      </p:pic>
      <p:pic>
        <p:nvPicPr>
          <p:cNvPr id="4" name="図 3" descr="アイコン が含まれている画像&#10;&#10;自動的に生成された説明">
            <a:extLst>
              <a:ext uri="{FF2B5EF4-FFF2-40B4-BE49-F238E27FC236}">
                <a16:creationId xmlns:a16="http://schemas.microsoft.com/office/drawing/2014/main" id="{927D88F1-5A59-42F5-9666-8E6FB4F86C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5398" y="4439263"/>
            <a:ext cx="2336873" cy="2336873"/>
          </a:xfrm>
          <a:prstGeom prst="rect">
            <a:avLst/>
          </a:prstGeom>
        </p:spPr>
      </p:pic>
      <p:pic>
        <p:nvPicPr>
          <p:cNvPr id="6" name="図 5">
            <a:extLst>
              <a:ext uri="{FF2B5EF4-FFF2-40B4-BE49-F238E27FC236}">
                <a16:creationId xmlns:a16="http://schemas.microsoft.com/office/drawing/2014/main" id="{EB996E4A-D1D8-4EDE-AA4E-3F3177636FF9}"/>
              </a:ext>
            </a:extLst>
          </p:cNvPr>
          <p:cNvPicPr>
            <a:picLocks noChangeAspect="1"/>
          </p:cNvPicPr>
          <p:nvPr/>
        </p:nvPicPr>
        <p:blipFill>
          <a:blip r:embed="rId5"/>
          <a:stretch>
            <a:fillRect/>
          </a:stretch>
        </p:blipFill>
        <p:spPr>
          <a:xfrm>
            <a:off x="-14748" y="461490"/>
            <a:ext cx="9144000" cy="478118"/>
          </a:xfrm>
          <a:prstGeom prst="rect">
            <a:avLst/>
          </a:prstGeom>
        </p:spPr>
      </p:pic>
      <p:pic>
        <p:nvPicPr>
          <p:cNvPr id="7" name="図 6">
            <a:extLst>
              <a:ext uri="{FF2B5EF4-FFF2-40B4-BE49-F238E27FC236}">
                <a16:creationId xmlns:a16="http://schemas.microsoft.com/office/drawing/2014/main" id="{29059C7A-F655-47BC-8969-F0CDEAC13A84}"/>
              </a:ext>
            </a:extLst>
          </p:cNvPr>
          <p:cNvPicPr>
            <a:picLocks noChangeAspect="1"/>
          </p:cNvPicPr>
          <p:nvPr/>
        </p:nvPicPr>
        <p:blipFill>
          <a:blip r:embed="rId6"/>
          <a:stretch>
            <a:fillRect/>
          </a:stretch>
        </p:blipFill>
        <p:spPr>
          <a:xfrm>
            <a:off x="191729" y="4738791"/>
            <a:ext cx="802739" cy="806339"/>
          </a:xfrm>
          <a:prstGeom prst="rect">
            <a:avLst/>
          </a:prstGeom>
        </p:spPr>
      </p:pic>
      <p:grpSp>
        <p:nvGrpSpPr>
          <p:cNvPr id="8" name="グループ化 7">
            <a:extLst>
              <a:ext uri="{FF2B5EF4-FFF2-40B4-BE49-F238E27FC236}">
                <a16:creationId xmlns:a16="http://schemas.microsoft.com/office/drawing/2014/main" id="{E4E28A32-2E0C-4AF1-88F0-F553D9135AE8}"/>
              </a:ext>
            </a:extLst>
          </p:cNvPr>
          <p:cNvGrpSpPr/>
          <p:nvPr/>
        </p:nvGrpSpPr>
        <p:grpSpPr>
          <a:xfrm>
            <a:off x="1124087" y="4853967"/>
            <a:ext cx="791204" cy="691163"/>
            <a:chOff x="3265714" y="2481943"/>
            <a:chExt cx="1615112" cy="1364343"/>
          </a:xfrm>
        </p:grpSpPr>
        <p:sp>
          <p:nvSpPr>
            <p:cNvPr id="9" name="フリーフォーム: 図形 8">
              <a:extLst>
                <a:ext uri="{FF2B5EF4-FFF2-40B4-BE49-F238E27FC236}">
                  <a16:creationId xmlns:a16="http://schemas.microsoft.com/office/drawing/2014/main" id="{9E626E8B-8226-450E-A562-588522FE2EC5}"/>
                </a:ext>
              </a:extLst>
            </p:cNvPr>
            <p:cNvSpPr/>
            <p:nvPr/>
          </p:nvSpPr>
          <p:spPr>
            <a:xfrm>
              <a:off x="3265714" y="2481943"/>
              <a:ext cx="1615112" cy="1364343"/>
            </a:xfrm>
            <a:custGeom>
              <a:avLst/>
              <a:gdLst>
                <a:gd name="connsiteX0" fmla="*/ 566057 w 1615112"/>
                <a:gd name="connsiteY0" fmla="*/ 1291771 h 1364343"/>
                <a:gd name="connsiteX1" fmla="*/ 217715 w 1615112"/>
                <a:gd name="connsiteY1" fmla="*/ 1233714 h 1364343"/>
                <a:gd name="connsiteX2" fmla="*/ 174172 w 1615112"/>
                <a:gd name="connsiteY2" fmla="*/ 1219200 h 1364343"/>
                <a:gd name="connsiteX3" fmla="*/ 116115 w 1615112"/>
                <a:gd name="connsiteY3" fmla="*/ 1161143 h 1364343"/>
                <a:gd name="connsiteX4" fmla="*/ 43543 w 1615112"/>
                <a:gd name="connsiteY4" fmla="*/ 1059543 h 1364343"/>
                <a:gd name="connsiteX5" fmla="*/ 0 w 1615112"/>
                <a:gd name="connsiteY5" fmla="*/ 943428 h 1364343"/>
                <a:gd name="connsiteX6" fmla="*/ 14515 w 1615112"/>
                <a:gd name="connsiteY6" fmla="*/ 508000 h 1364343"/>
                <a:gd name="connsiteX7" fmla="*/ 43543 w 1615112"/>
                <a:gd name="connsiteY7" fmla="*/ 449943 h 1364343"/>
                <a:gd name="connsiteX8" fmla="*/ 130629 w 1615112"/>
                <a:gd name="connsiteY8" fmla="*/ 290286 h 1364343"/>
                <a:gd name="connsiteX9" fmla="*/ 246743 w 1615112"/>
                <a:gd name="connsiteY9" fmla="*/ 159657 h 1364343"/>
                <a:gd name="connsiteX10" fmla="*/ 290286 w 1615112"/>
                <a:gd name="connsiteY10" fmla="*/ 101600 h 1364343"/>
                <a:gd name="connsiteX11" fmla="*/ 508000 w 1615112"/>
                <a:gd name="connsiteY11" fmla="*/ 43543 h 1364343"/>
                <a:gd name="connsiteX12" fmla="*/ 609600 w 1615112"/>
                <a:gd name="connsiteY12" fmla="*/ 29028 h 1364343"/>
                <a:gd name="connsiteX13" fmla="*/ 783772 w 1615112"/>
                <a:gd name="connsiteY13" fmla="*/ 0 h 1364343"/>
                <a:gd name="connsiteX14" fmla="*/ 986972 w 1615112"/>
                <a:gd name="connsiteY14" fmla="*/ 14514 h 1364343"/>
                <a:gd name="connsiteX15" fmla="*/ 1117600 w 1615112"/>
                <a:gd name="connsiteY15" fmla="*/ 72571 h 1364343"/>
                <a:gd name="connsiteX16" fmla="*/ 1175657 w 1615112"/>
                <a:gd name="connsiteY16" fmla="*/ 101600 h 1364343"/>
                <a:gd name="connsiteX17" fmla="*/ 1248229 w 1615112"/>
                <a:gd name="connsiteY17" fmla="*/ 130628 h 1364343"/>
                <a:gd name="connsiteX18" fmla="*/ 1306286 w 1615112"/>
                <a:gd name="connsiteY18" fmla="*/ 174171 h 1364343"/>
                <a:gd name="connsiteX19" fmla="*/ 1364343 w 1615112"/>
                <a:gd name="connsiteY19" fmla="*/ 203200 h 1364343"/>
                <a:gd name="connsiteX20" fmla="*/ 1407886 w 1615112"/>
                <a:gd name="connsiteY20" fmla="*/ 232228 h 1364343"/>
                <a:gd name="connsiteX21" fmla="*/ 1451429 w 1615112"/>
                <a:gd name="connsiteY21" fmla="*/ 304800 h 1364343"/>
                <a:gd name="connsiteX22" fmla="*/ 1494972 w 1615112"/>
                <a:gd name="connsiteY22" fmla="*/ 362857 h 1364343"/>
                <a:gd name="connsiteX23" fmla="*/ 1538515 w 1615112"/>
                <a:gd name="connsiteY23" fmla="*/ 449943 h 1364343"/>
                <a:gd name="connsiteX24" fmla="*/ 1567543 w 1615112"/>
                <a:gd name="connsiteY24" fmla="*/ 551543 h 1364343"/>
                <a:gd name="connsiteX25" fmla="*/ 1596572 w 1615112"/>
                <a:gd name="connsiteY25" fmla="*/ 609600 h 1364343"/>
                <a:gd name="connsiteX26" fmla="*/ 1596572 w 1615112"/>
                <a:gd name="connsiteY26" fmla="*/ 856343 h 1364343"/>
                <a:gd name="connsiteX27" fmla="*/ 1567543 w 1615112"/>
                <a:gd name="connsiteY27" fmla="*/ 899886 h 1364343"/>
                <a:gd name="connsiteX28" fmla="*/ 1538515 w 1615112"/>
                <a:gd name="connsiteY28" fmla="*/ 972457 h 1364343"/>
                <a:gd name="connsiteX29" fmla="*/ 1494972 w 1615112"/>
                <a:gd name="connsiteY29" fmla="*/ 1016000 h 1364343"/>
                <a:gd name="connsiteX30" fmla="*/ 1451429 w 1615112"/>
                <a:gd name="connsiteY30" fmla="*/ 1074057 h 1364343"/>
                <a:gd name="connsiteX31" fmla="*/ 1277257 w 1615112"/>
                <a:gd name="connsiteY31" fmla="*/ 1204686 h 1364343"/>
                <a:gd name="connsiteX32" fmla="*/ 1219200 w 1615112"/>
                <a:gd name="connsiteY32" fmla="*/ 1219200 h 1364343"/>
                <a:gd name="connsiteX33" fmla="*/ 1175657 w 1615112"/>
                <a:gd name="connsiteY33" fmla="*/ 1248228 h 1364343"/>
                <a:gd name="connsiteX34" fmla="*/ 972457 w 1615112"/>
                <a:gd name="connsiteY34" fmla="*/ 1291771 h 1364343"/>
                <a:gd name="connsiteX35" fmla="*/ 928915 w 1615112"/>
                <a:gd name="connsiteY35" fmla="*/ 1320800 h 1364343"/>
                <a:gd name="connsiteX36" fmla="*/ 754743 w 1615112"/>
                <a:gd name="connsiteY36" fmla="*/ 1364343 h 1364343"/>
                <a:gd name="connsiteX37" fmla="*/ 667657 w 1615112"/>
                <a:gd name="connsiteY37" fmla="*/ 1349828 h 1364343"/>
                <a:gd name="connsiteX38" fmla="*/ 595086 w 1615112"/>
                <a:gd name="connsiteY38" fmla="*/ 1335314 h 1364343"/>
                <a:gd name="connsiteX39" fmla="*/ 435429 w 1615112"/>
                <a:gd name="connsiteY39" fmla="*/ 1306286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15112" h="1364343">
                  <a:moveTo>
                    <a:pt x="566057" y="1291771"/>
                  </a:moveTo>
                  <a:lnTo>
                    <a:pt x="217715" y="1233714"/>
                  </a:lnTo>
                  <a:cubicBezTo>
                    <a:pt x="202671" y="1230928"/>
                    <a:pt x="186622" y="1228093"/>
                    <a:pt x="174172" y="1219200"/>
                  </a:cubicBezTo>
                  <a:cubicBezTo>
                    <a:pt x="151901" y="1203293"/>
                    <a:pt x="134137" y="1181740"/>
                    <a:pt x="116115" y="1161143"/>
                  </a:cubicBezTo>
                  <a:cubicBezTo>
                    <a:pt x="108446" y="1152378"/>
                    <a:pt x="52574" y="1077605"/>
                    <a:pt x="43543" y="1059543"/>
                  </a:cubicBezTo>
                  <a:cubicBezTo>
                    <a:pt x="26193" y="1024842"/>
                    <a:pt x="12560" y="981108"/>
                    <a:pt x="0" y="943428"/>
                  </a:cubicBezTo>
                  <a:cubicBezTo>
                    <a:pt x="4838" y="798285"/>
                    <a:pt x="1751" y="652661"/>
                    <a:pt x="14515" y="508000"/>
                  </a:cubicBezTo>
                  <a:cubicBezTo>
                    <a:pt x="16417" y="486447"/>
                    <a:pt x="34756" y="469715"/>
                    <a:pt x="43543" y="449943"/>
                  </a:cubicBezTo>
                  <a:cubicBezTo>
                    <a:pt x="89789" y="345890"/>
                    <a:pt x="52416" y="397829"/>
                    <a:pt x="130629" y="290286"/>
                  </a:cubicBezTo>
                  <a:cubicBezTo>
                    <a:pt x="221017" y="166002"/>
                    <a:pt x="153322" y="266424"/>
                    <a:pt x="246743" y="159657"/>
                  </a:cubicBezTo>
                  <a:cubicBezTo>
                    <a:pt x="262673" y="141452"/>
                    <a:pt x="271919" y="117343"/>
                    <a:pt x="290286" y="101600"/>
                  </a:cubicBezTo>
                  <a:cubicBezTo>
                    <a:pt x="340083" y="58917"/>
                    <a:pt x="468657" y="50100"/>
                    <a:pt x="508000" y="43543"/>
                  </a:cubicBezTo>
                  <a:cubicBezTo>
                    <a:pt x="541745" y="37919"/>
                    <a:pt x="575855" y="34652"/>
                    <a:pt x="609600" y="29028"/>
                  </a:cubicBezTo>
                  <a:cubicBezTo>
                    <a:pt x="864221" y="-13409"/>
                    <a:pt x="451815" y="47421"/>
                    <a:pt x="783772" y="0"/>
                  </a:cubicBezTo>
                  <a:cubicBezTo>
                    <a:pt x="851505" y="4838"/>
                    <a:pt x="919817" y="4441"/>
                    <a:pt x="986972" y="14514"/>
                  </a:cubicBezTo>
                  <a:cubicBezTo>
                    <a:pt x="1072870" y="27399"/>
                    <a:pt x="1058708" y="38919"/>
                    <a:pt x="1117600" y="72571"/>
                  </a:cubicBezTo>
                  <a:cubicBezTo>
                    <a:pt x="1136386" y="83306"/>
                    <a:pt x="1155885" y="92813"/>
                    <a:pt x="1175657" y="101600"/>
                  </a:cubicBezTo>
                  <a:cubicBezTo>
                    <a:pt x="1199466" y="112181"/>
                    <a:pt x="1225454" y="117975"/>
                    <a:pt x="1248229" y="130628"/>
                  </a:cubicBezTo>
                  <a:cubicBezTo>
                    <a:pt x="1269375" y="142376"/>
                    <a:pt x="1285773" y="161350"/>
                    <a:pt x="1306286" y="174171"/>
                  </a:cubicBezTo>
                  <a:cubicBezTo>
                    <a:pt x="1324634" y="185638"/>
                    <a:pt x="1345557" y="192465"/>
                    <a:pt x="1364343" y="203200"/>
                  </a:cubicBezTo>
                  <a:cubicBezTo>
                    <a:pt x="1379489" y="211855"/>
                    <a:pt x="1393372" y="222552"/>
                    <a:pt x="1407886" y="232228"/>
                  </a:cubicBezTo>
                  <a:cubicBezTo>
                    <a:pt x="1422400" y="256419"/>
                    <a:pt x="1435780" y="281327"/>
                    <a:pt x="1451429" y="304800"/>
                  </a:cubicBezTo>
                  <a:cubicBezTo>
                    <a:pt x="1464847" y="324928"/>
                    <a:pt x="1482526" y="342114"/>
                    <a:pt x="1494972" y="362857"/>
                  </a:cubicBezTo>
                  <a:cubicBezTo>
                    <a:pt x="1511670" y="390687"/>
                    <a:pt x="1524001" y="420914"/>
                    <a:pt x="1538515" y="449943"/>
                  </a:cubicBezTo>
                  <a:cubicBezTo>
                    <a:pt x="1545879" y="479401"/>
                    <a:pt x="1555050" y="522394"/>
                    <a:pt x="1567543" y="551543"/>
                  </a:cubicBezTo>
                  <a:cubicBezTo>
                    <a:pt x="1576066" y="571430"/>
                    <a:pt x="1586896" y="590248"/>
                    <a:pt x="1596572" y="609600"/>
                  </a:cubicBezTo>
                  <a:cubicBezTo>
                    <a:pt x="1617602" y="714750"/>
                    <a:pt x="1624729" y="715559"/>
                    <a:pt x="1596572" y="856343"/>
                  </a:cubicBezTo>
                  <a:cubicBezTo>
                    <a:pt x="1593151" y="873448"/>
                    <a:pt x="1575344" y="884284"/>
                    <a:pt x="1567543" y="899886"/>
                  </a:cubicBezTo>
                  <a:cubicBezTo>
                    <a:pt x="1555891" y="923189"/>
                    <a:pt x="1552323" y="950363"/>
                    <a:pt x="1538515" y="972457"/>
                  </a:cubicBezTo>
                  <a:cubicBezTo>
                    <a:pt x="1527636" y="989863"/>
                    <a:pt x="1508330" y="1000415"/>
                    <a:pt x="1494972" y="1016000"/>
                  </a:cubicBezTo>
                  <a:cubicBezTo>
                    <a:pt x="1479229" y="1034367"/>
                    <a:pt x="1468534" y="1056952"/>
                    <a:pt x="1451429" y="1074057"/>
                  </a:cubicBezTo>
                  <a:cubicBezTo>
                    <a:pt x="1434170" y="1091315"/>
                    <a:pt x="1306566" y="1197359"/>
                    <a:pt x="1277257" y="1204686"/>
                  </a:cubicBezTo>
                  <a:lnTo>
                    <a:pt x="1219200" y="1219200"/>
                  </a:lnTo>
                  <a:cubicBezTo>
                    <a:pt x="1204686" y="1228876"/>
                    <a:pt x="1192206" y="1242712"/>
                    <a:pt x="1175657" y="1248228"/>
                  </a:cubicBezTo>
                  <a:cubicBezTo>
                    <a:pt x="1149862" y="1256826"/>
                    <a:pt x="1017468" y="1282769"/>
                    <a:pt x="972457" y="1291771"/>
                  </a:cubicBezTo>
                  <a:cubicBezTo>
                    <a:pt x="957943" y="1301447"/>
                    <a:pt x="944855" y="1313715"/>
                    <a:pt x="928915" y="1320800"/>
                  </a:cubicBezTo>
                  <a:cubicBezTo>
                    <a:pt x="859917" y="1351466"/>
                    <a:pt x="827764" y="1352172"/>
                    <a:pt x="754743" y="1364343"/>
                  </a:cubicBezTo>
                  <a:lnTo>
                    <a:pt x="667657" y="1349828"/>
                  </a:lnTo>
                  <a:cubicBezTo>
                    <a:pt x="643386" y="1345415"/>
                    <a:pt x="619420" y="1339370"/>
                    <a:pt x="595086" y="1335314"/>
                  </a:cubicBezTo>
                  <a:cubicBezTo>
                    <a:pt x="439067" y="1309311"/>
                    <a:pt x="546892" y="1334151"/>
                    <a:pt x="435429" y="1306286"/>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F6B26913-A5F9-46DE-B05D-4412B79DB6BD}"/>
                </a:ext>
              </a:extLst>
            </p:cNvPr>
            <p:cNvSpPr/>
            <p:nvPr/>
          </p:nvSpPr>
          <p:spPr>
            <a:xfrm>
              <a:off x="3715657" y="3193112"/>
              <a:ext cx="711200" cy="43574"/>
            </a:xfrm>
            <a:custGeom>
              <a:avLst/>
              <a:gdLst>
                <a:gd name="connsiteX0" fmla="*/ 0 w 711200"/>
                <a:gd name="connsiteY0" fmla="*/ 43574 h 43574"/>
                <a:gd name="connsiteX1" fmla="*/ 72572 w 711200"/>
                <a:gd name="connsiteY1" fmla="*/ 14545 h 43574"/>
                <a:gd name="connsiteX2" fmla="*/ 145143 w 711200"/>
                <a:gd name="connsiteY2" fmla="*/ 31 h 43574"/>
                <a:gd name="connsiteX3" fmla="*/ 711200 w 711200"/>
                <a:gd name="connsiteY3" fmla="*/ 43574 h 43574"/>
              </a:gdLst>
              <a:ahLst/>
              <a:cxnLst>
                <a:cxn ang="0">
                  <a:pos x="connsiteX0" y="connsiteY0"/>
                </a:cxn>
                <a:cxn ang="0">
                  <a:pos x="connsiteX1" y="connsiteY1"/>
                </a:cxn>
                <a:cxn ang="0">
                  <a:pos x="connsiteX2" y="connsiteY2"/>
                </a:cxn>
                <a:cxn ang="0">
                  <a:pos x="connsiteX3" y="connsiteY3"/>
                </a:cxn>
              </a:cxnLst>
              <a:rect l="l" t="t" r="r" b="b"/>
              <a:pathLst>
                <a:path w="711200" h="43574">
                  <a:moveTo>
                    <a:pt x="0" y="43574"/>
                  </a:moveTo>
                  <a:cubicBezTo>
                    <a:pt x="24191" y="33898"/>
                    <a:pt x="47617" y="22032"/>
                    <a:pt x="72572" y="14545"/>
                  </a:cubicBezTo>
                  <a:cubicBezTo>
                    <a:pt x="96201" y="7456"/>
                    <a:pt x="120481" y="-571"/>
                    <a:pt x="145143" y="31"/>
                  </a:cubicBezTo>
                  <a:cubicBezTo>
                    <a:pt x="628686" y="11825"/>
                    <a:pt x="506927" y="-24520"/>
                    <a:pt x="711200" y="43574"/>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2" name="図 11">
            <a:extLst>
              <a:ext uri="{FF2B5EF4-FFF2-40B4-BE49-F238E27FC236}">
                <a16:creationId xmlns:a16="http://schemas.microsoft.com/office/drawing/2014/main" id="{5EB2C246-14D1-49FB-82EE-13D8CA675445}"/>
              </a:ext>
            </a:extLst>
          </p:cNvPr>
          <p:cNvPicPr>
            <a:picLocks noChangeAspect="1"/>
          </p:cNvPicPr>
          <p:nvPr/>
        </p:nvPicPr>
        <p:blipFill>
          <a:blip r:embed="rId7"/>
          <a:stretch>
            <a:fillRect/>
          </a:stretch>
        </p:blipFill>
        <p:spPr>
          <a:xfrm>
            <a:off x="2061028" y="4953778"/>
            <a:ext cx="533400" cy="1276350"/>
          </a:xfrm>
          <a:prstGeom prst="rect">
            <a:avLst/>
          </a:prstGeom>
        </p:spPr>
      </p:pic>
      <p:sp>
        <p:nvSpPr>
          <p:cNvPr id="13" name="テキスト ボックス 12">
            <a:extLst>
              <a:ext uri="{FF2B5EF4-FFF2-40B4-BE49-F238E27FC236}">
                <a16:creationId xmlns:a16="http://schemas.microsoft.com/office/drawing/2014/main" id="{EE033775-BF2B-42F4-95F3-457914A6C5B7}"/>
              </a:ext>
            </a:extLst>
          </p:cNvPr>
          <p:cNvSpPr txBox="1"/>
          <p:nvPr/>
        </p:nvSpPr>
        <p:spPr>
          <a:xfrm>
            <a:off x="247230" y="5694597"/>
            <a:ext cx="1697167"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the Sun</a:t>
            </a:r>
          </a:p>
        </p:txBody>
      </p:sp>
      <p:pic>
        <p:nvPicPr>
          <p:cNvPr id="15" name="図 14">
            <a:extLst>
              <a:ext uri="{FF2B5EF4-FFF2-40B4-BE49-F238E27FC236}">
                <a16:creationId xmlns:a16="http://schemas.microsoft.com/office/drawing/2014/main" id="{963138C0-DCA3-4D09-9506-715E97994417}"/>
              </a:ext>
            </a:extLst>
          </p:cNvPr>
          <p:cNvPicPr>
            <a:picLocks noChangeAspect="1"/>
          </p:cNvPicPr>
          <p:nvPr/>
        </p:nvPicPr>
        <p:blipFill>
          <a:blip r:embed="rId8"/>
          <a:stretch>
            <a:fillRect/>
          </a:stretch>
        </p:blipFill>
        <p:spPr>
          <a:xfrm>
            <a:off x="-14748" y="923178"/>
            <a:ext cx="9144000" cy="469142"/>
          </a:xfrm>
          <a:prstGeom prst="rect">
            <a:avLst/>
          </a:prstGeom>
        </p:spPr>
      </p:pic>
      <p:pic>
        <p:nvPicPr>
          <p:cNvPr id="22" name="図 21">
            <a:extLst>
              <a:ext uri="{FF2B5EF4-FFF2-40B4-BE49-F238E27FC236}">
                <a16:creationId xmlns:a16="http://schemas.microsoft.com/office/drawing/2014/main" id="{D61E7685-B0F8-4DB7-B69C-AFAE21A145EE}"/>
              </a:ext>
            </a:extLst>
          </p:cNvPr>
          <p:cNvPicPr>
            <a:picLocks noChangeAspect="1"/>
          </p:cNvPicPr>
          <p:nvPr/>
        </p:nvPicPr>
        <p:blipFill>
          <a:blip r:embed="rId9"/>
          <a:stretch>
            <a:fillRect/>
          </a:stretch>
        </p:blipFill>
        <p:spPr>
          <a:xfrm rot="13914620">
            <a:off x="7801839" y="1386389"/>
            <a:ext cx="849069" cy="1732911"/>
          </a:xfrm>
          <a:prstGeom prst="rect">
            <a:avLst/>
          </a:prstGeom>
        </p:spPr>
      </p:pic>
      <p:sp>
        <p:nvSpPr>
          <p:cNvPr id="23" name="テキスト ボックス 22">
            <a:extLst>
              <a:ext uri="{FF2B5EF4-FFF2-40B4-BE49-F238E27FC236}">
                <a16:creationId xmlns:a16="http://schemas.microsoft.com/office/drawing/2014/main" id="{921D2B9E-F579-4E6C-8B7E-9AEB8DA12BA6}"/>
              </a:ext>
            </a:extLst>
          </p:cNvPr>
          <p:cNvSpPr txBox="1"/>
          <p:nvPr/>
        </p:nvSpPr>
        <p:spPr>
          <a:xfrm>
            <a:off x="6841635" y="1449335"/>
            <a:ext cx="1374494"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foot</a:t>
            </a:r>
          </a:p>
        </p:txBody>
      </p:sp>
      <p:sp>
        <p:nvSpPr>
          <p:cNvPr id="24" name="矢印: 右 23">
            <a:extLst>
              <a:ext uri="{FF2B5EF4-FFF2-40B4-BE49-F238E27FC236}">
                <a16:creationId xmlns:a16="http://schemas.microsoft.com/office/drawing/2014/main" id="{6B00CD47-6DAA-4362-9E74-189C867D896A}"/>
              </a:ext>
            </a:extLst>
          </p:cNvPr>
          <p:cNvSpPr/>
          <p:nvPr/>
        </p:nvSpPr>
        <p:spPr>
          <a:xfrm rot="10800000">
            <a:off x="5084041" y="2001862"/>
            <a:ext cx="7320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8" name="Picture 2" descr="手のイラスト">
            <a:extLst>
              <a:ext uri="{FF2B5EF4-FFF2-40B4-BE49-F238E27FC236}">
                <a16:creationId xmlns:a16="http://schemas.microsoft.com/office/drawing/2014/main" id="{4F8883CD-EBA4-4627-AAE8-D9189CE7EC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82540" y="2867353"/>
            <a:ext cx="1470881" cy="1634313"/>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直線コネクタ 27">
            <a:extLst>
              <a:ext uri="{FF2B5EF4-FFF2-40B4-BE49-F238E27FC236}">
                <a16:creationId xmlns:a16="http://schemas.microsoft.com/office/drawing/2014/main" id="{C49E694F-B9A6-4604-BEE1-5A88615F0054}"/>
              </a:ext>
            </a:extLst>
          </p:cNvPr>
          <p:cNvCxnSpPr>
            <a:cxnSpLocks/>
            <a:endCxn id="4098" idx="2"/>
          </p:cNvCxnSpPr>
          <p:nvPr/>
        </p:nvCxnSpPr>
        <p:spPr>
          <a:xfrm flipH="1">
            <a:off x="8017981" y="3007591"/>
            <a:ext cx="14747" cy="1494075"/>
          </a:xfrm>
          <a:prstGeom prst="line">
            <a:avLst/>
          </a:prstGeom>
          <a:ln w="7937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4AD9BFD-AEBA-4F13-86B2-C3736A7EEFFC}"/>
              </a:ext>
            </a:extLst>
          </p:cNvPr>
          <p:cNvCxnSpPr>
            <a:cxnSpLocks/>
          </p:cNvCxnSpPr>
          <p:nvPr/>
        </p:nvCxnSpPr>
        <p:spPr>
          <a:xfrm flipH="1">
            <a:off x="7702621" y="3584058"/>
            <a:ext cx="748702" cy="0"/>
          </a:xfrm>
          <a:prstGeom prst="line">
            <a:avLst/>
          </a:prstGeom>
          <a:ln w="7937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D1AA37B3-7BDE-48F3-BCF4-6B6F3300DBA5}"/>
              </a:ext>
            </a:extLst>
          </p:cNvPr>
          <p:cNvCxnSpPr>
            <a:cxnSpLocks/>
          </p:cNvCxnSpPr>
          <p:nvPr/>
        </p:nvCxnSpPr>
        <p:spPr>
          <a:xfrm flipH="1" flipV="1">
            <a:off x="7603345" y="3787769"/>
            <a:ext cx="251946" cy="195771"/>
          </a:xfrm>
          <a:prstGeom prst="line">
            <a:avLst/>
          </a:prstGeom>
          <a:ln w="7937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pic>
        <p:nvPicPr>
          <p:cNvPr id="4101" name="図 4100">
            <a:extLst>
              <a:ext uri="{FF2B5EF4-FFF2-40B4-BE49-F238E27FC236}">
                <a16:creationId xmlns:a16="http://schemas.microsoft.com/office/drawing/2014/main" id="{C3156ADF-8F94-4B84-B40B-B141B06C10F9}"/>
              </a:ext>
            </a:extLst>
          </p:cNvPr>
          <p:cNvPicPr>
            <a:picLocks noChangeAspect="1"/>
          </p:cNvPicPr>
          <p:nvPr/>
        </p:nvPicPr>
        <p:blipFill>
          <a:blip r:embed="rId11"/>
          <a:stretch>
            <a:fillRect/>
          </a:stretch>
        </p:blipFill>
        <p:spPr>
          <a:xfrm>
            <a:off x="5965120" y="3091310"/>
            <a:ext cx="1191210" cy="1079534"/>
          </a:xfrm>
          <a:prstGeom prst="rect">
            <a:avLst/>
          </a:prstGeom>
        </p:spPr>
      </p:pic>
      <p:sp>
        <p:nvSpPr>
          <p:cNvPr id="39" name="テキスト ボックス 38">
            <a:extLst>
              <a:ext uri="{FF2B5EF4-FFF2-40B4-BE49-F238E27FC236}">
                <a16:creationId xmlns:a16="http://schemas.microsoft.com/office/drawing/2014/main" id="{C05A8A4B-D04B-47C1-97E4-D4CEB4EC60D8}"/>
              </a:ext>
            </a:extLst>
          </p:cNvPr>
          <p:cNvSpPr txBox="1"/>
          <p:nvPr/>
        </p:nvSpPr>
        <p:spPr>
          <a:xfrm>
            <a:off x="6841635" y="2780109"/>
            <a:ext cx="1374494"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hand</a:t>
            </a:r>
          </a:p>
        </p:txBody>
      </p:sp>
      <p:sp>
        <p:nvSpPr>
          <p:cNvPr id="40" name="矢印: 右 39">
            <a:extLst>
              <a:ext uri="{FF2B5EF4-FFF2-40B4-BE49-F238E27FC236}">
                <a16:creationId xmlns:a16="http://schemas.microsoft.com/office/drawing/2014/main" id="{E00C78A1-0CC4-4CD9-BDB6-6955782C5CAC}"/>
              </a:ext>
            </a:extLst>
          </p:cNvPr>
          <p:cNvSpPr/>
          <p:nvPr/>
        </p:nvSpPr>
        <p:spPr>
          <a:xfrm rot="12244347">
            <a:off x="5043704" y="2701574"/>
            <a:ext cx="8416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3" name="図 4102">
            <a:extLst>
              <a:ext uri="{FF2B5EF4-FFF2-40B4-BE49-F238E27FC236}">
                <a16:creationId xmlns:a16="http://schemas.microsoft.com/office/drawing/2014/main" id="{C1D2E9AB-8183-46A2-9839-0E89C16AFC04}"/>
              </a:ext>
            </a:extLst>
          </p:cNvPr>
          <p:cNvPicPr>
            <a:picLocks noChangeAspect="1"/>
          </p:cNvPicPr>
          <p:nvPr/>
        </p:nvPicPr>
        <p:blipFill>
          <a:blip r:embed="rId12"/>
          <a:stretch>
            <a:fillRect/>
          </a:stretch>
        </p:blipFill>
        <p:spPr>
          <a:xfrm>
            <a:off x="4015818" y="1427702"/>
            <a:ext cx="908452" cy="1406353"/>
          </a:xfrm>
          <a:prstGeom prst="rect">
            <a:avLst/>
          </a:prstGeom>
        </p:spPr>
      </p:pic>
      <p:sp>
        <p:nvSpPr>
          <p:cNvPr id="43" name="テキスト ボックス 42">
            <a:extLst>
              <a:ext uri="{FF2B5EF4-FFF2-40B4-BE49-F238E27FC236}">
                <a16:creationId xmlns:a16="http://schemas.microsoft.com/office/drawing/2014/main" id="{0AECA641-39E9-4CEE-93E6-7FDB027461E4}"/>
              </a:ext>
            </a:extLst>
          </p:cNvPr>
          <p:cNvSpPr txBox="1"/>
          <p:nvPr/>
        </p:nvSpPr>
        <p:spPr>
          <a:xfrm>
            <a:off x="197935" y="1449335"/>
            <a:ext cx="3726186" cy="2665345"/>
          </a:xfrm>
          <a:prstGeom prst="rect">
            <a:avLst/>
          </a:prstGeom>
          <a:noFill/>
        </p:spPr>
        <p:txBody>
          <a:bodyPr wrap="square" rtlCol="0">
            <a:spAutoFit/>
          </a:bodyPr>
          <a:lstStyle/>
          <a:p>
            <a:pPr>
              <a:lnSpc>
                <a:spcPct val="80000"/>
              </a:lnSpc>
            </a:pPr>
            <a:r>
              <a:rPr lang="en-US" altLang="ja-JP" sz="2800" dirty="0"/>
              <a:t>to move hands and feet to give hospitality</a:t>
            </a:r>
          </a:p>
          <a:p>
            <a:pPr marL="457200" indent="-457200">
              <a:lnSpc>
                <a:spcPct val="80000"/>
              </a:lnSpc>
              <a:buFont typeface="Wingdings" panose="05000000000000000000" pitchFamily="2" charset="2"/>
              <a:buChar char="à"/>
            </a:pPr>
            <a:r>
              <a:rPr lang="en-US" altLang="ja-JP" sz="2800" dirty="0">
                <a:sym typeface="Wingdings" panose="05000000000000000000" pitchFamily="2" charset="2"/>
              </a:rPr>
              <a:t>to give the pilgrims hospitality</a:t>
            </a:r>
          </a:p>
          <a:p>
            <a:pPr marL="457200" indent="-457200">
              <a:lnSpc>
                <a:spcPct val="80000"/>
              </a:lnSpc>
              <a:buFont typeface="Wingdings" panose="05000000000000000000" pitchFamily="2" charset="2"/>
              <a:buChar char="à"/>
            </a:pPr>
            <a:r>
              <a:rPr lang="en-US" altLang="ja-JP" sz="2800" dirty="0">
                <a:sym typeface="Wingdings" panose="05000000000000000000" pitchFamily="2" charset="2"/>
              </a:rPr>
              <a:t>Accommodation for</a:t>
            </a:r>
            <a:r>
              <a:rPr lang="en-US" altLang="ja-JP" sz="2800" dirty="0"/>
              <a:t> the pilgrims</a:t>
            </a:r>
            <a:endParaRPr lang="en-US" altLang="ja-JP" sz="2800" b="1" dirty="0">
              <a:sym typeface="Wingdings" panose="05000000000000000000" pitchFamily="2" charset="2"/>
            </a:endParaRPr>
          </a:p>
          <a:p>
            <a:pPr marL="571500" indent="-571500">
              <a:lnSpc>
                <a:spcPct val="80000"/>
              </a:lnSpc>
              <a:buFont typeface="Wingdings" panose="05000000000000000000" pitchFamily="2" charset="2"/>
              <a:buChar char="à"/>
            </a:pPr>
            <a:r>
              <a:rPr lang="en-US" altLang="ja-JP" sz="4000" b="1" dirty="0">
                <a:solidFill>
                  <a:srgbClr val="FF0000"/>
                </a:solidFill>
              </a:rPr>
              <a:t>a temple</a:t>
            </a:r>
          </a:p>
        </p:txBody>
      </p:sp>
      <p:sp>
        <p:nvSpPr>
          <p:cNvPr id="44" name="矢印: 右 43">
            <a:extLst>
              <a:ext uri="{FF2B5EF4-FFF2-40B4-BE49-F238E27FC236}">
                <a16:creationId xmlns:a16="http://schemas.microsoft.com/office/drawing/2014/main" id="{8551D29A-F6F3-4286-A92F-BEC0163C4863}"/>
              </a:ext>
            </a:extLst>
          </p:cNvPr>
          <p:cNvSpPr/>
          <p:nvPr/>
        </p:nvSpPr>
        <p:spPr>
          <a:xfrm rot="19601461">
            <a:off x="2089461" y="4391367"/>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7B53A252-9D5E-4370-BC8E-C58CEF36F641}"/>
              </a:ext>
            </a:extLst>
          </p:cNvPr>
          <p:cNvSpPr txBox="1"/>
          <p:nvPr/>
        </p:nvSpPr>
        <p:spPr>
          <a:xfrm>
            <a:off x="1456916" y="6320205"/>
            <a:ext cx="6880509" cy="461665"/>
          </a:xfrm>
          <a:prstGeom prst="rect">
            <a:avLst/>
          </a:prstGeom>
          <a:noFill/>
        </p:spPr>
        <p:txBody>
          <a:bodyPr wrap="square">
            <a:spAutoFit/>
          </a:bodyPr>
          <a:lstStyle/>
          <a:p>
            <a:r>
              <a:rPr lang="ja-JP" altLang="en-US" sz="1200" dirty="0"/>
              <a:t>https://commons.wikimedia.org/wiki/File:Stone_sundial_with_Liubo_markings.jpg</a:t>
            </a:r>
          </a:p>
          <a:p>
            <a:r>
              <a:rPr lang="ja-JP" altLang="en-US" sz="1200" dirty="0"/>
              <a:t>BabelStone, CC BY-SA 3.0 &lt;https://creativecommons.org/licenses/by-sa/3.0&gt;, via Wikimedia Commons</a:t>
            </a:r>
          </a:p>
        </p:txBody>
      </p:sp>
      <p:pic>
        <p:nvPicPr>
          <p:cNvPr id="4105" name="Picture 4">
            <a:extLst>
              <a:ext uri="{FF2B5EF4-FFF2-40B4-BE49-F238E27FC236}">
                <a16:creationId xmlns:a16="http://schemas.microsoft.com/office/drawing/2014/main" id="{95A6BB57-0575-4809-86D6-3C78E38D19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7170" y="5067619"/>
            <a:ext cx="1778660" cy="1253955"/>
          </a:xfrm>
          <a:prstGeom prst="rect">
            <a:avLst/>
          </a:prstGeom>
          <a:noFill/>
          <a:extLst>
            <a:ext uri="{909E8E84-426E-40DD-AFC4-6F175D3DCCD1}">
              <a14:hiddenFill xmlns:a14="http://schemas.microsoft.com/office/drawing/2010/main">
                <a:solidFill>
                  <a:srgbClr val="FFFFFF"/>
                </a:solidFill>
              </a14:hiddenFill>
            </a:ext>
          </a:extLst>
        </p:spPr>
      </p:pic>
      <p:sp>
        <p:nvSpPr>
          <p:cNvPr id="48" name="矢印: 右 47">
            <a:extLst>
              <a:ext uri="{FF2B5EF4-FFF2-40B4-BE49-F238E27FC236}">
                <a16:creationId xmlns:a16="http://schemas.microsoft.com/office/drawing/2014/main" id="{6D321D80-9583-4123-89F3-6A58CF05D028}"/>
              </a:ext>
            </a:extLst>
          </p:cNvPr>
          <p:cNvSpPr/>
          <p:nvPr/>
        </p:nvSpPr>
        <p:spPr>
          <a:xfrm rot="5400000">
            <a:off x="4112913" y="3137207"/>
            <a:ext cx="46257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207EDA32-950D-4772-857B-DB8E2D6B4291}"/>
              </a:ext>
            </a:extLst>
          </p:cNvPr>
          <p:cNvSpPr txBox="1"/>
          <p:nvPr/>
        </p:nvSpPr>
        <p:spPr>
          <a:xfrm>
            <a:off x="3688223" y="2694438"/>
            <a:ext cx="1549670"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temple</a:t>
            </a:r>
          </a:p>
        </p:txBody>
      </p:sp>
      <p:sp>
        <p:nvSpPr>
          <p:cNvPr id="50" name="テキスト ボックス 49">
            <a:extLst>
              <a:ext uri="{FF2B5EF4-FFF2-40B4-BE49-F238E27FC236}">
                <a16:creationId xmlns:a16="http://schemas.microsoft.com/office/drawing/2014/main" id="{8A28D9B4-3F5F-4E97-B955-57C3C2C5526C}"/>
              </a:ext>
            </a:extLst>
          </p:cNvPr>
          <p:cNvSpPr txBox="1"/>
          <p:nvPr/>
        </p:nvSpPr>
        <p:spPr>
          <a:xfrm>
            <a:off x="2687787" y="4003399"/>
            <a:ext cx="4209364" cy="1778949"/>
          </a:xfrm>
          <a:prstGeom prst="rect">
            <a:avLst/>
          </a:prstGeom>
          <a:noFill/>
        </p:spPr>
        <p:txBody>
          <a:bodyPr wrap="square" rtlCol="0">
            <a:spAutoFit/>
          </a:bodyPr>
          <a:lstStyle/>
          <a:p>
            <a:pPr>
              <a:lnSpc>
                <a:spcPct val="80000"/>
              </a:lnSpc>
            </a:pPr>
            <a:r>
              <a:rPr lang="en-US" altLang="ja-JP" sz="2800" dirty="0"/>
              <a:t>The temple told people about </a:t>
            </a:r>
            <a:r>
              <a:rPr lang="en-US" altLang="ja-JP" sz="2800" dirty="0">
                <a:solidFill>
                  <a:srgbClr val="FF0000"/>
                </a:solidFill>
                <a:highlight>
                  <a:srgbClr val="FFFF00"/>
                </a:highlight>
              </a:rPr>
              <a:t>time</a:t>
            </a:r>
            <a:r>
              <a:rPr lang="en-US" altLang="ja-JP" sz="2800" dirty="0"/>
              <a:t> with the sundial.</a:t>
            </a:r>
            <a:endParaRPr lang="en-US" altLang="ja-JP" sz="2800" dirty="0">
              <a:sym typeface="Wingdings" panose="05000000000000000000" pitchFamily="2" charset="2"/>
            </a:endParaRPr>
          </a:p>
          <a:p>
            <a:pPr marL="457200" indent="-457200">
              <a:lnSpc>
                <a:spcPct val="80000"/>
              </a:lnSpc>
              <a:buFont typeface="Wingdings" panose="05000000000000000000" pitchFamily="2" charset="2"/>
              <a:buChar char="à"/>
            </a:pPr>
            <a:r>
              <a:rPr lang="en-US" altLang="ja-JP" sz="4000" b="1" dirty="0">
                <a:solidFill>
                  <a:srgbClr val="FF0000"/>
                </a:solidFill>
              </a:rPr>
              <a:t> time</a:t>
            </a:r>
          </a:p>
          <a:p>
            <a:pPr marL="914400" lvl="1" indent="-457200">
              <a:lnSpc>
                <a:spcPct val="80000"/>
              </a:lnSpc>
              <a:buFont typeface="Wingdings" panose="05000000000000000000" pitchFamily="2" charset="2"/>
              <a:buChar char="à"/>
            </a:pPr>
            <a:r>
              <a:rPr lang="en-US" altLang="ja-JP" sz="4000" b="1" dirty="0">
                <a:solidFill>
                  <a:srgbClr val="FF0000"/>
                </a:solidFill>
              </a:rPr>
              <a:t> hour</a:t>
            </a:r>
          </a:p>
        </p:txBody>
      </p:sp>
    </p:spTree>
    <p:extLst>
      <p:ext uri="{BB962C8B-B14F-4D97-AF65-F5344CB8AC3E}">
        <p14:creationId xmlns:p14="http://schemas.microsoft.com/office/powerpoint/2010/main" val="2643965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3269</TotalTime>
  <Words>590</Words>
  <Application>Microsoft Office PowerPoint</Application>
  <PresentationFormat>画面に合わせる (4:3)</PresentationFormat>
  <Paragraphs>76</Paragraphs>
  <Slides>11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MS UI Gothic</vt:lpstr>
      <vt:lpstr>游ゴシック</vt:lpstr>
      <vt:lpstr>Arial</vt:lpstr>
      <vt:lpstr>Arial</vt:lpstr>
      <vt:lpstr>Calibri</vt:lpstr>
      <vt:lpstr>Calibri Light</vt:lpstr>
      <vt:lpstr>Wingdings</vt:lpstr>
      <vt:lpstr>Office テーマ</vt:lpstr>
      <vt:lpstr>Free Kanji Material  無料漢字教材 kanji0250-0253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98</cp:revision>
  <dcterms:created xsi:type="dcterms:W3CDTF">2022-02-04T14:29:48Z</dcterms:created>
  <dcterms:modified xsi:type="dcterms:W3CDTF">2022-03-13T10:13:28Z</dcterms:modified>
</cp:coreProperties>
</file>