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378" r:id="rId5"/>
    <p:sldId id="379" r:id="rId6"/>
    <p:sldId id="38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7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kanji0118-0120</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D1EEC57-5F04-4634-B707-6E779E464AA4}"/>
              </a:ext>
            </a:extLst>
          </p:cNvPr>
          <p:cNvPicPr>
            <a:picLocks noChangeAspect="1"/>
          </p:cNvPicPr>
          <p:nvPr/>
        </p:nvPicPr>
        <p:blipFill>
          <a:blip r:embed="rId2"/>
          <a:stretch>
            <a:fillRect/>
          </a:stretch>
        </p:blipFill>
        <p:spPr>
          <a:xfrm>
            <a:off x="1687922" y="1413386"/>
            <a:ext cx="6143819" cy="1315065"/>
          </a:xfrm>
          <a:prstGeom prst="rect">
            <a:avLst/>
          </a:prstGeom>
        </p:spPr>
      </p:pic>
      <p:pic>
        <p:nvPicPr>
          <p:cNvPr id="6" name="図 5">
            <a:extLst>
              <a:ext uri="{FF2B5EF4-FFF2-40B4-BE49-F238E27FC236}">
                <a16:creationId xmlns:a16="http://schemas.microsoft.com/office/drawing/2014/main" id="{7D05DF44-26F1-48F1-8467-77E1B2EEB73E}"/>
              </a:ext>
            </a:extLst>
          </p:cNvPr>
          <p:cNvPicPr>
            <a:picLocks noChangeAspect="1"/>
          </p:cNvPicPr>
          <p:nvPr/>
        </p:nvPicPr>
        <p:blipFill>
          <a:blip r:embed="rId3"/>
          <a:stretch>
            <a:fillRect/>
          </a:stretch>
        </p:blipFill>
        <p:spPr>
          <a:xfrm>
            <a:off x="0" y="3216782"/>
            <a:ext cx="9144000" cy="1459606"/>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728A420-C327-4C83-8E04-A19DE879D9C6}"/>
              </a:ext>
            </a:extLst>
          </p:cNvPr>
          <p:cNvPicPr>
            <a:picLocks noChangeAspect="1"/>
          </p:cNvPicPr>
          <p:nvPr/>
        </p:nvPicPr>
        <p:blipFill>
          <a:blip r:embed="rId2"/>
          <a:stretch>
            <a:fillRect/>
          </a:stretch>
        </p:blipFill>
        <p:spPr>
          <a:xfrm>
            <a:off x="0" y="126106"/>
            <a:ext cx="9144000" cy="470458"/>
          </a:xfrm>
          <a:prstGeom prst="rect">
            <a:avLst/>
          </a:prstGeom>
        </p:spPr>
      </p:pic>
      <p:pic>
        <p:nvPicPr>
          <p:cNvPr id="6" name="図 5" descr="アイコン&#10;&#10;自動的に生成された説明">
            <a:extLst>
              <a:ext uri="{FF2B5EF4-FFF2-40B4-BE49-F238E27FC236}">
                <a16:creationId xmlns:a16="http://schemas.microsoft.com/office/drawing/2014/main" id="{50C7E10A-1DC3-4D66-9E68-D254990A47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8392" y="3033487"/>
            <a:ext cx="3698408" cy="3698408"/>
          </a:xfrm>
          <a:prstGeom prst="rect">
            <a:avLst/>
          </a:prstGeom>
        </p:spPr>
      </p:pic>
      <p:pic>
        <p:nvPicPr>
          <p:cNvPr id="4" name="図 3">
            <a:extLst>
              <a:ext uri="{FF2B5EF4-FFF2-40B4-BE49-F238E27FC236}">
                <a16:creationId xmlns:a16="http://schemas.microsoft.com/office/drawing/2014/main" id="{A86E33E0-219A-4908-A554-49F3F9EC2050}"/>
              </a:ext>
            </a:extLst>
          </p:cNvPr>
          <p:cNvPicPr>
            <a:picLocks noChangeAspect="1"/>
          </p:cNvPicPr>
          <p:nvPr/>
        </p:nvPicPr>
        <p:blipFill>
          <a:blip r:embed="rId4"/>
          <a:stretch>
            <a:fillRect/>
          </a:stretch>
        </p:blipFill>
        <p:spPr>
          <a:xfrm>
            <a:off x="418143" y="752522"/>
            <a:ext cx="3108828" cy="3273316"/>
          </a:xfrm>
          <a:prstGeom prst="rect">
            <a:avLst/>
          </a:prstGeom>
        </p:spPr>
      </p:pic>
      <p:sp>
        <p:nvSpPr>
          <p:cNvPr id="5" name="テキスト ボックス 4">
            <a:extLst>
              <a:ext uri="{FF2B5EF4-FFF2-40B4-BE49-F238E27FC236}">
                <a16:creationId xmlns:a16="http://schemas.microsoft.com/office/drawing/2014/main" id="{C0A0AAC5-2699-4050-B426-5EE26B6ED4E7}"/>
              </a:ext>
            </a:extLst>
          </p:cNvPr>
          <p:cNvSpPr txBox="1"/>
          <p:nvPr/>
        </p:nvSpPr>
        <p:spPr>
          <a:xfrm>
            <a:off x="3657601" y="1230250"/>
            <a:ext cx="5068256" cy="1323439"/>
          </a:xfrm>
          <a:prstGeom prst="rect">
            <a:avLst/>
          </a:prstGeom>
          <a:noFill/>
        </p:spPr>
        <p:txBody>
          <a:bodyPr wrap="square">
            <a:spAutoFit/>
          </a:bodyPr>
          <a:lstStyle/>
          <a:p>
            <a:r>
              <a:rPr lang="en-US" altLang="ja-JP" sz="3200" b="1" dirty="0">
                <a:latin typeface="arial" panose="020B0604020202020204" pitchFamily="34" charset="0"/>
              </a:rPr>
              <a:t>the</a:t>
            </a:r>
            <a:r>
              <a:rPr lang="ja-JP" altLang="en-US" sz="3200" b="1" dirty="0">
                <a:latin typeface="arial" panose="020B0604020202020204" pitchFamily="34" charset="0"/>
              </a:rPr>
              <a:t> </a:t>
            </a:r>
            <a:r>
              <a:rPr lang="en-US" altLang="ja-JP" sz="3200" b="1" dirty="0">
                <a:latin typeface="arial" panose="020B0604020202020204" pitchFamily="34" charset="0"/>
              </a:rPr>
              <a:t>moon in the evening</a:t>
            </a:r>
          </a:p>
          <a:p>
            <a:r>
              <a:rPr lang="en-US" altLang="ja-JP" sz="3200" b="1" dirty="0">
                <a:latin typeface="arial" panose="020B0604020202020204" pitchFamily="34" charset="0"/>
                <a:sym typeface="Wingdings" panose="05000000000000000000" pitchFamily="2" charset="2"/>
              </a:rPr>
              <a:t> </a:t>
            </a:r>
            <a:r>
              <a:rPr lang="en-US" altLang="ja-JP" sz="4800" b="1" dirty="0">
                <a:solidFill>
                  <a:srgbClr val="FF0000"/>
                </a:solidFill>
                <a:latin typeface="arial" panose="020B0604020202020204" pitchFamily="34" charset="0"/>
                <a:sym typeface="Wingdings" panose="05000000000000000000" pitchFamily="2" charset="2"/>
              </a:rPr>
              <a:t>evening</a:t>
            </a:r>
            <a:endParaRPr lang="en-US" altLang="ja-JP" sz="3200" b="1" dirty="0">
              <a:solidFill>
                <a:srgbClr val="FF0000"/>
              </a:solidFill>
              <a:latin typeface="arial" panose="020B0604020202020204" pitchFamily="34" charset="0"/>
            </a:endParaRPr>
          </a:p>
        </p:txBody>
      </p:sp>
      <p:sp>
        <p:nvSpPr>
          <p:cNvPr id="8" name="矢印: 右 7">
            <a:extLst>
              <a:ext uri="{FF2B5EF4-FFF2-40B4-BE49-F238E27FC236}">
                <a16:creationId xmlns:a16="http://schemas.microsoft.com/office/drawing/2014/main" id="{A03BA754-B119-4286-AE71-C18B3E3A6170}"/>
              </a:ext>
            </a:extLst>
          </p:cNvPr>
          <p:cNvSpPr/>
          <p:nvPr/>
        </p:nvSpPr>
        <p:spPr>
          <a:xfrm rot="2209645">
            <a:off x="3858660" y="3307741"/>
            <a:ext cx="1426682" cy="8632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43597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6E1C6E0-6C18-4993-AB29-053E01487027}"/>
              </a:ext>
            </a:extLst>
          </p:cNvPr>
          <p:cNvPicPr>
            <a:picLocks noChangeAspect="1"/>
          </p:cNvPicPr>
          <p:nvPr/>
        </p:nvPicPr>
        <p:blipFill>
          <a:blip r:embed="rId2"/>
          <a:stretch>
            <a:fillRect/>
          </a:stretch>
        </p:blipFill>
        <p:spPr>
          <a:xfrm>
            <a:off x="0" y="95865"/>
            <a:ext cx="9144000" cy="470458"/>
          </a:xfrm>
          <a:prstGeom prst="rect">
            <a:avLst/>
          </a:prstGeom>
        </p:spPr>
      </p:pic>
      <p:pic>
        <p:nvPicPr>
          <p:cNvPr id="4" name="図 3" descr="ロゴ&#10;&#10;自動的に生成された説明">
            <a:extLst>
              <a:ext uri="{FF2B5EF4-FFF2-40B4-BE49-F238E27FC236}">
                <a16:creationId xmlns:a16="http://schemas.microsoft.com/office/drawing/2014/main" id="{91B23692-B89B-4D8D-A7AF-887883061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5883" y="3539401"/>
            <a:ext cx="3181601" cy="3181601"/>
          </a:xfrm>
          <a:prstGeom prst="rect">
            <a:avLst/>
          </a:prstGeom>
        </p:spPr>
      </p:pic>
      <p:pic>
        <p:nvPicPr>
          <p:cNvPr id="3074" name="Picture 2" descr="コンパス・方位磁石のイラスト">
            <a:extLst>
              <a:ext uri="{FF2B5EF4-FFF2-40B4-BE49-F238E27FC236}">
                <a16:creationId xmlns:a16="http://schemas.microsoft.com/office/drawing/2014/main" id="{72EC85A9-A7EC-481E-8D7F-A33A7F702A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7714" y="1605213"/>
            <a:ext cx="1823787" cy="1823787"/>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61B29198-AB55-4619-A90C-615EED4A4292}"/>
              </a:ext>
            </a:extLst>
          </p:cNvPr>
          <p:cNvSpPr txBox="1"/>
          <p:nvPr/>
        </p:nvSpPr>
        <p:spPr>
          <a:xfrm>
            <a:off x="1016001" y="566323"/>
            <a:ext cx="2394856" cy="701731"/>
          </a:xfrm>
          <a:prstGeom prst="rect">
            <a:avLst/>
          </a:prstGeom>
          <a:noFill/>
        </p:spPr>
        <p:txBody>
          <a:bodyPr wrap="square" rtlCol="0">
            <a:spAutoFit/>
          </a:bodyPr>
          <a:lstStyle/>
          <a:p>
            <a:pPr algn="ctr">
              <a:lnSpc>
                <a:spcPct val="90000"/>
              </a:lnSpc>
            </a:pPr>
            <a:r>
              <a:rPr lang="en-US" altLang="ja-JP" sz="4400" b="1" dirty="0">
                <a:latin typeface="MS UI Gothic" panose="020B0600070205080204" pitchFamily="50" charset="-128"/>
                <a:ea typeface="MS UI Gothic" panose="020B0600070205080204" pitchFamily="50" charset="-128"/>
              </a:rPr>
              <a:t>compass</a:t>
            </a:r>
            <a:endParaRPr lang="en-US" altLang="ja-JP" sz="5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endParaRPr>
          </a:p>
        </p:txBody>
      </p:sp>
      <p:sp>
        <p:nvSpPr>
          <p:cNvPr id="2" name="矢印: 下 1">
            <a:extLst>
              <a:ext uri="{FF2B5EF4-FFF2-40B4-BE49-F238E27FC236}">
                <a16:creationId xmlns:a16="http://schemas.microsoft.com/office/drawing/2014/main" id="{ACBD75C3-1DBD-4265-B5EF-9AB7FDA989A4}"/>
              </a:ext>
            </a:extLst>
          </p:cNvPr>
          <p:cNvSpPr/>
          <p:nvPr/>
        </p:nvSpPr>
        <p:spPr>
          <a:xfrm rot="2274302">
            <a:off x="1557373" y="1167291"/>
            <a:ext cx="484632" cy="7244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下 6">
            <a:extLst>
              <a:ext uri="{FF2B5EF4-FFF2-40B4-BE49-F238E27FC236}">
                <a16:creationId xmlns:a16="http://schemas.microsoft.com/office/drawing/2014/main" id="{6BCF8D12-6CFB-4FA9-A799-3EB31410CC8B}"/>
              </a:ext>
            </a:extLst>
          </p:cNvPr>
          <p:cNvSpPr/>
          <p:nvPr/>
        </p:nvSpPr>
        <p:spPr>
          <a:xfrm rot="19325698" flipH="1">
            <a:off x="2384853" y="1167291"/>
            <a:ext cx="484632" cy="7244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76" name="Picture 4" descr="コンパスのイラスト（文房具）">
            <a:extLst>
              <a:ext uri="{FF2B5EF4-FFF2-40B4-BE49-F238E27FC236}">
                <a16:creationId xmlns:a16="http://schemas.microsoft.com/office/drawing/2014/main" id="{9B8F8D0D-C06B-47D9-BA90-C9058BFAB2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56400" y="1285993"/>
            <a:ext cx="1640573" cy="2376989"/>
          </a:xfrm>
          <a:prstGeom prst="rect">
            <a:avLst/>
          </a:prstGeom>
          <a:noFill/>
          <a:extLst>
            <a:ext uri="{909E8E84-426E-40DD-AFC4-6F175D3DCCD1}">
              <a14:hiddenFill xmlns:a14="http://schemas.microsoft.com/office/drawing/2010/main">
                <a:solidFill>
                  <a:srgbClr val="FFFFFF"/>
                </a:solidFill>
              </a14:hiddenFill>
            </a:ext>
          </a:extLst>
        </p:spPr>
      </p:pic>
      <p:sp>
        <p:nvSpPr>
          <p:cNvPr id="9" name="矢印: 下 8">
            <a:extLst>
              <a:ext uri="{FF2B5EF4-FFF2-40B4-BE49-F238E27FC236}">
                <a16:creationId xmlns:a16="http://schemas.microsoft.com/office/drawing/2014/main" id="{E0E00A43-4841-4A30-B936-C1C3F8B62D58}"/>
              </a:ext>
            </a:extLst>
          </p:cNvPr>
          <p:cNvSpPr/>
          <p:nvPr/>
        </p:nvSpPr>
        <p:spPr>
          <a:xfrm>
            <a:off x="974116" y="3559269"/>
            <a:ext cx="484632" cy="7244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1100EA9C-77A2-45E9-832D-E2F2C6B48817}"/>
              </a:ext>
            </a:extLst>
          </p:cNvPr>
          <p:cNvCxnSpPr>
            <a:cxnSpLocks/>
          </p:cNvCxnSpPr>
          <p:nvPr/>
        </p:nvCxnSpPr>
        <p:spPr>
          <a:xfrm flipV="1">
            <a:off x="697484" y="4962028"/>
            <a:ext cx="426158" cy="130575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7044A4C5-5BBB-4C0D-9A29-BA5EAD0307F2}"/>
              </a:ext>
            </a:extLst>
          </p:cNvPr>
          <p:cNvCxnSpPr>
            <a:cxnSpLocks/>
          </p:cNvCxnSpPr>
          <p:nvPr/>
        </p:nvCxnSpPr>
        <p:spPr>
          <a:xfrm flipH="1" flipV="1">
            <a:off x="1382345" y="4985924"/>
            <a:ext cx="300877" cy="871296"/>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2B4979E9-A81F-47C0-9108-1DF9F89E403B}"/>
              </a:ext>
            </a:extLst>
          </p:cNvPr>
          <p:cNvCxnSpPr>
            <a:cxnSpLocks/>
          </p:cNvCxnSpPr>
          <p:nvPr/>
        </p:nvCxnSpPr>
        <p:spPr>
          <a:xfrm flipH="1">
            <a:off x="944859" y="4914723"/>
            <a:ext cx="595794"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0CEAB966-7344-40E9-8D3B-3C5A59F2EC14}"/>
              </a:ext>
            </a:extLst>
          </p:cNvPr>
          <p:cNvCxnSpPr>
            <a:cxnSpLocks/>
          </p:cNvCxnSpPr>
          <p:nvPr/>
        </p:nvCxnSpPr>
        <p:spPr>
          <a:xfrm>
            <a:off x="1249886" y="4494076"/>
            <a:ext cx="0" cy="420647"/>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D59023BD-83A5-4A77-82CC-DEB090312BE1}"/>
              </a:ext>
            </a:extLst>
          </p:cNvPr>
          <p:cNvCxnSpPr>
            <a:cxnSpLocks/>
          </p:cNvCxnSpPr>
          <p:nvPr/>
        </p:nvCxnSpPr>
        <p:spPr>
          <a:xfrm flipV="1">
            <a:off x="1755107" y="5351756"/>
            <a:ext cx="0" cy="916025"/>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矢印: 下 26">
            <a:extLst>
              <a:ext uri="{FF2B5EF4-FFF2-40B4-BE49-F238E27FC236}">
                <a16:creationId xmlns:a16="http://schemas.microsoft.com/office/drawing/2014/main" id="{BE7CA538-33DF-4EB9-9FDD-A52ED8DAF28E}"/>
              </a:ext>
            </a:extLst>
          </p:cNvPr>
          <p:cNvSpPr/>
          <p:nvPr/>
        </p:nvSpPr>
        <p:spPr>
          <a:xfrm rot="16200000">
            <a:off x="2153156" y="5252662"/>
            <a:ext cx="484632" cy="7244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54F1E1F3-621E-454C-B5BE-1B471AE52D06}"/>
              </a:ext>
            </a:extLst>
          </p:cNvPr>
          <p:cNvCxnSpPr>
            <a:cxnSpLocks/>
          </p:cNvCxnSpPr>
          <p:nvPr/>
        </p:nvCxnSpPr>
        <p:spPr>
          <a:xfrm flipV="1">
            <a:off x="3206570" y="4985924"/>
            <a:ext cx="426158" cy="1305753"/>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8ADCED49-25B7-4AF9-9A20-CAAA6717581A}"/>
              </a:ext>
            </a:extLst>
          </p:cNvPr>
          <p:cNvCxnSpPr>
            <a:cxnSpLocks/>
          </p:cNvCxnSpPr>
          <p:nvPr/>
        </p:nvCxnSpPr>
        <p:spPr>
          <a:xfrm flipH="1">
            <a:off x="3669607" y="5225176"/>
            <a:ext cx="501300"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9F59C09F-6000-44A0-A6BC-689CF165433B}"/>
              </a:ext>
            </a:extLst>
          </p:cNvPr>
          <p:cNvCxnSpPr>
            <a:cxnSpLocks/>
          </p:cNvCxnSpPr>
          <p:nvPr/>
        </p:nvCxnSpPr>
        <p:spPr>
          <a:xfrm flipH="1">
            <a:off x="3357373" y="4846438"/>
            <a:ext cx="595794"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59126DB1-AFC3-453E-9693-97551C815B6A}"/>
              </a:ext>
            </a:extLst>
          </p:cNvPr>
          <p:cNvCxnSpPr>
            <a:cxnSpLocks/>
          </p:cNvCxnSpPr>
          <p:nvPr/>
        </p:nvCxnSpPr>
        <p:spPr>
          <a:xfrm>
            <a:off x="3662400" y="4425791"/>
            <a:ext cx="0" cy="420647"/>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7CBAF386-903E-4DA7-AEB9-307665F431B5}"/>
              </a:ext>
            </a:extLst>
          </p:cNvPr>
          <p:cNvCxnSpPr>
            <a:cxnSpLocks/>
          </p:cNvCxnSpPr>
          <p:nvPr/>
        </p:nvCxnSpPr>
        <p:spPr>
          <a:xfrm flipV="1">
            <a:off x="4170907" y="5283471"/>
            <a:ext cx="0" cy="98431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矢印: 下 34">
            <a:extLst>
              <a:ext uri="{FF2B5EF4-FFF2-40B4-BE49-F238E27FC236}">
                <a16:creationId xmlns:a16="http://schemas.microsoft.com/office/drawing/2014/main" id="{B323BA1F-BE10-4AE3-8BBD-E20E8E9F937C}"/>
              </a:ext>
            </a:extLst>
          </p:cNvPr>
          <p:cNvSpPr/>
          <p:nvPr/>
        </p:nvSpPr>
        <p:spPr>
          <a:xfrm rot="16200000">
            <a:off x="4841874" y="5199037"/>
            <a:ext cx="484632" cy="7244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a:extLst>
              <a:ext uri="{FF2B5EF4-FFF2-40B4-BE49-F238E27FC236}">
                <a16:creationId xmlns:a16="http://schemas.microsoft.com/office/drawing/2014/main" id="{F7B7AE66-C8FF-4F4C-9705-C94010B36F47}"/>
              </a:ext>
            </a:extLst>
          </p:cNvPr>
          <p:cNvSpPr txBox="1"/>
          <p:nvPr/>
        </p:nvSpPr>
        <p:spPr>
          <a:xfrm>
            <a:off x="4786988" y="1474213"/>
            <a:ext cx="3966047" cy="2000548"/>
          </a:xfrm>
          <a:prstGeom prst="rect">
            <a:avLst/>
          </a:prstGeom>
          <a:noFill/>
        </p:spPr>
        <p:txBody>
          <a:bodyPr wrap="square" rtlCol="0">
            <a:spAutoFit/>
          </a:bodyPr>
          <a:lstStyle/>
          <a:p>
            <a:r>
              <a:rPr lang="en-US" altLang="ja-JP" sz="3600" dirty="0">
                <a:latin typeface="MS UI Gothic" panose="020B0600070205080204" pitchFamily="50" charset="-128"/>
                <a:ea typeface="MS UI Gothic" panose="020B0600070205080204" pitchFamily="50" charset="-128"/>
              </a:rPr>
              <a:t>Compass</a:t>
            </a:r>
          </a:p>
          <a:p>
            <a:pPr marL="571500" indent="-571500">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direction</a:t>
            </a:r>
          </a:p>
          <a:p>
            <a:pPr marL="1028700" lvl="1" indent="-571500">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way</a:t>
            </a:r>
          </a:p>
        </p:txBody>
      </p:sp>
    </p:spTree>
    <p:extLst>
      <p:ext uri="{BB962C8B-B14F-4D97-AF65-F5344CB8AC3E}">
        <p14:creationId xmlns:p14="http://schemas.microsoft.com/office/powerpoint/2010/main" val="2304688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76A2DF0-D6A4-4CFE-BEDA-79FE821A7CD3}"/>
              </a:ext>
            </a:extLst>
          </p:cNvPr>
          <p:cNvPicPr>
            <a:picLocks noChangeAspect="1"/>
          </p:cNvPicPr>
          <p:nvPr/>
        </p:nvPicPr>
        <p:blipFill>
          <a:blip r:embed="rId2"/>
          <a:stretch>
            <a:fillRect/>
          </a:stretch>
        </p:blipFill>
        <p:spPr>
          <a:xfrm>
            <a:off x="0" y="36871"/>
            <a:ext cx="9144000" cy="530335"/>
          </a:xfrm>
          <a:prstGeom prst="rect">
            <a:avLst/>
          </a:prstGeom>
        </p:spPr>
      </p:pic>
      <p:pic>
        <p:nvPicPr>
          <p:cNvPr id="10" name="図 9" descr="アイコン&#10;&#10;自動的に生成された説明">
            <a:extLst>
              <a:ext uri="{FF2B5EF4-FFF2-40B4-BE49-F238E27FC236}">
                <a16:creationId xmlns:a16="http://schemas.microsoft.com/office/drawing/2014/main" id="{7C2B9C2C-6CD7-4C3F-A26B-624DD05A8E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2337" y="2965015"/>
            <a:ext cx="3642223" cy="3642223"/>
          </a:xfrm>
          <a:prstGeom prst="rect">
            <a:avLst/>
          </a:prstGeom>
        </p:spPr>
      </p:pic>
      <p:pic>
        <p:nvPicPr>
          <p:cNvPr id="4" name="図 3">
            <a:extLst>
              <a:ext uri="{FF2B5EF4-FFF2-40B4-BE49-F238E27FC236}">
                <a16:creationId xmlns:a16="http://schemas.microsoft.com/office/drawing/2014/main" id="{7EC5C14A-3103-43DE-8C8D-C47A23E34231}"/>
              </a:ext>
            </a:extLst>
          </p:cNvPr>
          <p:cNvPicPr>
            <a:picLocks noChangeAspect="1"/>
          </p:cNvPicPr>
          <p:nvPr/>
        </p:nvPicPr>
        <p:blipFill>
          <a:blip r:embed="rId4"/>
          <a:stretch>
            <a:fillRect/>
          </a:stretch>
        </p:blipFill>
        <p:spPr>
          <a:xfrm>
            <a:off x="246017" y="618313"/>
            <a:ext cx="2456240" cy="3777804"/>
          </a:xfrm>
          <a:prstGeom prst="rect">
            <a:avLst/>
          </a:prstGeom>
        </p:spPr>
      </p:pic>
      <p:grpSp>
        <p:nvGrpSpPr>
          <p:cNvPr id="8" name="グループ化 7">
            <a:extLst>
              <a:ext uri="{FF2B5EF4-FFF2-40B4-BE49-F238E27FC236}">
                <a16:creationId xmlns:a16="http://schemas.microsoft.com/office/drawing/2014/main" id="{BF8E56FA-3182-4042-A097-E8D650BE619C}"/>
              </a:ext>
            </a:extLst>
          </p:cNvPr>
          <p:cNvGrpSpPr/>
          <p:nvPr/>
        </p:nvGrpSpPr>
        <p:grpSpPr>
          <a:xfrm>
            <a:off x="2996797" y="2426687"/>
            <a:ext cx="1059555" cy="973130"/>
            <a:chOff x="3265714" y="2481943"/>
            <a:chExt cx="1615112" cy="1364343"/>
          </a:xfrm>
        </p:grpSpPr>
        <p:sp>
          <p:nvSpPr>
            <p:cNvPr id="9" name="フリーフォーム: 図形 8">
              <a:extLst>
                <a:ext uri="{FF2B5EF4-FFF2-40B4-BE49-F238E27FC236}">
                  <a16:creationId xmlns:a16="http://schemas.microsoft.com/office/drawing/2014/main" id="{A3D1E9D2-C08A-4CA8-8DB3-6FC7425C5E5B}"/>
                </a:ext>
              </a:extLst>
            </p:cNvPr>
            <p:cNvSpPr/>
            <p:nvPr/>
          </p:nvSpPr>
          <p:spPr>
            <a:xfrm>
              <a:off x="3265714" y="2481943"/>
              <a:ext cx="1615112" cy="1364343"/>
            </a:xfrm>
            <a:custGeom>
              <a:avLst/>
              <a:gdLst>
                <a:gd name="connsiteX0" fmla="*/ 566057 w 1615112"/>
                <a:gd name="connsiteY0" fmla="*/ 1291771 h 1364343"/>
                <a:gd name="connsiteX1" fmla="*/ 217715 w 1615112"/>
                <a:gd name="connsiteY1" fmla="*/ 1233714 h 1364343"/>
                <a:gd name="connsiteX2" fmla="*/ 174172 w 1615112"/>
                <a:gd name="connsiteY2" fmla="*/ 1219200 h 1364343"/>
                <a:gd name="connsiteX3" fmla="*/ 116115 w 1615112"/>
                <a:gd name="connsiteY3" fmla="*/ 1161143 h 1364343"/>
                <a:gd name="connsiteX4" fmla="*/ 43543 w 1615112"/>
                <a:gd name="connsiteY4" fmla="*/ 1059543 h 1364343"/>
                <a:gd name="connsiteX5" fmla="*/ 0 w 1615112"/>
                <a:gd name="connsiteY5" fmla="*/ 943428 h 1364343"/>
                <a:gd name="connsiteX6" fmla="*/ 14515 w 1615112"/>
                <a:gd name="connsiteY6" fmla="*/ 508000 h 1364343"/>
                <a:gd name="connsiteX7" fmla="*/ 43543 w 1615112"/>
                <a:gd name="connsiteY7" fmla="*/ 449943 h 1364343"/>
                <a:gd name="connsiteX8" fmla="*/ 130629 w 1615112"/>
                <a:gd name="connsiteY8" fmla="*/ 290286 h 1364343"/>
                <a:gd name="connsiteX9" fmla="*/ 246743 w 1615112"/>
                <a:gd name="connsiteY9" fmla="*/ 159657 h 1364343"/>
                <a:gd name="connsiteX10" fmla="*/ 290286 w 1615112"/>
                <a:gd name="connsiteY10" fmla="*/ 101600 h 1364343"/>
                <a:gd name="connsiteX11" fmla="*/ 508000 w 1615112"/>
                <a:gd name="connsiteY11" fmla="*/ 43543 h 1364343"/>
                <a:gd name="connsiteX12" fmla="*/ 609600 w 1615112"/>
                <a:gd name="connsiteY12" fmla="*/ 29028 h 1364343"/>
                <a:gd name="connsiteX13" fmla="*/ 783772 w 1615112"/>
                <a:gd name="connsiteY13" fmla="*/ 0 h 1364343"/>
                <a:gd name="connsiteX14" fmla="*/ 986972 w 1615112"/>
                <a:gd name="connsiteY14" fmla="*/ 14514 h 1364343"/>
                <a:gd name="connsiteX15" fmla="*/ 1117600 w 1615112"/>
                <a:gd name="connsiteY15" fmla="*/ 72571 h 1364343"/>
                <a:gd name="connsiteX16" fmla="*/ 1175657 w 1615112"/>
                <a:gd name="connsiteY16" fmla="*/ 101600 h 1364343"/>
                <a:gd name="connsiteX17" fmla="*/ 1248229 w 1615112"/>
                <a:gd name="connsiteY17" fmla="*/ 130628 h 1364343"/>
                <a:gd name="connsiteX18" fmla="*/ 1306286 w 1615112"/>
                <a:gd name="connsiteY18" fmla="*/ 174171 h 1364343"/>
                <a:gd name="connsiteX19" fmla="*/ 1364343 w 1615112"/>
                <a:gd name="connsiteY19" fmla="*/ 203200 h 1364343"/>
                <a:gd name="connsiteX20" fmla="*/ 1407886 w 1615112"/>
                <a:gd name="connsiteY20" fmla="*/ 232228 h 1364343"/>
                <a:gd name="connsiteX21" fmla="*/ 1451429 w 1615112"/>
                <a:gd name="connsiteY21" fmla="*/ 304800 h 1364343"/>
                <a:gd name="connsiteX22" fmla="*/ 1494972 w 1615112"/>
                <a:gd name="connsiteY22" fmla="*/ 362857 h 1364343"/>
                <a:gd name="connsiteX23" fmla="*/ 1538515 w 1615112"/>
                <a:gd name="connsiteY23" fmla="*/ 449943 h 1364343"/>
                <a:gd name="connsiteX24" fmla="*/ 1567543 w 1615112"/>
                <a:gd name="connsiteY24" fmla="*/ 551543 h 1364343"/>
                <a:gd name="connsiteX25" fmla="*/ 1596572 w 1615112"/>
                <a:gd name="connsiteY25" fmla="*/ 609600 h 1364343"/>
                <a:gd name="connsiteX26" fmla="*/ 1596572 w 1615112"/>
                <a:gd name="connsiteY26" fmla="*/ 856343 h 1364343"/>
                <a:gd name="connsiteX27" fmla="*/ 1567543 w 1615112"/>
                <a:gd name="connsiteY27" fmla="*/ 899886 h 1364343"/>
                <a:gd name="connsiteX28" fmla="*/ 1538515 w 1615112"/>
                <a:gd name="connsiteY28" fmla="*/ 972457 h 1364343"/>
                <a:gd name="connsiteX29" fmla="*/ 1494972 w 1615112"/>
                <a:gd name="connsiteY29" fmla="*/ 1016000 h 1364343"/>
                <a:gd name="connsiteX30" fmla="*/ 1451429 w 1615112"/>
                <a:gd name="connsiteY30" fmla="*/ 1074057 h 1364343"/>
                <a:gd name="connsiteX31" fmla="*/ 1277257 w 1615112"/>
                <a:gd name="connsiteY31" fmla="*/ 1204686 h 1364343"/>
                <a:gd name="connsiteX32" fmla="*/ 1219200 w 1615112"/>
                <a:gd name="connsiteY32" fmla="*/ 1219200 h 1364343"/>
                <a:gd name="connsiteX33" fmla="*/ 1175657 w 1615112"/>
                <a:gd name="connsiteY33" fmla="*/ 1248228 h 1364343"/>
                <a:gd name="connsiteX34" fmla="*/ 972457 w 1615112"/>
                <a:gd name="connsiteY34" fmla="*/ 1291771 h 1364343"/>
                <a:gd name="connsiteX35" fmla="*/ 928915 w 1615112"/>
                <a:gd name="connsiteY35" fmla="*/ 1320800 h 1364343"/>
                <a:gd name="connsiteX36" fmla="*/ 754743 w 1615112"/>
                <a:gd name="connsiteY36" fmla="*/ 1364343 h 1364343"/>
                <a:gd name="connsiteX37" fmla="*/ 667657 w 1615112"/>
                <a:gd name="connsiteY37" fmla="*/ 1349828 h 1364343"/>
                <a:gd name="connsiteX38" fmla="*/ 595086 w 1615112"/>
                <a:gd name="connsiteY38" fmla="*/ 1335314 h 1364343"/>
                <a:gd name="connsiteX39" fmla="*/ 435429 w 1615112"/>
                <a:gd name="connsiteY39" fmla="*/ 1306286 h 1364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615112" h="1364343">
                  <a:moveTo>
                    <a:pt x="566057" y="1291771"/>
                  </a:moveTo>
                  <a:lnTo>
                    <a:pt x="217715" y="1233714"/>
                  </a:lnTo>
                  <a:cubicBezTo>
                    <a:pt x="202671" y="1230928"/>
                    <a:pt x="186622" y="1228093"/>
                    <a:pt x="174172" y="1219200"/>
                  </a:cubicBezTo>
                  <a:cubicBezTo>
                    <a:pt x="151901" y="1203293"/>
                    <a:pt x="134137" y="1181740"/>
                    <a:pt x="116115" y="1161143"/>
                  </a:cubicBezTo>
                  <a:cubicBezTo>
                    <a:pt x="108446" y="1152378"/>
                    <a:pt x="52574" y="1077605"/>
                    <a:pt x="43543" y="1059543"/>
                  </a:cubicBezTo>
                  <a:cubicBezTo>
                    <a:pt x="26193" y="1024842"/>
                    <a:pt x="12560" y="981108"/>
                    <a:pt x="0" y="943428"/>
                  </a:cubicBezTo>
                  <a:cubicBezTo>
                    <a:pt x="4838" y="798285"/>
                    <a:pt x="1751" y="652661"/>
                    <a:pt x="14515" y="508000"/>
                  </a:cubicBezTo>
                  <a:cubicBezTo>
                    <a:pt x="16417" y="486447"/>
                    <a:pt x="34756" y="469715"/>
                    <a:pt x="43543" y="449943"/>
                  </a:cubicBezTo>
                  <a:cubicBezTo>
                    <a:pt x="89789" y="345890"/>
                    <a:pt x="52416" y="397829"/>
                    <a:pt x="130629" y="290286"/>
                  </a:cubicBezTo>
                  <a:cubicBezTo>
                    <a:pt x="221017" y="166002"/>
                    <a:pt x="153322" y="266424"/>
                    <a:pt x="246743" y="159657"/>
                  </a:cubicBezTo>
                  <a:cubicBezTo>
                    <a:pt x="262673" y="141452"/>
                    <a:pt x="271919" y="117343"/>
                    <a:pt x="290286" y="101600"/>
                  </a:cubicBezTo>
                  <a:cubicBezTo>
                    <a:pt x="340083" y="58917"/>
                    <a:pt x="468657" y="50100"/>
                    <a:pt x="508000" y="43543"/>
                  </a:cubicBezTo>
                  <a:cubicBezTo>
                    <a:pt x="541745" y="37919"/>
                    <a:pt x="575855" y="34652"/>
                    <a:pt x="609600" y="29028"/>
                  </a:cubicBezTo>
                  <a:cubicBezTo>
                    <a:pt x="864221" y="-13409"/>
                    <a:pt x="451815" y="47421"/>
                    <a:pt x="783772" y="0"/>
                  </a:cubicBezTo>
                  <a:cubicBezTo>
                    <a:pt x="851505" y="4838"/>
                    <a:pt x="919817" y="4441"/>
                    <a:pt x="986972" y="14514"/>
                  </a:cubicBezTo>
                  <a:cubicBezTo>
                    <a:pt x="1072870" y="27399"/>
                    <a:pt x="1058708" y="38919"/>
                    <a:pt x="1117600" y="72571"/>
                  </a:cubicBezTo>
                  <a:cubicBezTo>
                    <a:pt x="1136386" y="83306"/>
                    <a:pt x="1155885" y="92813"/>
                    <a:pt x="1175657" y="101600"/>
                  </a:cubicBezTo>
                  <a:cubicBezTo>
                    <a:pt x="1199466" y="112181"/>
                    <a:pt x="1225454" y="117975"/>
                    <a:pt x="1248229" y="130628"/>
                  </a:cubicBezTo>
                  <a:cubicBezTo>
                    <a:pt x="1269375" y="142376"/>
                    <a:pt x="1285773" y="161350"/>
                    <a:pt x="1306286" y="174171"/>
                  </a:cubicBezTo>
                  <a:cubicBezTo>
                    <a:pt x="1324634" y="185638"/>
                    <a:pt x="1345557" y="192465"/>
                    <a:pt x="1364343" y="203200"/>
                  </a:cubicBezTo>
                  <a:cubicBezTo>
                    <a:pt x="1379489" y="211855"/>
                    <a:pt x="1393372" y="222552"/>
                    <a:pt x="1407886" y="232228"/>
                  </a:cubicBezTo>
                  <a:cubicBezTo>
                    <a:pt x="1422400" y="256419"/>
                    <a:pt x="1435780" y="281327"/>
                    <a:pt x="1451429" y="304800"/>
                  </a:cubicBezTo>
                  <a:cubicBezTo>
                    <a:pt x="1464847" y="324928"/>
                    <a:pt x="1482526" y="342114"/>
                    <a:pt x="1494972" y="362857"/>
                  </a:cubicBezTo>
                  <a:cubicBezTo>
                    <a:pt x="1511670" y="390687"/>
                    <a:pt x="1524001" y="420914"/>
                    <a:pt x="1538515" y="449943"/>
                  </a:cubicBezTo>
                  <a:cubicBezTo>
                    <a:pt x="1545879" y="479401"/>
                    <a:pt x="1555050" y="522394"/>
                    <a:pt x="1567543" y="551543"/>
                  </a:cubicBezTo>
                  <a:cubicBezTo>
                    <a:pt x="1576066" y="571430"/>
                    <a:pt x="1586896" y="590248"/>
                    <a:pt x="1596572" y="609600"/>
                  </a:cubicBezTo>
                  <a:cubicBezTo>
                    <a:pt x="1617602" y="714750"/>
                    <a:pt x="1624729" y="715559"/>
                    <a:pt x="1596572" y="856343"/>
                  </a:cubicBezTo>
                  <a:cubicBezTo>
                    <a:pt x="1593151" y="873448"/>
                    <a:pt x="1575344" y="884284"/>
                    <a:pt x="1567543" y="899886"/>
                  </a:cubicBezTo>
                  <a:cubicBezTo>
                    <a:pt x="1555891" y="923189"/>
                    <a:pt x="1552323" y="950363"/>
                    <a:pt x="1538515" y="972457"/>
                  </a:cubicBezTo>
                  <a:cubicBezTo>
                    <a:pt x="1527636" y="989863"/>
                    <a:pt x="1508330" y="1000415"/>
                    <a:pt x="1494972" y="1016000"/>
                  </a:cubicBezTo>
                  <a:cubicBezTo>
                    <a:pt x="1479229" y="1034367"/>
                    <a:pt x="1468534" y="1056952"/>
                    <a:pt x="1451429" y="1074057"/>
                  </a:cubicBezTo>
                  <a:cubicBezTo>
                    <a:pt x="1434170" y="1091315"/>
                    <a:pt x="1306566" y="1197359"/>
                    <a:pt x="1277257" y="1204686"/>
                  </a:cubicBezTo>
                  <a:lnTo>
                    <a:pt x="1219200" y="1219200"/>
                  </a:lnTo>
                  <a:cubicBezTo>
                    <a:pt x="1204686" y="1228876"/>
                    <a:pt x="1192206" y="1242712"/>
                    <a:pt x="1175657" y="1248228"/>
                  </a:cubicBezTo>
                  <a:cubicBezTo>
                    <a:pt x="1149862" y="1256826"/>
                    <a:pt x="1017468" y="1282769"/>
                    <a:pt x="972457" y="1291771"/>
                  </a:cubicBezTo>
                  <a:cubicBezTo>
                    <a:pt x="957943" y="1301447"/>
                    <a:pt x="944855" y="1313715"/>
                    <a:pt x="928915" y="1320800"/>
                  </a:cubicBezTo>
                  <a:cubicBezTo>
                    <a:pt x="859917" y="1351466"/>
                    <a:pt x="827764" y="1352172"/>
                    <a:pt x="754743" y="1364343"/>
                  </a:cubicBezTo>
                  <a:lnTo>
                    <a:pt x="667657" y="1349828"/>
                  </a:lnTo>
                  <a:cubicBezTo>
                    <a:pt x="643386" y="1345415"/>
                    <a:pt x="619420" y="1339370"/>
                    <a:pt x="595086" y="1335314"/>
                  </a:cubicBezTo>
                  <a:cubicBezTo>
                    <a:pt x="439067" y="1309311"/>
                    <a:pt x="546892" y="1334151"/>
                    <a:pt x="435429" y="1306286"/>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9A1E9B1D-D071-4105-A5F6-18ECD1FFFB36}"/>
                </a:ext>
              </a:extLst>
            </p:cNvPr>
            <p:cNvSpPr/>
            <p:nvPr/>
          </p:nvSpPr>
          <p:spPr>
            <a:xfrm>
              <a:off x="3715657" y="3193112"/>
              <a:ext cx="711200" cy="43574"/>
            </a:xfrm>
            <a:custGeom>
              <a:avLst/>
              <a:gdLst>
                <a:gd name="connsiteX0" fmla="*/ 0 w 711200"/>
                <a:gd name="connsiteY0" fmla="*/ 43574 h 43574"/>
                <a:gd name="connsiteX1" fmla="*/ 72572 w 711200"/>
                <a:gd name="connsiteY1" fmla="*/ 14545 h 43574"/>
                <a:gd name="connsiteX2" fmla="*/ 145143 w 711200"/>
                <a:gd name="connsiteY2" fmla="*/ 31 h 43574"/>
                <a:gd name="connsiteX3" fmla="*/ 711200 w 711200"/>
                <a:gd name="connsiteY3" fmla="*/ 43574 h 43574"/>
              </a:gdLst>
              <a:ahLst/>
              <a:cxnLst>
                <a:cxn ang="0">
                  <a:pos x="connsiteX0" y="connsiteY0"/>
                </a:cxn>
                <a:cxn ang="0">
                  <a:pos x="connsiteX1" y="connsiteY1"/>
                </a:cxn>
                <a:cxn ang="0">
                  <a:pos x="connsiteX2" y="connsiteY2"/>
                </a:cxn>
                <a:cxn ang="0">
                  <a:pos x="connsiteX3" y="connsiteY3"/>
                </a:cxn>
              </a:cxnLst>
              <a:rect l="l" t="t" r="r" b="b"/>
              <a:pathLst>
                <a:path w="711200" h="43574">
                  <a:moveTo>
                    <a:pt x="0" y="43574"/>
                  </a:moveTo>
                  <a:cubicBezTo>
                    <a:pt x="24191" y="33898"/>
                    <a:pt x="47617" y="22032"/>
                    <a:pt x="72572" y="14545"/>
                  </a:cubicBezTo>
                  <a:cubicBezTo>
                    <a:pt x="96201" y="7456"/>
                    <a:pt x="120481" y="-571"/>
                    <a:pt x="145143" y="31"/>
                  </a:cubicBezTo>
                  <a:cubicBezTo>
                    <a:pt x="628686" y="11825"/>
                    <a:pt x="506927" y="-24520"/>
                    <a:pt x="711200" y="43574"/>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2" name="直線コネクタ 11">
            <a:extLst>
              <a:ext uri="{FF2B5EF4-FFF2-40B4-BE49-F238E27FC236}">
                <a16:creationId xmlns:a16="http://schemas.microsoft.com/office/drawing/2014/main" id="{2A1F66DF-8F90-4B09-9341-AAA9C7B5D21B}"/>
              </a:ext>
            </a:extLst>
          </p:cNvPr>
          <p:cNvCxnSpPr>
            <a:cxnSpLocks/>
          </p:cNvCxnSpPr>
          <p:nvPr/>
        </p:nvCxnSpPr>
        <p:spPr>
          <a:xfrm>
            <a:off x="3526575" y="3616922"/>
            <a:ext cx="0" cy="1043788"/>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F17DA90E-2795-4885-AB89-7F467618BE0C}"/>
              </a:ext>
            </a:extLst>
          </p:cNvPr>
          <p:cNvCxnSpPr>
            <a:cxnSpLocks/>
          </p:cNvCxnSpPr>
          <p:nvPr/>
        </p:nvCxnSpPr>
        <p:spPr>
          <a:xfrm flipH="1">
            <a:off x="3207224" y="3903260"/>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FECDCE10-3AA4-4DD9-94D2-E5C8A0ACB009}"/>
              </a:ext>
            </a:extLst>
          </p:cNvPr>
          <p:cNvCxnSpPr>
            <a:cxnSpLocks/>
          </p:cNvCxnSpPr>
          <p:nvPr/>
        </p:nvCxnSpPr>
        <p:spPr>
          <a:xfrm>
            <a:off x="3526575" y="3937017"/>
            <a:ext cx="319351" cy="492857"/>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吹き出し: 四角形 17">
            <a:extLst>
              <a:ext uri="{FF2B5EF4-FFF2-40B4-BE49-F238E27FC236}">
                <a16:creationId xmlns:a16="http://schemas.microsoft.com/office/drawing/2014/main" id="{05855545-5179-470F-BC1A-123569D73B98}"/>
              </a:ext>
            </a:extLst>
          </p:cNvPr>
          <p:cNvSpPr/>
          <p:nvPr/>
        </p:nvSpPr>
        <p:spPr>
          <a:xfrm>
            <a:off x="838525" y="4660710"/>
            <a:ext cx="2368699" cy="765760"/>
          </a:xfrm>
          <a:prstGeom prst="wedgeRectCallout">
            <a:avLst>
              <a:gd name="adj1" fmla="val 46357"/>
              <a:gd name="adj2" fmla="val -7929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b="1" dirty="0">
                <a:solidFill>
                  <a:schemeClr val="tx1"/>
                </a:solidFill>
                <a:latin typeface="MS UI Gothic" panose="020B0600070205080204" pitchFamily="50" charset="-128"/>
                <a:ea typeface="MS UI Gothic" panose="020B0600070205080204" pitchFamily="50" charset="-128"/>
              </a:rPr>
              <a:t>sunlight</a:t>
            </a:r>
          </a:p>
        </p:txBody>
      </p:sp>
      <p:sp>
        <p:nvSpPr>
          <p:cNvPr id="19" name="テキスト ボックス 18">
            <a:extLst>
              <a:ext uri="{FF2B5EF4-FFF2-40B4-BE49-F238E27FC236}">
                <a16:creationId xmlns:a16="http://schemas.microsoft.com/office/drawing/2014/main" id="{1B904B09-86E7-48C0-96D7-627CCA5B3860}"/>
              </a:ext>
            </a:extLst>
          </p:cNvPr>
          <p:cNvSpPr txBox="1"/>
          <p:nvPr/>
        </p:nvSpPr>
        <p:spPr>
          <a:xfrm>
            <a:off x="3990598" y="702241"/>
            <a:ext cx="4996991" cy="2554545"/>
          </a:xfrm>
          <a:prstGeom prst="rect">
            <a:avLst/>
          </a:prstGeom>
          <a:noFill/>
        </p:spPr>
        <p:txBody>
          <a:bodyPr wrap="square" rtlCol="0">
            <a:spAutoFit/>
          </a:bodyPr>
          <a:lstStyle/>
          <a:p>
            <a:r>
              <a:rPr lang="en-US" altLang="ja-JP" sz="3600" dirty="0">
                <a:latin typeface="MS UI Gothic" panose="020B0600070205080204" pitchFamily="50" charset="-128"/>
                <a:ea typeface="MS UI Gothic" panose="020B0600070205080204" pitchFamily="50" charset="-128"/>
              </a:rPr>
              <a:t>the rising Sun</a:t>
            </a:r>
          </a:p>
          <a:p>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the </a:t>
            </a: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early</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morning Sun</a:t>
            </a:r>
            <a:endParaRPr lang="en-US" altLang="ja-JP" sz="3600" dirty="0">
              <a:latin typeface="MS UI Gothic" panose="020B0600070205080204" pitchFamily="50" charset="-128"/>
              <a:ea typeface="MS UI Gothic" panose="020B0600070205080204" pitchFamily="50" charset="-128"/>
            </a:endParaRPr>
          </a:p>
          <a:p>
            <a:pPr marL="571500" indent="-571500">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early</a:t>
            </a:r>
          </a:p>
          <a:p>
            <a:pPr marL="1028700" lvl="1" indent="-571500">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fast</a:t>
            </a:r>
          </a:p>
        </p:txBody>
      </p:sp>
    </p:spTree>
    <p:extLst>
      <p:ext uri="{BB962C8B-B14F-4D97-AF65-F5344CB8AC3E}">
        <p14:creationId xmlns:p14="http://schemas.microsoft.com/office/powerpoint/2010/main" val="203938097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3244</TotalTime>
  <Words>184</Words>
  <Application>Microsoft Office PowerPoint</Application>
  <PresentationFormat>画面に合わせる (4:3)</PresentationFormat>
  <Paragraphs>17</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MS UI Gothic</vt:lpstr>
      <vt:lpstr>游ゴシック</vt:lpstr>
      <vt:lpstr>Arial</vt:lpstr>
      <vt:lpstr>Arial</vt:lpstr>
      <vt:lpstr>Calibri</vt:lpstr>
      <vt:lpstr>Calibri Light</vt:lpstr>
      <vt:lpstr>Wingdings</vt:lpstr>
      <vt:lpstr>Office テーマ</vt:lpstr>
      <vt:lpstr>Free Kanji Material  無料漢字教材 kanji0118-0120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91</cp:revision>
  <dcterms:created xsi:type="dcterms:W3CDTF">2022-02-04T14:29:48Z</dcterms:created>
  <dcterms:modified xsi:type="dcterms:W3CDTF">2022-03-01T05:35:23Z</dcterms:modified>
</cp:coreProperties>
</file>