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542" r:id="rId2"/>
    <p:sldId id="543" r:id="rId3"/>
    <p:sldId id="541" r:id="rId4"/>
    <p:sldId id="647" r:id="rId5"/>
    <p:sldId id="648" r:id="rId6"/>
    <p:sldId id="487" r:id="rId7"/>
    <p:sldId id="646" r:id="rId8"/>
    <p:sldId id="488" r:id="rId9"/>
    <p:sldId id="489" r:id="rId10"/>
    <p:sldId id="490"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65" d="100"/>
          <a:sy n="65" d="100"/>
        </p:scale>
        <p:origin x="13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2022/3/12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Chinese_hairpin" TargetMode="External"/><Relationship Id="rId3" Type="http://schemas.openxmlformats.org/officeDocument/2006/relationships/image" Target="../media/image16.gif"/><Relationship Id="rId7" Type="http://schemas.openxmlformats.org/officeDocument/2006/relationships/image" Target="../media/image18.jp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7.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gif"/><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1.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3.png"/><Relationship Id="rId10" Type="http://schemas.openxmlformats.org/officeDocument/2006/relationships/image" Target="../media/image43.png"/><Relationship Id="rId4" Type="http://schemas.openxmlformats.org/officeDocument/2006/relationships/image" Target="../media/image32.png"/><Relationship Id="rId9" Type="http://schemas.openxmlformats.org/officeDocument/2006/relationships/image" Target="../media/image42.png"/><Relationship Id="rId1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kanji0232-0236</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D8CC931-4235-4D28-B8C2-2DE2F746D977}"/>
              </a:ext>
            </a:extLst>
          </p:cNvPr>
          <p:cNvPicPr>
            <a:picLocks noChangeAspect="1"/>
          </p:cNvPicPr>
          <p:nvPr/>
        </p:nvPicPr>
        <p:blipFill>
          <a:blip r:embed="rId2"/>
          <a:stretch>
            <a:fillRect/>
          </a:stretch>
        </p:blipFill>
        <p:spPr>
          <a:xfrm>
            <a:off x="0" y="-4754"/>
            <a:ext cx="9144000" cy="470458"/>
          </a:xfrm>
          <a:prstGeom prst="rect">
            <a:avLst/>
          </a:prstGeom>
        </p:spPr>
      </p:pic>
      <p:sp>
        <p:nvSpPr>
          <p:cNvPr id="4" name="テキスト ボックス 3">
            <a:extLst>
              <a:ext uri="{FF2B5EF4-FFF2-40B4-BE49-F238E27FC236}">
                <a16:creationId xmlns:a16="http://schemas.microsoft.com/office/drawing/2014/main" id="{3E83058C-FF5F-4884-8E62-DE06A90C8462}"/>
              </a:ext>
            </a:extLst>
          </p:cNvPr>
          <p:cNvSpPr txBox="1"/>
          <p:nvPr/>
        </p:nvSpPr>
        <p:spPr>
          <a:xfrm>
            <a:off x="4270018" y="791237"/>
            <a:ext cx="1599185" cy="634020"/>
          </a:xfrm>
          <a:prstGeom prst="rect">
            <a:avLst/>
          </a:prstGeom>
          <a:noFill/>
        </p:spPr>
        <p:txBody>
          <a:bodyPr wrap="square" rtlCol="0">
            <a:spAutoFit/>
          </a:bodyPr>
          <a:lstStyle/>
          <a:p>
            <a:pPr>
              <a:lnSpc>
                <a:spcPct val="80000"/>
              </a:lnSpc>
            </a:pPr>
            <a:r>
              <a:rPr lang="en-US" altLang="ja-JP" sz="4400" b="1" dirty="0">
                <a:latin typeface="MS UI Gothic" panose="020B0600070205080204" pitchFamily="50" charset="-128"/>
                <a:ea typeface="MS UI Gothic" panose="020B0600070205080204" pitchFamily="50" charset="-128"/>
              </a:rPr>
              <a:t>water</a:t>
            </a:r>
          </a:p>
        </p:txBody>
      </p:sp>
      <p:sp>
        <p:nvSpPr>
          <p:cNvPr id="5" name="矢印: 右 4">
            <a:extLst>
              <a:ext uri="{FF2B5EF4-FFF2-40B4-BE49-F238E27FC236}">
                <a16:creationId xmlns:a16="http://schemas.microsoft.com/office/drawing/2014/main" id="{C6984630-A481-4815-B337-7992AFAC04A4}"/>
              </a:ext>
            </a:extLst>
          </p:cNvPr>
          <p:cNvSpPr/>
          <p:nvPr/>
        </p:nvSpPr>
        <p:spPr>
          <a:xfrm rot="3524174">
            <a:off x="4388827" y="1559639"/>
            <a:ext cx="981417" cy="507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8FCDB79E-D150-469C-8362-1B5B21C681DB}"/>
              </a:ext>
            </a:extLst>
          </p:cNvPr>
          <p:cNvPicPr>
            <a:picLocks noChangeAspect="1"/>
          </p:cNvPicPr>
          <p:nvPr/>
        </p:nvPicPr>
        <p:blipFill>
          <a:blip r:embed="rId3"/>
          <a:stretch>
            <a:fillRect/>
          </a:stretch>
        </p:blipFill>
        <p:spPr>
          <a:xfrm>
            <a:off x="3915251" y="708951"/>
            <a:ext cx="434482" cy="1271262"/>
          </a:xfrm>
          <a:prstGeom prst="rect">
            <a:avLst/>
          </a:prstGeom>
        </p:spPr>
      </p:pic>
      <p:pic>
        <p:nvPicPr>
          <p:cNvPr id="7" name="図 6">
            <a:extLst>
              <a:ext uri="{FF2B5EF4-FFF2-40B4-BE49-F238E27FC236}">
                <a16:creationId xmlns:a16="http://schemas.microsoft.com/office/drawing/2014/main" id="{DF0C8612-3BB3-4452-A03D-BFF949EF35FA}"/>
              </a:ext>
            </a:extLst>
          </p:cNvPr>
          <p:cNvPicPr>
            <a:picLocks noChangeAspect="1"/>
          </p:cNvPicPr>
          <p:nvPr/>
        </p:nvPicPr>
        <p:blipFill>
          <a:blip r:embed="rId4"/>
          <a:stretch>
            <a:fillRect/>
          </a:stretch>
        </p:blipFill>
        <p:spPr>
          <a:xfrm>
            <a:off x="5898152" y="633761"/>
            <a:ext cx="1376626" cy="542542"/>
          </a:xfrm>
          <a:prstGeom prst="rect">
            <a:avLst/>
          </a:prstGeom>
        </p:spPr>
      </p:pic>
      <p:sp>
        <p:nvSpPr>
          <p:cNvPr id="8" name="テキスト ボックス 7">
            <a:extLst>
              <a:ext uri="{FF2B5EF4-FFF2-40B4-BE49-F238E27FC236}">
                <a16:creationId xmlns:a16="http://schemas.microsoft.com/office/drawing/2014/main" id="{263C805A-F7D8-4243-9F28-7BDC4419A1D9}"/>
              </a:ext>
            </a:extLst>
          </p:cNvPr>
          <p:cNvSpPr txBox="1"/>
          <p:nvPr/>
        </p:nvSpPr>
        <p:spPr>
          <a:xfrm>
            <a:off x="6007753" y="1112864"/>
            <a:ext cx="2948391" cy="634020"/>
          </a:xfrm>
          <a:prstGeom prst="rect">
            <a:avLst/>
          </a:prstGeom>
          <a:noFill/>
        </p:spPr>
        <p:txBody>
          <a:bodyPr wrap="square" rtlCol="0">
            <a:spAutoFit/>
          </a:bodyPr>
          <a:lstStyle/>
          <a:p>
            <a:pPr>
              <a:lnSpc>
                <a:spcPct val="80000"/>
              </a:lnSpc>
            </a:pPr>
            <a:r>
              <a:rPr lang="en-US" altLang="ja-JP" sz="4400" b="1" dirty="0">
                <a:latin typeface="MS UI Gothic" panose="020B0600070205080204" pitchFamily="50" charset="-128"/>
                <a:ea typeface="MS UI Gothic" panose="020B0600070205080204" pitchFamily="50" charset="-128"/>
              </a:rPr>
              <a:t>grass/plant</a:t>
            </a:r>
            <a:endParaRPr lang="en-US" altLang="ja-JP" sz="4400" dirty="0">
              <a:latin typeface="MS UI Gothic" panose="020B0600070205080204" pitchFamily="50" charset="-128"/>
              <a:ea typeface="MS UI Gothic" panose="020B0600070205080204" pitchFamily="50" charset="-128"/>
            </a:endParaRPr>
          </a:p>
        </p:txBody>
      </p:sp>
      <p:pic>
        <p:nvPicPr>
          <p:cNvPr id="10" name="Picture 2">
            <a:extLst>
              <a:ext uri="{FF2B5EF4-FFF2-40B4-BE49-F238E27FC236}">
                <a16:creationId xmlns:a16="http://schemas.microsoft.com/office/drawing/2014/main" id="{ED0BDC4D-DB2F-40B2-93A0-E5727EC4BC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1633" y="520850"/>
            <a:ext cx="743453" cy="849091"/>
          </a:xfrm>
          <a:prstGeom prst="rect">
            <a:avLst/>
          </a:prstGeom>
          <a:noFill/>
          <a:extLst>
            <a:ext uri="{909E8E84-426E-40DD-AFC4-6F175D3DCCD1}">
              <a14:hiddenFill xmlns:a14="http://schemas.microsoft.com/office/drawing/2010/main">
                <a:solidFill>
                  <a:srgbClr val="FFFFFF"/>
                </a:solidFill>
              </a14:hiddenFill>
            </a:ext>
          </a:extLst>
        </p:spPr>
      </p:pic>
      <p:sp>
        <p:nvSpPr>
          <p:cNvPr id="11" name="矢印: 右 10">
            <a:extLst>
              <a:ext uri="{FF2B5EF4-FFF2-40B4-BE49-F238E27FC236}">
                <a16:creationId xmlns:a16="http://schemas.microsoft.com/office/drawing/2014/main" id="{38458EAE-D56E-43B8-A511-8D592E54B336}"/>
              </a:ext>
            </a:extLst>
          </p:cNvPr>
          <p:cNvSpPr/>
          <p:nvPr/>
        </p:nvSpPr>
        <p:spPr>
          <a:xfrm flipH="1">
            <a:off x="7275336" y="682705"/>
            <a:ext cx="42527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Cgで描かれたアニメ&#10;&#10;低い精度で自動的に生成された説明">
            <a:extLst>
              <a:ext uri="{FF2B5EF4-FFF2-40B4-BE49-F238E27FC236}">
                <a16:creationId xmlns:a16="http://schemas.microsoft.com/office/drawing/2014/main" id="{DC9D682B-940B-4244-B15A-373547F16B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113" y="5510163"/>
            <a:ext cx="1008250" cy="1241065"/>
          </a:xfrm>
          <a:prstGeom prst="rect">
            <a:avLst/>
          </a:prstGeom>
        </p:spPr>
      </p:pic>
      <p:pic>
        <p:nvPicPr>
          <p:cNvPr id="13" name="図 12">
            <a:extLst>
              <a:ext uri="{FF2B5EF4-FFF2-40B4-BE49-F238E27FC236}">
                <a16:creationId xmlns:a16="http://schemas.microsoft.com/office/drawing/2014/main" id="{44058ADA-5E2C-432A-8B60-F9E02A03B36C}"/>
              </a:ext>
            </a:extLst>
          </p:cNvPr>
          <p:cNvPicPr>
            <a:picLocks noChangeAspect="1"/>
          </p:cNvPicPr>
          <p:nvPr/>
        </p:nvPicPr>
        <p:blipFill>
          <a:blip r:embed="rId7"/>
          <a:stretch>
            <a:fillRect/>
          </a:stretch>
        </p:blipFill>
        <p:spPr>
          <a:xfrm>
            <a:off x="2062903" y="5558286"/>
            <a:ext cx="855235" cy="1153760"/>
          </a:xfrm>
          <a:prstGeom prst="rect">
            <a:avLst/>
          </a:prstGeom>
        </p:spPr>
      </p:pic>
      <p:pic>
        <p:nvPicPr>
          <p:cNvPr id="15" name="図 14">
            <a:extLst>
              <a:ext uri="{FF2B5EF4-FFF2-40B4-BE49-F238E27FC236}">
                <a16:creationId xmlns:a16="http://schemas.microsoft.com/office/drawing/2014/main" id="{AED94893-BF3A-4778-80AA-0B5578FCD7C8}"/>
              </a:ext>
            </a:extLst>
          </p:cNvPr>
          <p:cNvPicPr>
            <a:picLocks noChangeAspect="1"/>
          </p:cNvPicPr>
          <p:nvPr/>
        </p:nvPicPr>
        <p:blipFill>
          <a:blip r:embed="rId8"/>
          <a:stretch>
            <a:fillRect/>
          </a:stretch>
        </p:blipFill>
        <p:spPr>
          <a:xfrm>
            <a:off x="3280610" y="5552969"/>
            <a:ext cx="1164468" cy="1153760"/>
          </a:xfrm>
          <a:prstGeom prst="rect">
            <a:avLst/>
          </a:prstGeom>
        </p:spPr>
      </p:pic>
      <p:pic>
        <p:nvPicPr>
          <p:cNvPr id="17" name="図 16">
            <a:extLst>
              <a:ext uri="{FF2B5EF4-FFF2-40B4-BE49-F238E27FC236}">
                <a16:creationId xmlns:a16="http://schemas.microsoft.com/office/drawing/2014/main" id="{BB14259F-95DD-45F1-B7AA-4A4A6132ED94}"/>
              </a:ext>
            </a:extLst>
          </p:cNvPr>
          <p:cNvPicPr>
            <a:picLocks noChangeAspect="1"/>
          </p:cNvPicPr>
          <p:nvPr/>
        </p:nvPicPr>
        <p:blipFill>
          <a:blip r:embed="rId9"/>
          <a:stretch>
            <a:fillRect/>
          </a:stretch>
        </p:blipFill>
        <p:spPr>
          <a:xfrm>
            <a:off x="1821688" y="4108624"/>
            <a:ext cx="1184479" cy="853579"/>
          </a:xfrm>
          <a:prstGeom prst="rect">
            <a:avLst/>
          </a:prstGeom>
        </p:spPr>
      </p:pic>
      <p:pic>
        <p:nvPicPr>
          <p:cNvPr id="19" name="図 18">
            <a:extLst>
              <a:ext uri="{FF2B5EF4-FFF2-40B4-BE49-F238E27FC236}">
                <a16:creationId xmlns:a16="http://schemas.microsoft.com/office/drawing/2014/main" id="{E19C40D3-02F0-4FD1-B86D-E7DCDD562325}"/>
              </a:ext>
            </a:extLst>
          </p:cNvPr>
          <p:cNvPicPr>
            <a:picLocks noChangeAspect="1"/>
          </p:cNvPicPr>
          <p:nvPr/>
        </p:nvPicPr>
        <p:blipFill>
          <a:blip r:embed="rId10"/>
          <a:stretch>
            <a:fillRect/>
          </a:stretch>
        </p:blipFill>
        <p:spPr>
          <a:xfrm>
            <a:off x="3291290" y="4181717"/>
            <a:ext cx="1148616" cy="807797"/>
          </a:xfrm>
          <a:prstGeom prst="rect">
            <a:avLst/>
          </a:prstGeom>
        </p:spPr>
      </p:pic>
      <p:sp>
        <p:nvSpPr>
          <p:cNvPr id="20" name="テキスト ボックス 19">
            <a:extLst>
              <a:ext uri="{FF2B5EF4-FFF2-40B4-BE49-F238E27FC236}">
                <a16:creationId xmlns:a16="http://schemas.microsoft.com/office/drawing/2014/main" id="{F75E0D32-D7CC-4A35-A948-3860F548E782}"/>
              </a:ext>
            </a:extLst>
          </p:cNvPr>
          <p:cNvSpPr txBox="1"/>
          <p:nvPr/>
        </p:nvSpPr>
        <p:spPr>
          <a:xfrm>
            <a:off x="224987" y="4773111"/>
            <a:ext cx="3282209" cy="769441"/>
          </a:xfrm>
          <a:prstGeom prst="rect">
            <a:avLst/>
          </a:prstGeom>
          <a:noFill/>
        </p:spPr>
        <p:txBody>
          <a:bodyPr wrap="square" rtlCol="0">
            <a:spAutoFit/>
          </a:bodyPr>
          <a:lstStyle/>
          <a:p>
            <a:r>
              <a:rPr kumimoji="1" lang="en-US" altLang="ja-JP" sz="4400" b="1" dirty="0">
                <a:latin typeface="MS UI Gothic" panose="020B0600070205080204" pitchFamily="50" charset="-128"/>
                <a:ea typeface="MS UI Gothic" panose="020B0600070205080204" pitchFamily="50" charset="-128"/>
              </a:rPr>
              <a:t>earth mound</a:t>
            </a:r>
          </a:p>
        </p:txBody>
      </p:sp>
      <p:pic>
        <p:nvPicPr>
          <p:cNvPr id="22" name="図 21" descr="半分に切られたサンドイッチ&#10;&#10;中程度の精度で自動的に生成された説明">
            <a:extLst>
              <a:ext uri="{FF2B5EF4-FFF2-40B4-BE49-F238E27FC236}">
                <a16:creationId xmlns:a16="http://schemas.microsoft.com/office/drawing/2014/main" id="{0CA0CE23-63B7-4E01-8D3D-AA1B237C55F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238" y="4157365"/>
            <a:ext cx="1588183" cy="958448"/>
          </a:xfrm>
          <a:prstGeom prst="rect">
            <a:avLst/>
          </a:prstGeom>
        </p:spPr>
      </p:pic>
      <p:pic>
        <p:nvPicPr>
          <p:cNvPr id="25" name="図 24">
            <a:extLst>
              <a:ext uri="{FF2B5EF4-FFF2-40B4-BE49-F238E27FC236}">
                <a16:creationId xmlns:a16="http://schemas.microsoft.com/office/drawing/2014/main" id="{6F2F4D69-93AF-4655-AA3E-24CC0118E2D2}"/>
              </a:ext>
            </a:extLst>
          </p:cNvPr>
          <p:cNvPicPr>
            <a:picLocks noChangeAspect="1"/>
          </p:cNvPicPr>
          <p:nvPr/>
        </p:nvPicPr>
        <p:blipFill>
          <a:blip r:embed="rId12"/>
          <a:stretch>
            <a:fillRect/>
          </a:stretch>
        </p:blipFill>
        <p:spPr>
          <a:xfrm>
            <a:off x="199950" y="2546484"/>
            <a:ext cx="2036950" cy="1450922"/>
          </a:xfrm>
          <a:prstGeom prst="rect">
            <a:avLst/>
          </a:prstGeom>
        </p:spPr>
      </p:pic>
      <p:pic>
        <p:nvPicPr>
          <p:cNvPr id="26" name="図 25">
            <a:extLst>
              <a:ext uri="{FF2B5EF4-FFF2-40B4-BE49-F238E27FC236}">
                <a16:creationId xmlns:a16="http://schemas.microsoft.com/office/drawing/2014/main" id="{F0DD9FF6-2388-4773-8418-F7F3E6DF1340}"/>
              </a:ext>
            </a:extLst>
          </p:cNvPr>
          <p:cNvPicPr>
            <a:picLocks noChangeAspect="1"/>
          </p:cNvPicPr>
          <p:nvPr/>
        </p:nvPicPr>
        <p:blipFill>
          <a:blip r:embed="rId13"/>
          <a:stretch>
            <a:fillRect/>
          </a:stretch>
        </p:blipFill>
        <p:spPr>
          <a:xfrm>
            <a:off x="2254280" y="2853741"/>
            <a:ext cx="1169294" cy="1011889"/>
          </a:xfrm>
          <a:prstGeom prst="rect">
            <a:avLst/>
          </a:prstGeom>
        </p:spPr>
      </p:pic>
      <p:sp>
        <p:nvSpPr>
          <p:cNvPr id="27" name="矢印: 右 26">
            <a:extLst>
              <a:ext uri="{FF2B5EF4-FFF2-40B4-BE49-F238E27FC236}">
                <a16:creationId xmlns:a16="http://schemas.microsoft.com/office/drawing/2014/main" id="{CDA530AE-DC0E-4DF2-AA1D-BF68DC114336}"/>
              </a:ext>
            </a:extLst>
          </p:cNvPr>
          <p:cNvSpPr/>
          <p:nvPr/>
        </p:nvSpPr>
        <p:spPr>
          <a:xfrm>
            <a:off x="1801277" y="3269575"/>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B7E8284C-F4E1-4742-8F83-C793232E92DC}"/>
              </a:ext>
            </a:extLst>
          </p:cNvPr>
          <p:cNvSpPr/>
          <p:nvPr/>
        </p:nvSpPr>
        <p:spPr>
          <a:xfrm rot="7598831">
            <a:off x="5134967" y="1573748"/>
            <a:ext cx="1032875" cy="507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3">
            <a:extLst>
              <a:ext uri="{FF2B5EF4-FFF2-40B4-BE49-F238E27FC236}">
                <a16:creationId xmlns:a16="http://schemas.microsoft.com/office/drawing/2014/main" id="{7D2886BC-5E35-4C77-A264-CED32CBFD6D8}"/>
              </a:ext>
            </a:extLst>
          </p:cNvPr>
          <p:cNvSpPr/>
          <p:nvPr/>
        </p:nvSpPr>
        <p:spPr>
          <a:xfrm>
            <a:off x="4218465" y="2322664"/>
            <a:ext cx="933846" cy="55650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fire</a:t>
            </a:r>
          </a:p>
          <a:p>
            <a:pPr algn="ctr">
              <a:defRPr/>
            </a:pPr>
            <a:r>
              <a:rPr lang="ja-JP" altLang="en-US" sz="2000" dirty="0"/>
              <a:t>火</a:t>
            </a:r>
          </a:p>
        </p:txBody>
      </p:sp>
      <p:sp>
        <p:nvSpPr>
          <p:cNvPr id="30" name="角丸四角形 4">
            <a:extLst>
              <a:ext uri="{FF2B5EF4-FFF2-40B4-BE49-F238E27FC236}">
                <a16:creationId xmlns:a16="http://schemas.microsoft.com/office/drawing/2014/main" id="{9EF5D39D-0627-4B44-B7D7-B09C3D09E58F}"/>
              </a:ext>
            </a:extLst>
          </p:cNvPr>
          <p:cNvSpPr/>
          <p:nvPr/>
        </p:nvSpPr>
        <p:spPr>
          <a:xfrm>
            <a:off x="5144497" y="2346466"/>
            <a:ext cx="932263" cy="556503"/>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water</a:t>
            </a:r>
          </a:p>
          <a:p>
            <a:pPr algn="ctr">
              <a:defRPr/>
            </a:pPr>
            <a:r>
              <a:rPr lang="ja-JP" altLang="en-US" sz="2000" dirty="0"/>
              <a:t>水</a:t>
            </a:r>
          </a:p>
        </p:txBody>
      </p:sp>
      <p:sp>
        <p:nvSpPr>
          <p:cNvPr id="31" name="角丸四角形 5">
            <a:extLst>
              <a:ext uri="{FF2B5EF4-FFF2-40B4-BE49-F238E27FC236}">
                <a16:creationId xmlns:a16="http://schemas.microsoft.com/office/drawing/2014/main" id="{D86A472A-E372-4924-8947-3984B49134FE}"/>
              </a:ext>
            </a:extLst>
          </p:cNvPr>
          <p:cNvSpPr/>
          <p:nvPr/>
        </p:nvSpPr>
        <p:spPr>
          <a:xfrm>
            <a:off x="6079535" y="2346466"/>
            <a:ext cx="933846" cy="55650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tree</a:t>
            </a:r>
          </a:p>
          <a:p>
            <a:pPr algn="ctr">
              <a:defRPr/>
            </a:pPr>
            <a:r>
              <a:rPr lang="ja-JP" altLang="en-US" sz="2000" dirty="0"/>
              <a:t>木</a:t>
            </a:r>
          </a:p>
        </p:txBody>
      </p:sp>
      <p:sp>
        <p:nvSpPr>
          <p:cNvPr id="32" name="角丸四角形 6">
            <a:extLst>
              <a:ext uri="{FF2B5EF4-FFF2-40B4-BE49-F238E27FC236}">
                <a16:creationId xmlns:a16="http://schemas.microsoft.com/office/drawing/2014/main" id="{5A994E4B-3F7C-4D06-AEBB-6B7C048CF6B5}"/>
              </a:ext>
            </a:extLst>
          </p:cNvPr>
          <p:cNvSpPr/>
          <p:nvPr/>
        </p:nvSpPr>
        <p:spPr>
          <a:xfrm>
            <a:off x="7016160" y="2346466"/>
            <a:ext cx="933846" cy="556503"/>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solidFill>
                  <a:schemeClr val="tx1"/>
                </a:solidFill>
              </a:rPr>
              <a:t>metal</a:t>
            </a:r>
          </a:p>
          <a:p>
            <a:pPr algn="ctr">
              <a:defRPr/>
            </a:pPr>
            <a:r>
              <a:rPr lang="ja-JP" altLang="en-US" sz="2000" dirty="0">
                <a:solidFill>
                  <a:schemeClr val="tx1"/>
                </a:solidFill>
              </a:rPr>
              <a:t>金</a:t>
            </a:r>
          </a:p>
        </p:txBody>
      </p:sp>
      <p:sp>
        <p:nvSpPr>
          <p:cNvPr id="33" name="角丸四角形 7">
            <a:extLst>
              <a:ext uri="{FF2B5EF4-FFF2-40B4-BE49-F238E27FC236}">
                <a16:creationId xmlns:a16="http://schemas.microsoft.com/office/drawing/2014/main" id="{666FCD42-41EE-4409-B1D8-17B35E2A9A61}"/>
              </a:ext>
            </a:extLst>
          </p:cNvPr>
          <p:cNvSpPr/>
          <p:nvPr/>
        </p:nvSpPr>
        <p:spPr>
          <a:xfrm>
            <a:off x="7968659" y="2346466"/>
            <a:ext cx="932264" cy="556503"/>
          </a:xfrm>
          <a:prstGeom prst="roundRect">
            <a:avLst/>
          </a:prstGeom>
          <a:solidFill>
            <a:srgbClr val="FFFF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solidFill>
                  <a:schemeClr val="tx1"/>
                </a:solidFill>
              </a:rPr>
              <a:t>earth</a:t>
            </a:r>
          </a:p>
          <a:p>
            <a:pPr algn="ctr">
              <a:defRPr/>
            </a:pPr>
            <a:r>
              <a:rPr lang="ja-JP" altLang="en-US" sz="2000" dirty="0">
                <a:solidFill>
                  <a:schemeClr val="tx1"/>
                </a:solidFill>
              </a:rPr>
              <a:t>土</a:t>
            </a:r>
          </a:p>
        </p:txBody>
      </p:sp>
      <p:sp>
        <p:nvSpPr>
          <p:cNvPr id="34" name="テキスト ボックス 33">
            <a:extLst>
              <a:ext uri="{FF2B5EF4-FFF2-40B4-BE49-F238E27FC236}">
                <a16:creationId xmlns:a16="http://schemas.microsoft.com/office/drawing/2014/main" id="{5AAC3AB7-E924-4896-A238-016DEBCBA99C}"/>
              </a:ext>
            </a:extLst>
          </p:cNvPr>
          <p:cNvSpPr txBox="1"/>
          <p:nvPr/>
        </p:nvSpPr>
        <p:spPr>
          <a:xfrm>
            <a:off x="4427350" y="3014577"/>
            <a:ext cx="4687179" cy="781752"/>
          </a:xfrm>
          <a:prstGeom prst="rect">
            <a:avLst/>
          </a:prstGeom>
          <a:noFill/>
        </p:spPr>
        <p:txBody>
          <a:bodyPr wrap="square">
            <a:spAutoFit/>
          </a:bodyPr>
          <a:lstStyle/>
          <a:p>
            <a:pPr eaLnBrk="1" hangingPunct="1">
              <a:lnSpc>
                <a:spcPct val="70000"/>
              </a:lnSpc>
              <a:spcBef>
                <a:spcPct val="0"/>
              </a:spcBef>
              <a:buFontTx/>
              <a:buNone/>
            </a:pPr>
            <a:r>
              <a:rPr lang="en-US" altLang="ja-JP" sz="3200" dirty="0">
                <a:latin typeface="MS UI Gothic" panose="020B0600070205080204" pitchFamily="50" charset="-128"/>
                <a:ea typeface="MS UI Gothic" panose="020B0600070205080204" pitchFamily="50" charset="-128"/>
              </a:rPr>
              <a:t>the five principal elements that compose the world</a:t>
            </a:r>
            <a:endParaRPr lang="ja-JP" altLang="en-US" sz="3200" dirty="0">
              <a:latin typeface="MS UI Gothic" panose="020B0600070205080204" pitchFamily="50" charset="-128"/>
              <a:ea typeface="MS UI Gothic" panose="020B0600070205080204" pitchFamily="50" charset="-128"/>
            </a:endParaRPr>
          </a:p>
        </p:txBody>
      </p:sp>
      <p:pic>
        <p:nvPicPr>
          <p:cNvPr id="36" name="Picture 2">
            <a:extLst>
              <a:ext uri="{FF2B5EF4-FFF2-40B4-BE49-F238E27FC236}">
                <a16:creationId xmlns:a16="http://schemas.microsoft.com/office/drawing/2014/main" id="{2F7C0BA3-CDD0-4EA2-B215-0B0890317B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1338" y="465704"/>
            <a:ext cx="743453" cy="849091"/>
          </a:xfrm>
          <a:prstGeom prst="rect">
            <a:avLst/>
          </a:prstGeom>
          <a:noFill/>
          <a:extLst>
            <a:ext uri="{909E8E84-426E-40DD-AFC4-6F175D3DCCD1}">
              <a14:hiddenFill xmlns:a14="http://schemas.microsoft.com/office/drawing/2010/main">
                <a:solidFill>
                  <a:srgbClr val="FFFFFF"/>
                </a:solidFill>
              </a14:hiddenFill>
            </a:ext>
          </a:extLst>
        </p:spPr>
      </p:pic>
      <p:sp>
        <p:nvSpPr>
          <p:cNvPr id="37" name="矢印: 右 36">
            <a:extLst>
              <a:ext uri="{FF2B5EF4-FFF2-40B4-BE49-F238E27FC236}">
                <a16:creationId xmlns:a16="http://schemas.microsoft.com/office/drawing/2014/main" id="{B0B7DADB-6920-4A3B-B5B4-594725AB80AD}"/>
              </a:ext>
            </a:extLst>
          </p:cNvPr>
          <p:cNvSpPr/>
          <p:nvPr/>
        </p:nvSpPr>
        <p:spPr>
          <a:xfrm rot="17275030">
            <a:off x="3710857" y="4507807"/>
            <a:ext cx="1993336" cy="486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矢印: 右 37">
            <a:extLst>
              <a:ext uri="{FF2B5EF4-FFF2-40B4-BE49-F238E27FC236}">
                <a16:creationId xmlns:a16="http://schemas.microsoft.com/office/drawing/2014/main" id="{37609CDB-BEC7-48DE-B442-7E5B3FA2B4F4}"/>
              </a:ext>
            </a:extLst>
          </p:cNvPr>
          <p:cNvSpPr/>
          <p:nvPr/>
        </p:nvSpPr>
        <p:spPr>
          <a:xfrm>
            <a:off x="1506460" y="4339243"/>
            <a:ext cx="42527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矢印: 右 38">
            <a:extLst>
              <a:ext uri="{FF2B5EF4-FFF2-40B4-BE49-F238E27FC236}">
                <a16:creationId xmlns:a16="http://schemas.microsoft.com/office/drawing/2014/main" id="{757E10D6-8DB3-4AFF-AF8A-D947882905D4}"/>
              </a:ext>
            </a:extLst>
          </p:cNvPr>
          <p:cNvSpPr/>
          <p:nvPr/>
        </p:nvSpPr>
        <p:spPr>
          <a:xfrm>
            <a:off x="2885222" y="4328029"/>
            <a:ext cx="42527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矢印: 右 39">
            <a:extLst>
              <a:ext uri="{FF2B5EF4-FFF2-40B4-BE49-F238E27FC236}">
                <a16:creationId xmlns:a16="http://schemas.microsoft.com/office/drawing/2014/main" id="{0B8499F8-110B-4CF1-908F-9A9B1DED121A}"/>
              </a:ext>
            </a:extLst>
          </p:cNvPr>
          <p:cNvSpPr/>
          <p:nvPr/>
        </p:nvSpPr>
        <p:spPr>
          <a:xfrm>
            <a:off x="1558251" y="5788692"/>
            <a:ext cx="42527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矢印: 右 40">
            <a:extLst>
              <a:ext uri="{FF2B5EF4-FFF2-40B4-BE49-F238E27FC236}">
                <a16:creationId xmlns:a16="http://schemas.microsoft.com/office/drawing/2014/main" id="{36A9AA3E-866B-4381-8110-4B7AB549FABD}"/>
              </a:ext>
            </a:extLst>
          </p:cNvPr>
          <p:cNvSpPr/>
          <p:nvPr/>
        </p:nvSpPr>
        <p:spPr>
          <a:xfrm>
            <a:off x="2907833" y="5788692"/>
            <a:ext cx="42527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矢印: 右 41">
            <a:extLst>
              <a:ext uri="{FF2B5EF4-FFF2-40B4-BE49-F238E27FC236}">
                <a16:creationId xmlns:a16="http://schemas.microsoft.com/office/drawing/2014/main" id="{0EE44DE1-DD97-4E73-8855-821D45536C99}"/>
              </a:ext>
            </a:extLst>
          </p:cNvPr>
          <p:cNvSpPr/>
          <p:nvPr/>
        </p:nvSpPr>
        <p:spPr>
          <a:xfrm rot="17984932">
            <a:off x="3978230" y="3822676"/>
            <a:ext cx="608661" cy="444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3" name="図 42">
            <a:extLst>
              <a:ext uri="{FF2B5EF4-FFF2-40B4-BE49-F238E27FC236}">
                <a16:creationId xmlns:a16="http://schemas.microsoft.com/office/drawing/2014/main" id="{F2FBEBCF-8B4A-427A-B26E-708DD06DD269}"/>
              </a:ext>
            </a:extLst>
          </p:cNvPr>
          <p:cNvPicPr>
            <a:picLocks noChangeAspect="1"/>
          </p:cNvPicPr>
          <p:nvPr/>
        </p:nvPicPr>
        <p:blipFill>
          <a:blip r:embed="rId14"/>
          <a:stretch>
            <a:fillRect/>
          </a:stretch>
        </p:blipFill>
        <p:spPr>
          <a:xfrm>
            <a:off x="7175558" y="4994287"/>
            <a:ext cx="1760308" cy="1729060"/>
          </a:xfrm>
          <a:prstGeom prst="rect">
            <a:avLst/>
          </a:prstGeom>
        </p:spPr>
      </p:pic>
      <p:sp>
        <p:nvSpPr>
          <p:cNvPr id="45" name="テキスト ボックス 44">
            <a:extLst>
              <a:ext uri="{FF2B5EF4-FFF2-40B4-BE49-F238E27FC236}">
                <a16:creationId xmlns:a16="http://schemas.microsoft.com/office/drawing/2014/main" id="{977E03DB-50B9-48D1-8286-BB79C30573E1}"/>
              </a:ext>
            </a:extLst>
          </p:cNvPr>
          <p:cNvSpPr txBox="1"/>
          <p:nvPr/>
        </p:nvSpPr>
        <p:spPr>
          <a:xfrm>
            <a:off x="5102192" y="4066081"/>
            <a:ext cx="3900809" cy="1963614"/>
          </a:xfrm>
          <a:prstGeom prst="rect">
            <a:avLst/>
          </a:prstGeom>
          <a:noFill/>
        </p:spPr>
        <p:txBody>
          <a:bodyPr wrap="square">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The c</a:t>
            </a:r>
            <a:r>
              <a:rPr lang="ja-JP" altLang="en-US" sz="3600" b="1" dirty="0">
                <a:latin typeface="MS UI Gothic" panose="020B0600070205080204" pitchFamily="50" charset="-128"/>
                <a:ea typeface="MS UI Gothic" panose="020B0600070205080204" pitchFamily="50" charset="-128"/>
              </a:rPr>
              <a:t>ountr</a:t>
            </a:r>
            <a:r>
              <a:rPr lang="en-US" altLang="ja-JP" sz="3600" b="1" dirty="0">
                <a:latin typeface="MS UI Gothic" panose="020B0600070205080204" pitchFamily="50" charset="-128"/>
                <a:ea typeface="MS UI Gothic" panose="020B0600070205080204" pitchFamily="50" charset="-128"/>
              </a:rPr>
              <a:t>y</a:t>
            </a:r>
            <a:r>
              <a:rPr lang="ja-JP" altLang="en-US" sz="3600" b="1" dirty="0">
                <a:latin typeface="MS UI Gothic" panose="020B0600070205080204" pitchFamily="50" charset="-128"/>
                <a:ea typeface="MS UI Gothic" panose="020B0600070205080204" pitchFamily="50" charset="-128"/>
              </a:rPr>
              <a:t> that fully meet the five elements.</a:t>
            </a:r>
            <a:endParaRPr lang="en-US" altLang="ja-JP" sz="3600" b="1" dirty="0">
              <a:latin typeface="MS UI Gothic" panose="020B0600070205080204" pitchFamily="50" charset="-128"/>
              <a:ea typeface="MS UI Gothic" panose="020B0600070205080204" pitchFamily="50" charset="-128"/>
            </a:endParaRPr>
          </a:p>
          <a:p>
            <a:pPr>
              <a:lnSpc>
                <a:spcPct val="80000"/>
              </a:lnSpc>
            </a:pP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Han</a:t>
            </a:r>
            <a:endParaRPr lang="ja-JP" altLang="en-US" sz="4400" b="1" dirty="0">
              <a:solidFill>
                <a:srgbClr val="FF0000"/>
              </a:solidFill>
              <a:latin typeface="MS UI Gothic" panose="020B0600070205080204" pitchFamily="50" charset="-128"/>
              <a:ea typeface="MS UI Gothic" panose="020B0600070205080204" pitchFamily="50" charset="-128"/>
            </a:endParaRPr>
          </a:p>
        </p:txBody>
      </p:sp>
      <p:sp>
        <p:nvSpPr>
          <p:cNvPr id="47" name="テキスト ボックス 46">
            <a:extLst>
              <a:ext uri="{FF2B5EF4-FFF2-40B4-BE49-F238E27FC236}">
                <a16:creationId xmlns:a16="http://schemas.microsoft.com/office/drawing/2014/main" id="{F2BA496A-1BB3-451F-8BDA-FE7911723AC9}"/>
              </a:ext>
            </a:extLst>
          </p:cNvPr>
          <p:cNvSpPr txBox="1"/>
          <p:nvPr/>
        </p:nvSpPr>
        <p:spPr>
          <a:xfrm>
            <a:off x="187503" y="524231"/>
            <a:ext cx="3599429" cy="181588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ja-JP" altLang="en-US" sz="2800" b="1" dirty="0">
                <a:latin typeface="MS UI Gothic" panose="020B0600070205080204" pitchFamily="50" charset="-128"/>
                <a:ea typeface="MS UI Gothic" panose="020B0600070205080204" pitchFamily="50" charset="-128"/>
              </a:rPr>
              <a:t>The Han(漢) dynasty : the second imperial dynasty of China (202 BCE – 220 CE),</a:t>
            </a:r>
          </a:p>
        </p:txBody>
      </p:sp>
      <p:sp>
        <p:nvSpPr>
          <p:cNvPr id="48" name="矢印: 右 47">
            <a:extLst>
              <a:ext uri="{FF2B5EF4-FFF2-40B4-BE49-F238E27FC236}">
                <a16:creationId xmlns:a16="http://schemas.microsoft.com/office/drawing/2014/main" id="{86B1CC7F-7B54-4291-A532-D2226073035F}"/>
              </a:ext>
            </a:extLst>
          </p:cNvPr>
          <p:cNvSpPr/>
          <p:nvPr/>
        </p:nvSpPr>
        <p:spPr>
          <a:xfrm rot="18672507">
            <a:off x="3617994" y="2786817"/>
            <a:ext cx="628662" cy="493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4AE276C7-A41D-4B3F-850A-78EC5F64AEA0}"/>
              </a:ext>
            </a:extLst>
          </p:cNvPr>
          <p:cNvSpPr txBox="1"/>
          <p:nvPr/>
        </p:nvSpPr>
        <p:spPr>
          <a:xfrm>
            <a:off x="4185362" y="5747778"/>
            <a:ext cx="1000050" cy="769441"/>
          </a:xfrm>
          <a:prstGeom prst="rect">
            <a:avLst/>
          </a:prstGeom>
          <a:noFill/>
        </p:spPr>
        <p:txBody>
          <a:bodyPr wrap="square" rtlCol="0">
            <a:spAutoFit/>
          </a:bodyPr>
          <a:lstStyle/>
          <a:p>
            <a:r>
              <a:rPr kumimoji="1" lang="en-US" altLang="ja-JP" sz="4400" b="1" dirty="0">
                <a:latin typeface="MS UI Gothic" panose="020B0600070205080204" pitchFamily="50" charset="-128"/>
                <a:ea typeface="MS UI Gothic" panose="020B0600070205080204" pitchFamily="50" charset="-128"/>
              </a:rPr>
              <a:t>fire</a:t>
            </a:r>
          </a:p>
        </p:txBody>
      </p:sp>
      <p:sp>
        <p:nvSpPr>
          <p:cNvPr id="50" name="テキスト ボックス 49">
            <a:extLst>
              <a:ext uri="{FF2B5EF4-FFF2-40B4-BE49-F238E27FC236}">
                <a16:creationId xmlns:a16="http://schemas.microsoft.com/office/drawing/2014/main" id="{37EADD0A-D555-47EC-8CA8-E13EE5763F28}"/>
              </a:ext>
            </a:extLst>
          </p:cNvPr>
          <p:cNvSpPr txBox="1"/>
          <p:nvPr/>
        </p:nvSpPr>
        <p:spPr>
          <a:xfrm>
            <a:off x="2091119" y="2222704"/>
            <a:ext cx="1490111" cy="769441"/>
          </a:xfrm>
          <a:prstGeom prst="rect">
            <a:avLst/>
          </a:prstGeom>
          <a:noFill/>
        </p:spPr>
        <p:txBody>
          <a:bodyPr wrap="square" rtlCol="0">
            <a:spAutoFit/>
          </a:bodyPr>
          <a:lstStyle/>
          <a:p>
            <a:r>
              <a:rPr kumimoji="1" lang="en-US" altLang="ja-JP" sz="4400" b="1" dirty="0">
                <a:latin typeface="MS UI Gothic" panose="020B0600070205080204" pitchFamily="50" charset="-128"/>
                <a:ea typeface="MS UI Gothic" panose="020B0600070205080204" pitchFamily="50" charset="-128"/>
              </a:rPr>
              <a:t>metal</a:t>
            </a:r>
          </a:p>
        </p:txBody>
      </p:sp>
      <p:sp>
        <p:nvSpPr>
          <p:cNvPr id="51" name="四角形: 角を丸くする 50">
            <a:extLst>
              <a:ext uri="{FF2B5EF4-FFF2-40B4-BE49-F238E27FC236}">
                <a16:creationId xmlns:a16="http://schemas.microsoft.com/office/drawing/2014/main" id="{6B4DDE39-D4B5-4070-9456-0D04DFFC4A0A}"/>
              </a:ext>
            </a:extLst>
          </p:cNvPr>
          <p:cNvSpPr/>
          <p:nvPr/>
        </p:nvSpPr>
        <p:spPr>
          <a:xfrm>
            <a:off x="2490520" y="3370577"/>
            <a:ext cx="746054" cy="540413"/>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3" name="図 52">
            <a:extLst>
              <a:ext uri="{FF2B5EF4-FFF2-40B4-BE49-F238E27FC236}">
                <a16:creationId xmlns:a16="http://schemas.microsoft.com/office/drawing/2014/main" id="{9C895C65-F52C-4287-865E-E60D0411B1E1}"/>
              </a:ext>
            </a:extLst>
          </p:cNvPr>
          <p:cNvPicPr>
            <a:picLocks noChangeAspect="1"/>
          </p:cNvPicPr>
          <p:nvPr/>
        </p:nvPicPr>
        <p:blipFill>
          <a:blip r:embed="rId15"/>
          <a:stretch>
            <a:fillRect/>
          </a:stretch>
        </p:blipFill>
        <p:spPr>
          <a:xfrm>
            <a:off x="3347391" y="3377533"/>
            <a:ext cx="892959" cy="381458"/>
          </a:xfrm>
          <a:prstGeom prst="rect">
            <a:avLst/>
          </a:prstGeom>
        </p:spPr>
      </p:pic>
    </p:spTree>
    <p:extLst>
      <p:ext uri="{BB962C8B-B14F-4D97-AF65-F5344CB8AC3E}">
        <p14:creationId xmlns:p14="http://schemas.microsoft.com/office/powerpoint/2010/main" val="1973033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CB9CD93-00ED-430E-BDE9-777947793506}"/>
              </a:ext>
            </a:extLst>
          </p:cNvPr>
          <p:cNvPicPr>
            <a:picLocks noChangeAspect="1"/>
          </p:cNvPicPr>
          <p:nvPr/>
        </p:nvPicPr>
        <p:blipFill>
          <a:blip r:embed="rId2"/>
          <a:stretch>
            <a:fillRect/>
          </a:stretch>
        </p:blipFill>
        <p:spPr>
          <a:xfrm>
            <a:off x="0" y="2518093"/>
            <a:ext cx="9144000" cy="2463491"/>
          </a:xfrm>
          <a:prstGeom prst="rect">
            <a:avLst/>
          </a:prstGeom>
        </p:spPr>
      </p:pic>
      <p:pic>
        <p:nvPicPr>
          <p:cNvPr id="5" name="図 4">
            <a:extLst>
              <a:ext uri="{FF2B5EF4-FFF2-40B4-BE49-F238E27FC236}">
                <a16:creationId xmlns:a16="http://schemas.microsoft.com/office/drawing/2014/main" id="{4B9AF228-8997-4BA1-AC9F-2985DADC7BF8}"/>
              </a:ext>
            </a:extLst>
          </p:cNvPr>
          <p:cNvPicPr>
            <a:picLocks noChangeAspect="1"/>
          </p:cNvPicPr>
          <p:nvPr/>
        </p:nvPicPr>
        <p:blipFill>
          <a:blip r:embed="rId3"/>
          <a:stretch>
            <a:fillRect/>
          </a:stretch>
        </p:blipFill>
        <p:spPr>
          <a:xfrm>
            <a:off x="1798971" y="709612"/>
            <a:ext cx="5010350" cy="1552325"/>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3ABC24F-54DD-4D6A-860A-EF75C2CA9D16}"/>
              </a:ext>
            </a:extLst>
          </p:cNvPr>
          <p:cNvPicPr>
            <a:picLocks noChangeAspect="1"/>
          </p:cNvPicPr>
          <p:nvPr/>
        </p:nvPicPr>
        <p:blipFill>
          <a:blip r:embed="rId2"/>
          <a:stretch>
            <a:fillRect/>
          </a:stretch>
        </p:blipFill>
        <p:spPr>
          <a:xfrm>
            <a:off x="0" y="10213"/>
            <a:ext cx="9144000" cy="470019"/>
          </a:xfrm>
          <a:prstGeom prst="rect">
            <a:avLst/>
          </a:prstGeom>
        </p:spPr>
      </p:pic>
      <p:pic>
        <p:nvPicPr>
          <p:cNvPr id="4" name="図 3">
            <a:extLst>
              <a:ext uri="{FF2B5EF4-FFF2-40B4-BE49-F238E27FC236}">
                <a16:creationId xmlns:a16="http://schemas.microsoft.com/office/drawing/2014/main" id="{FAEF0DB9-EF75-4AF6-B28B-364A9A36B6AD}"/>
              </a:ext>
            </a:extLst>
          </p:cNvPr>
          <p:cNvPicPr>
            <a:picLocks noChangeAspect="1"/>
          </p:cNvPicPr>
          <p:nvPr/>
        </p:nvPicPr>
        <p:blipFill>
          <a:blip r:embed="rId3"/>
          <a:stretch>
            <a:fillRect/>
          </a:stretch>
        </p:blipFill>
        <p:spPr>
          <a:xfrm>
            <a:off x="-14514" y="469347"/>
            <a:ext cx="9144000" cy="478118"/>
          </a:xfrm>
          <a:prstGeom prst="rect">
            <a:avLst/>
          </a:prstGeom>
        </p:spPr>
      </p:pic>
      <p:pic>
        <p:nvPicPr>
          <p:cNvPr id="5" name="図 4">
            <a:extLst>
              <a:ext uri="{FF2B5EF4-FFF2-40B4-BE49-F238E27FC236}">
                <a16:creationId xmlns:a16="http://schemas.microsoft.com/office/drawing/2014/main" id="{A8A91318-0260-4B2D-8437-69658A800D99}"/>
              </a:ext>
            </a:extLst>
          </p:cNvPr>
          <p:cNvPicPr>
            <a:picLocks noChangeAspect="1"/>
          </p:cNvPicPr>
          <p:nvPr/>
        </p:nvPicPr>
        <p:blipFill>
          <a:blip r:embed="rId4"/>
          <a:stretch>
            <a:fillRect/>
          </a:stretch>
        </p:blipFill>
        <p:spPr>
          <a:xfrm>
            <a:off x="183879" y="1523450"/>
            <a:ext cx="798949" cy="1016845"/>
          </a:xfrm>
          <a:prstGeom prst="rect">
            <a:avLst/>
          </a:prstGeom>
        </p:spPr>
      </p:pic>
      <p:pic>
        <p:nvPicPr>
          <p:cNvPr id="6" name="図 5">
            <a:extLst>
              <a:ext uri="{FF2B5EF4-FFF2-40B4-BE49-F238E27FC236}">
                <a16:creationId xmlns:a16="http://schemas.microsoft.com/office/drawing/2014/main" id="{D5A1C6A0-E669-4BD5-B9B5-34EAF3706B35}"/>
              </a:ext>
            </a:extLst>
          </p:cNvPr>
          <p:cNvPicPr>
            <a:picLocks noChangeAspect="1"/>
          </p:cNvPicPr>
          <p:nvPr/>
        </p:nvPicPr>
        <p:blipFill>
          <a:blip r:embed="rId5"/>
          <a:stretch>
            <a:fillRect/>
          </a:stretch>
        </p:blipFill>
        <p:spPr>
          <a:xfrm>
            <a:off x="1023227" y="1388212"/>
            <a:ext cx="1057326" cy="1200208"/>
          </a:xfrm>
          <a:prstGeom prst="rect">
            <a:avLst/>
          </a:prstGeom>
        </p:spPr>
      </p:pic>
      <p:pic>
        <p:nvPicPr>
          <p:cNvPr id="8" name="図 7">
            <a:extLst>
              <a:ext uri="{FF2B5EF4-FFF2-40B4-BE49-F238E27FC236}">
                <a16:creationId xmlns:a16="http://schemas.microsoft.com/office/drawing/2014/main" id="{588D0CCB-2555-4D41-AE4A-C0BDE627ED56}"/>
              </a:ext>
            </a:extLst>
          </p:cNvPr>
          <p:cNvPicPr>
            <a:picLocks noChangeAspect="1"/>
          </p:cNvPicPr>
          <p:nvPr/>
        </p:nvPicPr>
        <p:blipFill>
          <a:blip r:embed="rId6"/>
          <a:stretch>
            <a:fillRect/>
          </a:stretch>
        </p:blipFill>
        <p:spPr>
          <a:xfrm>
            <a:off x="2692589" y="1436338"/>
            <a:ext cx="1186032" cy="1200208"/>
          </a:xfrm>
          <a:prstGeom prst="rect">
            <a:avLst/>
          </a:prstGeom>
        </p:spPr>
      </p:pic>
      <p:pic>
        <p:nvPicPr>
          <p:cNvPr id="1026" name="Picture 2">
            <a:extLst>
              <a:ext uri="{FF2B5EF4-FFF2-40B4-BE49-F238E27FC236}">
                <a16:creationId xmlns:a16="http://schemas.microsoft.com/office/drawing/2014/main" id="{E91A07A9-E205-4E7B-A52C-5B1DFB0B0D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7073" y="1495713"/>
            <a:ext cx="1710697" cy="2333566"/>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A5404BF7-5A2F-495C-AAD3-B9B39D31F3A8}"/>
              </a:ext>
            </a:extLst>
          </p:cNvPr>
          <p:cNvPicPr>
            <a:picLocks noChangeAspect="1"/>
          </p:cNvPicPr>
          <p:nvPr/>
        </p:nvPicPr>
        <p:blipFill>
          <a:blip r:embed="rId8"/>
          <a:stretch>
            <a:fillRect/>
          </a:stretch>
        </p:blipFill>
        <p:spPr>
          <a:xfrm>
            <a:off x="-1528" y="907282"/>
            <a:ext cx="9144000" cy="470458"/>
          </a:xfrm>
          <a:prstGeom prst="rect">
            <a:avLst/>
          </a:prstGeom>
        </p:spPr>
      </p:pic>
      <p:pic>
        <p:nvPicPr>
          <p:cNvPr id="10" name="図 9">
            <a:extLst>
              <a:ext uri="{FF2B5EF4-FFF2-40B4-BE49-F238E27FC236}">
                <a16:creationId xmlns:a16="http://schemas.microsoft.com/office/drawing/2014/main" id="{0006478D-1749-49A0-AC69-FE71FCC935A7}"/>
              </a:ext>
            </a:extLst>
          </p:cNvPr>
          <p:cNvPicPr>
            <a:picLocks noChangeAspect="1"/>
          </p:cNvPicPr>
          <p:nvPr/>
        </p:nvPicPr>
        <p:blipFill>
          <a:blip r:embed="rId9"/>
          <a:stretch>
            <a:fillRect/>
          </a:stretch>
        </p:blipFill>
        <p:spPr>
          <a:xfrm>
            <a:off x="4442199" y="2024767"/>
            <a:ext cx="1514475" cy="1524000"/>
          </a:xfrm>
          <a:prstGeom prst="rect">
            <a:avLst/>
          </a:prstGeom>
        </p:spPr>
      </p:pic>
      <p:pic>
        <p:nvPicPr>
          <p:cNvPr id="12" name="図 11">
            <a:extLst>
              <a:ext uri="{FF2B5EF4-FFF2-40B4-BE49-F238E27FC236}">
                <a16:creationId xmlns:a16="http://schemas.microsoft.com/office/drawing/2014/main" id="{DB1CA9A0-F0C5-4BC3-8D2E-345F75A1165B}"/>
              </a:ext>
            </a:extLst>
          </p:cNvPr>
          <p:cNvPicPr>
            <a:picLocks noChangeAspect="1"/>
          </p:cNvPicPr>
          <p:nvPr/>
        </p:nvPicPr>
        <p:blipFill>
          <a:blip r:embed="rId10"/>
          <a:stretch>
            <a:fillRect/>
          </a:stretch>
        </p:blipFill>
        <p:spPr>
          <a:xfrm>
            <a:off x="5779862" y="1764226"/>
            <a:ext cx="1038225" cy="466725"/>
          </a:xfrm>
          <a:prstGeom prst="rect">
            <a:avLst/>
          </a:prstGeom>
        </p:spPr>
      </p:pic>
      <p:sp>
        <p:nvSpPr>
          <p:cNvPr id="14" name="矢印: 右 13">
            <a:extLst>
              <a:ext uri="{FF2B5EF4-FFF2-40B4-BE49-F238E27FC236}">
                <a16:creationId xmlns:a16="http://schemas.microsoft.com/office/drawing/2014/main" id="{5DAD542F-F20D-46BF-B969-492295AF1AB1}"/>
              </a:ext>
            </a:extLst>
          </p:cNvPr>
          <p:cNvSpPr/>
          <p:nvPr/>
        </p:nvSpPr>
        <p:spPr>
          <a:xfrm rot="10800000" flipH="1">
            <a:off x="2054700" y="1764226"/>
            <a:ext cx="616190" cy="6969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20CD7E85-317F-4447-9088-213BBCDDB906}"/>
              </a:ext>
            </a:extLst>
          </p:cNvPr>
          <p:cNvSpPr/>
          <p:nvPr/>
        </p:nvSpPr>
        <p:spPr>
          <a:xfrm flipH="1">
            <a:off x="6855349" y="1661275"/>
            <a:ext cx="616190" cy="6969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2FA70B35-1652-4E97-ABE8-993C783BEB31}"/>
              </a:ext>
            </a:extLst>
          </p:cNvPr>
          <p:cNvSpPr/>
          <p:nvPr/>
        </p:nvSpPr>
        <p:spPr>
          <a:xfrm rot="13569124" flipH="1">
            <a:off x="3911872" y="2102556"/>
            <a:ext cx="613735" cy="6969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F1BDF180-B391-4BBF-8D3A-B640A452E0DA}"/>
              </a:ext>
            </a:extLst>
          </p:cNvPr>
          <p:cNvSpPr/>
          <p:nvPr/>
        </p:nvSpPr>
        <p:spPr>
          <a:xfrm rot="8030876">
            <a:off x="5796549" y="2145315"/>
            <a:ext cx="616190" cy="6969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93113C66-90D7-431C-A96F-066648B7B773}"/>
              </a:ext>
            </a:extLst>
          </p:cNvPr>
          <p:cNvSpPr txBox="1"/>
          <p:nvPr/>
        </p:nvSpPr>
        <p:spPr>
          <a:xfrm>
            <a:off x="988538" y="2437751"/>
            <a:ext cx="1389593" cy="646331"/>
          </a:xfrm>
          <a:prstGeom prst="rect">
            <a:avLst/>
          </a:prstGeom>
          <a:noFill/>
        </p:spPr>
        <p:txBody>
          <a:bodyPr wrap="square" rtlCol="0">
            <a:spAutoFit/>
          </a:bodyPr>
          <a:lstStyle/>
          <a:p>
            <a:pPr>
              <a:lnSpc>
                <a:spcPct val="90000"/>
              </a:lnSpc>
            </a:pPr>
            <a:r>
              <a:rPr lang="en-US" altLang="ja-JP" sz="4000" b="1" dirty="0">
                <a:latin typeface="MS UI Gothic" panose="020B0600070205080204" pitchFamily="50" charset="-128"/>
                <a:ea typeface="MS UI Gothic" panose="020B0600070205080204" pitchFamily="50" charset="-128"/>
              </a:rPr>
              <a:t>large</a:t>
            </a:r>
            <a:endParaRPr lang="en-US" altLang="ja-JP" sz="4400" b="1" dirty="0">
              <a:solidFill>
                <a:srgbClr val="FF0000"/>
              </a:solidFill>
              <a:latin typeface="MS UI Gothic" panose="020B0600070205080204" pitchFamily="50" charset="-128"/>
              <a:ea typeface="MS UI Gothic" panose="020B0600070205080204" pitchFamily="50" charset="-128"/>
            </a:endParaRPr>
          </a:p>
        </p:txBody>
      </p:sp>
      <p:sp>
        <p:nvSpPr>
          <p:cNvPr id="21" name="テキスト ボックス 20">
            <a:extLst>
              <a:ext uri="{FF2B5EF4-FFF2-40B4-BE49-F238E27FC236}">
                <a16:creationId xmlns:a16="http://schemas.microsoft.com/office/drawing/2014/main" id="{ED09B319-D664-4FC4-BBB9-7BB9B5D70498}"/>
              </a:ext>
            </a:extLst>
          </p:cNvPr>
          <p:cNvSpPr txBox="1"/>
          <p:nvPr/>
        </p:nvSpPr>
        <p:spPr>
          <a:xfrm>
            <a:off x="2322438" y="2549947"/>
            <a:ext cx="2123883" cy="954107"/>
          </a:xfrm>
          <a:prstGeom prst="rect">
            <a:avLst/>
          </a:prstGeom>
          <a:noFill/>
        </p:spPr>
        <p:txBody>
          <a:bodyPr wrap="square" rtlCol="0">
            <a:spAutoFit/>
          </a:bodyPr>
          <a:lstStyle/>
          <a:p>
            <a:pPr algn="ctr">
              <a:lnSpc>
                <a:spcPct val="70000"/>
              </a:lnSpc>
            </a:pPr>
            <a:r>
              <a:rPr lang="en-US" altLang="ja-JP" sz="4000" b="1" dirty="0">
                <a:latin typeface="MS UI Gothic" panose="020B0600070205080204" pitchFamily="50" charset="-128"/>
                <a:ea typeface="MS UI Gothic" panose="020B0600070205080204" pitchFamily="50" charset="-128"/>
              </a:rPr>
              <a:t>male, husband</a:t>
            </a:r>
            <a:endParaRPr lang="en-US" altLang="ja-JP" sz="4400" b="1" dirty="0">
              <a:solidFill>
                <a:srgbClr val="FF0000"/>
              </a:solidFill>
              <a:latin typeface="MS UI Gothic" panose="020B0600070205080204" pitchFamily="50" charset="-128"/>
              <a:ea typeface="MS UI Gothic" panose="020B0600070205080204" pitchFamily="50" charset="-128"/>
            </a:endParaRPr>
          </a:p>
        </p:txBody>
      </p:sp>
      <p:sp>
        <p:nvSpPr>
          <p:cNvPr id="22" name="吹き出し: 四角形 21">
            <a:extLst>
              <a:ext uri="{FF2B5EF4-FFF2-40B4-BE49-F238E27FC236}">
                <a16:creationId xmlns:a16="http://schemas.microsoft.com/office/drawing/2014/main" id="{B9E08020-E496-4E93-8172-0165413CB6A6}"/>
              </a:ext>
            </a:extLst>
          </p:cNvPr>
          <p:cNvSpPr/>
          <p:nvPr/>
        </p:nvSpPr>
        <p:spPr>
          <a:xfrm>
            <a:off x="6268819" y="2883399"/>
            <a:ext cx="1676999" cy="535531"/>
          </a:xfrm>
          <a:prstGeom prst="wedgeRectCallout">
            <a:avLst>
              <a:gd name="adj1" fmla="val -23344"/>
              <a:gd name="adj2" fmla="val -17333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en-US" altLang="ja-JP" sz="4000" b="1" dirty="0">
                <a:solidFill>
                  <a:schemeClr val="tx1"/>
                </a:solidFill>
                <a:latin typeface="MS UI Gothic" panose="020B0600070205080204" pitchFamily="50" charset="-128"/>
                <a:ea typeface="MS UI Gothic" panose="020B0600070205080204" pitchFamily="50" charset="-128"/>
              </a:rPr>
              <a:t>crown</a:t>
            </a:r>
          </a:p>
        </p:txBody>
      </p:sp>
      <p:sp>
        <p:nvSpPr>
          <p:cNvPr id="23" name="吹き出し: 四角形 22">
            <a:extLst>
              <a:ext uri="{FF2B5EF4-FFF2-40B4-BE49-F238E27FC236}">
                <a16:creationId xmlns:a16="http://schemas.microsoft.com/office/drawing/2014/main" id="{DBACCE3B-0D1C-4D78-AF89-56B41AC62483}"/>
              </a:ext>
            </a:extLst>
          </p:cNvPr>
          <p:cNvSpPr/>
          <p:nvPr/>
        </p:nvSpPr>
        <p:spPr>
          <a:xfrm>
            <a:off x="4003880" y="1415261"/>
            <a:ext cx="1676999" cy="535531"/>
          </a:xfrm>
          <a:prstGeom prst="wedgeRectCallout">
            <a:avLst>
              <a:gd name="adj1" fmla="val -71174"/>
              <a:gd name="adj2" fmla="val 639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en-US" altLang="ja-JP" sz="4000" b="1" dirty="0">
                <a:solidFill>
                  <a:schemeClr val="tx1"/>
                </a:solidFill>
                <a:latin typeface="MS UI Gothic" panose="020B0600070205080204" pitchFamily="50" charset="-128"/>
                <a:ea typeface="MS UI Gothic" panose="020B0600070205080204" pitchFamily="50" charset="-128"/>
              </a:rPr>
              <a:t>hairpin</a:t>
            </a:r>
          </a:p>
        </p:txBody>
      </p:sp>
      <p:sp>
        <p:nvSpPr>
          <p:cNvPr id="24" name="テキスト ボックス 23">
            <a:extLst>
              <a:ext uri="{FF2B5EF4-FFF2-40B4-BE49-F238E27FC236}">
                <a16:creationId xmlns:a16="http://schemas.microsoft.com/office/drawing/2014/main" id="{02E72E60-F230-4421-8C55-A4C35AFD6141}"/>
              </a:ext>
            </a:extLst>
          </p:cNvPr>
          <p:cNvSpPr txBox="1"/>
          <p:nvPr/>
        </p:nvSpPr>
        <p:spPr>
          <a:xfrm>
            <a:off x="3035985" y="3471634"/>
            <a:ext cx="6074149" cy="957891"/>
          </a:xfrm>
          <a:prstGeom prst="rect">
            <a:avLst/>
          </a:prstGeom>
          <a:noFill/>
        </p:spPr>
        <p:txBody>
          <a:bodyPr wrap="square" rtlCol="0">
            <a:spAutoFit/>
          </a:bodyPr>
          <a:lstStyle/>
          <a:p>
            <a:pPr>
              <a:lnSpc>
                <a:spcPct val="70000"/>
              </a:lnSpc>
            </a:pPr>
            <a:r>
              <a:rPr lang="en-US" altLang="ja-JP" sz="4000" b="1" dirty="0">
                <a:latin typeface="MS UI Gothic" panose="020B0600070205080204" pitchFamily="50" charset="-128"/>
                <a:ea typeface="MS UI Gothic" panose="020B0600070205080204" pitchFamily="50" charset="-128"/>
              </a:rPr>
              <a:t>king / emperor</a:t>
            </a:r>
          </a:p>
          <a:p>
            <a:pPr>
              <a:lnSpc>
                <a:spcPct val="70000"/>
              </a:lnSpc>
            </a:pPr>
            <a:r>
              <a:rPr lang="en-US" altLang="ja-JP" sz="4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center (of the kingdom)</a:t>
            </a:r>
            <a:endParaRPr lang="en-US" altLang="ja-JP" sz="4400" b="1" dirty="0">
              <a:solidFill>
                <a:srgbClr val="FF0000"/>
              </a:solidFill>
              <a:latin typeface="MS UI Gothic" panose="020B0600070205080204" pitchFamily="50" charset="-128"/>
              <a:ea typeface="MS UI Gothic" panose="020B0600070205080204" pitchFamily="50" charset="-128"/>
            </a:endParaRPr>
          </a:p>
        </p:txBody>
      </p:sp>
      <p:pic>
        <p:nvPicPr>
          <p:cNvPr id="25" name="図 24">
            <a:extLst>
              <a:ext uri="{FF2B5EF4-FFF2-40B4-BE49-F238E27FC236}">
                <a16:creationId xmlns:a16="http://schemas.microsoft.com/office/drawing/2014/main" id="{6602CB42-CDD4-4766-90CE-7F1D6D818F26}"/>
              </a:ext>
            </a:extLst>
          </p:cNvPr>
          <p:cNvPicPr>
            <a:picLocks noChangeAspect="1"/>
          </p:cNvPicPr>
          <p:nvPr/>
        </p:nvPicPr>
        <p:blipFill>
          <a:blip r:embed="rId11"/>
          <a:stretch>
            <a:fillRect/>
          </a:stretch>
        </p:blipFill>
        <p:spPr>
          <a:xfrm>
            <a:off x="2095513" y="3429000"/>
            <a:ext cx="503661" cy="1301917"/>
          </a:xfrm>
          <a:prstGeom prst="rect">
            <a:avLst/>
          </a:prstGeom>
        </p:spPr>
      </p:pic>
      <p:pic>
        <p:nvPicPr>
          <p:cNvPr id="26" name="図 25">
            <a:extLst>
              <a:ext uri="{FF2B5EF4-FFF2-40B4-BE49-F238E27FC236}">
                <a16:creationId xmlns:a16="http://schemas.microsoft.com/office/drawing/2014/main" id="{55444794-AA77-4F77-9824-65B4DA4318D9}"/>
              </a:ext>
            </a:extLst>
          </p:cNvPr>
          <p:cNvPicPr>
            <a:picLocks noChangeAspect="1"/>
          </p:cNvPicPr>
          <p:nvPr/>
        </p:nvPicPr>
        <p:blipFill>
          <a:blip r:embed="rId12"/>
          <a:stretch>
            <a:fillRect/>
          </a:stretch>
        </p:blipFill>
        <p:spPr>
          <a:xfrm>
            <a:off x="97758" y="3676788"/>
            <a:ext cx="802739" cy="806339"/>
          </a:xfrm>
          <a:prstGeom prst="rect">
            <a:avLst/>
          </a:prstGeom>
        </p:spPr>
      </p:pic>
      <p:grpSp>
        <p:nvGrpSpPr>
          <p:cNvPr id="27" name="グループ化 26">
            <a:extLst>
              <a:ext uri="{FF2B5EF4-FFF2-40B4-BE49-F238E27FC236}">
                <a16:creationId xmlns:a16="http://schemas.microsoft.com/office/drawing/2014/main" id="{9CE4CFEF-0F5F-4E4A-85FE-FBB036E497FF}"/>
              </a:ext>
            </a:extLst>
          </p:cNvPr>
          <p:cNvGrpSpPr/>
          <p:nvPr/>
        </p:nvGrpSpPr>
        <p:grpSpPr>
          <a:xfrm>
            <a:off x="1058288" y="3750349"/>
            <a:ext cx="791204" cy="691163"/>
            <a:chOff x="3265714" y="2481943"/>
            <a:chExt cx="1615112" cy="1364343"/>
          </a:xfrm>
        </p:grpSpPr>
        <p:sp>
          <p:nvSpPr>
            <p:cNvPr id="28" name="フリーフォーム: 図形 27">
              <a:extLst>
                <a:ext uri="{FF2B5EF4-FFF2-40B4-BE49-F238E27FC236}">
                  <a16:creationId xmlns:a16="http://schemas.microsoft.com/office/drawing/2014/main" id="{5573C59D-9F1D-4B7F-90B5-AF66308D2ABA}"/>
                </a:ext>
              </a:extLst>
            </p:cNvPr>
            <p:cNvSpPr/>
            <p:nvPr/>
          </p:nvSpPr>
          <p:spPr>
            <a:xfrm>
              <a:off x="3265714" y="2481943"/>
              <a:ext cx="1615112" cy="1364343"/>
            </a:xfrm>
            <a:custGeom>
              <a:avLst/>
              <a:gdLst>
                <a:gd name="connsiteX0" fmla="*/ 566057 w 1615112"/>
                <a:gd name="connsiteY0" fmla="*/ 1291771 h 1364343"/>
                <a:gd name="connsiteX1" fmla="*/ 217715 w 1615112"/>
                <a:gd name="connsiteY1" fmla="*/ 1233714 h 1364343"/>
                <a:gd name="connsiteX2" fmla="*/ 174172 w 1615112"/>
                <a:gd name="connsiteY2" fmla="*/ 1219200 h 1364343"/>
                <a:gd name="connsiteX3" fmla="*/ 116115 w 1615112"/>
                <a:gd name="connsiteY3" fmla="*/ 1161143 h 1364343"/>
                <a:gd name="connsiteX4" fmla="*/ 43543 w 1615112"/>
                <a:gd name="connsiteY4" fmla="*/ 1059543 h 1364343"/>
                <a:gd name="connsiteX5" fmla="*/ 0 w 1615112"/>
                <a:gd name="connsiteY5" fmla="*/ 943428 h 1364343"/>
                <a:gd name="connsiteX6" fmla="*/ 14515 w 1615112"/>
                <a:gd name="connsiteY6" fmla="*/ 508000 h 1364343"/>
                <a:gd name="connsiteX7" fmla="*/ 43543 w 1615112"/>
                <a:gd name="connsiteY7" fmla="*/ 449943 h 1364343"/>
                <a:gd name="connsiteX8" fmla="*/ 130629 w 1615112"/>
                <a:gd name="connsiteY8" fmla="*/ 290286 h 1364343"/>
                <a:gd name="connsiteX9" fmla="*/ 246743 w 1615112"/>
                <a:gd name="connsiteY9" fmla="*/ 159657 h 1364343"/>
                <a:gd name="connsiteX10" fmla="*/ 290286 w 1615112"/>
                <a:gd name="connsiteY10" fmla="*/ 101600 h 1364343"/>
                <a:gd name="connsiteX11" fmla="*/ 508000 w 1615112"/>
                <a:gd name="connsiteY11" fmla="*/ 43543 h 1364343"/>
                <a:gd name="connsiteX12" fmla="*/ 609600 w 1615112"/>
                <a:gd name="connsiteY12" fmla="*/ 29028 h 1364343"/>
                <a:gd name="connsiteX13" fmla="*/ 783772 w 1615112"/>
                <a:gd name="connsiteY13" fmla="*/ 0 h 1364343"/>
                <a:gd name="connsiteX14" fmla="*/ 986972 w 1615112"/>
                <a:gd name="connsiteY14" fmla="*/ 14514 h 1364343"/>
                <a:gd name="connsiteX15" fmla="*/ 1117600 w 1615112"/>
                <a:gd name="connsiteY15" fmla="*/ 72571 h 1364343"/>
                <a:gd name="connsiteX16" fmla="*/ 1175657 w 1615112"/>
                <a:gd name="connsiteY16" fmla="*/ 101600 h 1364343"/>
                <a:gd name="connsiteX17" fmla="*/ 1248229 w 1615112"/>
                <a:gd name="connsiteY17" fmla="*/ 130628 h 1364343"/>
                <a:gd name="connsiteX18" fmla="*/ 1306286 w 1615112"/>
                <a:gd name="connsiteY18" fmla="*/ 174171 h 1364343"/>
                <a:gd name="connsiteX19" fmla="*/ 1364343 w 1615112"/>
                <a:gd name="connsiteY19" fmla="*/ 203200 h 1364343"/>
                <a:gd name="connsiteX20" fmla="*/ 1407886 w 1615112"/>
                <a:gd name="connsiteY20" fmla="*/ 232228 h 1364343"/>
                <a:gd name="connsiteX21" fmla="*/ 1451429 w 1615112"/>
                <a:gd name="connsiteY21" fmla="*/ 304800 h 1364343"/>
                <a:gd name="connsiteX22" fmla="*/ 1494972 w 1615112"/>
                <a:gd name="connsiteY22" fmla="*/ 362857 h 1364343"/>
                <a:gd name="connsiteX23" fmla="*/ 1538515 w 1615112"/>
                <a:gd name="connsiteY23" fmla="*/ 449943 h 1364343"/>
                <a:gd name="connsiteX24" fmla="*/ 1567543 w 1615112"/>
                <a:gd name="connsiteY24" fmla="*/ 551543 h 1364343"/>
                <a:gd name="connsiteX25" fmla="*/ 1596572 w 1615112"/>
                <a:gd name="connsiteY25" fmla="*/ 609600 h 1364343"/>
                <a:gd name="connsiteX26" fmla="*/ 1596572 w 1615112"/>
                <a:gd name="connsiteY26" fmla="*/ 856343 h 1364343"/>
                <a:gd name="connsiteX27" fmla="*/ 1567543 w 1615112"/>
                <a:gd name="connsiteY27" fmla="*/ 899886 h 1364343"/>
                <a:gd name="connsiteX28" fmla="*/ 1538515 w 1615112"/>
                <a:gd name="connsiteY28" fmla="*/ 972457 h 1364343"/>
                <a:gd name="connsiteX29" fmla="*/ 1494972 w 1615112"/>
                <a:gd name="connsiteY29" fmla="*/ 1016000 h 1364343"/>
                <a:gd name="connsiteX30" fmla="*/ 1451429 w 1615112"/>
                <a:gd name="connsiteY30" fmla="*/ 1074057 h 1364343"/>
                <a:gd name="connsiteX31" fmla="*/ 1277257 w 1615112"/>
                <a:gd name="connsiteY31" fmla="*/ 1204686 h 1364343"/>
                <a:gd name="connsiteX32" fmla="*/ 1219200 w 1615112"/>
                <a:gd name="connsiteY32" fmla="*/ 1219200 h 1364343"/>
                <a:gd name="connsiteX33" fmla="*/ 1175657 w 1615112"/>
                <a:gd name="connsiteY33" fmla="*/ 1248228 h 1364343"/>
                <a:gd name="connsiteX34" fmla="*/ 972457 w 1615112"/>
                <a:gd name="connsiteY34" fmla="*/ 1291771 h 1364343"/>
                <a:gd name="connsiteX35" fmla="*/ 928915 w 1615112"/>
                <a:gd name="connsiteY35" fmla="*/ 1320800 h 1364343"/>
                <a:gd name="connsiteX36" fmla="*/ 754743 w 1615112"/>
                <a:gd name="connsiteY36" fmla="*/ 1364343 h 1364343"/>
                <a:gd name="connsiteX37" fmla="*/ 667657 w 1615112"/>
                <a:gd name="connsiteY37" fmla="*/ 1349828 h 1364343"/>
                <a:gd name="connsiteX38" fmla="*/ 595086 w 1615112"/>
                <a:gd name="connsiteY38" fmla="*/ 1335314 h 1364343"/>
                <a:gd name="connsiteX39" fmla="*/ 435429 w 1615112"/>
                <a:gd name="connsiteY39" fmla="*/ 1306286 h 13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15112" h="1364343">
                  <a:moveTo>
                    <a:pt x="566057" y="1291771"/>
                  </a:moveTo>
                  <a:lnTo>
                    <a:pt x="217715" y="1233714"/>
                  </a:lnTo>
                  <a:cubicBezTo>
                    <a:pt x="202671" y="1230928"/>
                    <a:pt x="186622" y="1228093"/>
                    <a:pt x="174172" y="1219200"/>
                  </a:cubicBezTo>
                  <a:cubicBezTo>
                    <a:pt x="151901" y="1203293"/>
                    <a:pt x="134137" y="1181740"/>
                    <a:pt x="116115" y="1161143"/>
                  </a:cubicBezTo>
                  <a:cubicBezTo>
                    <a:pt x="108446" y="1152378"/>
                    <a:pt x="52574" y="1077605"/>
                    <a:pt x="43543" y="1059543"/>
                  </a:cubicBezTo>
                  <a:cubicBezTo>
                    <a:pt x="26193" y="1024842"/>
                    <a:pt x="12560" y="981108"/>
                    <a:pt x="0" y="943428"/>
                  </a:cubicBezTo>
                  <a:cubicBezTo>
                    <a:pt x="4838" y="798285"/>
                    <a:pt x="1751" y="652661"/>
                    <a:pt x="14515" y="508000"/>
                  </a:cubicBezTo>
                  <a:cubicBezTo>
                    <a:pt x="16417" y="486447"/>
                    <a:pt x="34756" y="469715"/>
                    <a:pt x="43543" y="449943"/>
                  </a:cubicBezTo>
                  <a:cubicBezTo>
                    <a:pt x="89789" y="345890"/>
                    <a:pt x="52416" y="397829"/>
                    <a:pt x="130629" y="290286"/>
                  </a:cubicBezTo>
                  <a:cubicBezTo>
                    <a:pt x="221017" y="166002"/>
                    <a:pt x="153322" y="266424"/>
                    <a:pt x="246743" y="159657"/>
                  </a:cubicBezTo>
                  <a:cubicBezTo>
                    <a:pt x="262673" y="141452"/>
                    <a:pt x="271919" y="117343"/>
                    <a:pt x="290286" y="101600"/>
                  </a:cubicBezTo>
                  <a:cubicBezTo>
                    <a:pt x="340083" y="58917"/>
                    <a:pt x="468657" y="50100"/>
                    <a:pt x="508000" y="43543"/>
                  </a:cubicBezTo>
                  <a:cubicBezTo>
                    <a:pt x="541745" y="37919"/>
                    <a:pt x="575855" y="34652"/>
                    <a:pt x="609600" y="29028"/>
                  </a:cubicBezTo>
                  <a:cubicBezTo>
                    <a:pt x="864221" y="-13409"/>
                    <a:pt x="451815" y="47421"/>
                    <a:pt x="783772" y="0"/>
                  </a:cubicBezTo>
                  <a:cubicBezTo>
                    <a:pt x="851505" y="4838"/>
                    <a:pt x="919817" y="4441"/>
                    <a:pt x="986972" y="14514"/>
                  </a:cubicBezTo>
                  <a:cubicBezTo>
                    <a:pt x="1072870" y="27399"/>
                    <a:pt x="1058708" y="38919"/>
                    <a:pt x="1117600" y="72571"/>
                  </a:cubicBezTo>
                  <a:cubicBezTo>
                    <a:pt x="1136386" y="83306"/>
                    <a:pt x="1155885" y="92813"/>
                    <a:pt x="1175657" y="101600"/>
                  </a:cubicBezTo>
                  <a:cubicBezTo>
                    <a:pt x="1199466" y="112181"/>
                    <a:pt x="1225454" y="117975"/>
                    <a:pt x="1248229" y="130628"/>
                  </a:cubicBezTo>
                  <a:cubicBezTo>
                    <a:pt x="1269375" y="142376"/>
                    <a:pt x="1285773" y="161350"/>
                    <a:pt x="1306286" y="174171"/>
                  </a:cubicBezTo>
                  <a:cubicBezTo>
                    <a:pt x="1324634" y="185638"/>
                    <a:pt x="1345557" y="192465"/>
                    <a:pt x="1364343" y="203200"/>
                  </a:cubicBezTo>
                  <a:cubicBezTo>
                    <a:pt x="1379489" y="211855"/>
                    <a:pt x="1393372" y="222552"/>
                    <a:pt x="1407886" y="232228"/>
                  </a:cubicBezTo>
                  <a:cubicBezTo>
                    <a:pt x="1422400" y="256419"/>
                    <a:pt x="1435780" y="281327"/>
                    <a:pt x="1451429" y="304800"/>
                  </a:cubicBezTo>
                  <a:cubicBezTo>
                    <a:pt x="1464847" y="324928"/>
                    <a:pt x="1482526" y="342114"/>
                    <a:pt x="1494972" y="362857"/>
                  </a:cubicBezTo>
                  <a:cubicBezTo>
                    <a:pt x="1511670" y="390687"/>
                    <a:pt x="1524001" y="420914"/>
                    <a:pt x="1538515" y="449943"/>
                  </a:cubicBezTo>
                  <a:cubicBezTo>
                    <a:pt x="1545879" y="479401"/>
                    <a:pt x="1555050" y="522394"/>
                    <a:pt x="1567543" y="551543"/>
                  </a:cubicBezTo>
                  <a:cubicBezTo>
                    <a:pt x="1576066" y="571430"/>
                    <a:pt x="1586896" y="590248"/>
                    <a:pt x="1596572" y="609600"/>
                  </a:cubicBezTo>
                  <a:cubicBezTo>
                    <a:pt x="1617602" y="714750"/>
                    <a:pt x="1624729" y="715559"/>
                    <a:pt x="1596572" y="856343"/>
                  </a:cubicBezTo>
                  <a:cubicBezTo>
                    <a:pt x="1593151" y="873448"/>
                    <a:pt x="1575344" y="884284"/>
                    <a:pt x="1567543" y="899886"/>
                  </a:cubicBezTo>
                  <a:cubicBezTo>
                    <a:pt x="1555891" y="923189"/>
                    <a:pt x="1552323" y="950363"/>
                    <a:pt x="1538515" y="972457"/>
                  </a:cubicBezTo>
                  <a:cubicBezTo>
                    <a:pt x="1527636" y="989863"/>
                    <a:pt x="1508330" y="1000415"/>
                    <a:pt x="1494972" y="1016000"/>
                  </a:cubicBezTo>
                  <a:cubicBezTo>
                    <a:pt x="1479229" y="1034367"/>
                    <a:pt x="1468534" y="1056952"/>
                    <a:pt x="1451429" y="1074057"/>
                  </a:cubicBezTo>
                  <a:cubicBezTo>
                    <a:pt x="1434170" y="1091315"/>
                    <a:pt x="1306566" y="1197359"/>
                    <a:pt x="1277257" y="1204686"/>
                  </a:cubicBezTo>
                  <a:lnTo>
                    <a:pt x="1219200" y="1219200"/>
                  </a:lnTo>
                  <a:cubicBezTo>
                    <a:pt x="1204686" y="1228876"/>
                    <a:pt x="1192206" y="1242712"/>
                    <a:pt x="1175657" y="1248228"/>
                  </a:cubicBezTo>
                  <a:cubicBezTo>
                    <a:pt x="1149862" y="1256826"/>
                    <a:pt x="1017468" y="1282769"/>
                    <a:pt x="972457" y="1291771"/>
                  </a:cubicBezTo>
                  <a:cubicBezTo>
                    <a:pt x="957943" y="1301447"/>
                    <a:pt x="944855" y="1313715"/>
                    <a:pt x="928915" y="1320800"/>
                  </a:cubicBezTo>
                  <a:cubicBezTo>
                    <a:pt x="859917" y="1351466"/>
                    <a:pt x="827764" y="1352172"/>
                    <a:pt x="754743" y="1364343"/>
                  </a:cubicBezTo>
                  <a:lnTo>
                    <a:pt x="667657" y="1349828"/>
                  </a:lnTo>
                  <a:cubicBezTo>
                    <a:pt x="643386" y="1345415"/>
                    <a:pt x="619420" y="1339370"/>
                    <a:pt x="595086" y="1335314"/>
                  </a:cubicBezTo>
                  <a:cubicBezTo>
                    <a:pt x="439067" y="1309311"/>
                    <a:pt x="546892" y="1334151"/>
                    <a:pt x="435429" y="1306286"/>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図形 28">
              <a:extLst>
                <a:ext uri="{FF2B5EF4-FFF2-40B4-BE49-F238E27FC236}">
                  <a16:creationId xmlns:a16="http://schemas.microsoft.com/office/drawing/2014/main" id="{B2CD42DC-F78B-44B0-A2A7-00D30F36D2B3}"/>
                </a:ext>
              </a:extLst>
            </p:cNvPr>
            <p:cNvSpPr/>
            <p:nvPr/>
          </p:nvSpPr>
          <p:spPr>
            <a:xfrm>
              <a:off x="3715657" y="3193112"/>
              <a:ext cx="711200" cy="43574"/>
            </a:xfrm>
            <a:custGeom>
              <a:avLst/>
              <a:gdLst>
                <a:gd name="connsiteX0" fmla="*/ 0 w 711200"/>
                <a:gd name="connsiteY0" fmla="*/ 43574 h 43574"/>
                <a:gd name="connsiteX1" fmla="*/ 72572 w 711200"/>
                <a:gd name="connsiteY1" fmla="*/ 14545 h 43574"/>
                <a:gd name="connsiteX2" fmla="*/ 145143 w 711200"/>
                <a:gd name="connsiteY2" fmla="*/ 31 h 43574"/>
                <a:gd name="connsiteX3" fmla="*/ 711200 w 711200"/>
                <a:gd name="connsiteY3" fmla="*/ 43574 h 43574"/>
              </a:gdLst>
              <a:ahLst/>
              <a:cxnLst>
                <a:cxn ang="0">
                  <a:pos x="connsiteX0" y="connsiteY0"/>
                </a:cxn>
                <a:cxn ang="0">
                  <a:pos x="connsiteX1" y="connsiteY1"/>
                </a:cxn>
                <a:cxn ang="0">
                  <a:pos x="connsiteX2" y="connsiteY2"/>
                </a:cxn>
                <a:cxn ang="0">
                  <a:pos x="connsiteX3" y="connsiteY3"/>
                </a:cxn>
              </a:cxnLst>
              <a:rect l="l" t="t" r="r" b="b"/>
              <a:pathLst>
                <a:path w="711200" h="43574">
                  <a:moveTo>
                    <a:pt x="0" y="43574"/>
                  </a:moveTo>
                  <a:cubicBezTo>
                    <a:pt x="24191" y="33898"/>
                    <a:pt x="47617" y="22032"/>
                    <a:pt x="72572" y="14545"/>
                  </a:cubicBezTo>
                  <a:cubicBezTo>
                    <a:pt x="96201" y="7456"/>
                    <a:pt x="120481" y="-571"/>
                    <a:pt x="145143" y="31"/>
                  </a:cubicBezTo>
                  <a:cubicBezTo>
                    <a:pt x="628686" y="11825"/>
                    <a:pt x="506927" y="-24520"/>
                    <a:pt x="711200" y="43574"/>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テキスト ボックス 29">
            <a:extLst>
              <a:ext uri="{FF2B5EF4-FFF2-40B4-BE49-F238E27FC236}">
                <a16:creationId xmlns:a16="http://schemas.microsoft.com/office/drawing/2014/main" id="{696C3324-4C1A-4458-9261-E3C4F4B4C97D}"/>
              </a:ext>
            </a:extLst>
          </p:cNvPr>
          <p:cNvSpPr txBox="1"/>
          <p:nvPr/>
        </p:nvSpPr>
        <p:spPr>
          <a:xfrm>
            <a:off x="185406" y="3219546"/>
            <a:ext cx="1939479" cy="584775"/>
          </a:xfrm>
          <a:prstGeom prst="rect">
            <a:avLst/>
          </a:prstGeom>
          <a:noFill/>
        </p:spPr>
        <p:txBody>
          <a:bodyPr wrap="square" rtlCol="0">
            <a:spAutoFit/>
          </a:bodyPr>
          <a:lstStyle/>
          <a:p>
            <a:pPr>
              <a:lnSpc>
                <a:spcPct val="80000"/>
              </a:lnSpc>
            </a:pPr>
            <a:r>
              <a:rPr lang="en-US" altLang="ja-JP" sz="4000" b="1" dirty="0">
                <a:latin typeface="MS UI Gothic" panose="020B0600070205080204" pitchFamily="50" charset="-128"/>
                <a:ea typeface="MS UI Gothic" panose="020B0600070205080204" pitchFamily="50" charset="-128"/>
              </a:rPr>
              <a:t>the Sun</a:t>
            </a:r>
          </a:p>
        </p:txBody>
      </p:sp>
      <p:sp>
        <p:nvSpPr>
          <p:cNvPr id="31" name="矢印: 右 30">
            <a:extLst>
              <a:ext uri="{FF2B5EF4-FFF2-40B4-BE49-F238E27FC236}">
                <a16:creationId xmlns:a16="http://schemas.microsoft.com/office/drawing/2014/main" id="{E60BB7F3-843A-499E-B00E-10757049A4CE}"/>
              </a:ext>
            </a:extLst>
          </p:cNvPr>
          <p:cNvSpPr/>
          <p:nvPr/>
        </p:nvSpPr>
        <p:spPr>
          <a:xfrm rot="5064827">
            <a:off x="1156008" y="4965030"/>
            <a:ext cx="102764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8233CCD0-FD59-4228-A037-448AA77FC8AB}"/>
              </a:ext>
            </a:extLst>
          </p:cNvPr>
          <p:cNvSpPr txBox="1"/>
          <p:nvPr/>
        </p:nvSpPr>
        <p:spPr>
          <a:xfrm>
            <a:off x="39752" y="5915453"/>
            <a:ext cx="6778335" cy="867930"/>
          </a:xfrm>
          <a:prstGeom prst="rect">
            <a:avLst/>
          </a:prstGeom>
          <a:noFill/>
        </p:spPr>
        <p:txBody>
          <a:bodyPr wrap="square" rtlCol="0">
            <a:spAutoFit/>
          </a:bodyPr>
          <a:lstStyle/>
          <a:p>
            <a:pPr>
              <a:lnSpc>
                <a:spcPct val="70000"/>
              </a:lnSpc>
            </a:pPr>
            <a:r>
              <a:rPr lang="en-US" altLang="ja-JP" sz="3600" b="1" dirty="0">
                <a:latin typeface="MS UI Gothic" panose="020B0600070205080204" pitchFamily="50" charset="-128"/>
                <a:ea typeface="MS UI Gothic" panose="020B0600070205080204" pitchFamily="50" charset="-128"/>
              </a:rPr>
              <a:t>The king’s majesty </a:t>
            </a:r>
            <a:r>
              <a:rPr lang="en-US" altLang="ja-JP" sz="3600" b="1" dirty="0">
                <a:solidFill>
                  <a:srgbClr val="FF0000"/>
                </a:solidFill>
                <a:highlight>
                  <a:srgbClr val="FFFF00"/>
                </a:highlight>
                <a:latin typeface="MS UI Gothic" panose="020B0600070205080204" pitchFamily="50" charset="-128"/>
                <a:ea typeface="MS UI Gothic" panose="020B0600070205080204" pitchFamily="50" charset="-128"/>
              </a:rPr>
              <a:t>shines</a:t>
            </a:r>
            <a:r>
              <a:rPr lang="en-US" altLang="ja-JP" sz="3600" b="1" dirty="0">
                <a:latin typeface="MS UI Gothic" panose="020B0600070205080204" pitchFamily="50" charset="-128"/>
                <a:ea typeface="MS UI Gothic" panose="020B0600070205080204" pitchFamily="50" charset="-128"/>
              </a:rPr>
              <a:t> through the country like the Sun.</a:t>
            </a:r>
            <a:endParaRPr lang="en-US" altLang="ja-JP" sz="4000" b="1" dirty="0">
              <a:solidFill>
                <a:srgbClr val="FF0000"/>
              </a:solidFill>
              <a:latin typeface="MS UI Gothic" panose="020B0600070205080204" pitchFamily="50" charset="-128"/>
              <a:ea typeface="MS UI Gothic" panose="020B0600070205080204" pitchFamily="50" charset="-128"/>
            </a:endParaRPr>
          </a:p>
        </p:txBody>
      </p:sp>
      <p:sp>
        <p:nvSpPr>
          <p:cNvPr id="33" name="矢印: 右 32">
            <a:extLst>
              <a:ext uri="{FF2B5EF4-FFF2-40B4-BE49-F238E27FC236}">
                <a16:creationId xmlns:a16="http://schemas.microsoft.com/office/drawing/2014/main" id="{2365A9A0-970E-4218-ABD1-F02E428A461D}"/>
              </a:ext>
            </a:extLst>
          </p:cNvPr>
          <p:cNvSpPr/>
          <p:nvPr/>
        </p:nvSpPr>
        <p:spPr>
          <a:xfrm rot="7982876">
            <a:off x="1721871" y="4888793"/>
            <a:ext cx="188890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a:extLst>
              <a:ext uri="{FF2B5EF4-FFF2-40B4-BE49-F238E27FC236}">
                <a16:creationId xmlns:a16="http://schemas.microsoft.com/office/drawing/2014/main" id="{4817AD47-A106-4226-9CF0-956009786CB0}"/>
              </a:ext>
            </a:extLst>
          </p:cNvPr>
          <p:cNvPicPr>
            <a:picLocks noChangeAspect="1"/>
          </p:cNvPicPr>
          <p:nvPr/>
        </p:nvPicPr>
        <p:blipFill>
          <a:blip r:embed="rId13"/>
          <a:stretch>
            <a:fillRect/>
          </a:stretch>
        </p:blipFill>
        <p:spPr>
          <a:xfrm>
            <a:off x="7194181" y="4921010"/>
            <a:ext cx="1847757" cy="1836351"/>
          </a:xfrm>
          <a:prstGeom prst="rect">
            <a:avLst/>
          </a:prstGeom>
        </p:spPr>
      </p:pic>
      <p:sp>
        <p:nvSpPr>
          <p:cNvPr id="36" name="テキスト ボックス 35">
            <a:extLst>
              <a:ext uri="{FF2B5EF4-FFF2-40B4-BE49-F238E27FC236}">
                <a16:creationId xmlns:a16="http://schemas.microsoft.com/office/drawing/2014/main" id="{00625887-42C6-41AA-B68A-0DC8655C0CFB}"/>
              </a:ext>
            </a:extLst>
          </p:cNvPr>
          <p:cNvSpPr txBox="1"/>
          <p:nvPr/>
        </p:nvSpPr>
        <p:spPr>
          <a:xfrm>
            <a:off x="4100109" y="4556479"/>
            <a:ext cx="4017950" cy="1384995"/>
          </a:xfrm>
          <a:prstGeom prst="rect">
            <a:avLst/>
          </a:prstGeom>
          <a:noFill/>
        </p:spPr>
        <p:txBody>
          <a:bodyPr wrap="square" rtlCol="0">
            <a:spAutoFit/>
          </a:bodyPr>
          <a:lstStyle/>
          <a:p>
            <a:pPr>
              <a:lnSpc>
                <a:spcPct val="70000"/>
              </a:lnSpc>
            </a:pPr>
            <a:r>
              <a:rPr lang="en-US" altLang="ja-JP" sz="4000" b="1" dirty="0">
                <a:latin typeface="MS UI Gothic" panose="020B0600070205080204" pitchFamily="50" charset="-128"/>
                <a:ea typeface="MS UI Gothic" panose="020B0600070205080204" pitchFamily="50" charset="-128"/>
              </a:rPr>
              <a:t>to light to appear</a:t>
            </a:r>
          </a:p>
          <a:p>
            <a:pPr marL="571500" indent="-571500">
              <a:lnSpc>
                <a:spcPct val="70000"/>
              </a:lnSpc>
              <a:buFont typeface="Wingdings" panose="05000000000000000000" pitchFamily="2" charset="2"/>
              <a:buChar char="à"/>
            </a:pPr>
            <a:r>
              <a:rPr lang="en-US" altLang="ja-JP" sz="4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project</a:t>
            </a:r>
          </a:p>
          <a:p>
            <a:pPr marL="571500" indent="-571500">
              <a:lnSpc>
                <a:spcPct val="70000"/>
              </a:lnSpc>
              <a:buFont typeface="Wingdings" panose="05000000000000000000" pitchFamily="2" charset="2"/>
              <a:buChar char="à"/>
            </a:pPr>
            <a:r>
              <a:rPr lang="en-US" altLang="ja-JP" sz="4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reflect</a:t>
            </a:r>
            <a:endParaRPr lang="en-US" altLang="ja-JP" sz="4400" b="1" dirty="0">
              <a:solidFill>
                <a:srgbClr val="FF0000"/>
              </a:solidFill>
              <a:latin typeface="MS UI Gothic" panose="020B0600070205080204" pitchFamily="50" charset="-128"/>
              <a:ea typeface="MS UI Gothic" panose="020B0600070205080204" pitchFamily="50" charset="-128"/>
            </a:endParaRPr>
          </a:p>
        </p:txBody>
      </p:sp>
      <p:sp>
        <p:nvSpPr>
          <p:cNvPr id="37" name="矢印: 右 36">
            <a:extLst>
              <a:ext uri="{FF2B5EF4-FFF2-40B4-BE49-F238E27FC236}">
                <a16:creationId xmlns:a16="http://schemas.microsoft.com/office/drawing/2014/main" id="{52A1EC53-4B9D-43B7-8DAB-68826D52A2E4}"/>
              </a:ext>
            </a:extLst>
          </p:cNvPr>
          <p:cNvSpPr/>
          <p:nvPr/>
        </p:nvSpPr>
        <p:spPr>
          <a:xfrm rot="20021202">
            <a:off x="3060760" y="4953068"/>
            <a:ext cx="1027648" cy="847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45319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5F0619E-8982-4550-B393-26EED5FC9A1B}"/>
              </a:ext>
            </a:extLst>
          </p:cNvPr>
          <p:cNvPicPr>
            <a:picLocks noChangeAspect="1"/>
          </p:cNvPicPr>
          <p:nvPr/>
        </p:nvPicPr>
        <p:blipFill>
          <a:blip r:embed="rId2"/>
          <a:stretch>
            <a:fillRect/>
          </a:stretch>
        </p:blipFill>
        <p:spPr>
          <a:xfrm>
            <a:off x="0" y="10229"/>
            <a:ext cx="9144000" cy="470458"/>
          </a:xfrm>
          <a:prstGeom prst="rect">
            <a:avLst/>
          </a:prstGeom>
        </p:spPr>
      </p:pic>
      <p:pic>
        <p:nvPicPr>
          <p:cNvPr id="4" name="図 3" descr="ロゴ, アイコン&#10;&#10;自動的に生成された説明">
            <a:extLst>
              <a:ext uri="{FF2B5EF4-FFF2-40B4-BE49-F238E27FC236}">
                <a16:creationId xmlns:a16="http://schemas.microsoft.com/office/drawing/2014/main" id="{34977CB4-2D6A-4B95-8125-9FC49247D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753" y="4152499"/>
            <a:ext cx="2589418" cy="2589418"/>
          </a:xfrm>
          <a:prstGeom prst="rect">
            <a:avLst/>
          </a:prstGeom>
        </p:spPr>
      </p:pic>
      <p:pic>
        <p:nvPicPr>
          <p:cNvPr id="5" name="図 4">
            <a:extLst>
              <a:ext uri="{FF2B5EF4-FFF2-40B4-BE49-F238E27FC236}">
                <a16:creationId xmlns:a16="http://schemas.microsoft.com/office/drawing/2014/main" id="{EB5A23F4-4202-464B-B0B4-AA74B8436D65}"/>
              </a:ext>
            </a:extLst>
          </p:cNvPr>
          <p:cNvPicPr>
            <a:picLocks noChangeAspect="1"/>
          </p:cNvPicPr>
          <p:nvPr/>
        </p:nvPicPr>
        <p:blipFill>
          <a:blip r:embed="rId4"/>
          <a:stretch>
            <a:fillRect/>
          </a:stretch>
        </p:blipFill>
        <p:spPr>
          <a:xfrm>
            <a:off x="0" y="473280"/>
            <a:ext cx="9144000" cy="470458"/>
          </a:xfrm>
          <a:prstGeom prst="rect">
            <a:avLst/>
          </a:prstGeom>
        </p:spPr>
      </p:pic>
      <p:pic>
        <p:nvPicPr>
          <p:cNvPr id="6" name="図 5">
            <a:extLst>
              <a:ext uri="{FF2B5EF4-FFF2-40B4-BE49-F238E27FC236}">
                <a16:creationId xmlns:a16="http://schemas.microsoft.com/office/drawing/2014/main" id="{AAB26A8A-518A-4B57-B179-68D684FEB2A8}"/>
              </a:ext>
            </a:extLst>
          </p:cNvPr>
          <p:cNvPicPr>
            <a:picLocks noChangeAspect="1"/>
          </p:cNvPicPr>
          <p:nvPr/>
        </p:nvPicPr>
        <p:blipFill>
          <a:blip r:embed="rId5"/>
          <a:stretch>
            <a:fillRect/>
          </a:stretch>
        </p:blipFill>
        <p:spPr>
          <a:xfrm>
            <a:off x="312059" y="2877454"/>
            <a:ext cx="1346200" cy="1713346"/>
          </a:xfrm>
          <a:prstGeom prst="rect">
            <a:avLst/>
          </a:prstGeom>
        </p:spPr>
      </p:pic>
      <p:pic>
        <p:nvPicPr>
          <p:cNvPr id="9" name="図 8">
            <a:extLst>
              <a:ext uri="{FF2B5EF4-FFF2-40B4-BE49-F238E27FC236}">
                <a16:creationId xmlns:a16="http://schemas.microsoft.com/office/drawing/2014/main" id="{61862DF6-5F22-4B0C-98DD-6A16FF5868CC}"/>
              </a:ext>
            </a:extLst>
          </p:cNvPr>
          <p:cNvPicPr>
            <a:picLocks noChangeAspect="1"/>
          </p:cNvPicPr>
          <p:nvPr/>
        </p:nvPicPr>
        <p:blipFill>
          <a:blip r:embed="rId6"/>
          <a:stretch>
            <a:fillRect/>
          </a:stretch>
        </p:blipFill>
        <p:spPr>
          <a:xfrm>
            <a:off x="1670683" y="2808358"/>
            <a:ext cx="1631117" cy="1851538"/>
          </a:xfrm>
          <a:prstGeom prst="rect">
            <a:avLst/>
          </a:prstGeom>
        </p:spPr>
      </p:pic>
      <p:sp>
        <p:nvSpPr>
          <p:cNvPr id="10" name="テキスト ボックス 9">
            <a:extLst>
              <a:ext uri="{FF2B5EF4-FFF2-40B4-BE49-F238E27FC236}">
                <a16:creationId xmlns:a16="http://schemas.microsoft.com/office/drawing/2014/main" id="{BC552CA3-FBE9-46F8-9A02-E6171BBAD6D1}"/>
              </a:ext>
            </a:extLst>
          </p:cNvPr>
          <p:cNvSpPr txBox="1"/>
          <p:nvPr/>
        </p:nvSpPr>
        <p:spPr>
          <a:xfrm>
            <a:off x="419640" y="4590800"/>
            <a:ext cx="2669813" cy="1200329"/>
          </a:xfrm>
          <a:prstGeom prst="rect">
            <a:avLst/>
          </a:prstGeom>
          <a:noFill/>
        </p:spPr>
        <p:txBody>
          <a:bodyPr wrap="square" rtlCol="0">
            <a:spAutoFit/>
          </a:bodyPr>
          <a:lstStyle/>
          <a:p>
            <a:r>
              <a:rPr kumimoji="1" lang="en-US" altLang="ja-JP" sz="3600" dirty="0">
                <a:solidFill>
                  <a:srgbClr val="FF0000"/>
                </a:solidFill>
                <a:latin typeface="MS UI Gothic" panose="020B0600070205080204" pitchFamily="50" charset="-128"/>
                <a:ea typeface="MS UI Gothic" panose="020B0600070205080204" pitchFamily="50" charset="-128"/>
              </a:rPr>
              <a:t>big</a:t>
            </a:r>
            <a:r>
              <a:rPr kumimoji="1" lang="en-US" altLang="ja-JP" sz="3600" dirty="0">
                <a:latin typeface="MS UI Gothic" panose="020B0600070205080204" pitchFamily="50" charset="-128"/>
                <a:ea typeface="MS UI Gothic" panose="020B0600070205080204" pitchFamily="50" charset="-128"/>
              </a:rPr>
              <a:t> gesture</a:t>
            </a:r>
          </a:p>
          <a:p>
            <a:pPr marL="571500" indent="-571500">
              <a:buFont typeface="Wingdings" panose="05000000000000000000" pitchFamily="2" charset="2"/>
              <a:buChar char="à"/>
            </a:pPr>
            <a:r>
              <a:rPr kumimoji="1" lang="en-US" altLang="ja-JP" sz="36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big, large</a:t>
            </a:r>
          </a:p>
        </p:txBody>
      </p:sp>
      <p:sp>
        <p:nvSpPr>
          <p:cNvPr id="11" name="テキスト ボックス 10">
            <a:extLst>
              <a:ext uri="{FF2B5EF4-FFF2-40B4-BE49-F238E27FC236}">
                <a16:creationId xmlns:a16="http://schemas.microsoft.com/office/drawing/2014/main" id="{6466D174-48F6-4259-8476-AD49342F0626}"/>
              </a:ext>
            </a:extLst>
          </p:cNvPr>
          <p:cNvSpPr txBox="1"/>
          <p:nvPr/>
        </p:nvSpPr>
        <p:spPr>
          <a:xfrm>
            <a:off x="134259" y="5679797"/>
            <a:ext cx="6213494" cy="1077218"/>
          </a:xfrm>
          <a:prstGeom prst="rect">
            <a:avLst/>
          </a:prstGeom>
          <a:noFill/>
        </p:spPr>
        <p:txBody>
          <a:bodyPr wrap="square" rtlCol="0">
            <a:spAutoFit/>
          </a:bodyPr>
          <a:lstStyle/>
          <a:p>
            <a:r>
              <a:rPr kumimoji="1" lang="ja-JP" altLang="en-US" sz="3200" dirty="0">
                <a:latin typeface="MS UI Gothic" panose="020B0600070205080204" pitchFamily="50" charset="-128"/>
                <a:ea typeface="MS UI Gothic" panose="020B0600070205080204" pitchFamily="50" charset="-128"/>
              </a:rPr>
              <a:t>大人（たいじん）： </a:t>
            </a:r>
            <a:r>
              <a:rPr kumimoji="1" lang="en-US" altLang="ja-JP" sz="3200" dirty="0">
                <a:latin typeface="MS UI Gothic" panose="020B0600070205080204" pitchFamily="50" charset="-128"/>
                <a:ea typeface="MS UI Gothic" panose="020B0600070205080204" pitchFamily="50" charset="-128"/>
              </a:rPr>
              <a:t>a honorific title for the family/clan/community head</a:t>
            </a:r>
            <a:endParaRPr kumimoji="1" lang="en-US" altLang="ja-JP" sz="3200" dirty="0">
              <a:latin typeface="MS UI Gothic" panose="020B0600070205080204" pitchFamily="50" charset="-128"/>
              <a:ea typeface="MS UI Gothic" panose="020B0600070205080204" pitchFamily="50" charset="-128"/>
              <a:sym typeface="Wingdings" panose="05000000000000000000" pitchFamily="2" charset="2"/>
            </a:endParaRPr>
          </a:p>
        </p:txBody>
      </p:sp>
      <p:pic>
        <p:nvPicPr>
          <p:cNvPr id="12" name="図 11" descr="木の枝&#10;&#10;中程度の精度で自動的に生成された説明">
            <a:extLst>
              <a:ext uri="{FF2B5EF4-FFF2-40B4-BE49-F238E27FC236}">
                <a16:creationId xmlns:a16="http://schemas.microsoft.com/office/drawing/2014/main" id="{F9ECC810-441F-44BA-9D88-482DA915CA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515" y="1716941"/>
            <a:ext cx="2564882" cy="1712059"/>
          </a:xfrm>
          <a:prstGeom prst="rect">
            <a:avLst/>
          </a:prstGeom>
        </p:spPr>
      </p:pic>
      <p:sp>
        <p:nvSpPr>
          <p:cNvPr id="13" name="テキスト ボックス 12">
            <a:extLst>
              <a:ext uri="{FF2B5EF4-FFF2-40B4-BE49-F238E27FC236}">
                <a16:creationId xmlns:a16="http://schemas.microsoft.com/office/drawing/2014/main" id="{14D97B34-1202-49C1-8E5F-E5E3E7AF58D6}"/>
              </a:ext>
            </a:extLst>
          </p:cNvPr>
          <p:cNvSpPr txBox="1"/>
          <p:nvPr/>
        </p:nvSpPr>
        <p:spPr>
          <a:xfrm>
            <a:off x="4978400" y="1196949"/>
            <a:ext cx="3958771" cy="461665"/>
          </a:xfrm>
          <a:prstGeom prst="rect">
            <a:avLst/>
          </a:prstGeom>
          <a:noFill/>
        </p:spPr>
        <p:txBody>
          <a:bodyPr wrap="square">
            <a:spAutoFit/>
          </a:bodyPr>
          <a:lstStyle/>
          <a:p>
            <a:r>
              <a:rPr lang="en-US" altLang="ja-JP" sz="1200" dirty="0"/>
              <a:t>https://en.wikipedia.org/wiki/File:</a:t>
            </a:r>
            <a:r>
              <a:rPr lang="ja-JP" altLang="en-US" sz="1200" dirty="0"/>
              <a:t>凤首金顶银簪</a:t>
            </a:r>
            <a:r>
              <a:rPr lang="en-US" altLang="ja-JP" sz="1200" dirty="0"/>
              <a:t>03564.jpg </a:t>
            </a:r>
          </a:p>
          <a:p>
            <a:r>
              <a:rPr lang="en-US" altLang="ja-JP" sz="1200" dirty="0" err="1"/>
              <a:t>Augusthaiho</a:t>
            </a:r>
            <a:r>
              <a:rPr lang="en-US" altLang="ja-JP" sz="1200" dirty="0"/>
              <a:t>, CC, BY-SA 4.0</a:t>
            </a:r>
            <a:endParaRPr lang="ja-JP" altLang="en-US" sz="1200" dirty="0"/>
          </a:p>
        </p:txBody>
      </p:sp>
      <p:sp>
        <p:nvSpPr>
          <p:cNvPr id="14" name="テキスト ボックス 13">
            <a:extLst>
              <a:ext uri="{FF2B5EF4-FFF2-40B4-BE49-F238E27FC236}">
                <a16:creationId xmlns:a16="http://schemas.microsoft.com/office/drawing/2014/main" id="{FC7E487D-0853-4070-A603-91DFE97958FE}"/>
              </a:ext>
            </a:extLst>
          </p:cNvPr>
          <p:cNvSpPr txBox="1"/>
          <p:nvPr/>
        </p:nvSpPr>
        <p:spPr>
          <a:xfrm>
            <a:off x="2788176" y="914148"/>
            <a:ext cx="4712108" cy="369332"/>
          </a:xfrm>
          <a:prstGeom prst="rect">
            <a:avLst/>
          </a:prstGeom>
          <a:noFill/>
        </p:spPr>
        <p:txBody>
          <a:bodyPr wrap="square">
            <a:spAutoFit/>
          </a:bodyPr>
          <a:lstStyle/>
          <a:p>
            <a:r>
              <a:rPr lang="ja-JP" altLang="en-US" dirty="0">
                <a:hlinkClick r:id="rId8"/>
              </a:rPr>
              <a:t>https://en.wikipedia.org/wiki/Chinese_hairpin</a:t>
            </a:r>
            <a:endParaRPr lang="ja-JP" altLang="en-US" dirty="0"/>
          </a:p>
        </p:txBody>
      </p:sp>
      <p:pic>
        <p:nvPicPr>
          <p:cNvPr id="16" name="図 15">
            <a:extLst>
              <a:ext uri="{FF2B5EF4-FFF2-40B4-BE49-F238E27FC236}">
                <a16:creationId xmlns:a16="http://schemas.microsoft.com/office/drawing/2014/main" id="{368F10DC-4714-49B3-B803-C8ABDD244CCE}"/>
              </a:ext>
            </a:extLst>
          </p:cNvPr>
          <p:cNvPicPr>
            <a:picLocks noChangeAspect="1"/>
          </p:cNvPicPr>
          <p:nvPr/>
        </p:nvPicPr>
        <p:blipFill>
          <a:blip r:embed="rId9"/>
          <a:stretch>
            <a:fillRect/>
          </a:stretch>
        </p:blipFill>
        <p:spPr>
          <a:xfrm>
            <a:off x="4170132" y="2277048"/>
            <a:ext cx="1900562" cy="1923278"/>
          </a:xfrm>
          <a:prstGeom prst="rect">
            <a:avLst/>
          </a:prstGeom>
        </p:spPr>
      </p:pic>
      <p:sp>
        <p:nvSpPr>
          <p:cNvPr id="17" name="矢印: 右 16">
            <a:extLst>
              <a:ext uri="{FF2B5EF4-FFF2-40B4-BE49-F238E27FC236}">
                <a16:creationId xmlns:a16="http://schemas.microsoft.com/office/drawing/2014/main" id="{BEB02C8C-65BE-4DD3-AADA-5EC30AD1B64B}"/>
              </a:ext>
            </a:extLst>
          </p:cNvPr>
          <p:cNvSpPr/>
          <p:nvPr/>
        </p:nvSpPr>
        <p:spPr>
          <a:xfrm rot="20217944">
            <a:off x="3392414" y="3276945"/>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吹き出し: 四角形 17">
            <a:extLst>
              <a:ext uri="{FF2B5EF4-FFF2-40B4-BE49-F238E27FC236}">
                <a16:creationId xmlns:a16="http://schemas.microsoft.com/office/drawing/2014/main" id="{DBF58322-574B-4989-ABD9-76BCC9F004ED}"/>
              </a:ext>
            </a:extLst>
          </p:cNvPr>
          <p:cNvSpPr/>
          <p:nvPr/>
        </p:nvSpPr>
        <p:spPr>
          <a:xfrm>
            <a:off x="134259" y="1653120"/>
            <a:ext cx="4330917" cy="938592"/>
          </a:xfrm>
          <a:prstGeom prst="wedgeRectCallout">
            <a:avLst>
              <a:gd name="adj1" fmla="val 48600"/>
              <a:gd name="adj2" fmla="val 6725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tx1"/>
                </a:solidFill>
                <a:latin typeface="MS UI Gothic" panose="020B0600070205080204" pitchFamily="50" charset="-128"/>
                <a:ea typeface="MS UI Gothic" panose="020B0600070205080204" pitchFamily="50" charset="-128"/>
              </a:rPr>
              <a:t>a hairpin that indicates its wearer is married</a:t>
            </a:r>
          </a:p>
        </p:txBody>
      </p:sp>
      <p:sp>
        <p:nvSpPr>
          <p:cNvPr id="19" name="テキスト ボックス 18">
            <a:extLst>
              <a:ext uri="{FF2B5EF4-FFF2-40B4-BE49-F238E27FC236}">
                <a16:creationId xmlns:a16="http://schemas.microsoft.com/office/drawing/2014/main" id="{5C9E799D-062C-466E-BFC6-57025B185BBC}"/>
              </a:ext>
            </a:extLst>
          </p:cNvPr>
          <p:cNvSpPr txBox="1"/>
          <p:nvPr/>
        </p:nvSpPr>
        <p:spPr>
          <a:xfrm>
            <a:off x="3643571" y="4009747"/>
            <a:ext cx="3557608" cy="769441"/>
          </a:xfrm>
          <a:prstGeom prst="rect">
            <a:avLst/>
          </a:prstGeom>
          <a:noFill/>
        </p:spPr>
        <p:txBody>
          <a:bodyPr wrap="square" rtlCol="0">
            <a:spAutoFit/>
          </a:bodyPr>
          <a:lstStyle/>
          <a:p>
            <a:r>
              <a:rPr kumimoji="1" lang="en-US" altLang="ja-JP" sz="4400" b="1" dirty="0">
                <a:solidFill>
                  <a:srgbClr val="FF0000"/>
                </a:solidFill>
                <a:latin typeface="MS UI Gothic" panose="020B0600070205080204" pitchFamily="50" charset="-128"/>
                <a:ea typeface="MS UI Gothic" panose="020B0600070205080204" pitchFamily="50" charset="-128"/>
              </a:rPr>
              <a:t>husband, man</a:t>
            </a:r>
            <a:endParaRPr kumimoji="1"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endParaRPr>
          </a:p>
        </p:txBody>
      </p:sp>
    </p:spTree>
    <p:extLst>
      <p:ext uri="{BB962C8B-B14F-4D97-AF65-F5344CB8AC3E}">
        <p14:creationId xmlns:p14="http://schemas.microsoft.com/office/powerpoint/2010/main" val="2727345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A8B1A3D-3F7B-41D2-8363-49C8BA1D93D2}"/>
              </a:ext>
            </a:extLst>
          </p:cNvPr>
          <p:cNvPicPr>
            <a:picLocks noChangeAspect="1"/>
          </p:cNvPicPr>
          <p:nvPr/>
        </p:nvPicPr>
        <p:blipFill>
          <a:blip r:embed="rId2"/>
          <a:stretch>
            <a:fillRect/>
          </a:stretch>
        </p:blipFill>
        <p:spPr>
          <a:xfrm>
            <a:off x="0" y="-4260"/>
            <a:ext cx="9144000" cy="530335"/>
          </a:xfrm>
          <a:prstGeom prst="rect">
            <a:avLst/>
          </a:prstGeom>
        </p:spPr>
      </p:pic>
      <p:pic>
        <p:nvPicPr>
          <p:cNvPr id="4" name="図 3">
            <a:extLst>
              <a:ext uri="{FF2B5EF4-FFF2-40B4-BE49-F238E27FC236}">
                <a16:creationId xmlns:a16="http://schemas.microsoft.com/office/drawing/2014/main" id="{0AFC028A-D1CE-4306-8479-179589BFEC56}"/>
              </a:ext>
            </a:extLst>
          </p:cNvPr>
          <p:cNvPicPr>
            <a:picLocks noChangeAspect="1"/>
          </p:cNvPicPr>
          <p:nvPr/>
        </p:nvPicPr>
        <p:blipFill>
          <a:blip r:embed="rId3"/>
          <a:stretch>
            <a:fillRect/>
          </a:stretch>
        </p:blipFill>
        <p:spPr>
          <a:xfrm>
            <a:off x="4383434" y="2504553"/>
            <a:ext cx="1534026" cy="2786814"/>
          </a:xfrm>
          <a:prstGeom prst="rect">
            <a:avLst/>
          </a:prstGeom>
        </p:spPr>
      </p:pic>
      <p:pic>
        <p:nvPicPr>
          <p:cNvPr id="15" name="図 14">
            <a:extLst>
              <a:ext uri="{FF2B5EF4-FFF2-40B4-BE49-F238E27FC236}">
                <a16:creationId xmlns:a16="http://schemas.microsoft.com/office/drawing/2014/main" id="{709B4E43-E822-4785-BC7B-11FAAB60A8C3}"/>
              </a:ext>
            </a:extLst>
          </p:cNvPr>
          <p:cNvPicPr>
            <a:picLocks noChangeAspect="1"/>
          </p:cNvPicPr>
          <p:nvPr/>
        </p:nvPicPr>
        <p:blipFill>
          <a:blip r:embed="rId4"/>
          <a:stretch>
            <a:fillRect/>
          </a:stretch>
        </p:blipFill>
        <p:spPr>
          <a:xfrm>
            <a:off x="7561357" y="535690"/>
            <a:ext cx="1537109" cy="2257021"/>
          </a:xfrm>
          <a:prstGeom prst="rect">
            <a:avLst/>
          </a:prstGeom>
        </p:spPr>
      </p:pic>
      <p:pic>
        <p:nvPicPr>
          <p:cNvPr id="17" name="図 16">
            <a:extLst>
              <a:ext uri="{FF2B5EF4-FFF2-40B4-BE49-F238E27FC236}">
                <a16:creationId xmlns:a16="http://schemas.microsoft.com/office/drawing/2014/main" id="{6895029D-BF62-47EB-97EF-7468DE84751F}"/>
              </a:ext>
            </a:extLst>
          </p:cNvPr>
          <p:cNvPicPr>
            <a:picLocks noChangeAspect="1"/>
          </p:cNvPicPr>
          <p:nvPr/>
        </p:nvPicPr>
        <p:blipFill>
          <a:blip r:embed="rId5"/>
          <a:stretch>
            <a:fillRect/>
          </a:stretch>
        </p:blipFill>
        <p:spPr>
          <a:xfrm>
            <a:off x="6201431" y="714002"/>
            <a:ext cx="1485900" cy="2095500"/>
          </a:xfrm>
          <a:prstGeom prst="rect">
            <a:avLst/>
          </a:prstGeom>
        </p:spPr>
      </p:pic>
      <p:pic>
        <p:nvPicPr>
          <p:cNvPr id="19" name="図 18">
            <a:extLst>
              <a:ext uri="{FF2B5EF4-FFF2-40B4-BE49-F238E27FC236}">
                <a16:creationId xmlns:a16="http://schemas.microsoft.com/office/drawing/2014/main" id="{A6AF2CCA-391D-43E2-B49F-5D831262DF90}"/>
              </a:ext>
            </a:extLst>
          </p:cNvPr>
          <p:cNvPicPr>
            <a:picLocks noChangeAspect="1"/>
          </p:cNvPicPr>
          <p:nvPr/>
        </p:nvPicPr>
        <p:blipFill>
          <a:blip r:embed="rId6"/>
          <a:stretch>
            <a:fillRect/>
          </a:stretch>
        </p:blipFill>
        <p:spPr>
          <a:xfrm>
            <a:off x="560308" y="2469175"/>
            <a:ext cx="3490913" cy="3868309"/>
          </a:xfrm>
          <a:prstGeom prst="rect">
            <a:avLst/>
          </a:prstGeom>
        </p:spPr>
      </p:pic>
      <p:cxnSp>
        <p:nvCxnSpPr>
          <p:cNvPr id="22" name="直線コネクタ 21">
            <a:extLst>
              <a:ext uri="{FF2B5EF4-FFF2-40B4-BE49-F238E27FC236}">
                <a16:creationId xmlns:a16="http://schemas.microsoft.com/office/drawing/2014/main" id="{1C1F8B7A-89E5-47CA-A2EF-AD2306A12D3E}"/>
              </a:ext>
            </a:extLst>
          </p:cNvPr>
          <p:cNvCxnSpPr>
            <a:cxnSpLocks/>
          </p:cNvCxnSpPr>
          <p:nvPr/>
        </p:nvCxnSpPr>
        <p:spPr>
          <a:xfrm flipV="1">
            <a:off x="319007" y="4951352"/>
            <a:ext cx="744748" cy="1386132"/>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B8F6D4CF-71C2-4B00-9339-3D6276AF8E4B}"/>
              </a:ext>
            </a:extLst>
          </p:cNvPr>
          <p:cNvCxnSpPr>
            <a:cxnSpLocks/>
          </p:cNvCxnSpPr>
          <p:nvPr/>
        </p:nvCxnSpPr>
        <p:spPr>
          <a:xfrm>
            <a:off x="547607" y="6393342"/>
            <a:ext cx="3503614"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19B8ABA8-9D27-491D-A98C-5E33F6DC5D9F}"/>
              </a:ext>
            </a:extLst>
          </p:cNvPr>
          <p:cNvCxnSpPr>
            <a:cxnSpLocks/>
          </p:cNvCxnSpPr>
          <p:nvPr/>
        </p:nvCxnSpPr>
        <p:spPr>
          <a:xfrm flipH="1" flipV="1">
            <a:off x="3463409" y="4905004"/>
            <a:ext cx="744748" cy="1386132"/>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19302EED-10FE-4840-B1F8-82FEAD2F651A}"/>
              </a:ext>
            </a:extLst>
          </p:cNvPr>
          <p:cNvCxnSpPr>
            <a:cxnSpLocks/>
          </p:cNvCxnSpPr>
          <p:nvPr/>
        </p:nvCxnSpPr>
        <p:spPr>
          <a:xfrm flipH="1" flipV="1">
            <a:off x="3229254" y="5132143"/>
            <a:ext cx="410124" cy="860443"/>
          </a:xfrm>
          <a:prstGeom prst="line">
            <a:avLst/>
          </a:prstGeom>
          <a:ln w="889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B6096A2B-7844-43E0-AC5D-028E690E8FB8}"/>
              </a:ext>
            </a:extLst>
          </p:cNvPr>
          <p:cNvCxnSpPr>
            <a:cxnSpLocks/>
          </p:cNvCxnSpPr>
          <p:nvPr/>
        </p:nvCxnSpPr>
        <p:spPr>
          <a:xfrm flipV="1">
            <a:off x="977797" y="5139400"/>
            <a:ext cx="412263" cy="853186"/>
          </a:xfrm>
          <a:prstGeom prst="line">
            <a:avLst/>
          </a:prstGeom>
          <a:ln w="889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A489DD44-EC34-4C13-BE35-211418816EF1}"/>
              </a:ext>
            </a:extLst>
          </p:cNvPr>
          <p:cNvCxnSpPr>
            <a:cxnSpLocks/>
          </p:cNvCxnSpPr>
          <p:nvPr/>
        </p:nvCxnSpPr>
        <p:spPr>
          <a:xfrm>
            <a:off x="1026434" y="5992586"/>
            <a:ext cx="2612944" cy="0"/>
          </a:xfrm>
          <a:prstGeom prst="line">
            <a:avLst/>
          </a:prstGeom>
          <a:ln w="889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38BA1CA3-7818-4234-878A-F683D5D98CE8}"/>
              </a:ext>
            </a:extLst>
          </p:cNvPr>
          <p:cNvCxnSpPr>
            <a:cxnSpLocks/>
          </p:cNvCxnSpPr>
          <p:nvPr/>
        </p:nvCxnSpPr>
        <p:spPr>
          <a:xfrm>
            <a:off x="1390060" y="5132143"/>
            <a:ext cx="1804233" cy="7257"/>
          </a:xfrm>
          <a:prstGeom prst="line">
            <a:avLst/>
          </a:prstGeom>
          <a:ln w="889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ABC3FB8E-6106-47B7-A2AD-67B8C7D7B59A}"/>
              </a:ext>
            </a:extLst>
          </p:cNvPr>
          <p:cNvSpPr txBox="1"/>
          <p:nvPr/>
        </p:nvSpPr>
        <p:spPr>
          <a:xfrm>
            <a:off x="4208576" y="5462921"/>
            <a:ext cx="1915994" cy="954107"/>
          </a:xfrm>
          <a:prstGeom prst="rect">
            <a:avLst/>
          </a:prstGeom>
          <a:noFill/>
        </p:spPr>
        <p:txBody>
          <a:bodyPr wrap="square" rtlCol="0">
            <a:spAutoFit/>
          </a:bodyPr>
          <a:lstStyle/>
          <a:p>
            <a:pPr algn="ctr">
              <a:lnSpc>
                <a:spcPct val="70000"/>
              </a:lnSpc>
            </a:pPr>
            <a:r>
              <a:rPr lang="en-US" altLang="ja-JP" sz="4000" b="1" dirty="0">
                <a:latin typeface="MS UI Gothic" panose="020B0600070205080204" pitchFamily="50" charset="-128"/>
                <a:ea typeface="MS UI Gothic" panose="020B0600070205080204" pitchFamily="50" charset="-128"/>
              </a:rPr>
              <a:t>ancient form</a:t>
            </a:r>
            <a:endParaRPr lang="en-US" altLang="ja-JP" sz="4400" b="1" dirty="0">
              <a:solidFill>
                <a:srgbClr val="FF0000"/>
              </a:solidFill>
              <a:latin typeface="MS UI Gothic" panose="020B0600070205080204" pitchFamily="50" charset="-128"/>
              <a:ea typeface="MS UI Gothic" panose="020B0600070205080204" pitchFamily="50" charset="-128"/>
            </a:endParaRPr>
          </a:p>
        </p:txBody>
      </p:sp>
      <p:sp>
        <p:nvSpPr>
          <p:cNvPr id="45" name="矢印: 右 44">
            <a:extLst>
              <a:ext uri="{FF2B5EF4-FFF2-40B4-BE49-F238E27FC236}">
                <a16:creationId xmlns:a16="http://schemas.microsoft.com/office/drawing/2014/main" id="{3A1CFD26-A586-4CE2-B6D6-8B913FFE1072}"/>
              </a:ext>
            </a:extLst>
          </p:cNvPr>
          <p:cNvSpPr/>
          <p:nvPr/>
        </p:nvSpPr>
        <p:spPr>
          <a:xfrm rot="8824671">
            <a:off x="5607644" y="2494952"/>
            <a:ext cx="729503" cy="847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矢印: 右 45">
            <a:extLst>
              <a:ext uri="{FF2B5EF4-FFF2-40B4-BE49-F238E27FC236}">
                <a16:creationId xmlns:a16="http://schemas.microsoft.com/office/drawing/2014/main" id="{C8FA9A31-F140-4787-887E-742EDB08E2F7}"/>
              </a:ext>
            </a:extLst>
          </p:cNvPr>
          <p:cNvSpPr/>
          <p:nvPr/>
        </p:nvSpPr>
        <p:spPr>
          <a:xfrm rot="19915372">
            <a:off x="3700653" y="4409499"/>
            <a:ext cx="729503" cy="847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6" name="図 2055">
            <a:extLst>
              <a:ext uri="{FF2B5EF4-FFF2-40B4-BE49-F238E27FC236}">
                <a16:creationId xmlns:a16="http://schemas.microsoft.com/office/drawing/2014/main" id="{781EFCAD-8131-4D5D-B2BE-6C470749A748}"/>
              </a:ext>
            </a:extLst>
          </p:cNvPr>
          <p:cNvPicPr>
            <a:picLocks noChangeAspect="1"/>
          </p:cNvPicPr>
          <p:nvPr/>
        </p:nvPicPr>
        <p:blipFill>
          <a:blip r:embed="rId7"/>
          <a:stretch>
            <a:fillRect/>
          </a:stretch>
        </p:blipFill>
        <p:spPr>
          <a:xfrm>
            <a:off x="6423690" y="4274723"/>
            <a:ext cx="2577569" cy="2452596"/>
          </a:xfrm>
          <a:prstGeom prst="rect">
            <a:avLst/>
          </a:prstGeom>
        </p:spPr>
      </p:pic>
      <p:sp>
        <p:nvSpPr>
          <p:cNvPr id="44" name="矢印: 右 43">
            <a:extLst>
              <a:ext uri="{FF2B5EF4-FFF2-40B4-BE49-F238E27FC236}">
                <a16:creationId xmlns:a16="http://schemas.microsoft.com/office/drawing/2014/main" id="{01105EC3-F0E2-46F1-9A64-2719D5D504F8}"/>
              </a:ext>
            </a:extLst>
          </p:cNvPr>
          <p:cNvSpPr/>
          <p:nvPr/>
        </p:nvSpPr>
        <p:spPr>
          <a:xfrm rot="1879197">
            <a:off x="5694694" y="3958251"/>
            <a:ext cx="729503" cy="847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A0330FFA-707D-4E3F-8AB3-3C0512C3B942}"/>
              </a:ext>
            </a:extLst>
          </p:cNvPr>
          <p:cNvSpPr txBox="1"/>
          <p:nvPr/>
        </p:nvSpPr>
        <p:spPr>
          <a:xfrm>
            <a:off x="312823" y="725215"/>
            <a:ext cx="6983327" cy="1643527"/>
          </a:xfrm>
          <a:prstGeom prst="rect">
            <a:avLst/>
          </a:prstGeom>
          <a:noFill/>
        </p:spPr>
        <p:txBody>
          <a:bodyPr wrap="square" rtlCol="0">
            <a:spAutoFit/>
          </a:bodyPr>
          <a:lstStyle/>
          <a:p>
            <a:pPr>
              <a:lnSpc>
                <a:spcPct val="70000"/>
              </a:lnSpc>
            </a:pPr>
            <a:r>
              <a:rPr lang="en-US" altLang="ja-JP" sz="4800" b="1" dirty="0">
                <a:latin typeface="MS UI Gothic" panose="020B0600070205080204" pitchFamily="50" charset="-128"/>
                <a:ea typeface="MS UI Gothic" panose="020B0600070205080204" pitchFamily="50" charset="-128"/>
              </a:rPr>
              <a:t>to draw up a blueprint</a:t>
            </a:r>
          </a:p>
          <a:p>
            <a:pPr marL="571500" indent="-571500">
              <a:lnSpc>
                <a:spcPct val="70000"/>
              </a:lnSpc>
              <a:buFont typeface="Wingdings" panose="05000000000000000000" pitchFamily="2" charset="2"/>
              <a:buChar char="à"/>
            </a:pPr>
            <a:r>
              <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a picture, a section</a:t>
            </a:r>
            <a:br>
              <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br>
            <a:r>
              <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brush-stroke</a:t>
            </a:r>
          </a:p>
        </p:txBody>
      </p:sp>
    </p:spTree>
    <p:extLst>
      <p:ext uri="{BB962C8B-B14F-4D97-AF65-F5344CB8AC3E}">
        <p14:creationId xmlns:p14="http://schemas.microsoft.com/office/powerpoint/2010/main" val="368097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descr="テキスト&#10;&#10;自動的に生成された説明">
            <a:extLst>
              <a:ext uri="{FF2B5EF4-FFF2-40B4-BE49-F238E27FC236}">
                <a16:creationId xmlns:a16="http://schemas.microsoft.com/office/drawing/2014/main" id="{674A00B7-CB19-441C-9BD5-B70CE2637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8414" y="3144496"/>
            <a:ext cx="3539537" cy="3539537"/>
          </a:xfrm>
          <a:prstGeom prst="rect">
            <a:avLst/>
          </a:prstGeom>
        </p:spPr>
      </p:pic>
      <p:pic>
        <p:nvPicPr>
          <p:cNvPr id="3" name="図 2">
            <a:extLst>
              <a:ext uri="{FF2B5EF4-FFF2-40B4-BE49-F238E27FC236}">
                <a16:creationId xmlns:a16="http://schemas.microsoft.com/office/drawing/2014/main" id="{4D2491C0-3FAD-47B7-A010-E4256F17CF4D}"/>
              </a:ext>
            </a:extLst>
          </p:cNvPr>
          <p:cNvPicPr>
            <a:picLocks noChangeAspect="1"/>
          </p:cNvPicPr>
          <p:nvPr/>
        </p:nvPicPr>
        <p:blipFill>
          <a:blip r:embed="rId3"/>
          <a:stretch>
            <a:fillRect/>
          </a:stretch>
        </p:blipFill>
        <p:spPr>
          <a:xfrm>
            <a:off x="0" y="67118"/>
            <a:ext cx="9144000" cy="470458"/>
          </a:xfrm>
          <a:prstGeom prst="rect">
            <a:avLst/>
          </a:prstGeom>
        </p:spPr>
      </p:pic>
      <p:pic>
        <p:nvPicPr>
          <p:cNvPr id="6" name="図 5">
            <a:extLst>
              <a:ext uri="{FF2B5EF4-FFF2-40B4-BE49-F238E27FC236}">
                <a16:creationId xmlns:a16="http://schemas.microsoft.com/office/drawing/2014/main" id="{5E8C6147-1AA4-420C-A3A7-17DF23DF1EAB}"/>
              </a:ext>
            </a:extLst>
          </p:cNvPr>
          <p:cNvPicPr>
            <a:picLocks noChangeAspect="1"/>
          </p:cNvPicPr>
          <p:nvPr/>
        </p:nvPicPr>
        <p:blipFill>
          <a:blip r:embed="rId4"/>
          <a:stretch>
            <a:fillRect/>
          </a:stretch>
        </p:blipFill>
        <p:spPr>
          <a:xfrm>
            <a:off x="317501" y="532725"/>
            <a:ext cx="1537109" cy="2257021"/>
          </a:xfrm>
          <a:prstGeom prst="rect">
            <a:avLst/>
          </a:prstGeom>
        </p:spPr>
      </p:pic>
      <p:pic>
        <p:nvPicPr>
          <p:cNvPr id="6148" name="Picture 4" descr="私服で書道をする人のイラスト（女性）">
            <a:extLst>
              <a:ext uri="{FF2B5EF4-FFF2-40B4-BE49-F238E27FC236}">
                <a16:creationId xmlns:a16="http://schemas.microsoft.com/office/drawing/2014/main" id="{68043FF8-DC57-4486-A5C3-0AC7143E17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78" y="1107843"/>
            <a:ext cx="2254719" cy="242442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木のテーブルのイラスト（正面）">
            <a:extLst>
              <a:ext uri="{FF2B5EF4-FFF2-40B4-BE49-F238E27FC236}">
                <a16:creationId xmlns:a16="http://schemas.microsoft.com/office/drawing/2014/main" id="{87AFB412-5D9F-41E0-BE1B-E7FEB2D625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315" y="5335347"/>
            <a:ext cx="1737177" cy="140277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6407F165-6BBB-455F-83B3-B027B6877F91}"/>
              </a:ext>
            </a:extLst>
          </p:cNvPr>
          <p:cNvSpPr txBox="1"/>
          <p:nvPr/>
        </p:nvSpPr>
        <p:spPr>
          <a:xfrm>
            <a:off x="2033246" y="5394787"/>
            <a:ext cx="3055423" cy="769441"/>
          </a:xfrm>
          <a:prstGeom prst="rect">
            <a:avLst/>
          </a:prstGeom>
          <a:noFill/>
        </p:spPr>
        <p:txBody>
          <a:bodyPr wrap="square" rtlCol="0">
            <a:spAutoFit/>
          </a:bodyPr>
          <a:lstStyle/>
          <a:p>
            <a:r>
              <a:rPr lang="en-US" altLang="ja-JP" sz="4400" b="1" dirty="0">
                <a:latin typeface="MS UI Gothic" panose="020B0600070205080204" pitchFamily="50" charset="-128"/>
                <a:ea typeface="MS UI Gothic" panose="020B0600070205080204" pitchFamily="50" charset="-128"/>
              </a:rPr>
              <a:t>writing desk</a:t>
            </a:r>
          </a:p>
        </p:txBody>
      </p:sp>
      <p:sp>
        <p:nvSpPr>
          <p:cNvPr id="11" name="矢印: 右 10">
            <a:extLst>
              <a:ext uri="{FF2B5EF4-FFF2-40B4-BE49-F238E27FC236}">
                <a16:creationId xmlns:a16="http://schemas.microsoft.com/office/drawing/2014/main" id="{759AFFAA-E181-4CDB-9C07-7A572630BC7A}"/>
              </a:ext>
            </a:extLst>
          </p:cNvPr>
          <p:cNvSpPr/>
          <p:nvPr/>
        </p:nvSpPr>
        <p:spPr>
          <a:xfrm rot="18789444">
            <a:off x="1891435" y="5058769"/>
            <a:ext cx="544367"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E23F83A9-3081-490F-A340-A6E359F125FE}"/>
              </a:ext>
            </a:extLst>
          </p:cNvPr>
          <p:cNvGrpSpPr/>
          <p:nvPr/>
        </p:nvGrpSpPr>
        <p:grpSpPr>
          <a:xfrm>
            <a:off x="2574077" y="4569826"/>
            <a:ext cx="986881" cy="470458"/>
            <a:chOff x="3291820" y="4973378"/>
            <a:chExt cx="986881" cy="470458"/>
          </a:xfrm>
        </p:grpSpPr>
        <p:sp>
          <p:nvSpPr>
            <p:cNvPr id="12" name="正方形/長方形 11">
              <a:extLst>
                <a:ext uri="{FF2B5EF4-FFF2-40B4-BE49-F238E27FC236}">
                  <a16:creationId xmlns:a16="http://schemas.microsoft.com/office/drawing/2014/main" id="{9C49CA2D-1A7D-4D9E-B89E-426BFCD04F2E}"/>
                </a:ext>
              </a:extLst>
            </p:cNvPr>
            <p:cNvSpPr/>
            <p:nvPr/>
          </p:nvSpPr>
          <p:spPr>
            <a:xfrm>
              <a:off x="3291820" y="4973378"/>
              <a:ext cx="986881" cy="470458"/>
            </a:xfrm>
            <a:prstGeom prst="rect">
              <a:avLst/>
            </a:pr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E1CE3C07-775F-467A-9FCD-DE28E6623060}"/>
                </a:ext>
              </a:extLst>
            </p:cNvPr>
            <p:cNvCxnSpPr>
              <a:cxnSpLocks/>
              <a:stCxn id="12" idx="3"/>
            </p:cNvCxnSpPr>
            <p:nvPr/>
          </p:nvCxnSpPr>
          <p:spPr>
            <a:xfrm flipH="1" flipV="1">
              <a:off x="3291820" y="5201931"/>
              <a:ext cx="986881" cy="6676"/>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テキスト ボックス 16">
            <a:extLst>
              <a:ext uri="{FF2B5EF4-FFF2-40B4-BE49-F238E27FC236}">
                <a16:creationId xmlns:a16="http://schemas.microsoft.com/office/drawing/2014/main" id="{DCB3C36C-4CC3-4C20-9C8A-84593C16115E}"/>
              </a:ext>
            </a:extLst>
          </p:cNvPr>
          <p:cNvSpPr txBox="1"/>
          <p:nvPr/>
        </p:nvSpPr>
        <p:spPr>
          <a:xfrm>
            <a:off x="1758299" y="428580"/>
            <a:ext cx="6809652" cy="769441"/>
          </a:xfrm>
          <a:prstGeom prst="rect">
            <a:avLst/>
          </a:prstGeom>
          <a:noFill/>
        </p:spPr>
        <p:txBody>
          <a:bodyPr wrap="square" rtlCol="0">
            <a:spAutoFit/>
          </a:bodyPr>
          <a:lstStyle/>
          <a:p>
            <a:r>
              <a:rPr lang="en-US" altLang="ja-JP" sz="4400" b="1" dirty="0">
                <a:latin typeface="MS UI Gothic" panose="020B0600070205080204" pitchFamily="50" charset="-128"/>
                <a:ea typeface="MS UI Gothic" panose="020B0600070205080204" pitchFamily="50" charset="-128"/>
              </a:rPr>
              <a:t>a hand holding a brush pen</a:t>
            </a:r>
          </a:p>
        </p:txBody>
      </p:sp>
      <p:sp>
        <p:nvSpPr>
          <p:cNvPr id="18" name="矢印: 右 17">
            <a:extLst>
              <a:ext uri="{FF2B5EF4-FFF2-40B4-BE49-F238E27FC236}">
                <a16:creationId xmlns:a16="http://schemas.microsoft.com/office/drawing/2014/main" id="{78504999-4BB3-4820-81DB-1D23109826E6}"/>
              </a:ext>
            </a:extLst>
          </p:cNvPr>
          <p:cNvSpPr/>
          <p:nvPr/>
        </p:nvSpPr>
        <p:spPr>
          <a:xfrm rot="1992153">
            <a:off x="1805411" y="1415469"/>
            <a:ext cx="544367"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弧 19">
            <a:extLst>
              <a:ext uri="{FF2B5EF4-FFF2-40B4-BE49-F238E27FC236}">
                <a16:creationId xmlns:a16="http://schemas.microsoft.com/office/drawing/2014/main" id="{BB7DCDCC-8CB3-4B5D-8BFA-E979E26F3587}"/>
              </a:ext>
            </a:extLst>
          </p:cNvPr>
          <p:cNvSpPr/>
          <p:nvPr/>
        </p:nvSpPr>
        <p:spPr>
          <a:xfrm>
            <a:off x="2531750" y="1481502"/>
            <a:ext cx="784507" cy="698543"/>
          </a:xfrm>
          <a:prstGeom prst="arc">
            <a:avLst>
              <a:gd name="adj1" fmla="val 16339738"/>
              <a:gd name="adj2" fmla="val 5338471"/>
            </a:avLst>
          </a:prstGeom>
          <a:ln w="165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E546BA0C-ACFF-40DE-96EB-D016936B6993}"/>
              </a:ext>
            </a:extLst>
          </p:cNvPr>
          <p:cNvCxnSpPr>
            <a:cxnSpLocks/>
          </p:cNvCxnSpPr>
          <p:nvPr/>
        </p:nvCxnSpPr>
        <p:spPr>
          <a:xfrm flipH="1">
            <a:off x="2451763" y="1798254"/>
            <a:ext cx="1277255"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D0935B9-61F8-4663-8BFA-08C011786B5F}"/>
              </a:ext>
            </a:extLst>
          </p:cNvPr>
          <p:cNvCxnSpPr>
            <a:cxnSpLocks/>
            <a:stCxn id="20" idx="0"/>
          </p:cNvCxnSpPr>
          <p:nvPr/>
        </p:nvCxnSpPr>
        <p:spPr>
          <a:xfrm flipH="1" flipV="1">
            <a:off x="2694813" y="1481502"/>
            <a:ext cx="243386" cy="229"/>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5AC82556-09E1-47AE-9447-FE7DF4EFD6CD}"/>
              </a:ext>
            </a:extLst>
          </p:cNvPr>
          <p:cNvCxnSpPr>
            <a:cxnSpLocks/>
          </p:cNvCxnSpPr>
          <p:nvPr/>
        </p:nvCxnSpPr>
        <p:spPr>
          <a:xfrm flipH="1" flipV="1">
            <a:off x="2719623" y="2165527"/>
            <a:ext cx="243386" cy="229"/>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ADDB8905-E539-4060-8B5A-FB6E3EE069CF}"/>
              </a:ext>
            </a:extLst>
          </p:cNvPr>
          <p:cNvCxnSpPr>
            <a:cxnSpLocks/>
          </p:cNvCxnSpPr>
          <p:nvPr/>
        </p:nvCxnSpPr>
        <p:spPr>
          <a:xfrm flipV="1">
            <a:off x="2900539" y="1324786"/>
            <a:ext cx="23464" cy="1410913"/>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pic>
        <p:nvPicPr>
          <p:cNvPr id="6152" name="Picture 8" descr="山積みの書類のイラスト">
            <a:extLst>
              <a:ext uri="{FF2B5EF4-FFF2-40B4-BE49-F238E27FC236}">
                <a16:creationId xmlns:a16="http://schemas.microsoft.com/office/drawing/2014/main" id="{D4A27B27-6CD1-47E3-8E43-B0EB85686E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98" y="3368642"/>
            <a:ext cx="1767693" cy="1586504"/>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a:extLst>
              <a:ext uri="{FF2B5EF4-FFF2-40B4-BE49-F238E27FC236}">
                <a16:creationId xmlns:a16="http://schemas.microsoft.com/office/drawing/2014/main" id="{7A2BFCD7-133D-4C9F-9DBA-0D86E2892A8E}"/>
              </a:ext>
            </a:extLst>
          </p:cNvPr>
          <p:cNvSpPr txBox="1"/>
          <p:nvPr/>
        </p:nvSpPr>
        <p:spPr>
          <a:xfrm>
            <a:off x="81152" y="2762831"/>
            <a:ext cx="1737177" cy="769441"/>
          </a:xfrm>
          <a:prstGeom prst="rect">
            <a:avLst/>
          </a:prstGeom>
          <a:noFill/>
        </p:spPr>
        <p:txBody>
          <a:bodyPr wrap="square" rtlCol="0">
            <a:spAutoFit/>
          </a:bodyPr>
          <a:lstStyle/>
          <a:p>
            <a:r>
              <a:rPr lang="en-US" altLang="ja-JP" sz="4400" b="1" dirty="0">
                <a:latin typeface="MS UI Gothic" panose="020B0600070205080204" pitchFamily="50" charset="-128"/>
                <a:ea typeface="MS UI Gothic" panose="020B0600070205080204" pitchFamily="50" charset="-128"/>
              </a:rPr>
              <a:t>paper</a:t>
            </a:r>
          </a:p>
        </p:txBody>
      </p:sp>
      <p:sp>
        <p:nvSpPr>
          <p:cNvPr id="34" name="矢印: 右 33">
            <a:extLst>
              <a:ext uri="{FF2B5EF4-FFF2-40B4-BE49-F238E27FC236}">
                <a16:creationId xmlns:a16="http://schemas.microsoft.com/office/drawing/2014/main" id="{89F74305-C669-40E9-9B0C-ADBB18FDE137}"/>
              </a:ext>
            </a:extLst>
          </p:cNvPr>
          <p:cNvSpPr/>
          <p:nvPr/>
        </p:nvSpPr>
        <p:spPr>
          <a:xfrm>
            <a:off x="1726455" y="3318329"/>
            <a:ext cx="544367"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a:extLst>
              <a:ext uri="{FF2B5EF4-FFF2-40B4-BE49-F238E27FC236}">
                <a16:creationId xmlns:a16="http://schemas.microsoft.com/office/drawing/2014/main" id="{12FAF802-D8EA-4FD4-92F9-32B80901905D}"/>
              </a:ext>
            </a:extLst>
          </p:cNvPr>
          <p:cNvCxnSpPr>
            <a:cxnSpLocks/>
          </p:cNvCxnSpPr>
          <p:nvPr/>
        </p:nvCxnSpPr>
        <p:spPr>
          <a:xfrm flipH="1">
            <a:off x="2403957" y="3618741"/>
            <a:ext cx="1277255"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AA8AF214-22F3-4CBF-BD57-1268F35AD56F}"/>
              </a:ext>
            </a:extLst>
          </p:cNvPr>
          <p:cNvCxnSpPr>
            <a:cxnSpLocks/>
          </p:cNvCxnSpPr>
          <p:nvPr/>
        </p:nvCxnSpPr>
        <p:spPr>
          <a:xfrm flipH="1">
            <a:off x="2526914" y="3386470"/>
            <a:ext cx="927719"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右中かっこ 29">
            <a:extLst>
              <a:ext uri="{FF2B5EF4-FFF2-40B4-BE49-F238E27FC236}">
                <a16:creationId xmlns:a16="http://schemas.microsoft.com/office/drawing/2014/main" id="{2526B5C5-D113-4DB6-B14C-7BF345A47FA9}"/>
              </a:ext>
            </a:extLst>
          </p:cNvPr>
          <p:cNvSpPr/>
          <p:nvPr/>
        </p:nvSpPr>
        <p:spPr>
          <a:xfrm>
            <a:off x="3937304" y="1302876"/>
            <a:ext cx="732584" cy="3842261"/>
          </a:xfrm>
          <a:prstGeom prst="rightBrace">
            <a:avLst>
              <a:gd name="adj1" fmla="val 28653"/>
              <a:gd name="adj2" fmla="val 3877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ECC3ECAD-E15A-49AD-8A0D-88806D112FF4}"/>
              </a:ext>
            </a:extLst>
          </p:cNvPr>
          <p:cNvSpPr txBox="1"/>
          <p:nvPr/>
        </p:nvSpPr>
        <p:spPr>
          <a:xfrm>
            <a:off x="4791837" y="2411181"/>
            <a:ext cx="2492833" cy="757130"/>
          </a:xfrm>
          <a:prstGeom prst="rect">
            <a:avLst/>
          </a:prstGeom>
          <a:noFill/>
        </p:spPr>
        <p:txBody>
          <a:bodyPr wrap="square" rtlCol="0">
            <a:spAutoFit/>
          </a:bodyPr>
          <a:lstStyle/>
          <a:p>
            <a:pPr>
              <a:lnSpc>
                <a:spcPct val="80000"/>
              </a:lnSpc>
            </a:pPr>
            <a:r>
              <a:rPr lang="en-US" altLang="ja-JP" sz="5400" b="1" dirty="0">
                <a:solidFill>
                  <a:srgbClr val="FF0000"/>
                </a:solidFill>
                <a:latin typeface="MS UI Gothic" panose="020B0600070205080204" pitchFamily="50" charset="-128"/>
                <a:ea typeface="MS UI Gothic" panose="020B0600070205080204" pitchFamily="50" charset="-128"/>
              </a:rPr>
              <a:t>to write</a:t>
            </a:r>
          </a:p>
        </p:txBody>
      </p:sp>
    </p:spTree>
    <p:extLst>
      <p:ext uri="{BB962C8B-B14F-4D97-AF65-F5344CB8AC3E}">
        <p14:creationId xmlns:p14="http://schemas.microsoft.com/office/powerpoint/2010/main" val="2827109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CBCC06D-6C3A-4154-86C2-F2F092D4381C}"/>
              </a:ext>
            </a:extLst>
          </p:cNvPr>
          <p:cNvPicPr>
            <a:picLocks noChangeAspect="1"/>
          </p:cNvPicPr>
          <p:nvPr/>
        </p:nvPicPr>
        <p:blipFill>
          <a:blip r:embed="rId2"/>
          <a:stretch>
            <a:fillRect/>
          </a:stretch>
        </p:blipFill>
        <p:spPr>
          <a:xfrm>
            <a:off x="0" y="1170"/>
            <a:ext cx="9144000" cy="521781"/>
          </a:xfrm>
          <a:prstGeom prst="rect">
            <a:avLst/>
          </a:prstGeom>
        </p:spPr>
      </p:pic>
      <p:pic>
        <p:nvPicPr>
          <p:cNvPr id="4" name="図 3">
            <a:extLst>
              <a:ext uri="{FF2B5EF4-FFF2-40B4-BE49-F238E27FC236}">
                <a16:creationId xmlns:a16="http://schemas.microsoft.com/office/drawing/2014/main" id="{E402D09A-C839-41B7-AF97-C4155FE8FA26}"/>
              </a:ext>
            </a:extLst>
          </p:cNvPr>
          <p:cNvPicPr>
            <a:picLocks noChangeAspect="1"/>
          </p:cNvPicPr>
          <p:nvPr/>
        </p:nvPicPr>
        <p:blipFill>
          <a:blip r:embed="rId3"/>
          <a:stretch>
            <a:fillRect/>
          </a:stretch>
        </p:blipFill>
        <p:spPr>
          <a:xfrm>
            <a:off x="4124698" y="1457369"/>
            <a:ext cx="1346484" cy="535141"/>
          </a:xfrm>
          <a:prstGeom prst="rect">
            <a:avLst/>
          </a:prstGeom>
        </p:spPr>
      </p:pic>
      <p:sp>
        <p:nvSpPr>
          <p:cNvPr id="13" name="矢印: 右 12">
            <a:extLst>
              <a:ext uri="{FF2B5EF4-FFF2-40B4-BE49-F238E27FC236}">
                <a16:creationId xmlns:a16="http://schemas.microsoft.com/office/drawing/2014/main" id="{D14004C3-7EEC-491D-80EC-C8B9DF6F6683}"/>
              </a:ext>
            </a:extLst>
          </p:cNvPr>
          <p:cNvSpPr/>
          <p:nvPr/>
        </p:nvSpPr>
        <p:spPr>
          <a:xfrm>
            <a:off x="1330652" y="1426807"/>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6ADB80A5-256A-403C-8D01-91508222FD0B}"/>
              </a:ext>
            </a:extLst>
          </p:cNvPr>
          <p:cNvSpPr/>
          <p:nvPr/>
        </p:nvSpPr>
        <p:spPr>
          <a:xfrm>
            <a:off x="3460521" y="1426807"/>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30F1F2EF-B601-4958-ACB3-D513637EAD6B}"/>
              </a:ext>
            </a:extLst>
          </p:cNvPr>
          <p:cNvSpPr txBox="1"/>
          <p:nvPr/>
        </p:nvSpPr>
        <p:spPr>
          <a:xfrm>
            <a:off x="1951959" y="877891"/>
            <a:ext cx="4214615" cy="646331"/>
          </a:xfrm>
          <a:prstGeom prst="rect">
            <a:avLst/>
          </a:prstGeom>
          <a:noFill/>
        </p:spPr>
        <p:txBody>
          <a:bodyPr wrap="none" rtlCol="0">
            <a:spAutoFit/>
          </a:bodyPr>
          <a:lstStyle/>
          <a:p>
            <a:r>
              <a:rPr kumimoji="1" lang="en-US" altLang="ja-JP" sz="3600" b="1" dirty="0">
                <a:latin typeface="MS UI Gothic" panose="020B0600070205080204" pitchFamily="50" charset="-128"/>
                <a:ea typeface="MS UI Gothic" panose="020B0600070205080204" pitchFamily="50" charset="-128"/>
              </a:rPr>
              <a:t>radical “</a:t>
            </a:r>
            <a:r>
              <a:rPr kumimoji="1" lang="en-US" altLang="ja-JP" sz="3600" b="1" dirty="0">
                <a:solidFill>
                  <a:srgbClr val="FF0000"/>
                </a:solidFill>
                <a:latin typeface="MS UI Gothic" panose="020B0600070205080204" pitchFamily="50" charset="-128"/>
                <a:ea typeface="MS UI Gothic" panose="020B0600070205080204" pitchFamily="50" charset="-128"/>
              </a:rPr>
              <a:t>house/roof</a:t>
            </a:r>
            <a:r>
              <a:rPr kumimoji="1" lang="en-US" altLang="ja-JP" sz="3600" b="1" dirty="0">
                <a:latin typeface="MS UI Gothic" panose="020B0600070205080204" pitchFamily="50" charset="-128"/>
                <a:ea typeface="MS UI Gothic" panose="020B0600070205080204" pitchFamily="50" charset="-128"/>
              </a:rPr>
              <a:t>”</a:t>
            </a:r>
          </a:p>
        </p:txBody>
      </p:sp>
      <p:pic>
        <p:nvPicPr>
          <p:cNvPr id="16" name="図 15">
            <a:extLst>
              <a:ext uri="{FF2B5EF4-FFF2-40B4-BE49-F238E27FC236}">
                <a16:creationId xmlns:a16="http://schemas.microsoft.com/office/drawing/2014/main" id="{1FD75FCF-712A-4C7E-A3E4-DD56F04C3600}"/>
              </a:ext>
            </a:extLst>
          </p:cNvPr>
          <p:cNvPicPr>
            <a:picLocks noChangeAspect="1"/>
          </p:cNvPicPr>
          <p:nvPr/>
        </p:nvPicPr>
        <p:blipFill>
          <a:blip r:embed="rId4"/>
          <a:stretch>
            <a:fillRect/>
          </a:stretch>
        </p:blipFill>
        <p:spPr>
          <a:xfrm>
            <a:off x="209955" y="1050740"/>
            <a:ext cx="1041499" cy="1061150"/>
          </a:xfrm>
          <a:prstGeom prst="rect">
            <a:avLst/>
          </a:prstGeom>
        </p:spPr>
      </p:pic>
      <p:pic>
        <p:nvPicPr>
          <p:cNvPr id="18" name="図 17">
            <a:extLst>
              <a:ext uri="{FF2B5EF4-FFF2-40B4-BE49-F238E27FC236}">
                <a16:creationId xmlns:a16="http://schemas.microsoft.com/office/drawing/2014/main" id="{CB1E6664-4091-4440-BF81-9E3229C7F188}"/>
              </a:ext>
            </a:extLst>
          </p:cNvPr>
          <p:cNvPicPr>
            <a:picLocks noChangeAspect="1"/>
          </p:cNvPicPr>
          <p:nvPr/>
        </p:nvPicPr>
        <p:blipFill>
          <a:blip r:embed="rId5"/>
          <a:stretch>
            <a:fillRect/>
          </a:stretch>
        </p:blipFill>
        <p:spPr>
          <a:xfrm>
            <a:off x="2179369" y="1426807"/>
            <a:ext cx="1090998" cy="565703"/>
          </a:xfrm>
          <a:prstGeom prst="rect">
            <a:avLst/>
          </a:prstGeom>
        </p:spPr>
      </p:pic>
      <p:pic>
        <p:nvPicPr>
          <p:cNvPr id="20" name="図 19">
            <a:extLst>
              <a:ext uri="{FF2B5EF4-FFF2-40B4-BE49-F238E27FC236}">
                <a16:creationId xmlns:a16="http://schemas.microsoft.com/office/drawing/2014/main" id="{3CE5E2D3-AF44-467F-83DA-5310CF23F4A5}"/>
              </a:ext>
            </a:extLst>
          </p:cNvPr>
          <p:cNvPicPr>
            <a:picLocks noChangeAspect="1"/>
          </p:cNvPicPr>
          <p:nvPr/>
        </p:nvPicPr>
        <p:blipFill>
          <a:blip r:embed="rId6"/>
          <a:stretch>
            <a:fillRect/>
          </a:stretch>
        </p:blipFill>
        <p:spPr>
          <a:xfrm>
            <a:off x="19050" y="473609"/>
            <a:ext cx="9144000" cy="539393"/>
          </a:xfrm>
          <a:prstGeom prst="rect">
            <a:avLst/>
          </a:prstGeom>
        </p:spPr>
      </p:pic>
      <p:pic>
        <p:nvPicPr>
          <p:cNvPr id="22" name="図 21">
            <a:extLst>
              <a:ext uri="{FF2B5EF4-FFF2-40B4-BE49-F238E27FC236}">
                <a16:creationId xmlns:a16="http://schemas.microsoft.com/office/drawing/2014/main" id="{C0F7556F-6B32-4399-9655-605345A1CC92}"/>
              </a:ext>
            </a:extLst>
          </p:cNvPr>
          <p:cNvPicPr>
            <a:picLocks noChangeAspect="1"/>
          </p:cNvPicPr>
          <p:nvPr/>
        </p:nvPicPr>
        <p:blipFill>
          <a:blip r:embed="rId7"/>
          <a:stretch>
            <a:fillRect/>
          </a:stretch>
        </p:blipFill>
        <p:spPr>
          <a:xfrm>
            <a:off x="334463" y="5230966"/>
            <a:ext cx="1617245" cy="1499432"/>
          </a:xfrm>
          <a:prstGeom prst="rect">
            <a:avLst/>
          </a:prstGeom>
        </p:spPr>
      </p:pic>
      <p:pic>
        <p:nvPicPr>
          <p:cNvPr id="25" name="図 24">
            <a:extLst>
              <a:ext uri="{FF2B5EF4-FFF2-40B4-BE49-F238E27FC236}">
                <a16:creationId xmlns:a16="http://schemas.microsoft.com/office/drawing/2014/main" id="{3FE4DE31-F7AE-4499-A385-15FC19F89AF3}"/>
              </a:ext>
            </a:extLst>
          </p:cNvPr>
          <p:cNvPicPr>
            <a:picLocks noChangeAspect="1"/>
          </p:cNvPicPr>
          <p:nvPr/>
        </p:nvPicPr>
        <p:blipFill>
          <a:blip r:embed="rId8"/>
          <a:stretch>
            <a:fillRect/>
          </a:stretch>
        </p:blipFill>
        <p:spPr>
          <a:xfrm>
            <a:off x="743796" y="2558584"/>
            <a:ext cx="1853071" cy="1956019"/>
          </a:xfrm>
          <a:prstGeom prst="rect">
            <a:avLst/>
          </a:prstGeom>
        </p:spPr>
      </p:pic>
      <p:cxnSp>
        <p:nvCxnSpPr>
          <p:cNvPr id="26" name="直線コネクタ 25">
            <a:extLst>
              <a:ext uri="{FF2B5EF4-FFF2-40B4-BE49-F238E27FC236}">
                <a16:creationId xmlns:a16="http://schemas.microsoft.com/office/drawing/2014/main" id="{ED8DA0AE-210E-4C76-8197-FD0CAC080096}"/>
              </a:ext>
            </a:extLst>
          </p:cNvPr>
          <p:cNvCxnSpPr>
            <a:cxnSpLocks/>
          </p:cNvCxnSpPr>
          <p:nvPr/>
        </p:nvCxnSpPr>
        <p:spPr>
          <a:xfrm flipH="1">
            <a:off x="3316143" y="2674180"/>
            <a:ext cx="927719"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609C5262-1603-4987-A824-C4E63FA8FFF9}"/>
              </a:ext>
            </a:extLst>
          </p:cNvPr>
          <p:cNvCxnSpPr>
            <a:cxnSpLocks/>
          </p:cNvCxnSpPr>
          <p:nvPr/>
        </p:nvCxnSpPr>
        <p:spPr>
          <a:xfrm flipH="1">
            <a:off x="3069727" y="3452221"/>
            <a:ext cx="1384095"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7181BF27-DE51-4D3F-BDC1-9763A02DF14C}"/>
              </a:ext>
            </a:extLst>
          </p:cNvPr>
          <p:cNvCxnSpPr>
            <a:cxnSpLocks/>
          </p:cNvCxnSpPr>
          <p:nvPr/>
        </p:nvCxnSpPr>
        <p:spPr>
          <a:xfrm flipH="1">
            <a:off x="3316143" y="2672594"/>
            <a:ext cx="445632" cy="1707092"/>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982C9109-0BBF-4B0E-9D29-319D7CEDBFD4}"/>
              </a:ext>
            </a:extLst>
          </p:cNvPr>
          <p:cNvCxnSpPr>
            <a:cxnSpLocks/>
          </p:cNvCxnSpPr>
          <p:nvPr/>
        </p:nvCxnSpPr>
        <p:spPr>
          <a:xfrm flipH="1">
            <a:off x="3344680" y="4379686"/>
            <a:ext cx="927719"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E04EB195-41FD-4FAD-80A5-06DE3C758A1B}"/>
              </a:ext>
            </a:extLst>
          </p:cNvPr>
          <p:cNvSpPr txBox="1"/>
          <p:nvPr/>
        </p:nvSpPr>
        <p:spPr>
          <a:xfrm>
            <a:off x="1200925" y="5635759"/>
            <a:ext cx="5410455" cy="646331"/>
          </a:xfrm>
          <a:prstGeom prst="rect">
            <a:avLst/>
          </a:prstGeom>
          <a:noFill/>
        </p:spPr>
        <p:txBody>
          <a:bodyPr wrap="none" rtlCol="0">
            <a:spAutoFit/>
          </a:bodyPr>
          <a:lstStyle/>
          <a:p>
            <a:r>
              <a:rPr kumimoji="1" lang="en-US" altLang="ja-JP" sz="3600" b="1" dirty="0">
                <a:latin typeface="MS UI Gothic" panose="020B0600070205080204" pitchFamily="50" charset="-128"/>
                <a:ea typeface="MS UI Gothic" panose="020B0600070205080204" pitchFamily="50" charset="-128"/>
              </a:rPr>
              <a:t>the second one(rank/level)</a:t>
            </a:r>
          </a:p>
        </p:txBody>
      </p:sp>
      <p:sp>
        <p:nvSpPr>
          <p:cNvPr id="34" name="矢印: 右 33">
            <a:extLst>
              <a:ext uri="{FF2B5EF4-FFF2-40B4-BE49-F238E27FC236}">
                <a16:creationId xmlns:a16="http://schemas.microsoft.com/office/drawing/2014/main" id="{93217C48-B391-4677-B193-D7E949CABF3B}"/>
              </a:ext>
            </a:extLst>
          </p:cNvPr>
          <p:cNvSpPr/>
          <p:nvPr/>
        </p:nvSpPr>
        <p:spPr>
          <a:xfrm rot="17678148">
            <a:off x="954561" y="4600282"/>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矢印: 右 34">
            <a:extLst>
              <a:ext uri="{FF2B5EF4-FFF2-40B4-BE49-F238E27FC236}">
                <a16:creationId xmlns:a16="http://schemas.microsoft.com/office/drawing/2014/main" id="{B82D0699-473D-43C7-82F7-8007E0E47EBE}"/>
              </a:ext>
            </a:extLst>
          </p:cNvPr>
          <p:cNvSpPr/>
          <p:nvPr/>
        </p:nvSpPr>
        <p:spPr>
          <a:xfrm>
            <a:off x="2462429" y="3539648"/>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178370BD-5B4D-4861-88CB-81BF8DFBA60F}"/>
              </a:ext>
            </a:extLst>
          </p:cNvPr>
          <p:cNvSpPr txBox="1"/>
          <p:nvPr/>
        </p:nvSpPr>
        <p:spPr>
          <a:xfrm>
            <a:off x="1783643" y="4305964"/>
            <a:ext cx="4382931" cy="769441"/>
          </a:xfrm>
          <a:prstGeom prst="rect">
            <a:avLst/>
          </a:prstGeom>
          <a:noFill/>
        </p:spPr>
        <p:txBody>
          <a:bodyPr wrap="none" rtlCol="0">
            <a:spAutoFit/>
          </a:bodyPr>
          <a:lstStyle/>
          <a:p>
            <a:r>
              <a:rPr kumimoji="1" lang="en-US" altLang="ja-JP" sz="4400" b="1" dirty="0">
                <a:latin typeface="MS UI Gothic" panose="020B0600070205080204" pitchFamily="50" charset="-128"/>
                <a:ea typeface="MS UI Gothic" panose="020B0600070205080204" pitchFamily="50" charset="-128"/>
              </a:rPr>
              <a:t>the general public</a:t>
            </a:r>
          </a:p>
        </p:txBody>
      </p:sp>
      <p:sp>
        <p:nvSpPr>
          <p:cNvPr id="37" name="矢印: 右 36">
            <a:extLst>
              <a:ext uri="{FF2B5EF4-FFF2-40B4-BE49-F238E27FC236}">
                <a16:creationId xmlns:a16="http://schemas.microsoft.com/office/drawing/2014/main" id="{01B4286E-BF33-489B-BD3D-B6712BD8C29B}"/>
              </a:ext>
            </a:extLst>
          </p:cNvPr>
          <p:cNvSpPr/>
          <p:nvPr/>
        </p:nvSpPr>
        <p:spPr>
          <a:xfrm rot="17678148">
            <a:off x="2608623" y="5200730"/>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783728C6-472B-40DB-A926-AC2569B10259}"/>
              </a:ext>
            </a:extLst>
          </p:cNvPr>
          <p:cNvPicPr>
            <a:picLocks noChangeAspect="1"/>
          </p:cNvPicPr>
          <p:nvPr/>
        </p:nvPicPr>
        <p:blipFill>
          <a:blip r:embed="rId9"/>
          <a:stretch>
            <a:fillRect/>
          </a:stretch>
        </p:blipFill>
        <p:spPr>
          <a:xfrm>
            <a:off x="6611380" y="4274455"/>
            <a:ext cx="2322665" cy="2337181"/>
          </a:xfrm>
          <a:prstGeom prst="rect">
            <a:avLst/>
          </a:prstGeom>
        </p:spPr>
      </p:pic>
      <p:sp>
        <p:nvSpPr>
          <p:cNvPr id="40" name="矢印: 右 39">
            <a:extLst>
              <a:ext uri="{FF2B5EF4-FFF2-40B4-BE49-F238E27FC236}">
                <a16:creationId xmlns:a16="http://schemas.microsoft.com/office/drawing/2014/main" id="{C454068E-1ED7-4B85-A4A5-5D00D2F79DAB}"/>
              </a:ext>
            </a:extLst>
          </p:cNvPr>
          <p:cNvSpPr/>
          <p:nvPr/>
        </p:nvSpPr>
        <p:spPr>
          <a:xfrm>
            <a:off x="4163870" y="3532389"/>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矢印: 右 40">
            <a:extLst>
              <a:ext uri="{FF2B5EF4-FFF2-40B4-BE49-F238E27FC236}">
                <a16:creationId xmlns:a16="http://schemas.microsoft.com/office/drawing/2014/main" id="{6D9934FD-775C-4CA7-AC61-0430B05ED2C6}"/>
              </a:ext>
            </a:extLst>
          </p:cNvPr>
          <p:cNvSpPr/>
          <p:nvPr/>
        </p:nvSpPr>
        <p:spPr>
          <a:xfrm rot="2696752">
            <a:off x="4868121" y="2113970"/>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97C7C75A-D7D1-4494-908D-4AC051F7F0E2}"/>
              </a:ext>
            </a:extLst>
          </p:cNvPr>
          <p:cNvSpPr txBox="1"/>
          <p:nvPr/>
        </p:nvSpPr>
        <p:spPr>
          <a:xfrm>
            <a:off x="4773785" y="2704636"/>
            <a:ext cx="4225837" cy="1508105"/>
          </a:xfrm>
          <a:prstGeom prst="rect">
            <a:avLst/>
          </a:prstGeom>
          <a:noFill/>
        </p:spPr>
        <p:txBody>
          <a:bodyPr wrap="none" rtlCol="0">
            <a:spAutoFit/>
          </a:bodyPr>
          <a:lstStyle/>
          <a:p>
            <a:r>
              <a:rPr kumimoji="1" lang="en-US" altLang="ja-JP" sz="4400" b="1" dirty="0">
                <a:latin typeface="MS UI Gothic" panose="020B0600070205080204" pitchFamily="50" charset="-128"/>
                <a:ea typeface="MS UI Gothic" panose="020B0600070205080204" pitchFamily="50" charset="-128"/>
              </a:rPr>
              <a:t>citizens’ house</a:t>
            </a:r>
          </a:p>
          <a:p>
            <a:r>
              <a:rPr kumimoji="1"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house, home</a:t>
            </a:r>
            <a:endParaRPr kumimoji="1" lang="en-US" altLang="ja-JP" sz="4800" b="1"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1355093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152CE77-345D-468E-8DBA-A4BB00E9110F}"/>
              </a:ext>
            </a:extLst>
          </p:cNvPr>
          <p:cNvPicPr>
            <a:picLocks noChangeAspect="1"/>
          </p:cNvPicPr>
          <p:nvPr/>
        </p:nvPicPr>
        <p:blipFill>
          <a:blip r:embed="rId2"/>
          <a:stretch>
            <a:fillRect/>
          </a:stretch>
        </p:blipFill>
        <p:spPr>
          <a:xfrm>
            <a:off x="0" y="-19475"/>
            <a:ext cx="9144000" cy="530335"/>
          </a:xfrm>
          <a:prstGeom prst="rect">
            <a:avLst/>
          </a:prstGeom>
        </p:spPr>
      </p:pic>
      <p:pic>
        <p:nvPicPr>
          <p:cNvPr id="4" name="図 3">
            <a:extLst>
              <a:ext uri="{FF2B5EF4-FFF2-40B4-BE49-F238E27FC236}">
                <a16:creationId xmlns:a16="http://schemas.microsoft.com/office/drawing/2014/main" id="{8FCBEA82-6303-4C26-A2D6-76611C18B9BF}"/>
              </a:ext>
            </a:extLst>
          </p:cNvPr>
          <p:cNvPicPr>
            <a:picLocks noChangeAspect="1"/>
          </p:cNvPicPr>
          <p:nvPr/>
        </p:nvPicPr>
        <p:blipFill>
          <a:blip r:embed="rId3"/>
          <a:stretch>
            <a:fillRect/>
          </a:stretch>
        </p:blipFill>
        <p:spPr>
          <a:xfrm>
            <a:off x="4124698" y="1569663"/>
            <a:ext cx="1346484" cy="535141"/>
          </a:xfrm>
          <a:prstGeom prst="rect">
            <a:avLst/>
          </a:prstGeom>
        </p:spPr>
      </p:pic>
      <p:sp>
        <p:nvSpPr>
          <p:cNvPr id="5" name="矢印: 右 4">
            <a:extLst>
              <a:ext uri="{FF2B5EF4-FFF2-40B4-BE49-F238E27FC236}">
                <a16:creationId xmlns:a16="http://schemas.microsoft.com/office/drawing/2014/main" id="{D491DBCF-9E7D-47BE-A811-DE9B7C1640D5}"/>
              </a:ext>
            </a:extLst>
          </p:cNvPr>
          <p:cNvSpPr/>
          <p:nvPr/>
        </p:nvSpPr>
        <p:spPr>
          <a:xfrm>
            <a:off x="1330652" y="1539101"/>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右 5">
            <a:extLst>
              <a:ext uri="{FF2B5EF4-FFF2-40B4-BE49-F238E27FC236}">
                <a16:creationId xmlns:a16="http://schemas.microsoft.com/office/drawing/2014/main" id="{884B8B3B-3E02-447D-BA43-8801828FDF70}"/>
              </a:ext>
            </a:extLst>
          </p:cNvPr>
          <p:cNvSpPr/>
          <p:nvPr/>
        </p:nvSpPr>
        <p:spPr>
          <a:xfrm>
            <a:off x="3460521" y="1539101"/>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3E22D2B2-A0D1-4DE9-A310-498921BA207A}"/>
              </a:ext>
            </a:extLst>
          </p:cNvPr>
          <p:cNvSpPr txBox="1"/>
          <p:nvPr/>
        </p:nvSpPr>
        <p:spPr>
          <a:xfrm>
            <a:off x="1951959" y="990185"/>
            <a:ext cx="4214615" cy="646331"/>
          </a:xfrm>
          <a:prstGeom prst="rect">
            <a:avLst/>
          </a:prstGeom>
          <a:noFill/>
        </p:spPr>
        <p:txBody>
          <a:bodyPr wrap="none" rtlCol="0">
            <a:spAutoFit/>
          </a:bodyPr>
          <a:lstStyle/>
          <a:p>
            <a:r>
              <a:rPr kumimoji="1" lang="en-US" altLang="ja-JP" sz="3600" b="1" dirty="0">
                <a:latin typeface="MS UI Gothic" panose="020B0600070205080204" pitchFamily="50" charset="-128"/>
                <a:ea typeface="MS UI Gothic" panose="020B0600070205080204" pitchFamily="50" charset="-128"/>
              </a:rPr>
              <a:t>radical “</a:t>
            </a:r>
            <a:r>
              <a:rPr kumimoji="1" lang="en-US" altLang="ja-JP" sz="3600" b="1" dirty="0">
                <a:solidFill>
                  <a:srgbClr val="FF0000"/>
                </a:solidFill>
                <a:latin typeface="MS UI Gothic" panose="020B0600070205080204" pitchFamily="50" charset="-128"/>
                <a:ea typeface="MS UI Gothic" panose="020B0600070205080204" pitchFamily="50" charset="-128"/>
              </a:rPr>
              <a:t>house/roof</a:t>
            </a:r>
            <a:r>
              <a:rPr kumimoji="1" lang="en-US" altLang="ja-JP" sz="3600" b="1" dirty="0">
                <a:latin typeface="MS UI Gothic" panose="020B0600070205080204" pitchFamily="50" charset="-128"/>
                <a:ea typeface="MS UI Gothic" panose="020B0600070205080204" pitchFamily="50" charset="-128"/>
              </a:rPr>
              <a:t>”</a:t>
            </a:r>
          </a:p>
        </p:txBody>
      </p:sp>
      <p:pic>
        <p:nvPicPr>
          <p:cNvPr id="8" name="図 7">
            <a:extLst>
              <a:ext uri="{FF2B5EF4-FFF2-40B4-BE49-F238E27FC236}">
                <a16:creationId xmlns:a16="http://schemas.microsoft.com/office/drawing/2014/main" id="{E9947439-217C-4644-8BD5-15A6A2AF4A3F}"/>
              </a:ext>
            </a:extLst>
          </p:cNvPr>
          <p:cNvPicPr>
            <a:picLocks noChangeAspect="1"/>
          </p:cNvPicPr>
          <p:nvPr/>
        </p:nvPicPr>
        <p:blipFill>
          <a:blip r:embed="rId4"/>
          <a:stretch>
            <a:fillRect/>
          </a:stretch>
        </p:blipFill>
        <p:spPr>
          <a:xfrm>
            <a:off x="209955" y="1163034"/>
            <a:ext cx="1041499" cy="1061150"/>
          </a:xfrm>
          <a:prstGeom prst="rect">
            <a:avLst/>
          </a:prstGeom>
        </p:spPr>
      </p:pic>
      <p:pic>
        <p:nvPicPr>
          <p:cNvPr id="9" name="図 8">
            <a:extLst>
              <a:ext uri="{FF2B5EF4-FFF2-40B4-BE49-F238E27FC236}">
                <a16:creationId xmlns:a16="http://schemas.microsoft.com/office/drawing/2014/main" id="{D7CD57FF-BEF9-4286-B873-57F76F9E40C8}"/>
              </a:ext>
            </a:extLst>
          </p:cNvPr>
          <p:cNvPicPr>
            <a:picLocks noChangeAspect="1"/>
          </p:cNvPicPr>
          <p:nvPr/>
        </p:nvPicPr>
        <p:blipFill>
          <a:blip r:embed="rId5"/>
          <a:stretch>
            <a:fillRect/>
          </a:stretch>
        </p:blipFill>
        <p:spPr>
          <a:xfrm>
            <a:off x="2179369" y="1539101"/>
            <a:ext cx="1090998" cy="565703"/>
          </a:xfrm>
          <a:prstGeom prst="rect">
            <a:avLst/>
          </a:prstGeom>
        </p:spPr>
      </p:pic>
      <p:pic>
        <p:nvPicPr>
          <p:cNvPr id="10" name="図 9">
            <a:extLst>
              <a:ext uri="{FF2B5EF4-FFF2-40B4-BE49-F238E27FC236}">
                <a16:creationId xmlns:a16="http://schemas.microsoft.com/office/drawing/2014/main" id="{209BED1B-72DB-486B-AE67-0BB676666978}"/>
              </a:ext>
            </a:extLst>
          </p:cNvPr>
          <p:cNvPicPr>
            <a:picLocks noChangeAspect="1"/>
          </p:cNvPicPr>
          <p:nvPr/>
        </p:nvPicPr>
        <p:blipFill>
          <a:blip r:embed="rId6"/>
          <a:stretch>
            <a:fillRect/>
          </a:stretch>
        </p:blipFill>
        <p:spPr>
          <a:xfrm>
            <a:off x="-20616" y="517012"/>
            <a:ext cx="9144000" cy="469580"/>
          </a:xfrm>
          <a:prstGeom prst="rect">
            <a:avLst/>
          </a:prstGeom>
        </p:spPr>
      </p:pic>
      <p:pic>
        <p:nvPicPr>
          <p:cNvPr id="11" name="図 10">
            <a:extLst>
              <a:ext uri="{FF2B5EF4-FFF2-40B4-BE49-F238E27FC236}">
                <a16:creationId xmlns:a16="http://schemas.microsoft.com/office/drawing/2014/main" id="{CC609E77-0655-44E4-8A19-5BB1EFDE0E5D}"/>
              </a:ext>
            </a:extLst>
          </p:cNvPr>
          <p:cNvPicPr>
            <a:picLocks noChangeAspect="1"/>
          </p:cNvPicPr>
          <p:nvPr/>
        </p:nvPicPr>
        <p:blipFill>
          <a:blip r:embed="rId7"/>
          <a:stretch>
            <a:fillRect/>
          </a:stretch>
        </p:blipFill>
        <p:spPr>
          <a:xfrm>
            <a:off x="145787" y="2907042"/>
            <a:ext cx="781050" cy="1981200"/>
          </a:xfrm>
          <a:prstGeom prst="rect">
            <a:avLst/>
          </a:prstGeom>
        </p:spPr>
      </p:pic>
      <p:sp>
        <p:nvSpPr>
          <p:cNvPr id="13" name="フリーフォーム: 図形 12">
            <a:extLst>
              <a:ext uri="{FF2B5EF4-FFF2-40B4-BE49-F238E27FC236}">
                <a16:creationId xmlns:a16="http://schemas.microsoft.com/office/drawing/2014/main" id="{6AF3E790-33C3-478A-AEA4-55B377CD6DE5}"/>
              </a:ext>
            </a:extLst>
          </p:cNvPr>
          <p:cNvSpPr/>
          <p:nvPr/>
        </p:nvSpPr>
        <p:spPr>
          <a:xfrm>
            <a:off x="239906" y="3558192"/>
            <a:ext cx="606847" cy="1209809"/>
          </a:xfrm>
          <a:custGeom>
            <a:avLst/>
            <a:gdLst>
              <a:gd name="connsiteX0" fmla="*/ 0 w 606847"/>
              <a:gd name="connsiteY0" fmla="*/ 981209 h 1209809"/>
              <a:gd name="connsiteX1" fmla="*/ 28575 w 606847"/>
              <a:gd name="connsiteY1" fmla="*/ 409709 h 1209809"/>
              <a:gd name="connsiteX2" fmla="*/ 95250 w 606847"/>
              <a:gd name="connsiteY2" fmla="*/ 190634 h 1209809"/>
              <a:gd name="connsiteX3" fmla="*/ 219075 w 606847"/>
              <a:gd name="connsiteY3" fmla="*/ 19184 h 1209809"/>
              <a:gd name="connsiteX4" fmla="*/ 352425 w 606847"/>
              <a:gd name="connsiteY4" fmla="*/ 28709 h 1209809"/>
              <a:gd name="connsiteX5" fmla="*/ 542925 w 606847"/>
              <a:gd name="connsiteY5" fmla="*/ 238259 h 1209809"/>
              <a:gd name="connsiteX6" fmla="*/ 590550 w 606847"/>
              <a:gd name="connsiteY6" fmla="*/ 495434 h 1209809"/>
              <a:gd name="connsiteX7" fmla="*/ 285750 w 606847"/>
              <a:gd name="connsiteY7" fmla="*/ 933584 h 1209809"/>
              <a:gd name="connsiteX8" fmla="*/ 238125 w 606847"/>
              <a:gd name="connsiteY8" fmla="*/ 1209809 h 12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847" h="1209809">
                <a:moveTo>
                  <a:pt x="0" y="981209"/>
                </a:moveTo>
                <a:cubicBezTo>
                  <a:pt x="6350" y="761340"/>
                  <a:pt x="12700" y="541471"/>
                  <a:pt x="28575" y="409709"/>
                </a:cubicBezTo>
                <a:cubicBezTo>
                  <a:pt x="44450" y="277947"/>
                  <a:pt x="63500" y="255721"/>
                  <a:pt x="95250" y="190634"/>
                </a:cubicBezTo>
                <a:cubicBezTo>
                  <a:pt x="127000" y="125547"/>
                  <a:pt x="176213" y="46171"/>
                  <a:pt x="219075" y="19184"/>
                </a:cubicBezTo>
                <a:cubicBezTo>
                  <a:pt x="261937" y="-7803"/>
                  <a:pt x="298450" y="-7803"/>
                  <a:pt x="352425" y="28709"/>
                </a:cubicBezTo>
                <a:cubicBezTo>
                  <a:pt x="406400" y="65221"/>
                  <a:pt x="503238" y="160471"/>
                  <a:pt x="542925" y="238259"/>
                </a:cubicBezTo>
                <a:cubicBezTo>
                  <a:pt x="582613" y="316046"/>
                  <a:pt x="633413" y="379546"/>
                  <a:pt x="590550" y="495434"/>
                </a:cubicBezTo>
                <a:cubicBezTo>
                  <a:pt x="547688" y="611321"/>
                  <a:pt x="344487" y="814522"/>
                  <a:pt x="285750" y="933584"/>
                </a:cubicBezTo>
                <a:cubicBezTo>
                  <a:pt x="227013" y="1052646"/>
                  <a:pt x="232569" y="1131227"/>
                  <a:pt x="238125" y="1209809"/>
                </a:cubicBezTo>
              </a:path>
            </a:pathLst>
          </a:custGeom>
          <a:noFill/>
          <a:ln w="79375">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図形 13">
            <a:extLst>
              <a:ext uri="{FF2B5EF4-FFF2-40B4-BE49-F238E27FC236}">
                <a16:creationId xmlns:a16="http://schemas.microsoft.com/office/drawing/2014/main" id="{08FB8CF4-F1EF-4E91-94A7-B31EC7CC0FE8}"/>
              </a:ext>
            </a:extLst>
          </p:cNvPr>
          <p:cNvSpPr/>
          <p:nvPr/>
        </p:nvSpPr>
        <p:spPr>
          <a:xfrm>
            <a:off x="287531" y="3872651"/>
            <a:ext cx="529826" cy="904875"/>
          </a:xfrm>
          <a:custGeom>
            <a:avLst/>
            <a:gdLst>
              <a:gd name="connsiteX0" fmla="*/ 0 w 529826"/>
              <a:gd name="connsiteY0" fmla="*/ 0 h 904875"/>
              <a:gd name="connsiteX1" fmla="*/ 323850 w 529826"/>
              <a:gd name="connsiteY1" fmla="*/ 285750 h 904875"/>
              <a:gd name="connsiteX2" fmla="*/ 514350 w 529826"/>
              <a:gd name="connsiteY2" fmla="*/ 514350 h 904875"/>
              <a:gd name="connsiteX3" fmla="*/ 504825 w 529826"/>
              <a:gd name="connsiteY3" fmla="*/ 904875 h 904875"/>
            </a:gdLst>
            <a:ahLst/>
            <a:cxnLst>
              <a:cxn ang="0">
                <a:pos x="connsiteX0" y="connsiteY0"/>
              </a:cxn>
              <a:cxn ang="0">
                <a:pos x="connsiteX1" y="connsiteY1"/>
              </a:cxn>
              <a:cxn ang="0">
                <a:pos x="connsiteX2" y="connsiteY2"/>
              </a:cxn>
              <a:cxn ang="0">
                <a:pos x="connsiteX3" y="connsiteY3"/>
              </a:cxn>
            </a:cxnLst>
            <a:rect l="l" t="t" r="r" b="b"/>
            <a:pathLst>
              <a:path w="529826" h="904875">
                <a:moveTo>
                  <a:pt x="0" y="0"/>
                </a:moveTo>
                <a:cubicBezTo>
                  <a:pt x="119062" y="100012"/>
                  <a:pt x="238125" y="200025"/>
                  <a:pt x="323850" y="285750"/>
                </a:cubicBezTo>
                <a:cubicBezTo>
                  <a:pt x="409575" y="371475"/>
                  <a:pt x="484188" y="411163"/>
                  <a:pt x="514350" y="514350"/>
                </a:cubicBezTo>
                <a:cubicBezTo>
                  <a:pt x="544513" y="617538"/>
                  <a:pt x="524669" y="761206"/>
                  <a:pt x="504825" y="904875"/>
                </a:cubicBezTo>
              </a:path>
            </a:pathLst>
          </a:custGeom>
          <a:noFill/>
          <a:ln w="79375">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図形 14">
            <a:extLst>
              <a:ext uri="{FF2B5EF4-FFF2-40B4-BE49-F238E27FC236}">
                <a16:creationId xmlns:a16="http://schemas.microsoft.com/office/drawing/2014/main" id="{05A74F1F-DEC3-49AD-A5DD-F8F9D3C7ADFD}"/>
              </a:ext>
            </a:extLst>
          </p:cNvPr>
          <p:cNvSpPr/>
          <p:nvPr/>
        </p:nvSpPr>
        <p:spPr>
          <a:xfrm>
            <a:off x="253005" y="4139351"/>
            <a:ext cx="370126" cy="619125"/>
          </a:xfrm>
          <a:custGeom>
            <a:avLst/>
            <a:gdLst>
              <a:gd name="connsiteX0" fmla="*/ 0 w 316550"/>
              <a:gd name="connsiteY0" fmla="*/ 0 h 619125"/>
              <a:gd name="connsiteX1" fmla="*/ 285750 w 316550"/>
              <a:gd name="connsiteY1" fmla="*/ 180975 h 619125"/>
              <a:gd name="connsiteX2" fmla="*/ 295275 w 316550"/>
              <a:gd name="connsiteY2" fmla="*/ 619125 h 619125"/>
            </a:gdLst>
            <a:ahLst/>
            <a:cxnLst>
              <a:cxn ang="0">
                <a:pos x="connsiteX0" y="connsiteY0"/>
              </a:cxn>
              <a:cxn ang="0">
                <a:pos x="connsiteX1" y="connsiteY1"/>
              </a:cxn>
              <a:cxn ang="0">
                <a:pos x="connsiteX2" y="connsiteY2"/>
              </a:cxn>
            </a:cxnLst>
            <a:rect l="l" t="t" r="r" b="b"/>
            <a:pathLst>
              <a:path w="316550" h="619125">
                <a:moveTo>
                  <a:pt x="0" y="0"/>
                </a:moveTo>
                <a:cubicBezTo>
                  <a:pt x="118269" y="38894"/>
                  <a:pt x="236538" y="77788"/>
                  <a:pt x="285750" y="180975"/>
                </a:cubicBezTo>
                <a:cubicBezTo>
                  <a:pt x="334963" y="284163"/>
                  <a:pt x="315119" y="451644"/>
                  <a:pt x="295275" y="619125"/>
                </a:cubicBezTo>
              </a:path>
            </a:pathLst>
          </a:custGeom>
          <a:noFill/>
          <a:ln w="31750">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図形 15">
            <a:extLst>
              <a:ext uri="{FF2B5EF4-FFF2-40B4-BE49-F238E27FC236}">
                <a16:creationId xmlns:a16="http://schemas.microsoft.com/office/drawing/2014/main" id="{E71E2408-7AC4-42FA-9026-7F0D196E6BCF}"/>
              </a:ext>
            </a:extLst>
          </p:cNvPr>
          <p:cNvSpPr/>
          <p:nvPr/>
        </p:nvSpPr>
        <p:spPr>
          <a:xfrm>
            <a:off x="335156" y="3805976"/>
            <a:ext cx="400050" cy="885825"/>
          </a:xfrm>
          <a:custGeom>
            <a:avLst/>
            <a:gdLst>
              <a:gd name="connsiteX0" fmla="*/ 400050 w 400050"/>
              <a:gd name="connsiteY0" fmla="*/ 0 h 885825"/>
              <a:gd name="connsiteX1" fmla="*/ 95250 w 400050"/>
              <a:gd name="connsiteY1" fmla="*/ 352425 h 885825"/>
              <a:gd name="connsiteX2" fmla="*/ 0 w 400050"/>
              <a:gd name="connsiteY2" fmla="*/ 885825 h 885825"/>
            </a:gdLst>
            <a:ahLst/>
            <a:cxnLst>
              <a:cxn ang="0">
                <a:pos x="connsiteX0" y="connsiteY0"/>
              </a:cxn>
              <a:cxn ang="0">
                <a:pos x="connsiteX1" y="connsiteY1"/>
              </a:cxn>
              <a:cxn ang="0">
                <a:pos x="connsiteX2" y="connsiteY2"/>
              </a:cxn>
            </a:cxnLst>
            <a:rect l="l" t="t" r="r" b="b"/>
            <a:pathLst>
              <a:path w="400050" h="885825">
                <a:moveTo>
                  <a:pt x="400050" y="0"/>
                </a:moveTo>
                <a:cubicBezTo>
                  <a:pt x="280987" y="102394"/>
                  <a:pt x="161925" y="204788"/>
                  <a:pt x="95250" y="352425"/>
                </a:cubicBezTo>
                <a:cubicBezTo>
                  <a:pt x="28575" y="500062"/>
                  <a:pt x="14287" y="692943"/>
                  <a:pt x="0" y="885825"/>
                </a:cubicBezTo>
              </a:path>
            </a:pathLst>
          </a:custGeom>
          <a:noFill/>
          <a:ln w="31750">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図形 16">
            <a:extLst>
              <a:ext uri="{FF2B5EF4-FFF2-40B4-BE49-F238E27FC236}">
                <a16:creationId xmlns:a16="http://schemas.microsoft.com/office/drawing/2014/main" id="{C0572356-02F2-43DC-8127-E88F339620CB}"/>
              </a:ext>
            </a:extLst>
          </p:cNvPr>
          <p:cNvSpPr/>
          <p:nvPr/>
        </p:nvSpPr>
        <p:spPr>
          <a:xfrm>
            <a:off x="961568" y="3224495"/>
            <a:ext cx="606847" cy="1209809"/>
          </a:xfrm>
          <a:custGeom>
            <a:avLst/>
            <a:gdLst>
              <a:gd name="connsiteX0" fmla="*/ 0 w 606847"/>
              <a:gd name="connsiteY0" fmla="*/ 981209 h 1209809"/>
              <a:gd name="connsiteX1" fmla="*/ 28575 w 606847"/>
              <a:gd name="connsiteY1" fmla="*/ 409709 h 1209809"/>
              <a:gd name="connsiteX2" fmla="*/ 95250 w 606847"/>
              <a:gd name="connsiteY2" fmla="*/ 190634 h 1209809"/>
              <a:gd name="connsiteX3" fmla="*/ 219075 w 606847"/>
              <a:gd name="connsiteY3" fmla="*/ 19184 h 1209809"/>
              <a:gd name="connsiteX4" fmla="*/ 352425 w 606847"/>
              <a:gd name="connsiteY4" fmla="*/ 28709 h 1209809"/>
              <a:gd name="connsiteX5" fmla="*/ 542925 w 606847"/>
              <a:gd name="connsiteY5" fmla="*/ 238259 h 1209809"/>
              <a:gd name="connsiteX6" fmla="*/ 590550 w 606847"/>
              <a:gd name="connsiteY6" fmla="*/ 495434 h 1209809"/>
              <a:gd name="connsiteX7" fmla="*/ 285750 w 606847"/>
              <a:gd name="connsiteY7" fmla="*/ 933584 h 1209809"/>
              <a:gd name="connsiteX8" fmla="*/ 238125 w 606847"/>
              <a:gd name="connsiteY8" fmla="*/ 1209809 h 12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847" h="1209809">
                <a:moveTo>
                  <a:pt x="0" y="981209"/>
                </a:moveTo>
                <a:cubicBezTo>
                  <a:pt x="6350" y="761340"/>
                  <a:pt x="12700" y="541471"/>
                  <a:pt x="28575" y="409709"/>
                </a:cubicBezTo>
                <a:cubicBezTo>
                  <a:pt x="44450" y="277947"/>
                  <a:pt x="63500" y="255721"/>
                  <a:pt x="95250" y="190634"/>
                </a:cubicBezTo>
                <a:cubicBezTo>
                  <a:pt x="127000" y="125547"/>
                  <a:pt x="176213" y="46171"/>
                  <a:pt x="219075" y="19184"/>
                </a:cubicBezTo>
                <a:cubicBezTo>
                  <a:pt x="261937" y="-7803"/>
                  <a:pt x="298450" y="-7803"/>
                  <a:pt x="352425" y="28709"/>
                </a:cubicBezTo>
                <a:cubicBezTo>
                  <a:pt x="406400" y="65221"/>
                  <a:pt x="503238" y="160471"/>
                  <a:pt x="542925" y="238259"/>
                </a:cubicBezTo>
                <a:cubicBezTo>
                  <a:pt x="582613" y="316046"/>
                  <a:pt x="633413" y="379546"/>
                  <a:pt x="590550" y="495434"/>
                </a:cubicBezTo>
                <a:cubicBezTo>
                  <a:pt x="547688" y="611321"/>
                  <a:pt x="344487" y="814522"/>
                  <a:pt x="285750" y="933584"/>
                </a:cubicBezTo>
                <a:cubicBezTo>
                  <a:pt x="227013" y="1052646"/>
                  <a:pt x="232569" y="1131227"/>
                  <a:pt x="238125" y="1209809"/>
                </a:cubicBezTo>
              </a:path>
            </a:pathLst>
          </a:custGeom>
          <a:noFill/>
          <a:ln w="79375">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図形 17">
            <a:extLst>
              <a:ext uri="{FF2B5EF4-FFF2-40B4-BE49-F238E27FC236}">
                <a16:creationId xmlns:a16="http://schemas.microsoft.com/office/drawing/2014/main" id="{ACE48062-4F60-4330-A64E-F221BBCCDFAB}"/>
              </a:ext>
            </a:extLst>
          </p:cNvPr>
          <p:cNvSpPr/>
          <p:nvPr/>
        </p:nvSpPr>
        <p:spPr>
          <a:xfrm>
            <a:off x="1009193" y="3538954"/>
            <a:ext cx="529826" cy="904875"/>
          </a:xfrm>
          <a:custGeom>
            <a:avLst/>
            <a:gdLst>
              <a:gd name="connsiteX0" fmla="*/ 0 w 529826"/>
              <a:gd name="connsiteY0" fmla="*/ 0 h 904875"/>
              <a:gd name="connsiteX1" fmla="*/ 323850 w 529826"/>
              <a:gd name="connsiteY1" fmla="*/ 285750 h 904875"/>
              <a:gd name="connsiteX2" fmla="*/ 514350 w 529826"/>
              <a:gd name="connsiteY2" fmla="*/ 514350 h 904875"/>
              <a:gd name="connsiteX3" fmla="*/ 504825 w 529826"/>
              <a:gd name="connsiteY3" fmla="*/ 904875 h 904875"/>
            </a:gdLst>
            <a:ahLst/>
            <a:cxnLst>
              <a:cxn ang="0">
                <a:pos x="connsiteX0" y="connsiteY0"/>
              </a:cxn>
              <a:cxn ang="0">
                <a:pos x="connsiteX1" y="connsiteY1"/>
              </a:cxn>
              <a:cxn ang="0">
                <a:pos x="connsiteX2" y="connsiteY2"/>
              </a:cxn>
              <a:cxn ang="0">
                <a:pos x="connsiteX3" y="connsiteY3"/>
              </a:cxn>
            </a:cxnLst>
            <a:rect l="l" t="t" r="r" b="b"/>
            <a:pathLst>
              <a:path w="529826" h="904875">
                <a:moveTo>
                  <a:pt x="0" y="0"/>
                </a:moveTo>
                <a:cubicBezTo>
                  <a:pt x="119062" y="100012"/>
                  <a:pt x="238125" y="200025"/>
                  <a:pt x="323850" y="285750"/>
                </a:cubicBezTo>
                <a:cubicBezTo>
                  <a:pt x="409575" y="371475"/>
                  <a:pt x="484188" y="411163"/>
                  <a:pt x="514350" y="514350"/>
                </a:cubicBezTo>
                <a:cubicBezTo>
                  <a:pt x="544513" y="617538"/>
                  <a:pt x="524669" y="761206"/>
                  <a:pt x="504825" y="904875"/>
                </a:cubicBezTo>
              </a:path>
            </a:pathLst>
          </a:custGeom>
          <a:noFill/>
          <a:ln w="79375">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6082C18D-DEC6-4A98-8A9D-D4D152E65B87}"/>
              </a:ext>
            </a:extLst>
          </p:cNvPr>
          <p:cNvPicPr>
            <a:picLocks noChangeAspect="1"/>
          </p:cNvPicPr>
          <p:nvPr/>
        </p:nvPicPr>
        <p:blipFill>
          <a:blip r:embed="rId8"/>
          <a:stretch>
            <a:fillRect/>
          </a:stretch>
        </p:blipFill>
        <p:spPr>
          <a:xfrm>
            <a:off x="2153434" y="3509210"/>
            <a:ext cx="1338389" cy="917444"/>
          </a:xfrm>
          <a:prstGeom prst="rect">
            <a:avLst/>
          </a:prstGeom>
        </p:spPr>
      </p:pic>
      <p:sp>
        <p:nvSpPr>
          <p:cNvPr id="20" name="テキスト ボックス 19">
            <a:extLst>
              <a:ext uri="{FF2B5EF4-FFF2-40B4-BE49-F238E27FC236}">
                <a16:creationId xmlns:a16="http://schemas.microsoft.com/office/drawing/2014/main" id="{99ABAC34-65E3-4369-BB6F-6E6A307CFDB7}"/>
              </a:ext>
            </a:extLst>
          </p:cNvPr>
          <p:cNvSpPr txBox="1"/>
          <p:nvPr/>
        </p:nvSpPr>
        <p:spPr>
          <a:xfrm>
            <a:off x="1064283" y="4393151"/>
            <a:ext cx="3060415" cy="634020"/>
          </a:xfrm>
          <a:prstGeom prst="rect">
            <a:avLst/>
          </a:prstGeom>
          <a:noFill/>
        </p:spPr>
        <p:txBody>
          <a:bodyPr wrap="square" rtlCol="0">
            <a:spAutoFit/>
          </a:bodyPr>
          <a:lstStyle/>
          <a:p>
            <a:pPr>
              <a:lnSpc>
                <a:spcPct val="80000"/>
              </a:lnSpc>
            </a:pPr>
            <a:r>
              <a:rPr lang="en-US" altLang="ja-JP" sz="4400" b="1" dirty="0" err="1">
                <a:latin typeface="MS UI Gothic" panose="020B0600070205080204" pitchFamily="50" charset="-128"/>
                <a:ea typeface="MS UI Gothic" panose="020B0600070205080204" pitchFamily="50" charset="-128"/>
              </a:rPr>
              <a:t>foot</a:t>
            </a:r>
            <a:r>
              <a:rPr lang="en-US" altLang="ja-JP" sz="4400" b="1" dirty="0" err="1">
                <a:latin typeface="MS UI Gothic" panose="020B0600070205080204" pitchFamily="50" charset="-128"/>
                <a:ea typeface="MS UI Gothic" panose="020B0600070205080204" pitchFamily="50" charset="-128"/>
                <a:sym typeface="Wingdings" panose="05000000000000000000" pitchFamily="2" charset="2"/>
              </a:rPr>
              <a:t>travel</a:t>
            </a:r>
            <a:endParaRPr lang="en-US" altLang="ja-JP" sz="4400" b="1" dirty="0">
              <a:latin typeface="MS UI Gothic" panose="020B0600070205080204" pitchFamily="50" charset="-128"/>
              <a:ea typeface="MS UI Gothic" panose="020B0600070205080204" pitchFamily="50" charset="-128"/>
            </a:endParaRPr>
          </a:p>
        </p:txBody>
      </p:sp>
      <p:pic>
        <p:nvPicPr>
          <p:cNvPr id="21" name="Picture 4">
            <a:extLst>
              <a:ext uri="{FF2B5EF4-FFF2-40B4-BE49-F238E27FC236}">
                <a16:creationId xmlns:a16="http://schemas.microsoft.com/office/drawing/2014/main" id="{979FB47E-3376-4D06-9362-59489462CB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5787" y="5047595"/>
            <a:ext cx="1451402" cy="1315333"/>
          </a:xfrm>
          <a:prstGeom prst="rect">
            <a:avLst/>
          </a:prstGeom>
          <a:noFill/>
          <a:extLst>
            <a:ext uri="{909E8E84-426E-40DD-AFC4-6F175D3DCCD1}">
              <a14:hiddenFill xmlns:a14="http://schemas.microsoft.com/office/drawing/2010/main">
                <a:solidFill>
                  <a:srgbClr val="FFFFFF"/>
                </a:solidFill>
              </a14:hiddenFill>
            </a:ext>
          </a:extLst>
        </p:spPr>
      </p:pic>
      <p:pic>
        <p:nvPicPr>
          <p:cNvPr id="24" name="図 23">
            <a:extLst>
              <a:ext uri="{FF2B5EF4-FFF2-40B4-BE49-F238E27FC236}">
                <a16:creationId xmlns:a16="http://schemas.microsoft.com/office/drawing/2014/main" id="{94721CDB-1F0B-476F-845E-73128F405AF4}"/>
              </a:ext>
            </a:extLst>
          </p:cNvPr>
          <p:cNvPicPr>
            <a:picLocks noChangeAspect="1"/>
          </p:cNvPicPr>
          <p:nvPr/>
        </p:nvPicPr>
        <p:blipFill>
          <a:blip r:embed="rId10"/>
          <a:stretch>
            <a:fillRect/>
          </a:stretch>
        </p:blipFill>
        <p:spPr>
          <a:xfrm>
            <a:off x="2310191" y="5192764"/>
            <a:ext cx="1055373" cy="1094461"/>
          </a:xfrm>
          <a:prstGeom prst="rect">
            <a:avLst/>
          </a:prstGeom>
        </p:spPr>
      </p:pic>
      <p:sp>
        <p:nvSpPr>
          <p:cNvPr id="12" name="矢印: 右 11">
            <a:extLst>
              <a:ext uri="{FF2B5EF4-FFF2-40B4-BE49-F238E27FC236}">
                <a16:creationId xmlns:a16="http://schemas.microsoft.com/office/drawing/2014/main" id="{F0B4CF30-E78B-40F8-BD6D-0E9E83D9D917}"/>
              </a:ext>
            </a:extLst>
          </p:cNvPr>
          <p:cNvSpPr/>
          <p:nvPr/>
        </p:nvSpPr>
        <p:spPr>
          <a:xfrm>
            <a:off x="1640848" y="3622615"/>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036B36C1-0E13-423B-A858-40187E0AA254}"/>
              </a:ext>
            </a:extLst>
          </p:cNvPr>
          <p:cNvSpPr txBox="1"/>
          <p:nvPr/>
        </p:nvSpPr>
        <p:spPr>
          <a:xfrm>
            <a:off x="0" y="6042711"/>
            <a:ext cx="6074871" cy="769441"/>
          </a:xfrm>
          <a:prstGeom prst="rect">
            <a:avLst/>
          </a:prstGeom>
          <a:noFill/>
        </p:spPr>
        <p:txBody>
          <a:bodyPr wrap="square" rtlCol="0">
            <a:spAutoFit/>
          </a:bodyPr>
          <a:lstStyle/>
          <a:p>
            <a:pPr algn="ctr"/>
            <a:r>
              <a:rPr kumimoji="1" lang="en-US" altLang="ja-JP" sz="4400" b="1" dirty="0" err="1">
                <a:latin typeface="MS UI Gothic" panose="020B0600070205080204" pitchFamily="50" charset="-128"/>
                <a:ea typeface="MS UI Gothic" panose="020B0600070205080204" pitchFamily="50" charset="-128"/>
              </a:rPr>
              <a:t>mouth</a:t>
            </a:r>
            <a:r>
              <a:rPr kumimoji="1" lang="en-US" altLang="ja-JP" sz="4400" b="1" dirty="0" err="1">
                <a:latin typeface="MS UI Gothic" panose="020B0600070205080204" pitchFamily="50" charset="-128"/>
                <a:ea typeface="MS UI Gothic" panose="020B0600070205080204" pitchFamily="50" charset="-128"/>
                <a:sym typeface="Wingdings" panose="05000000000000000000" pitchFamily="2" charset="2"/>
              </a:rPr>
              <a:t>portable</a:t>
            </a:r>
            <a:r>
              <a:rPr kumimoji="1" lang="en-US" altLang="ja-JP" sz="4400" b="1" dirty="0">
                <a:latin typeface="MS UI Gothic" panose="020B0600070205080204" pitchFamily="50" charset="-128"/>
                <a:ea typeface="MS UI Gothic" panose="020B0600070205080204" pitchFamily="50" charset="-128"/>
                <a:sym typeface="Wingdings" panose="05000000000000000000" pitchFamily="2" charset="2"/>
              </a:rPr>
              <a:t> rations</a:t>
            </a:r>
            <a:endParaRPr kumimoji="1" lang="en-US" altLang="ja-JP" sz="4400" b="1" dirty="0">
              <a:latin typeface="MS UI Gothic" panose="020B0600070205080204" pitchFamily="50" charset="-128"/>
              <a:ea typeface="MS UI Gothic" panose="020B0600070205080204" pitchFamily="50" charset="-128"/>
            </a:endParaRPr>
          </a:p>
        </p:txBody>
      </p:sp>
      <p:pic>
        <p:nvPicPr>
          <p:cNvPr id="26" name="図 25">
            <a:extLst>
              <a:ext uri="{FF2B5EF4-FFF2-40B4-BE49-F238E27FC236}">
                <a16:creationId xmlns:a16="http://schemas.microsoft.com/office/drawing/2014/main" id="{132ADEB9-9B80-4585-BABB-F500E3800E73}"/>
              </a:ext>
            </a:extLst>
          </p:cNvPr>
          <p:cNvPicPr>
            <a:picLocks noChangeAspect="1"/>
          </p:cNvPicPr>
          <p:nvPr/>
        </p:nvPicPr>
        <p:blipFill>
          <a:blip r:embed="rId11"/>
          <a:stretch>
            <a:fillRect/>
          </a:stretch>
        </p:blipFill>
        <p:spPr>
          <a:xfrm>
            <a:off x="4258573" y="4215697"/>
            <a:ext cx="1588252" cy="1626991"/>
          </a:xfrm>
          <a:prstGeom prst="rect">
            <a:avLst/>
          </a:prstGeom>
        </p:spPr>
      </p:pic>
      <p:sp>
        <p:nvSpPr>
          <p:cNvPr id="27" name="矢印: 右 26">
            <a:extLst>
              <a:ext uri="{FF2B5EF4-FFF2-40B4-BE49-F238E27FC236}">
                <a16:creationId xmlns:a16="http://schemas.microsoft.com/office/drawing/2014/main" id="{076F3862-E373-4552-ACD0-E5D19B0613D8}"/>
              </a:ext>
            </a:extLst>
          </p:cNvPr>
          <p:cNvSpPr/>
          <p:nvPr/>
        </p:nvSpPr>
        <p:spPr>
          <a:xfrm rot="1085366">
            <a:off x="3490585" y="3899478"/>
            <a:ext cx="93569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右 28">
            <a:extLst>
              <a:ext uri="{FF2B5EF4-FFF2-40B4-BE49-F238E27FC236}">
                <a16:creationId xmlns:a16="http://schemas.microsoft.com/office/drawing/2014/main" id="{6263FBA5-D5B0-4B9F-9301-8CC9536A3134}"/>
              </a:ext>
            </a:extLst>
          </p:cNvPr>
          <p:cNvSpPr/>
          <p:nvPr/>
        </p:nvSpPr>
        <p:spPr>
          <a:xfrm>
            <a:off x="1640848" y="5457423"/>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1E11E964-5D06-4726-84E8-7F6CAD054219}"/>
              </a:ext>
            </a:extLst>
          </p:cNvPr>
          <p:cNvSpPr/>
          <p:nvPr/>
        </p:nvSpPr>
        <p:spPr>
          <a:xfrm rot="20488326">
            <a:off x="3508929" y="5242956"/>
            <a:ext cx="86602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75C66B8E-73C8-4DEF-B6C4-474864003E4D}"/>
              </a:ext>
            </a:extLst>
          </p:cNvPr>
          <p:cNvSpPr txBox="1"/>
          <p:nvPr/>
        </p:nvSpPr>
        <p:spPr>
          <a:xfrm>
            <a:off x="5778438" y="5143001"/>
            <a:ext cx="3081465" cy="1449628"/>
          </a:xfrm>
          <a:prstGeom prst="rect">
            <a:avLst/>
          </a:prstGeom>
          <a:noFill/>
        </p:spPr>
        <p:txBody>
          <a:bodyPr wrap="square" rtlCol="0">
            <a:spAutoFit/>
          </a:bodyPr>
          <a:lstStyle/>
          <a:p>
            <a:pPr>
              <a:lnSpc>
                <a:spcPct val="70000"/>
              </a:lnSpc>
            </a:pPr>
            <a:r>
              <a:rPr kumimoji="1" lang="en-US" altLang="ja-JP" sz="3600" b="1" dirty="0">
                <a:latin typeface="MS UI Gothic" panose="020B0600070205080204" pitchFamily="50" charset="-128"/>
                <a:ea typeface="MS UI Gothic" panose="020B0600070205080204" pitchFamily="50" charset="-128"/>
              </a:rPr>
              <a:t>food allocated to </a:t>
            </a:r>
            <a:r>
              <a:rPr kumimoji="1" lang="en-US" altLang="ja-JP" sz="3600" b="1" dirty="0">
                <a:solidFill>
                  <a:srgbClr val="FF0000"/>
                </a:solidFill>
                <a:latin typeface="MS UI Gothic" panose="020B0600070205080204" pitchFamily="50" charset="-128"/>
                <a:ea typeface="MS UI Gothic" panose="020B0600070205080204" pitchFamily="50" charset="-128"/>
              </a:rPr>
              <a:t>each </a:t>
            </a:r>
            <a:r>
              <a:rPr kumimoji="1" lang="en-US" altLang="ja-JP" sz="3600" b="1" dirty="0">
                <a:latin typeface="MS UI Gothic" panose="020B0600070205080204" pitchFamily="50" charset="-128"/>
                <a:ea typeface="MS UI Gothic" panose="020B0600070205080204" pitchFamily="50" charset="-128"/>
              </a:rPr>
              <a:t>person</a:t>
            </a:r>
          </a:p>
          <a:p>
            <a:pPr>
              <a:lnSpc>
                <a:spcPct val="70000"/>
              </a:lnSpc>
            </a:pPr>
            <a:r>
              <a:rPr kumimoji="1" lang="en-US" altLang="ja-JP" sz="3600" b="1" dirty="0">
                <a:latin typeface="MS UI Gothic" panose="020B0600070205080204" pitchFamily="50" charset="-128"/>
                <a:ea typeface="MS UI Gothic" panose="020B0600070205080204" pitchFamily="50" charset="-128"/>
                <a:sym typeface="Wingdings" panose="05000000000000000000" pitchFamily="2" charset="2"/>
              </a:rPr>
              <a:t> </a:t>
            </a:r>
            <a:r>
              <a:rPr kumimoji="1"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each</a:t>
            </a:r>
            <a:endParaRPr kumimoji="1" lang="en-US" altLang="ja-JP" sz="3600" b="1" dirty="0">
              <a:solidFill>
                <a:srgbClr val="FF0000"/>
              </a:solidFill>
              <a:latin typeface="MS UI Gothic" panose="020B0600070205080204" pitchFamily="50" charset="-128"/>
              <a:ea typeface="MS UI Gothic" panose="020B0600070205080204" pitchFamily="50" charset="-128"/>
            </a:endParaRPr>
          </a:p>
        </p:txBody>
      </p:sp>
      <p:sp>
        <p:nvSpPr>
          <p:cNvPr id="32" name="矢印: 右 31">
            <a:extLst>
              <a:ext uri="{FF2B5EF4-FFF2-40B4-BE49-F238E27FC236}">
                <a16:creationId xmlns:a16="http://schemas.microsoft.com/office/drawing/2014/main" id="{C0B60578-C296-4716-9B8F-B636B75743CA}"/>
              </a:ext>
            </a:extLst>
          </p:cNvPr>
          <p:cNvSpPr/>
          <p:nvPr/>
        </p:nvSpPr>
        <p:spPr>
          <a:xfrm rot="16200000">
            <a:off x="4566247" y="3622615"/>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矢印: 右 32">
            <a:extLst>
              <a:ext uri="{FF2B5EF4-FFF2-40B4-BE49-F238E27FC236}">
                <a16:creationId xmlns:a16="http://schemas.microsoft.com/office/drawing/2014/main" id="{E89925A9-4336-4DF0-80FC-C3571FFC7505}"/>
              </a:ext>
            </a:extLst>
          </p:cNvPr>
          <p:cNvSpPr/>
          <p:nvPr/>
        </p:nvSpPr>
        <p:spPr>
          <a:xfrm rot="5400000">
            <a:off x="4528134" y="2093504"/>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78B6820F-A1A7-4FDB-A592-617C149CB732}"/>
              </a:ext>
            </a:extLst>
          </p:cNvPr>
          <p:cNvPicPr>
            <a:picLocks noChangeAspect="1"/>
          </p:cNvPicPr>
          <p:nvPr/>
        </p:nvPicPr>
        <p:blipFill>
          <a:blip r:embed="rId12"/>
          <a:stretch>
            <a:fillRect/>
          </a:stretch>
        </p:blipFill>
        <p:spPr>
          <a:xfrm>
            <a:off x="6633172" y="2870984"/>
            <a:ext cx="2260036" cy="2220386"/>
          </a:xfrm>
          <a:prstGeom prst="rect">
            <a:avLst/>
          </a:prstGeom>
        </p:spPr>
      </p:pic>
      <p:sp>
        <p:nvSpPr>
          <p:cNvPr id="36" name="テキスト ボックス 35">
            <a:extLst>
              <a:ext uri="{FF2B5EF4-FFF2-40B4-BE49-F238E27FC236}">
                <a16:creationId xmlns:a16="http://schemas.microsoft.com/office/drawing/2014/main" id="{7C895DD5-23A3-4D9F-B3B8-50A14CD4ED74}"/>
              </a:ext>
            </a:extLst>
          </p:cNvPr>
          <p:cNvSpPr txBox="1"/>
          <p:nvPr/>
        </p:nvSpPr>
        <p:spPr>
          <a:xfrm>
            <a:off x="3454372" y="2553916"/>
            <a:ext cx="3415161" cy="1104918"/>
          </a:xfrm>
          <a:prstGeom prst="rect">
            <a:avLst/>
          </a:prstGeom>
          <a:noFill/>
        </p:spPr>
        <p:txBody>
          <a:bodyPr wrap="square" rtlCol="0">
            <a:spAutoFit/>
          </a:bodyPr>
          <a:lstStyle/>
          <a:p>
            <a:pPr>
              <a:lnSpc>
                <a:spcPct val="70000"/>
              </a:lnSpc>
            </a:pPr>
            <a:r>
              <a:rPr kumimoji="1" lang="en-US" altLang="ja-JP" sz="4000" b="1" dirty="0">
                <a:latin typeface="MS UI Gothic" panose="020B0600070205080204" pitchFamily="50" charset="-128"/>
                <a:ea typeface="MS UI Gothic" panose="020B0600070205080204" pitchFamily="50" charset="-128"/>
              </a:rPr>
              <a:t>a guest house</a:t>
            </a:r>
          </a:p>
          <a:p>
            <a:pPr>
              <a:lnSpc>
                <a:spcPct val="70000"/>
              </a:lnSpc>
            </a:pPr>
            <a:r>
              <a:rPr kumimoji="1" lang="en-US" altLang="ja-JP" sz="3600" b="1" dirty="0">
                <a:latin typeface="MS UI Gothic" panose="020B0600070205080204" pitchFamily="50" charset="-128"/>
                <a:ea typeface="MS UI Gothic" panose="020B0600070205080204" pitchFamily="50" charset="-128"/>
                <a:sym typeface="Wingdings" panose="05000000000000000000" pitchFamily="2" charset="2"/>
              </a:rPr>
              <a:t> </a:t>
            </a:r>
            <a:r>
              <a:rPr kumimoji="1"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guest</a:t>
            </a:r>
            <a:endParaRPr kumimoji="1" lang="en-US" altLang="ja-JP" sz="3600" b="1" dirty="0">
              <a:solidFill>
                <a:srgbClr val="FF0000"/>
              </a:solidFill>
              <a:latin typeface="MS UI Gothic" panose="020B0600070205080204" pitchFamily="50" charset="-128"/>
              <a:ea typeface="MS UI Gothic" panose="020B0600070205080204" pitchFamily="50" charset="-128"/>
            </a:endParaRPr>
          </a:p>
        </p:txBody>
      </p:sp>
      <p:pic>
        <p:nvPicPr>
          <p:cNvPr id="3074" name="Picture 2" descr="旅装束のイラスト（女性）">
            <a:extLst>
              <a:ext uri="{FF2B5EF4-FFF2-40B4-BE49-F238E27FC236}">
                <a16:creationId xmlns:a16="http://schemas.microsoft.com/office/drawing/2014/main" id="{3E561820-35EE-49AE-93F2-99BD8DB6C5F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77538" y="1333515"/>
            <a:ext cx="1348417" cy="175119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旅館のイラスト">
            <a:extLst>
              <a:ext uri="{FF2B5EF4-FFF2-40B4-BE49-F238E27FC236}">
                <a16:creationId xmlns:a16="http://schemas.microsoft.com/office/drawing/2014/main" id="{DC27D67A-E6EB-4B1E-8F5C-5AE7B87D5CE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38427" y="989508"/>
            <a:ext cx="1880859" cy="1880859"/>
          </a:xfrm>
          <a:prstGeom prst="rect">
            <a:avLst/>
          </a:prstGeom>
          <a:noFill/>
          <a:extLst>
            <a:ext uri="{909E8E84-426E-40DD-AFC4-6F175D3DCCD1}">
              <a14:hiddenFill xmlns:a14="http://schemas.microsoft.com/office/drawing/2010/main">
                <a:solidFill>
                  <a:srgbClr val="FFFFFF"/>
                </a:solidFill>
              </a14:hiddenFill>
            </a:ext>
          </a:extLst>
        </p:spPr>
      </p:pic>
      <p:sp>
        <p:nvSpPr>
          <p:cNvPr id="39" name="矢印: 右 38">
            <a:extLst>
              <a:ext uri="{FF2B5EF4-FFF2-40B4-BE49-F238E27FC236}">
                <a16:creationId xmlns:a16="http://schemas.microsoft.com/office/drawing/2014/main" id="{7C3DE6D9-4A24-4940-9DB8-662571FE9F2C}"/>
              </a:ext>
            </a:extLst>
          </p:cNvPr>
          <p:cNvSpPr/>
          <p:nvPr/>
        </p:nvSpPr>
        <p:spPr>
          <a:xfrm rot="673682">
            <a:off x="5989591" y="3091428"/>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639091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3260</TotalTime>
  <Words>401</Words>
  <Application>Microsoft Office PowerPoint</Application>
  <PresentationFormat>画面に合わせる (4:3)</PresentationFormat>
  <Paragraphs>63</Paragraphs>
  <Slides>10</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MS UI Gothic</vt:lpstr>
      <vt:lpstr>游ゴシック</vt:lpstr>
      <vt:lpstr>Arial</vt:lpstr>
      <vt:lpstr>Calibri</vt:lpstr>
      <vt:lpstr>Calibri Light</vt:lpstr>
      <vt:lpstr>Wingdings</vt:lpstr>
      <vt:lpstr>Office テーマ</vt:lpstr>
      <vt:lpstr>Free Kanji Material  無料漢字教材 kanji0232-0236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101</cp:revision>
  <dcterms:created xsi:type="dcterms:W3CDTF">2022-02-04T14:29:48Z</dcterms:created>
  <dcterms:modified xsi:type="dcterms:W3CDTF">2022-03-12T08:11:32Z</dcterms:modified>
</cp:coreProperties>
</file>