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292" r:id="rId5"/>
    <p:sldId id="293" r:id="rId6"/>
    <p:sldId id="294"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4343" autoAdjust="0"/>
  </p:normalViewPr>
  <p:slideViewPr>
    <p:cSldViewPr snapToGrid="0">
      <p:cViewPr varScale="1">
        <p:scale>
          <a:sx n="56" d="100"/>
          <a:sy n="56" d="100"/>
        </p:scale>
        <p:origin x="2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gif"/><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1.jpg"/></Relationships>
</file>

<file path=ppt/slides/_rels/slide5.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image" Target="../media/image1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kanji0038-0040</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AGIF/APNG</a:t>
            </a:r>
            <a:r>
              <a:rPr kumimoji="1" lang="ja-JP" altLang="en-US" dirty="0"/>
              <a:t>ファイルは全て新城が作成したものです。書き順ファイルを編集・加工するために編集用ファイルがほしいという方はご連絡ください（</a:t>
            </a:r>
            <a:r>
              <a:rPr kumimoji="1" lang="en-US" altLang="ja-JP" dirty="0" err="1"/>
              <a:t>RealPaint</a:t>
            </a:r>
            <a:r>
              <a:rPr kumimoji="1" lang="ja-JP" altLang="en-US" dirty="0"/>
              <a:t>で作成しましたので，</a:t>
            </a:r>
            <a:r>
              <a:rPr kumimoji="1" lang="en-US" altLang="ja-JP" dirty="0" err="1"/>
              <a:t>rli</a:t>
            </a:r>
            <a:r>
              <a:rPr kumimoji="1" lang="ja-JP" altLang="en-US"/>
              <a:t>ファイルをお渡しします）。</a:t>
            </a:r>
            <a:endParaRPr kumimoji="1" lang="ja-JP" altLang="en-US" dirty="0"/>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75CE08B7-6DF9-4276-A4CE-C9AD3BFB9773}"/>
              </a:ext>
            </a:extLst>
          </p:cNvPr>
          <p:cNvPicPr>
            <a:picLocks noChangeAspect="1"/>
          </p:cNvPicPr>
          <p:nvPr/>
        </p:nvPicPr>
        <p:blipFill rotWithShape="1">
          <a:blip r:embed="rId2"/>
          <a:srcRect t="55197" b="22092"/>
          <a:stretch/>
        </p:blipFill>
        <p:spPr>
          <a:xfrm>
            <a:off x="1089445" y="606993"/>
            <a:ext cx="6480176" cy="1345721"/>
          </a:xfrm>
          <a:prstGeom prst="rect">
            <a:avLst/>
          </a:prstGeom>
        </p:spPr>
      </p:pic>
      <p:pic>
        <p:nvPicPr>
          <p:cNvPr id="3" name="図 2">
            <a:extLst>
              <a:ext uri="{FF2B5EF4-FFF2-40B4-BE49-F238E27FC236}">
                <a16:creationId xmlns:a16="http://schemas.microsoft.com/office/drawing/2014/main" id="{63C17687-5C84-4E21-B43C-B4C24DDF9613}"/>
              </a:ext>
            </a:extLst>
          </p:cNvPr>
          <p:cNvPicPr>
            <a:picLocks noChangeAspect="1"/>
          </p:cNvPicPr>
          <p:nvPr/>
        </p:nvPicPr>
        <p:blipFill rotWithShape="1">
          <a:blip r:embed="rId3"/>
          <a:srcRect b="56337"/>
          <a:stretch/>
        </p:blipFill>
        <p:spPr>
          <a:xfrm>
            <a:off x="0" y="2260121"/>
            <a:ext cx="9144000" cy="1742536"/>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図 28" descr="アイコン&#10;&#10;自動的に生成された説明">
            <a:extLst>
              <a:ext uri="{FF2B5EF4-FFF2-40B4-BE49-F238E27FC236}">
                <a16:creationId xmlns:a16="http://schemas.microsoft.com/office/drawing/2014/main" id="{13393A78-85FD-48FE-B9BC-478A3FD3F4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35976" y="2113739"/>
            <a:ext cx="3444408" cy="3444408"/>
          </a:xfrm>
          <a:prstGeom prst="rect">
            <a:avLst/>
          </a:prstGeom>
        </p:spPr>
      </p:pic>
      <p:pic>
        <p:nvPicPr>
          <p:cNvPr id="5" name="図 4">
            <a:extLst>
              <a:ext uri="{FF2B5EF4-FFF2-40B4-BE49-F238E27FC236}">
                <a16:creationId xmlns:a16="http://schemas.microsoft.com/office/drawing/2014/main" id="{20A2AE43-DFDD-4084-ACA8-70D313DA8E47}"/>
              </a:ext>
            </a:extLst>
          </p:cNvPr>
          <p:cNvPicPr>
            <a:picLocks noChangeAspect="1"/>
          </p:cNvPicPr>
          <p:nvPr/>
        </p:nvPicPr>
        <p:blipFill>
          <a:blip r:embed="rId3"/>
          <a:stretch>
            <a:fillRect/>
          </a:stretch>
        </p:blipFill>
        <p:spPr>
          <a:xfrm>
            <a:off x="0" y="52367"/>
            <a:ext cx="9144000" cy="470458"/>
          </a:xfrm>
          <a:prstGeom prst="rect">
            <a:avLst/>
          </a:prstGeom>
        </p:spPr>
      </p:pic>
      <p:pic>
        <p:nvPicPr>
          <p:cNvPr id="3" name="図 2">
            <a:extLst>
              <a:ext uri="{FF2B5EF4-FFF2-40B4-BE49-F238E27FC236}">
                <a16:creationId xmlns:a16="http://schemas.microsoft.com/office/drawing/2014/main" id="{7FEB4E7D-6292-4076-B8C3-41B42507A9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742" y="4286320"/>
            <a:ext cx="1162915" cy="1250446"/>
          </a:xfrm>
          <a:prstGeom prst="rect">
            <a:avLst/>
          </a:prstGeom>
        </p:spPr>
      </p:pic>
      <p:pic>
        <p:nvPicPr>
          <p:cNvPr id="4" name="図 3">
            <a:extLst>
              <a:ext uri="{FF2B5EF4-FFF2-40B4-BE49-F238E27FC236}">
                <a16:creationId xmlns:a16="http://schemas.microsoft.com/office/drawing/2014/main" id="{FE821664-E96A-45FC-AE78-82A56A2184FC}"/>
              </a:ext>
            </a:extLst>
          </p:cNvPr>
          <p:cNvPicPr>
            <a:picLocks noChangeAspect="1"/>
          </p:cNvPicPr>
          <p:nvPr/>
        </p:nvPicPr>
        <p:blipFill>
          <a:blip r:embed="rId5"/>
          <a:stretch>
            <a:fillRect/>
          </a:stretch>
        </p:blipFill>
        <p:spPr>
          <a:xfrm>
            <a:off x="1048444" y="4405687"/>
            <a:ext cx="738202" cy="978024"/>
          </a:xfrm>
          <a:prstGeom prst="rect">
            <a:avLst/>
          </a:prstGeom>
        </p:spPr>
      </p:pic>
      <p:pic>
        <p:nvPicPr>
          <p:cNvPr id="8" name="図 7">
            <a:extLst>
              <a:ext uri="{FF2B5EF4-FFF2-40B4-BE49-F238E27FC236}">
                <a16:creationId xmlns:a16="http://schemas.microsoft.com/office/drawing/2014/main" id="{EBEB913F-712A-41A8-84C4-0B4C57AE79E1}"/>
              </a:ext>
            </a:extLst>
          </p:cNvPr>
          <p:cNvPicPr>
            <a:picLocks noChangeAspect="1"/>
          </p:cNvPicPr>
          <p:nvPr/>
        </p:nvPicPr>
        <p:blipFill>
          <a:blip r:embed="rId6"/>
          <a:stretch>
            <a:fillRect/>
          </a:stretch>
        </p:blipFill>
        <p:spPr>
          <a:xfrm>
            <a:off x="3782775" y="3747442"/>
            <a:ext cx="1200150" cy="578471"/>
          </a:xfrm>
          <a:prstGeom prst="rect">
            <a:avLst/>
          </a:prstGeom>
        </p:spPr>
      </p:pic>
      <p:pic>
        <p:nvPicPr>
          <p:cNvPr id="10" name="図 9">
            <a:extLst>
              <a:ext uri="{FF2B5EF4-FFF2-40B4-BE49-F238E27FC236}">
                <a16:creationId xmlns:a16="http://schemas.microsoft.com/office/drawing/2014/main" id="{A07FB079-2ECB-465C-839B-40AA68534968}"/>
              </a:ext>
            </a:extLst>
          </p:cNvPr>
          <p:cNvPicPr>
            <a:picLocks noChangeAspect="1"/>
          </p:cNvPicPr>
          <p:nvPr/>
        </p:nvPicPr>
        <p:blipFill>
          <a:blip r:embed="rId7"/>
          <a:stretch>
            <a:fillRect/>
          </a:stretch>
        </p:blipFill>
        <p:spPr>
          <a:xfrm>
            <a:off x="3753279" y="4493957"/>
            <a:ext cx="1200150" cy="1042809"/>
          </a:xfrm>
          <a:prstGeom prst="rect">
            <a:avLst/>
          </a:prstGeom>
        </p:spPr>
      </p:pic>
      <p:pic>
        <p:nvPicPr>
          <p:cNvPr id="13" name="図 12">
            <a:extLst>
              <a:ext uri="{FF2B5EF4-FFF2-40B4-BE49-F238E27FC236}">
                <a16:creationId xmlns:a16="http://schemas.microsoft.com/office/drawing/2014/main" id="{44EDEB72-7077-47EF-8E3B-DDCF706BC135}"/>
              </a:ext>
            </a:extLst>
          </p:cNvPr>
          <p:cNvPicPr>
            <a:picLocks noChangeAspect="1"/>
          </p:cNvPicPr>
          <p:nvPr/>
        </p:nvPicPr>
        <p:blipFill>
          <a:blip r:embed="rId8"/>
          <a:stretch>
            <a:fillRect/>
          </a:stretch>
        </p:blipFill>
        <p:spPr>
          <a:xfrm>
            <a:off x="3783117" y="1805938"/>
            <a:ext cx="1185045" cy="1226384"/>
          </a:xfrm>
          <a:prstGeom prst="rect">
            <a:avLst/>
          </a:prstGeom>
        </p:spPr>
      </p:pic>
      <p:sp>
        <p:nvSpPr>
          <p:cNvPr id="16" name="テキスト ボックス 15">
            <a:extLst>
              <a:ext uri="{FF2B5EF4-FFF2-40B4-BE49-F238E27FC236}">
                <a16:creationId xmlns:a16="http://schemas.microsoft.com/office/drawing/2014/main" id="{2634ECFF-F80F-4F8E-8822-13368B21E73D}"/>
              </a:ext>
            </a:extLst>
          </p:cNvPr>
          <p:cNvSpPr txBox="1"/>
          <p:nvPr/>
        </p:nvSpPr>
        <p:spPr>
          <a:xfrm>
            <a:off x="4912174" y="1792582"/>
            <a:ext cx="3536609" cy="486287"/>
          </a:xfrm>
          <a:prstGeom prst="rect">
            <a:avLst/>
          </a:prstGeom>
          <a:noFill/>
        </p:spPr>
        <p:txBody>
          <a:bodyPr wrap="square" rtlCol="0">
            <a:spAutoFit/>
          </a:bodyPr>
          <a:lstStyle/>
          <a:p>
            <a:pPr algn="ctr">
              <a:lnSpc>
                <a:spcPct val="80000"/>
              </a:lnSpc>
            </a:pPr>
            <a:r>
              <a:rPr lang="en-US" altLang="ja-JP" sz="3200" dirty="0">
                <a:latin typeface="MS UI Gothic" panose="020B0600070205080204" pitchFamily="50" charset="-128"/>
                <a:ea typeface="MS UI Gothic" panose="020B0600070205080204" pitchFamily="50" charset="-128"/>
              </a:rPr>
              <a:t>old character form</a:t>
            </a:r>
          </a:p>
        </p:txBody>
      </p:sp>
      <p:sp>
        <p:nvSpPr>
          <p:cNvPr id="17" name="正方形/長方形 16">
            <a:extLst>
              <a:ext uri="{FF2B5EF4-FFF2-40B4-BE49-F238E27FC236}">
                <a16:creationId xmlns:a16="http://schemas.microsoft.com/office/drawing/2014/main" id="{C2647C10-F6C3-420E-8FB1-7A8CC9AC6375}"/>
              </a:ext>
            </a:extLst>
          </p:cNvPr>
          <p:cNvSpPr/>
          <p:nvPr/>
        </p:nvSpPr>
        <p:spPr>
          <a:xfrm>
            <a:off x="3776969" y="1725108"/>
            <a:ext cx="1200150" cy="683264"/>
          </a:xfrm>
          <a:prstGeom prst="rect">
            <a:avLst/>
          </a:prstGeom>
          <a:noFill/>
          <a:ln w="5715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右 19">
            <a:extLst>
              <a:ext uri="{FF2B5EF4-FFF2-40B4-BE49-F238E27FC236}">
                <a16:creationId xmlns:a16="http://schemas.microsoft.com/office/drawing/2014/main" id="{9AF64E60-B1FD-47C7-AB1A-5B15919C34EA}"/>
              </a:ext>
            </a:extLst>
          </p:cNvPr>
          <p:cNvSpPr/>
          <p:nvPr/>
        </p:nvSpPr>
        <p:spPr>
          <a:xfrm rot="16200000" flipH="1">
            <a:off x="4054937" y="3036055"/>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descr="森の中の家&#10;&#10;自動的に生成された説明">
            <a:extLst>
              <a:ext uri="{FF2B5EF4-FFF2-40B4-BE49-F238E27FC236}">
                <a16:creationId xmlns:a16="http://schemas.microsoft.com/office/drawing/2014/main" id="{710C0D56-44CD-4E32-9424-53A25625E59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56241" y="1617631"/>
            <a:ext cx="3454110" cy="2301301"/>
          </a:xfrm>
          <a:prstGeom prst="rect">
            <a:avLst/>
          </a:prstGeom>
        </p:spPr>
      </p:pic>
      <p:sp>
        <p:nvSpPr>
          <p:cNvPr id="24" name="テキスト ボックス 23">
            <a:extLst>
              <a:ext uri="{FF2B5EF4-FFF2-40B4-BE49-F238E27FC236}">
                <a16:creationId xmlns:a16="http://schemas.microsoft.com/office/drawing/2014/main" id="{6531013D-913D-4A07-9603-3D5723043AAF}"/>
              </a:ext>
            </a:extLst>
          </p:cNvPr>
          <p:cNvSpPr txBox="1"/>
          <p:nvPr/>
        </p:nvSpPr>
        <p:spPr>
          <a:xfrm>
            <a:off x="73742" y="1057389"/>
            <a:ext cx="8657532" cy="584775"/>
          </a:xfrm>
          <a:prstGeom prst="rect">
            <a:avLst/>
          </a:prstGeom>
          <a:noFill/>
        </p:spPr>
        <p:txBody>
          <a:bodyPr wrap="square">
            <a:spAutoFit/>
          </a:bodyPr>
          <a:lstStyle/>
          <a:p>
            <a:r>
              <a:rPr lang="ja-JP" altLang="en-US" sz="1600" dirty="0"/>
              <a:t>https://commons.wikimedia.org/wiki/File:Naiku_04.jpg  by N yotarou</a:t>
            </a:r>
          </a:p>
          <a:p>
            <a:r>
              <a:rPr lang="ja-JP" altLang="en-US" sz="1600" dirty="0"/>
              <a:t>N yotarou, CC BY-SA 4.0 &lt;https://creativecommons.org/licenses/by-sa/4.0&gt;, via Wikimedia Commons</a:t>
            </a:r>
          </a:p>
        </p:txBody>
      </p:sp>
      <p:sp>
        <p:nvSpPr>
          <p:cNvPr id="6" name="矢印: 右 5">
            <a:extLst>
              <a:ext uri="{FF2B5EF4-FFF2-40B4-BE49-F238E27FC236}">
                <a16:creationId xmlns:a16="http://schemas.microsoft.com/office/drawing/2014/main" id="{9E723189-911C-4CDF-A798-B4BF4F6BECF5}"/>
              </a:ext>
            </a:extLst>
          </p:cNvPr>
          <p:cNvSpPr/>
          <p:nvPr/>
        </p:nvSpPr>
        <p:spPr>
          <a:xfrm rot="10800000" flipH="1">
            <a:off x="2540397" y="4599908"/>
            <a:ext cx="1200150"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0FB4D174-3EDE-41D4-8D4F-E8A160F7BB0C}"/>
              </a:ext>
            </a:extLst>
          </p:cNvPr>
          <p:cNvSpPr txBox="1"/>
          <p:nvPr/>
        </p:nvSpPr>
        <p:spPr>
          <a:xfrm>
            <a:off x="1395514" y="4937090"/>
            <a:ext cx="1304754" cy="584775"/>
          </a:xfrm>
          <a:prstGeom prst="rect">
            <a:avLst/>
          </a:prstGeom>
          <a:noFill/>
        </p:spPr>
        <p:txBody>
          <a:bodyPr wrap="square" rtlCol="0">
            <a:spAutoFit/>
          </a:bodyPr>
          <a:lstStyle/>
          <a:p>
            <a:pPr algn="ctr">
              <a:lnSpc>
                <a:spcPct val="8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child</a:t>
            </a:r>
            <a:endParaRPr lang="en-US" altLang="ja-JP" sz="2400" dirty="0">
              <a:latin typeface="MS UI Gothic" panose="020B0600070205080204" pitchFamily="50" charset="-128"/>
              <a:ea typeface="MS UI Gothic" panose="020B0600070205080204" pitchFamily="50" charset="-128"/>
            </a:endParaRPr>
          </a:p>
        </p:txBody>
      </p:sp>
      <p:sp>
        <p:nvSpPr>
          <p:cNvPr id="25" name="テキスト ボックス 24">
            <a:extLst>
              <a:ext uri="{FF2B5EF4-FFF2-40B4-BE49-F238E27FC236}">
                <a16:creationId xmlns:a16="http://schemas.microsoft.com/office/drawing/2014/main" id="{537E6A51-A08A-4DAE-8338-20FC28C9009C}"/>
              </a:ext>
            </a:extLst>
          </p:cNvPr>
          <p:cNvSpPr txBox="1"/>
          <p:nvPr/>
        </p:nvSpPr>
        <p:spPr>
          <a:xfrm>
            <a:off x="-1" y="586834"/>
            <a:ext cx="8922775" cy="597087"/>
          </a:xfrm>
          <a:prstGeom prst="rect">
            <a:avLst/>
          </a:prstGeom>
          <a:noFill/>
        </p:spPr>
        <p:txBody>
          <a:bodyPr wrap="square" rtlCol="0">
            <a:spAutoFit/>
          </a:bodyPr>
          <a:lstStyle/>
          <a:p>
            <a:pPr algn="ctr">
              <a:lnSpc>
                <a:spcPct val="80000"/>
              </a:lnSpc>
            </a:pPr>
            <a:r>
              <a:rPr lang="en-US" altLang="ja-JP" sz="4000" dirty="0"/>
              <a:t>ancient roof architecture (public building)</a:t>
            </a:r>
          </a:p>
        </p:txBody>
      </p:sp>
      <p:sp>
        <p:nvSpPr>
          <p:cNvPr id="26" name="テキスト ボックス 25">
            <a:extLst>
              <a:ext uri="{FF2B5EF4-FFF2-40B4-BE49-F238E27FC236}">
                <a16:creationId xmlns:a16="http://schemas.microsoft.com/office/drawing/2014/main" id="{7FFB73D7-C121-40A3-9DA7-4EE571837D33}"/>
              </a:ext>
            </a:extLst>
          </p:cNvPr>
          <p:cNvSpPr txBox="1"/>
          <p:nvPr/>
        </p:nvSpPr>
        <p:spPr>
          <a:xfrm>
            <a:off x="945935" y="3892453"/>
            <a:ext cx="2889724" cy="486287"/>
          </a:xfrm>
          <a:prstGeom prst="rect">
            <a:avLst/>
          </a:prstGeom>
          <a:noFill/>
        </p:spPr>
        <p:txBody>
          <a:bodyPr wrap="square" rtlCol="0">
            <a:spAutoFit/>
          </a:bodyPr>
          <a:lstStyle/>
          <a:p>
            <a:pPr algn="ctr">
              <a:lnSpc>
                <a:spcPct val="80000"/>
              </a:lnSpc>
            </a:pPr>
            <a:r>
              <a:rPr lang="en-US" altLang="ja-JP" sz="3200" dirty="0">
                <a:latin typeface="MS UI Gothic" panose="020B0600070205080204" pitchFamily="50" charset="-128"/>
                <a:ea typeface="MS UI Gothic" panose="020B0600070205080204" pitchFamily="50" charset="-128"/>
              </a:rPr>
              <a:t>simplified form</a:t>
            </a:r>
          </a:p>
        </p:txBody>
      </p:sp>
      <p:sp>
        <p:nvSpPr>
          <p:cNvPr id="27" name="正方形/長方形 26">
            <a:extLst>
              <a:ext uri="{FF2B5EF4-FFF2-40B4-BE49-F238E27FC236}">
                <a16:creationId xmlns:a16="http://schemas.microsoft.com/office/drawing/2014/main" id="{39131771-4C5D-4551-AF40-523E02445FAD}"/>
              </a:ext>
            </a:extLst>
          </p:cNvPr>
          <p:cNvSpPr/>
          <p:nvPr/>
        </p:nvSpPr>
        <p:spPr>
          <a:xfrm>
            <a:off x="3802433" y="3697620"/>
            <a:ext cx="1200150" cy="683264"/>
          </a:xfrm>
          <a:prstGeom prst="rect">
            <a:avLst/>
          </a:prstGeom>
          <a:noFill/>
          <a:ln w="5715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98782971-9920-40C4-8A57-4467CD18EE0A}"/>
              </a:ext>
            </a:extLst>
          </p:cNvPr>
          <p:cNvSpPr txBox="1"/>
          <p:nvPr/>
        </p:nvSpPr>
        <p:spPr>
          <a:xfrm>
            <a:off x="1239418" y="5558147"/>
            <a:ext cx="7742575" cy="1190454"/>
          </a:xfrm>
          <a:prstGeom prst="rect">
            <a:avLst/>
          </a:prstGeom>
          <a:noFill/>
        </p:spPr>
        <p:txBody>
          <a:bodyPr wrap="square" rtlCol="0">
            <a:spAutoFit/>
          </a:bodyPr>
          <a:lstStyle/>
          <a:p>
            <a:pPr>
              <a:lnSpc>
                <a:spcPct val="80000"/>
              </a:lnSpc>
            </a:pPr>
            <a:r>
              <a:rPr lang="en-US" altLang="ja-JP" sz="4000" dirty="0"/>
              <a:t>Children </a:t>
            </a:r>
            <a:r>
              <a:rPr lang="en-US" altLang="ja-JP" sz="4000" dirty="0">
                <a:solidFill>
                  <a:srgbClr val="FF0000"/>
                </a:solidFill>
              </a:rPr>
              <a:t>study</a:t>
            </a:r>
            <a:r>
              <a:rPr lang="en-US" altLang="ja-JP" sz="4000" dirty="0"/>
              <a:t> in the public building</a:t>
            </a:r>
          </a:p>
          <a:p>
            <a:pPr>
              <a:lnSpc>
                <a:spcPct val="80000"/>
              </a:lnSpc>
            </a:pPr>
            <a:r>
              <a:rPr lang="en-US" altLang="ja-JP" sz="4000" dirty="0">
                <a:sym typeface="Wingdings" panose="05000000000000000000" pitchFamily="2" charset="2"/>
              </a:rPr>
              <a:t> </a:t>
            </a:r>
            <a:r>
              <a:rPr lang="en-US" altLang="ja-JP" sz="4800" dirty="0">
                <a:solidFill>
                  <a:srgbClr val="FF0000"/>
                </a:solidFill>
                <a:sym typeface="Wingdings" panose="05000000000000000000" pitchFamily="2" charset="2"/>
              </a:rPr>
              <a:t>study, learning</a:t>
            </a:r>
            <a:endParaRPr lang="en-US" altLang="ja-JP" sz="4000" dirty="0">
              <a:solidFill>
                <a:srgbClr val="FF0000"/>
              </a:solidFill>
            </a:endParaRPr>
          </a:p>
        </p:txBody>
      </p:sp>
    </p:spTree>
    <p:extLst>
      <p:ext uri="{BB962C8B-B14F-4D97-AF65-F5344CB8AC3E}">
        <p14:creationId xmlns:p14="http://schemas.microsoft.com/office/powerpoint/2010/main" val="769975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371D88E-C26A-4A72-BD99-3C1E1715F573}"/>
              </a:ext>
            </a:extLst>
          </p:cNvPr>
          <p:cNvPicPr>
            <a:picLocks noChangeAspect="1"/>
          </p:cNvPicPr>
          <p:nvPr/>
        </p:nvPicPr>
        <p:blipFill>
          <a:blip r:embed="rId2"/>
          <a:stretch>
            <a:fillRect/>
          </a:stretch>
        </p:blipFill>
        <p:spPr>
          <a:xfrm>
            <a:off x="0" y="41606"/>
            <a:ext cx="9144000" cy="786949"/>
          </a:xfrm>
          <a:prstGeom prst="rect">
            <a:avLst/>
          </a:prstGeom>
        </p:spPr>
      </p:pic>
      <p:pic>
        <p:nvPicPr>
          <p:cNvPr id="4" name="図 3" descr="挿絵, テーブル, 椅子, 記号 が含まれている画像&#10;&#10;自動的に生成された説明">
            <a:extLst>
              <a:ext uri="{FF2B5EF4-FFF2-40B4-BE49-F238E27FC236}">
                <a16:creationId xmlns:a16="http://schemas.microsoft.com/office/drawing/2014/main" id="{45DF7AAB-BE9E-4D7D-925F-A609458CC5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6482" y="3382997"/>
            <a:ext cx="3338959" cy="3338959"/>
          </a:xfrm>
          <a:prstGeom prst="rect">
            <a:avLst/>
          </a:prstGeom>
        </p:spPr>
      </p:pic>
      <p:pic>
        <p:nvPicPr>
          <p:cNvPr id="5" name="図 4">
            <a:extLst>
              <a:ext uri="{FF2B5EF4-FFF2-40B4-BE49-F238E27FC236}">
                <a16:creationId xmlns:a16="http://schemas.microsoft.com/office/drawing/2014/main" id="{6BB6093C-654D-4360-B994-46C99453838F}"/>
              </a:ext>
            </a:extLst>
          </p:cNvPr>
          <p:cNvPicPr>
            <a:picLocks noChangeAspect="1"/>
          </p:cNvPicPr>
          <p:nvPr/>
        </p:nvPicPr>
        <p:blipFill>
          <a:blip r:embed="rId4"/>
          <a:stretch>
            <a:fillRect/>
          </a:stretch>
        </p:blipFill>
        <p:spPr>
          <a:xfrm>
            <a:off x="410649" y="1073126"/>
            <a:ext cx="2400542" cy="2756090"/>
          </a:xfrm>
          <a:prstGeom prst="rect">
            <a:avLst/>
          </a:prstGeom>
        </p:spPr>
      </p:pic>
      <p:sp>
        <p:nvSpPr>
          <p:cNvPr id="6" name="矢印: 右 5">
            <a:extLst>
              <a:ext uri="{FF2B5EF4-FFF2-40B4-BE49-F238E27FC236}">
                <a16:creationId xmlns:a16="http://schemas.microsoft.com/office/drawing/2014/main" id="{E8C2C107-4316-4E9E-991A-9AA2D2599F90}"/>
              </a:ext>
            </a:extLst>
          </p:cNvPr>
          <p:cNvSpPr/>
          <p:nvPr/>
        </p:nvSpPr>
        <p:spPr>
          <a:xfrm rot="2231761">
            <a:off x="2737878" y="2881649"/>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AF30C6A3-626D-4416-A1EC-732D38BE8F7A}"/>
              </a:ext>
            </a:extLst>
          </p:cNvPr>
          <p:cNvSpPr txBox="1"/>
          <p:nvPr/>
        </p:nvSpPr>
        <p:spPr>
          <a:xfrm>
            <a:off x="4218698" y="1080500"/>
            <a:ext cx="4643003" cy="1668149"/>
          </a:xfrm>
          <a:prstGeom prst="rect">
            <a:avLst/>
          </a:prstGeom>
          <a:noFill/>
        </p:spPr>
        <p:txBody>
          <a:bodyPr wrap="square" rtlCol="0">
            <a:spAutoFit/>
          </a:bodyPr>
          <a:lstStyle/>
          <a:p>
            <a:pPr>
              <a:lnSpc>
                <a:spcPct val="80000"/>
              </a:lnSpc>
            </a:pPr>
            <a:r>
              <a:rPr lang="en-US" altLang="ja-JP" sz="4000" dirty="0">
                <a:latin typeface="MS UI Gothic" panose="020B0600070205080204" pitchFamily="50" charset="-128"/>
                <a:ea typeface="MS UI Gothic" panose="020B0600070205080204" pitchFamily="50" charset="-128"/>
              </a:rPr>
              <a:t>growing plant</a:t>
            </a:r>
          </a:p>
          <a:p>
            <a:pPr>
              <a:lnSpc>
                <a:spcPct val="80000"/>
              </a:lnSpc>
            </a:pP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be born, life,</a:t>
            </a:r>
            <a:br>
              <a:rPr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br>
            <a:r>
              <a:rPr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be living</a:t>
            </a:r>
            <a:endParaRPr lang="en-US" altLang="ja-JP" sz="4000" dirty="0">
              <a:solidFill>
                <a:srgbClr val="FF0000"/>
              </a:solidFill>
              <a:latin typeface="MS UI Gothic" panose="020B0600070205080204" pitchFamily="50" charset="-128"/>
              <a:ea typeface="MS UI Gothic" panose="020B0600070205080204" pitchFamily="50" charset="-128"/>
            </a:endParaRPr>
          </a:p>
        </p:txBody>
      </p:sp>
      <p:pic>
        <p:nvPicPr>
          <p:cNvPr id="13" name="図 12">
            <a:extLst>
              <a:ext uri="{FF2B5EF4-FFF2-40B4-BE49-F238E27FC236}">
                <a16:creationId xmlns:a16="http://schemas.microsoft.com/office/drawing/2014/main" id="{C5BF5307-7537-46F5-BB2C-5EDE3A6063B6}"/>
              </a:ext>
            </a:extLst>
          </p:cNvPr>
          <p:cNvPicPr>
            <a:picLocks noChangeAspect="1"/>
          </p:cNvPicPr>
          <p:nvPr/>
        </p:nvPicPr>
        <p:blipFill>
          <a:blip r:embed="rId5"/>
          <a:stretch>
            <a:fillRect/>
          </a:stretch>
        </p:blipFill>
        <p:spPr>
          <a:xfrm>
            <a:off x="3577226" y="2961749"/>
            <a:ext cx="1414444" cy="1703762"/>
          </a:xfrm>
          <a:prstGeom prst="rect">
            <a:avLst/>
          </a:prstGeom>
        </p:spPr>
      </p:pic>
      <p:sp>
        <p:nvSpPr>
          <p:cNvPr id="14" name="矢印: 右 13">
            <a:extLst>
              <a:ext uri="{FF2B5EF4-FFF2-40B4-BE49-F238E27FC236}">
                <a16:creationId xmlns:a16="http://schemas.microsoft.com/office/drawing/2014/main" id="{C049132B-B47E-40B9-88B5-69CE4700801F}"/>
              </a:ext>
            </a:extLst>
          </p:cNvPr>
          <p:cNvSpPr/>
          <p:nvPr/>
        </p:nvSpPr>
        <p:spPr>
          <a:xfrm rot="2231761">
            <a:off x="5298065" y="4230278"/>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47081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57F84375-188A-4DBE-82B9-DF65BBD14A94}"/>
              </a:ext>
            </a:extLst>
          </p:cNvPr>
          <p:cNvPicPr>
            <a:picLocks noChangeAspect="1"/>
          </p:cNvPicPr>
          <p:nvPr/>
        </p:nvPicPr>
        <p:blipFill>
          <a:blip r:embed="rId2"/>
          <a:stretch>
            <a:fillRect/>
          </a:stretch>
        </p:blipFill>
        <p:spPr>
          <a:xfrm>
            <a:off x="0" y="58992"/>
            <a:ext cx="9144000" cy="529839"/>
          </a:xfrm>
          <a:prstGeom prst="rect">
            <a:avLst/>
          </a:prstGeom>
        </p:spPr>
      </p:pic>
      <p:pic>
        <p:nvPicPr>
          <p:cNvPr id="4" name="図 3" descr="シャツ, らくがき が含まれている画像&#10;&#10;自動的に生成された説明">
            <a:extLst>
              <a:ext uri="{FF2B5EF4-FFF2-40B4-BE49-F238E27FC236}">
                <a16:creationId xmlns:a16="http://schemas.microsoft.com/office/drawing/2014/main" id="{6937E93E-3C83-4236-96F3-3118D836C2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501344" y="4776043"/>
            <a:ext cx="1739832" cy="1739832"/>
          </a:xfrm>
          <a:prstGeom prst="rect">
            <a:avLst/>
          </a:prstGeom>
        </p:spPr>
      </p:pic>
      <p:pic>
        <p:nvPicPr>
          <p:cNvPr id="6" name="図 5" descr="ロゴ&#10;&#10;自動的に生成された説明">
            <a:extLst>
              <a:ext uri="{FF2B5EF4-FFF2-40B4-BE49-F238E27FC236}">
                <a16:creationId xmlns:a16="http://schemas.microsoft.com/office/drawing/2014/main" id="{A381093F-0583-47A6-92B2-C8860F6346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25612" y="3569111"/>
            <a:ext cx="3067665" cy="3067665"/>
          </a:xfrm>
          <a:prstGeom prst="rect">
            <a:avLst/>
          </a:prstGeom>
        </p:spPr>
      </p:pic>
      <p:sp>
        <p:nvSpPr>
          <p:cNvPr id="7" name="矢印: 右 6">
            <a:extLst>
              <a:ext uri="{FF2B5EF4-FFF2-40B4-BE49-F238E27FC236}">
                <a16:creationId xmlns:a16="http://schemas.microsoft.com/office/drawing/2014/main" id="{8F9B37F2-0A1B-4134-930F-CF0401FAADB5}"/>
              </a:ext>
            </a:extLst>
          </p:cNvPr>
          <p:cNvSpPr/>
          <p:nvPr/>
        </p:nvSpPr>
        <p:spPr>
          <a:xfrm>
            <a:off x="2335933" y="4748250"/>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リーフォーム: 図形 8">
            <a:extLst>
              <a:ext uri="{FF2B5EF4-FFF2-40B4-BE49-F238E27FC236}">
                <a16:creationId xmlns:a16="http://schemas.microsoft.com/office/drawing/2014/main" id="{768F29BE-9B97-4764-BB16-77103AC3CEC2}"/>
              </a:ext>
            </a:extLst>
          </p:cNvPr>
          <p:cNvSpPr/>
          <p:nvPr/>
        </p:nvSpPr>
        <p:spPr>
          <a:xfrm>
            <a:off x="3200156" y="4559481"/>
            <a:ext cx="1483314" cy="206576"/>
          </a:xfrm>
          <a:custGeom>
            <a:avLst/>
            <a:gdLst>
              <a:gd name="connsiteX0" fmla="*/ 0 w 2050026"/>
              <a:gd name="connsiteY0" fmla="*/ 0 h 309716"/>
              <a:gd name="connsiteX1" fmla="*/ 73742 w 2050026"/>
              <a:gd name="connsiteY1" fmla="*/ 103239 h 309716"/>
              <a:gd name="connsiteX2" fmla="*/ 162232 w 2050026"/>
              <a:gd name="connsiteY2" fmla="*/ 206477 h 309716"/>
              <a:gd name="connsiteX3" fmla="*/ 221226 w 2050026"/>
              <a:gd name="connsiteY3" fmla="*/ 221226 h 309716"/>
              <a:gd name="connsiteX4" fmla="*/ 324464 w 2050026"/>
              <a:gd name="connsiteY4" fmla="*/ 265471 h 309716"/>
              <a:gd name="connsiteX5" fmla="*/ 486697 w 2050026"/>
              <a:gd name="connsiteY5" fmla="*/ 309716 h 309716"/>
              <a:gd name="connsiteX6" fmla="*/ 1002890 w 2050026"/>
              <a:gd name="connsiteY6" fmla="*/ 294968 h 309716"/>
              <a:gd name="connsiteX7" fmla="*/ 1061884 w 2050026"/>
              <a:gd name="connsiteY7" fmla="*/ 280219 h 309716"/>
              <a:gd name="connsiteX8" fmla="*/ 1165122 w 2050026"/>
              <a:gd name="connsiteY8" fmla="*/ 235974 h 309716"/>
              <a:gd name="connsiteX9" fmla="*/ 1312606 w 2050026"/>
              <a:gd name="connsiteY9" fmla="*/ 147484 h 309716"/>
              <a:gd name="connsiteX10" fmla="*/ 1342103 w 2050026"/>
              <a:gd name="connsiteY10" fmla="*/ 103239 h 309716"/>
              <a:gd name="connsiteX11" fmla="*/ 1519084 w 2050026"/>
              <a:gd name="connsiteY11" fmla="*/ 88490 h 309716"/>
              <a:gd name="connsiteX12" fmla="*/ 1755058 w 2050026"/>
              <a:gd name="connsiteY12" fmla="*/ 73742 h 309716"/>
              <a:gd name="connsiteX13" fmla="*/ 1946787 w 2050026"/>
              <a:gd name="connsiteY13" fmla="*/ 88490 h 309716"/>
              <a:gd name="connsiteX14" fmla="*/ 2005780 w 2050026"/>
              <a:gd name="connsiteY14" fmla="*/ 117987 h 309716"/>
              <a:gd name="connsiteX15" fmla="*/ 2050026 w 2050026"/>
              <a:gd name="connsiteY15" fmla="*/ 147484 h 309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50026" h="309716">
                <a:moveTo>
                  <a:pt x="0" y="0"/>
                </a:moveTo>
                <a:cubicBezTo>
                  <a:pt x="58076" y="145189"/>
                  <a:pt x="-7258" y="22239"/>
                  <a:pt x="73742" y="103239"/>
                </a:cubicBezTo>
                <a:cubicBezTo>
                  <a:pt x="102020" y="131517"/>
                  <a:pt x="124773" y="185072"/>
                  <a:pt x="162232" y="206477"/>
                </a:cubicBezTo>
                <a:cubicBezTo>
                  <a:pt x="179831" y="216534"/>
                  <a:pt x="201561" y="216310"/>
                  <a:pt x="221226" y="221226"/>
                </a:cubicBezTo>
                <a:cubicBezTo>
                  <a:pt x="291421" y="268022"/>
                  <a:pt x="237887" y="239497"/>
                  <a:pt x="324464" y="265471"/>
                </a:cubicBezTo>
                <a:cubicBezTo>
                  <a:pt x="474150" y="310378"/>
                  <a:pt x="352302" y="282838"/>
                  <a:pt x="486697" y="309716"/>
                </a:cubicBezTo>
                <a:cubicBezTo>
                  <a:pt x="658761" y="304800"/>
                  <a:pt x="830981" y="303784"/>
                  <a:pt x="1002890" y="294968"/>
                </a:cubicBezTo>
                <a:cubicBezTo>
                  <a:pt x="1023133" y="293930"/>
                  <a:pt x="1042905" y="287336"/>
                  <a:pt x="1061884" y="280219"/>
                </a:cubicBezTo>
                <a:cubicBezTo>
                  <a:pt x="1353399" y="170899"/>
                  <a:pt x="945434" y="309202"/>
                  <a:pt x="1165122" y="235974"/>
                </a:cubicBezTo>
                <a:cubicBezTo>
                  <a:pt x="1386182" y="14914"/>
                  <a:pt x="1111327" y="262499"/>
                  <a:pt x="1312606" y="147484"/>
                </a:cubicBezTo>
                <a:cubicBezTo>
                  <a:pt x="1327996" y="138690"/>
                  <a:pt x="1325060" y="108109"/>
                  <a:pt x="1342103" y="103239"/>
                </a:cubicBezTo>
                <a:cubicBezTo>
                  <a:pt x="1399023" y="86976"/>
                  <a:pt x="1460036" y="92708"/>
                  <a:pt x="1519084" y="88490"/>
                </a:cubicBezTo>
                <a:lnTo>
                  <a:pt x="1755058" y="73742"/>
                </a:lnTo>
                <a:cubicBezTo>
                  <a:pt x="1818968" y="78658"/>
                  <a:pt x="1883664" y="77351"/>
                  <a:pt x="1946787" y="88490"/>
                </a:cubicBezTo>
                <a:cubicBezTo>
                  <a:pt x="1968438" y="92311"/>
                  <a:pt x="1986691" y="107079"/>
                  <a:pt x="2005780" y="117987"/>
                </a:cubicBezTo>
                <a:cubicBezTo>
                  <a:pt x="2021170" y="126781"/>
                  <a:pt x="2050026" y="147484"/>
                  <a:pt x="2050026" y="147484"/>
                </a:cubicBezTo>
              </a:path>
            </a:pathLst>
          </a:custGeom>
          <a:noFill/>
          <a:ln w="203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フリーフォーム: 図形 9">
            <a:extLst>
              <a:ext uri="{FF2B5EF4-FFF2-40B4-BE49-F238E27FC236}">
                <a16:creationId xmlns:a16="http://schemas.microsoft.com/office/drawing/2014/main" id="{718FBA25-7B3F-4EF1-937B-86B27B8DDFAE}"/>
              </a:ext>
            </a:extLst>
          </p:cNvPr>
          <p:cNvSpPr/>
          <p:nvPr/>
        </p:nvSpPr>
        <p:spPr>
          <a:xfrm>
            <a:off x="3828063" y="4124502"/>
            <a:ext cx="147484" cy="1135626"/>
          </a:xfrm>
          <a:custGeom>
            <a:avLst/>
            <a:gdLst>
              <a:gd name="connsiteX0" fmla="*/ 0 w 147484"/>
              <a:gd name="connsiteY0" fmla="*/ 0 h 1135626"/>
              <a:gd name="connsiteX1" fmla="*/ 73742 w 147484"/>
              <a:gd name="connsiteY1" fmla="*/ 545690 h 1135626"/>
              <a:gd name="connsiteX2" fmla="*/ 103239 w 147484"/>
              <a:gd name="connsiteY2" fmla="*/ 678426 h 1135626"/>
              <a:gd name="connsiteX3" fmla="*/ 117987 w 147484"/>
              <a:gd name="connsiteY3" fmla="*/ 1017639 h 1135626"/>
              <a:gd name="connsiteX4" fmla="*/ 132736 w 147484"/>
              <a:gd name="connsiteY4" fmla="*/ 1091381 h 1135626"/>
              <a:gd name="connsiteX5" fmla="*/ 147484 w 147484"/>
              <a:gd name="connsiteY5" fmla="*/ 1135626 h 1135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7484" h="1135626">
                <a:moveTo>
                  <a:pt x="0" y="0"/>
                </a:moveTo>
                <a:cubicBezTo>
                  <a:pt x="24581" y="181897"/>
                  <a:pt x="29223" y="367621"/>
                  <a:pt x="73742" y="545690"/>
                </a:cubicBezTo>
                <a:cubicBezTo>
                  <a:pt x="94571" y="629003"/>
                  <a:pt x="84516" y="584808"/>
                  <a:pt x="103239" y="678426"/>
                </a:cubicBezTo>
                <a:cubicBezTo>
                  <a:pt x="108155" y="791497"/>
                  <a:pt x="109923" y="904749"/>
                  <a:pt x="117987" y="1017639"/>
                </a:cubicBezTo>
                <a:cubicBezTo>
                  <a:pt x="119773" y="1042643"/>
                  <a:pt x="126656" y="1067062"/>
                  <a:pt x="132736" y="1091381"/>
                </a:cubicBezTo>
                <a:cubicBezTo>
                  <a:pt x="136507" y="1106463"/>
                  <a:pt x="147484" y="1135626"/>
                  <a:pt x="147484" y="1135626"/>
                </a:cubicBezTo>
              </a:path>
            </a:pathLst>
          </a:custGeom>
          <a:noFill/>
          <a:ln w="203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リーフォーム: 図形 10">
            <a:extLst>
              <a:ext uri="{FF2B5EF4-FFF2-40B4-BE49-F238E27FC236}">
                <a16:creationId xmlns:a16="http://schemas.microsoft.com/office/drawing/2014/main" id="{44A5682E-2BAE-4B9E-A8E3-40BE7EF4388D}"/>
              </a:ext>
            </a:extLst>
          </p:cNvPr>
          <p:cNvSpPr/>
          <p:nvPr/>
        </p:nvSpPr>
        <p:spPr>
          <a:xfrm>
            <a:off x="3252876" y="5178196"/>
            <a:ext cx="1375839" cy="206576"/>
          </a:xfrm>
          <a:custGeom>
            <a:avLst/>
            <a:gdLst>
              <a:gd name="connsiteX0" fmla="*/ 0 w 1622323"/>
              <a:gd name="connsiteY0" fmla="*/ 162232 h 206576"/>
              <a:gd name="connsiteX1" fmla="*/ 663677 w 1622323"/>
              <a:gd name="connsiteY1" fmla="*/ 206477 h 206576"/>
              <a:gd name="connsiteX2" fmla="*/ 766916 w 1622323"/>
              <a:gd name="connsiteY2" fmla="*/ 191729 h 206576"/>
              <a:gd name="connsiteX3" fmla="*/ 943897 w 1622323"/>
              <a:gd name="connsiteY3" fmla="*/ 176981 h 206576"/>
              <a:gd name="connsiteX4" fmla="*/ 1091381 w 1622323"/>
              <a:gd name="connsiteY4" fmla="*/ 162232 h 206576"/>
              <a:gd name="connsiteX5" fmla="*/ 1253613 w 1622323"/>
              <a:gd name="connsiteY5" fmla="*/ 103239 h 206576"/>
              <a:gd name="connsiteX6" fmla="*/ 1356852 w 1622323"/>
              <a:gd name="connsiteY6" fmla="*/ 73742 h 206576"/>
              <a:gd name="connsiteX7" fmla="*/ 1460090 w 1622323"/>
              <a:gd name="connsiteY7" fmla="*/ 58993 h 206576"/>
              <a:gd name="connsiteX8" fmla="*/ 1578077 w 1622323"/>
              <a:gd name="connsiteY8" fmla="*/ 14748 h 206576"/>
              <a:gd name="connsiteX9" fmla="*/ 1622323 w 1622323"/>
              <a:gd name="connsiteY9" fmla="*/ 0 h 20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2323" h="206576">
                <a:moveTo>
                  <a:pt x="0" y="162232"/>
                </a:moveTo>
                <a:cubicBezTo>
                  <a:pt x="221226" y="176980"/>
                  <a:pt x="442124" y="197956"/>
                  <a:pt x="663677" y="206477"/>
                </a:cubicBezTo>
                <a:cubicBezTo>
                  <a:pt x="698414" y="207813"/>
                  <a:pt x="732345" y="195368"/>
                  <a:pt x="766916" y="191729"/>
                </a:cubicBezTo>
                <a:cubicBezTo>
                  <a:pt x="825789" y="185532"/>
                  <a:pt x="884942" y="182341"/>
                  <a:pt x="943897" y="176981"/>
                </a:cubicBezTo>
                <a:lnTo>
                  <a:pt x="1091381" y="162232"/>
                </a:lnTo>
                <a:cubicBezTo>
                  <a:pt x="1194002" y="121183"/>
                  <a:pt x="1139994" y="141112"/>
                  <a:pt x="1253613" y="103239"/>
                </a:cubicBezTo>
                <a:cubicBezTo>
                  <a:pt x="1291531" y="90600"/>
                  <a:pt x="1316097" y="81152"/>
                  <a:pt x="1356852" y="73742"/>
                </a:cubicBezTo>
                <a:cubicBezTo>
                  <a:pt x="1391053" y="67524"/>
                  <a:pt x="1425677" y="63909"/>
                  <a:pt x="1460090" y="58993"/>
                </a:cubicBezTo>
                <a:cubicBezTo>
                  <a:pt x="1551731" y="13174"/>
                  <a:pt x="1484371" y="41521"/>
                  <a:pt x="1578077" y="14748"/>
                </a:cubicBezTo>
                <a:cubicBezTo>
                  <a:pt x="1593025" y="10477"/>
                  <a:pt x="1622323" y="0"/>
                  <a:pt x="1622323" y="0"/>
                </a:cubicBezTo>
              </a:path>
            </a:pathLst>
          </a:custGeom>
          <a:noFill/>
          <a:ln w="203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リーフォーム: 図形 11">
            <a:extLst>
              <a:ext uri="{FF2B5EF4-FFF2-40B4-BE49-F238E27FC236}">
                <a16:creationId xmlns:a16="http://schemas.microsoft.com/office/drawing/2014/main" id="{48EBFBD0-F174-4CE3-BDA0-AD8455171D1B}"/>
              </a:ext>
            </a:extLst>
          </p:cNvPr>
          <p:cNvSpPr/>
          <p:nvPr/>
        </p:nvSpPr>
        <p:spPr>
          <a:xfrm>
            <a:off x="3487652" y="5397464"/>
            <a:ext cx="222882" cy="825909"/>
          </a:xfrm>
          <a:custGeom>
            <a:avLst/>
            <a:gdLst>
              <a:gd name="connsiteX0" fmla="*/ 222882 w 222882"/>
              <a:gd name="connsiteY0" fmla="*/ 0 h 825909"/>
              <a:gd name="connsiteX1" fmla="*/ 149140 w 222882"/>
              <a:gd name="connsiteY1" fmla="*/ 44245 h 825909"/>
              <a:gd name="connsiteX2" fmla="*/ 134391 w 222882"/>
              <a:gd name="connsiteY2" fmla="*/ 117987 h 825909"/>
              <a:gd name="connsiteX3" fmla="*/ 119643 w 222882"/>
              <a:gd name="connsiteY3" fmla="*/ 176980 h 825909"/>
              <a:gd name="connsiteX4" fmla="*/ 45901 w 222882"/>
              <a:gd name="connsiteY4" fmla="*/ 294967 h 825909"/>
              <a:gd name="connsiteX5" fmla="*/ 31153 w 222882"/>
              <a:gd name="connsiteY5" fmla="*/ 353961 h 825909"/>
              <a:gd name="connsiteX6" fmla="*/ 16404 w 222882"/>
              <a:gd name="connsiteY6" fmla="*/ 398206 h 825909"/>
              <a:gd name="connsiteX7" fmla="*/ 1656 w 222882"/>
              <a:gd name="connsiteY7" fmla="*/ 501445 h 825909"/>
              <a:gd name="connsiteX8" fmla="*/ 1656 w 222882"/>
              <a:gd name="connsiteY8" fmla="*/ 825909 h 825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882" h="825909">
                <a:moveTo>
                  <a:pt x="222882" y="0"/>
                </a:moveTo>
                <a:cubicBezTo>
                  <a:pt x="198301" y="14748"/>
                  <a:pt x="166340" y="21313"/>
                  <a:pt x="149140" y="44245"/>
                </a:cubicBezTo>
                <a:cubicBezTo>
                  <a:pt x="134099" y="64299"/>
                  <a:pt x="139829" y="93516"/>
                  <a:pt x="134391" y="117987"/>
                </a:cubicBezTo>
                <a:cubicBezTo>
                  <a:pt x="129994" y="137774"/>
                  <a:pt x="126760" y="158001"/>
                  <a:pt x="119643" y="176980"/>
                </a:cubicBezTo>
                <a:cubicBezTo>
                  <a:pt x="99398" y="230966"/>
                  <a:pt x="80703" y="248564"/>
                  <a:pt x="45901" y="294967"/>
                </a:cubicBezTo>
                <a:cubicBezTo>
                  <a:pt x="40985" y="314632"/>
                  <a:pt x="36722" y="334471"/>
                  <a:pt x="31153" y="353961"/>
                </a:cubicBezTo>
                <a:cubicBezTo>
                  <a:pt x="26882" y="368909"/>
                  <a:pt x="19453" y="382962"/>
                  <a:pt x="16404" y="398206"/>
                </a:cubicBezTo>
                <a:cubicBezTo>
                  <a:pt x="9586" y="432293"/>
                  <a:pt x="2854" y="466703"/>
                  <a:pt x="1656" y="501445"/>
                </a:cubicBezTo>
                <a:cubicBezTo>
                  <a:pt x="-2071" y="609535"/>
                  <a:pt x="1656" y="717754"/>
                  <a:pt x="1656" y="825909"/>
                </a:cubicBezTo>
              </a:path>
            </a:pathLst>
          </a:custGeom>
          <a:noFill/>
          <a:ln w="203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図形 12">
            <a:extLst>
              <a:ext uri="{FF2B5EF4-FFF2-40B4-BE49-F238E27FC236}">
                <a16:creationId xmlns:a16="http://schemas.microsoft.com/office/drawing/2014/main" id="{CDEA00FF-B5FE-41B3-9136-80BE52AD251A}"/>
              </a:ext>
            </a:extLst>
          </p:cNvPr>
          <p:cNvSpPr/>
          <p:nvPr/>
        </p:nvSpPr>
        <p:spPr>
          <a:xfrm>
            <a:off x="4160456" y="5384772"/>
            <a:ext cx="937487" cy="677059"/>
          </a:xfrm>
          <a:custGeom>
            <a:avLst/>
            <a:gdLst>
              <a:gd name="connsiteX0" fmla="*/ 0 w 1047136"/>
              <a:gd name="connsiteY0" fmla="*/ 0 h 914400"/>
              <a:gd name="connsiteX1" fmla="*/ 368710 w 1047136"/>
              <a:gd name="connsiteY1" fmla="*/ 604684 h 914400"/>
              <a:gd name="connsiteX2" fmla="*/ 575187 w 1047136"/>
              <a:gd name="connsiteY2" fmla="*/ 840658 h 914400"/>
              <a:gd name="connsiteX3" fmla="*/ 634181 w 1047136"/>
              <a:gd name="connsiteY3" fmla="*/ 870155 h 914400"/>
              <a:gd name="connsiteX4" fmla="*/ 678426 w 1047136"/>
              <a:gd name="connsiteY4" fmla="*/ 899652 h 914400"/>
              <a:gd name="connsiteX5" fmla="*/ 737420 w 1047136"/>
              <a:gd name="connsiteY5" fmla="*/ 914400 h 914400"/>
              <a:gd name="connsiteX6" fmla="*/ 1047136 w 1047136"/>
              <a:gd name="connsiteY6" fmla="*/ 899652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7136" h="914400">
                <a:moveTo>
                  <a:pt x="0" y="0"/>
                </a:moveTo>
                <a:cubicBezTo>
                  <a:pt x="122903" y="201561"/>
                  <a:pt x="240461" y="406481"/>
                  <a:pt x="368710" y="604684"/>
                </a:cubicBezTo>
                <a:cubicBezTo>
                  <a:pt x="376042" y="616015"/>
                  <a:pt x="532765" y="819447"/>
                  <a:pt x="575187" y="840658"/>
                </a:cubicBezTo>
                <a:cubicBezTo>
                  <a:pt x="594852" y="850490"/>
                  <a:pt x="615092" y="859247"/>
                  <a:pt x="634181" y="870155"/>
                </a:cubicBezTo>
                <a:cubicBezTo>
                  <a:pt x="649571" y="878949"/>
                  <a:pt x="662134" y="892670"/>
                  <a:pt x="678426" y="899652"/>
                </a:cubicBezTo>
                <a:cubicBezTo>
                  <a:pt x="697057" y="907637"/>
                  <a:pt x="717755" y="909484"/>
                  <a:pt x="737420" y="914400"/>
                </a:cubicBezTo>
                <a:lnTo>
                  <a:pt x="1047136" y="899652"/>
                </a:lnTo>
              </a:path>
            </a:pathLst>
          </a:custGeom>
          <a:noFill/>
          <a:ln w="203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6C85BCDE-EFD9-49CC-8792-08EC882C0DF4}"/>
              </a:ext>
            </a:extLst>
          </p:cNvPr>
          <p:cNvSpPr txBox="1"/>
          <p:nvPr/>
        </p:nvSpPr>
        <p:spPr>
          <a:xfrm>
            <a:off x="2363331" y="643220"/>
            <a:ext cx="4475694" cy="634020"/>
          </a:xfrm>
          <a:prstGeom prst="rect">
            <a:avLst/>
          </a:prstGeom>
          <a:noFill/>
        </p:spPr>
        <p:txBody>
          <a:bodyPr wrap="square" rtlCol="0">
            <a:spAutoFit/>
          </a:bodyPr>
          <a:lstStyle/>
          <a:p>
            <a:pPr algn="ctr">
              <a:lnSpc>
                <a:spcPct val="80000"/>
              </a:lnSpc>
            </a:pPr>
            <a:r>
              <a:rPr lang="en-US" altLang="ja-JP" sz="4400" dirty="0">
                <a:latin typeface="MS UI Gothic" panose="020B0600070205080204" pitchFamily="50" charset="-128"/>
                <a:ea typeface="MS UI Gothic" panose="020B0600070205080204" pitchFamily="50" charset="-128"/>
              </a:rPr>
              <a:t>running people</a:t>
            </a:r>
          </a:p>
        </p:txBody>
      </p:sp>
      <p:sp>
        <p:nvSpPr>
          <p:cNvPr id="15" name="フリーフォーム: 図形 14">
            <a:extLst>
              <a:ext uri="{FF2B5EF4-FFF2-40B4-BE49-F238E27FC236}">
                <a16:creationId xmlns:a16="http://schemas.microsoft.com/office/drawing/2014/main" id="{09237AD1-A800-4AE9-A0DD-A3185C0CC1F7}"/>
              </a:ext>
            </a:extLst>
          </p:cNvPr>
          <p:cNvSpPr/>
          <p:nvPr/>
        </p:nvSpPr>
        <p:spPr>
          <a:xfrm>
            <a:off x="3170661" y="4370504"/>
            <a:ext cx="181215" cy="469293"/>
          </a:xfrm>
          <a:custGeom>
            <a:avLst/>
            <a:gdLst>
              <a:gd name="connsiteX0" fmla="*/ 222882 w 222882"/>
              <a:gd name="connsiteY0" fmla="*/ 0 h 825909"/>
              <a:gd name="connsiteX1" fmla="*/ 149140 w 222882"/>
              <a:gd name="connsiteY1" fmla="*/ 44245 h 825909"/>
              <a:gd name="connsiteX2" fmla="*/ 134391 w 222882"/>
              <a:gd name="connsiteY2" fmla="*/ 117987 h 825909"/>
              <a:gd name="connsiteX3" fmla="*/ 119643 w 222882"/>
              <a:gd name="connsiteY3" fmla="*/ 176980 h 825909"/>
              <a:gd name="connsiteX4" fmla="*/ 45901 w 222882"/>
              <a:gd name="connsiteY4" fmla="*/ 294967 h 825909"/>
              <a:gd name="connsiteX5" fmla="*/ 31153 w 222882"/>
              <a:gd name="connsiteY5" fmla="*/ 353961 h 825909"/>
              <a:gd name="connsiteX6" fmla="*/ 16404 w 222882"/>
              <a:gd name="connsiteY6" fmla="*/ 398206 h 825909"/>
              <a:gd name="connsiteX7" fmla="*/ 1656 w 222882"/>
              <a:gd name="connsiteY7" fmla="*/ 501445 h 825909"/>
              <a:gd name="connsiteX8" fmla="*/ 1656 w 222882"/>
              <a:gd name="connsiteY8" fmla="*/ 825909 h 825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882" h="825909">
                <a:moveTo>
                  <a:pt x="222882" y="0"/>
                </a:moveTo>
                <a:cubicBezTo>
                  <a:pt x="198301" y="14748"/>
                  <a:pt x="166340" y="21313"/>
                  <a:pt x="149140" y="44245"/>
                </a:cubicBezTo>
                <a:cubicBezTo>
                  <a:pt x="134099" y="64299"/>
                  <a:pt x="139829" y="93516"/>
                  <a:pt x="134391" y="117987"/>
                </a:cubicBezTo>
                <a:cubicBezTo>
                  <a:pt x="129994" y="137774"/>
                  <a:pt x="126760" y="158001"/>
                  <a:pt x="119643" y="176980"/>
                </a:cubicBezTo>
                <a:cubicBezTo>
                  <a:pt x="99398" y="230966"/>
                  <a:pt x="80703" y="248564"/>
                  <a:pt x="45901" y="294967"/>
                </a:cubicBezTo>
                <a:cubicBezTo>
                  <a:pt x="40985" y="314632"/>
                  <a:pt x="36722" y="334471"/>
                  <a:pt x="31153" y="353961"/>
                </a:cubicBezTo>
                <a:cubicBezTo>
                  <a:pt x="26882" y="368909"/>
                  <a:pt x="19453" y="382962"/>
                  <a:pt x="16404" y="398206"/>
                </a:cubicBezTo>
                <a:cubicBezTo>
                  <a:pt x="9586" y="432293"/>
                  <a:pt x="2854" y="466703"/>
                  <a:pt x="1656" y="501445"/>
                </a:cubicBezTo>
                <a:cubicBezTo>
                  <a:pt x="-2071" y="609535"/>
                  <a:pt x="1656" y="717754"/>
                  <a:pt x="1656" y="825909"/>
                </a:cubicBezTo>
              </a:path>
            </a:pathLst>
          </a:custGeom>
          <a:noFill/>
          <a:ln w="203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a:extLst>
              <a:ext uri="{FF2B5EF4-FFF2-40B4-BE49-F238E27FC236}">
                <a16:creationId xmlns:a16="http://schemas.microsoft.com/office/drawing/2014/main" id="{52E4B662-E54D-45C7-87C2-52965DF59C7C}"/>
              </a:ext>
            </a:extLst>
          </p:cNvPr>
          <p:cNvPicPr>
            <a:picLocks noChangeAspect="1"/>
          </p:cNvPicPr>
          <p:nvPr/>
        </p:nvPicPr>
        <p:blipFill>
          <a:blip r:embed="rId5"/>
          <a:stretch>
            <a:fillRect/>
          </a:stretch>
        </p:blipFill>
        <p:spPr>
          <a:xfrm>
            <a:off x="417942" y="3262323"/>
            <a:ext cx="1264823" cy="1494526"/>
          </a:xfrm>
          <a:prstGeom prst="rect">
            <a:avLst/>
          </a:prstGeom>
        </p:spPr>
      </p:pic>
      <p:cxnSp>
        <p:nvCxnSpPr>
          <p:cNvPr id="21" name="直線コネクタ 20">
            <a:extLst>
              <a:ext uri="{FF2B5EF4-FFF2-40B4-BE49-F238E27FC236}">
                <a16:creationId xmlns:a16="http://schemas.microsoft.com/office/drawing/2014/main" id="{7932DDD8-785D-4AF1-881E-5AA1BF489B26}"/>
              </a:ext>
            </a:extLst>
          </p:cNvPr>
          <p:cNvCxnSpPr>
            <a:cxnSpLocks/>
          </p:cNvCxnSpPr>
          <p:nvPr/>
        </p:nvCxnSpPr>
        <p:spPr>
          <a:xfrm flipV="1">
            <a:off x="3684901" y="1262550"/>
            <a:ext cx="513608" cy="502540"/>
          </a:xfrm>
          <a:prstGeom prst="line">
            <a:avLst/>
          </a:prstGeom>
          <a:ln w="114300">
            <a:headEnd type="triangle" w="med" len="med"/>
            <a:tailEnd type="none" w="med" len="med"/>
          </a:ln>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8EC053B2-E225-4593-A55A-86A25138E13D}"/>
              </a:ext>
            </a:extLst>
          </p:cNvPr>
          <p:cNvCxnSpPr>
            <a:cxnSpLocks/>
          </p:cNvCxnSpPr>
          <p:nvPr/>
        </p:nvCxnSpPr>
        <p:spPr>
          <a:xfrm flipH="1" flipV="1">
            <a:off x="4639162" y="1271627"/>
            <a:ext cx="513608" cy="502540"/>
          </a:xfrm>
          <a:prstGeom prst="line">
            <a:avLst/>
          </a:prstGeom>
          <a:ln w="114300">
            <a:headEnd type="triangle" w="med" len="med"/>
            <a:tailEnd type="none" w="med" len="med"/>
          </a:ln>
        </p:spPr>
        <p:style>
          <a:lnRef idx="1">
            <a:schemeClr val="dk1"/>
          </a:lnRef>
          <a:fillRef idx="0">
            <a:schemeClr val="dk1"/>
          </a:fillRef>
          <a:effectRef idx="0">
            <a:schemeClr val="dk1"/>
          </a:effectRef>
          <a:fontRef idx="minor">
            <a:schemeClr val="tx1"/>
          </a:fontRef>
        </p:style>
      </p:cxnSp>
      <p:sp>
        <p:nvSpPr>
          <p:cNvPr id="26" name="テキスト ボックス 25">
            <a:extLst>
              <a:ext uri="{FF2B5EF4-FFF2-40B4-BE49-F238E27FC236}">
                <a16:creationId xmlns:a16="http://schemas.microsoft.com/office/drawing/2014/main" id="{2533F7D5-A1A4-49A3-8BA2-F4793116186F}"/>
              </a:ext>
            </a:extLst>
          </p:cNvPr>
          <p:cNvSpPr txBox="1"/>
          <p:nvPr/>
        </p:nvSpPr>
        <p:spPr>
          <a:xfrm>
            <a:off x="4534469" y="1755388"/>
            <a:ext cx="4418979" cy="978729"/>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they can arrive </a:t>
            </a:r>
            <a:r>
              <a:rPr lang="en-US" altLang="ja-JP" sz="3600" dirty="0">
                <a:solidFill>
                  <a:srgbClr val="FF0000"/>
                </a:solidFill>
                <a:latin typeface="MS UI Gothic" panose="020B0600070205080204" pitchFamily="50" charset="-128"/>
                <a:ea typeface="MS UI Gothic" panose="020B0600070205080204" pitchFamily="50" charset="-128"/>
              </a:rPr>
              <a:t>before </a:t>
            </a:r>
            <a:r>
              <a:rPr lang="en-US" altLang="ja-JP" sz="3600" dirty="0">
                <a:latin typeface="MS UI Gothic" panose="020B0600070205080204" pitchFamily="50" charset="-128"/>
                <a:ea typeface="MS UI Gothic" panose="020B0600070205080204" pitchFamily="50" charset="-128"/>
              </a:rPr>
              <a:t>walking people</a:t>
            </a:r>
          </a:p>
        </p:txBody>
      </p:sp>
      <p:sp>
        <p:nvSpPr>
          <p:cNvPr id="27" name="矢印: 右 26">
            <a:extLst>
              <a:ext uri="{FF2B5EF4-FFF2-40B4-BE49-F238E27FC236}">
                <a16:creationId xmlns:a16="http://schemas.microsoft.com/office/drawing/2014/main" id="{50AA622E-467C-47EE-B65A-88B3E10DC94F}"/>
              </a:ext>
            </a:extLst>
          </p:cNvPr>
          <p:cNvSpPr/>
          <p:nvPr/>
        </p:nvSpPr>
        <p:spPr>
          <a:xfrm>
            <a:off x="5182106" y="4756849"/>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C64F6F78-9074-458E-AF18-BFEF9A0E8626}"/>
              </a:ext>
            </a:extLst>
          </p:cNvPr>
          <p:cNvSpPr txBox="1"/>
          <p:nvPr/>
        </p:nvSpPr>
        <p:spPr>
          <a:xfrm>
            <a:off x="63143" y="1775237"/>
            <a:ext cx="4418979" cy="1421928"/>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they can go </a:t>
            </a:r>
            <a:r>
              <a:rPr lang="en-US" altLang="ja-JP" sz="3600" dirty="0">
                <a:solidFill>
                  <a:srgbClr val="FF0000"/>
                </a:solidFill>
                <a:latin typeface="MS UI Gothic" panose="020B0600070205080204" pitchFamily="50" charset="-128"/>
                <a:ea typeface="MS UI Gothic" panose="020B0600070205080204" pitchFamily="50" charset="-128"/>
              </a:rPr>
              <a:t>further</a:t>
            </a:r>
          </a:p>
          <a:p>
            <a:pPr marL="571500" indent="-571500">
              <a:lnSpc>
                <a:spcPct val="80000"/>
              </a:lnSpc>
              <a:buFont typeface="Wingdings" panose="05000000000000000000" pitchFamily="2" charset="2"/>
              <a:buChar char="à"/>
            </a:pP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ahead, future,</a:t>
            </a:r>
          </a:p>
          <a:p>
            <a:pPr>
              <a:lnSpc>
                <a:spcPct val="80000"/>
              </a:lnSpc>
            </a:pP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precedence</a:t>
            </a:r>
            <a:endParaRPr lang="en-US" altLang="ja-JP" sz="3600" dirty="0">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400619468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2605</TotalTime>
  <Words>265</Words>
  <Application>Microsoft Office PowerPoint</Application>
  <PresentationFormat>画面に合わせる (4:3)</PresentationFormat>
  <Paragraphs>21</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MS UI Gothic</vt:lpstr>
      <vt:lpstr>Arial</vt:lpstr>
      <vt:lpstr>Calibri</vt:lpstr>
      <vt:lpstr>Calibri Light</vt:lpstr>
      <vt:lpstr>Wingdings</vt:lpstr>
      <vt:lpstr>Office テーマ</vt:lpstr>
      <vt:lpstr>Free Kanji Material  無料漢字教材 kanji0038-0040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73</cp:revision>
  <dcterms:created xsi:type="dcterms:W3CDTF">2022-02-04T14:29:48Z</dcterms:created>
  <dcterms:modified xsi:type="dcterms:W3CDTF">2022-02-23T16:09:55Z</dcterms:modified>
</cp:coreProperties>
</file>