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542" r:id="rId2"/>
    <p:sldId id="543" r:id="rId3"/>
    <p:sldId id="541" r:id="rId4"/>
    <p:sldId id="556" r:id="rId5"/>
    <p:sldId id="388" r:id="rId6"/>
    <p:sldId id="389" r:id="rId7"/>
    <p:sldId id="390" r:id="rId8"/>
    <p:sldId id="391" r:id="rId9"/>
    <p:sldId id="554" r:id="rId10"/>
    <p:sldId id="392" r:id="rId11"/>
    <p:sldId id="299" r:id="rId12"/>
    <p:sldId id="393" r:id="rId13"/>
    <p:sldId id="555" r:id="rId14"/>
    <p:sldId id="39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Chinese_hairpin" TargetMode="External"/><Relationship Id="rId3" Type="http://schemas.openxmlformats.org/officeDocument/2006/relationships/image" Target="../media/image41.gif"/><Relationship Id="rId7" Type="http://schemas.openxmlformats.org/officeDocument/2006/relationships/image" Target="../media/image30.jp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gif"/><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0.gif"/><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Chinese_hairpin" TargetMode="External"/><Relationship Id="rId3" Type="http://schemas.openxmlformats.org/officeDocument/2006/relationships/image" Target="../media/image27.gif"/><Relationship Id="rId7" Type="http://schemas.openxmlformats.org/officeDocument/2006/relationships/image" Target="../media/image30.jp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en.wikipedia.org/wiki/Chinese_hairpin" TargetMode="Externa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0.jpg"/><Relationship Id="rId2" Type="http://schemas.openxmlformats.org/officeDocument/2006/relationships/image" Target="../media/image31.gif"/><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8.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kanji0127-0134</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5F0619E-8982-4550-B393-26EED5FC9A1B}"/>
              </a:ext>
            </a:extLst>
          </p:cNvPr>
          <p:cNvPicPr>
            <a:picLocks noChangeAspect="1"/>
          </p:cNvPicPr>
          <p:nvPr/>
        </p:nvPicPr>
        <p:blipFill>
          <a:blip r:embed="rId2"/>
          <a:stretch>
            <a:fillRect/>
          </a:stretch>
        </p:blipFill>
        <p:spPr>
          <a:xfrm>
            <a:off x="0" y="10229"/>
            <a:ext cx="9144000" cy="470458"/>
          </a:xfrm>
          <a:prstGeom prst="rect">
            <a:avLst/>
          </a:prstGeom>
        </p:spPr>
      </p:pic>
      <p:pic>
        <p:nvPicPr>
          <p:cNvPr id="4" name="図 3" descr="ロゴ, アイコン&#10;&#10;自動的に生成された説明">
            <a:extLst>
              <a:ext uri="{FF2B5EF4-FFF2-40B4-BE49-F238E27FC236}">
                <a16:creationId xmlns:a16="http://schemas.microsoft.com/office/drawing/2014/main" id="{34977CB4-2D6A-4B95-8125-9FC49247D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753" y="4152499"/>
            <a:ext cx="2589418" cy="2589418"/>
          </a:xfrm>
          <a:prstGeom prst="rect">
            <a:avLst/>
          </a:prstGeom>
        </p:spPr>
      </p:pic>
      <p:pic>
        <p:nvPicPr>
          <p:cNvPr id="5" name="図 4">
            <a:extLst>
              <a:ext uri="{FF2B5EF4-FFF2-40B4-BE49-F238E27FC236}">
                <a16:creationId xmlns:a16="http://schemas.microsoft.com/office/drawing/2014/main" id="{EB5A23F4-4202-464B-B0B4-AA74B8436D65}"/>
              </a:ext>
            </a:extLst>
          </p:cNvPr>
          <p:cNvPicPr>
            <a:picLocks noChangeAspect="1"/>
          </p:cNvPicPr>
          <p:nvPr/>
        </p:nvPicPr>
        <p:blipFill>
          <a:blip r:embed="rId4"/>
          <a:stretch>
            <a:fillRect/>
          </a:stretch>
        </p:blipFill>
        <p:spPr>
          <a:xfrm>
            <a:off x="0" y="473280"/>
            <a:ext cx="9144000" cy="470458"/>
          </a:xfrm>
          <a:prstGeom prst="rect">
            <a:avLst/>
          </a:prstGeom>
        </p:spPr>
      </p:pic>
      <p:pic>
        <p:nvPicPr>
          <p:cNvPr id="6" name="図 5">
            <a:extLst>
              <a:ext uri="{FF2B5EF4-FFF2-40B4-BE49-F238E27FC236}">
                <a16:creationId xmlns:a16="http://schemas.microsoft.com/office/drawing/2014/main" id="{AAB26A8A-518A-4B57-B179-68D684FEB2A8}"/>
              </a:ext>
            </a:extLst>
          </p:cNvPr>
          <p:cNvPicPr>
            <a:picLocks noChangeAspect="1"/>
          </p:cNvPicPr>
          <p:nvPr/>
        </p:nvPicPr>
        <p:blipFill>
          <a:blip r:embed="rId5"/>
          <a:stretch>
            <a:fillRect/>
          </a:stretch>
        </p:blipFill>
        <p:spPr>
          <a:xfrm>
            <a:off x="312059" y="2877454"/>
            <a:ext cx="1346200" cy="1713346"/>
          </a:xfrm>
          <a:prstGeom prst="rect">
            <a:avLst/>
          </a:prstGeom>
        </p:spPr>
      </p:pic>
      <p:pic>
        <p:nvPicPr>
          <p:cNvPr id="9" name="図 8">
            <a:extLst>
              <a:ext uri="{FF2B5EF4-FFF2-40B4-BE49-F238E27FC236}">
                <a16:creationId xmlns:a16="http://schemas.microsoft.com/office/drawing/2014/main" id="{61862DF6-5F22-4B0C-98DD-6A16FF5868CC}"/>
              </a:ext>
            </a:extLst>
          </p:cNvPr>
          <p:cNvPicPr>
            <a:picLocks noChangeAspect="1"/>
          </p:cNvPicPr>
          <p:nvPr/>
        </p:nvPicPr>
        <p:blipFill>
          <a:blip r:embed="rId6"/>
          <a:stretch>
            <a:fillRect/>
          </a:stretch>
        </p:blipFill>
        <p:spPr>
          <a:xfrm>
            <a:off x="1670683" y="2808358"/>
            <a:ext cx="1631117" cy="1851538"/>
          </a:xfrm>
          <a:prstGeom prst="rect">
            <a:avLst/>
          </a:prstGeom>
        </p:spPr>
      </p:pic>
      <p:sp>
        <p:nvSpPr>
          <p:cNvPr id="10" name="テキスト ボックス 9">
            <a:extLst>
              <a:ext uri="{FF2B5EF4-FFF2-40B4-BE49-F238E27FC236}">
                <a16:creationId xmlns:a16="http://schemas.microsoft.com/office/drawing/2014/main" id="{BC552CA3-FBE9-46F8-9A02-E6171BBAD6D1}"/>
              </a:ext>
            </a:extLst>
          </p:cNvPr>
          <p:cNvSpPr txBox="1"/>
          <p:nvPr/>
        </p:nvSpPr>
        <p:spPr>
          <a:xfrm>
            <a:off x="419640" y="4590800"/>
            <a:ext cx="2669813" cy="1200329"/>
          </a:xfrm>
          <a:prstGeom prst="rect">
            <a:avLst/>
          </a:prstGeom>
          <a:noFill/>
        </p:spPr>
        <p:txBody>
          <a:bodyPr wrap="square" rtlCol="0">
            <a:spAutoFit/>
          </a:bodyPr>
          <a:lstStyle/>
          <a:p>
            <a:r>
              <a:rPr kumimoji="1" lang="en-US" altLang="ja-JP" sz="3600" dirty="0">
                <a:solidFill>
                  <a:srgbClr val="FF0000"/>
                </a:solidFill>
                <a:latin typeface="MS UI Gothic" panose="020B0600070205080204" pitchFamily="50" charset="-128"/>
                <a:ea typeface="MS UI Gothic" panose="020B0600070205080204" pitchFamily="50" charset="-128"/>
              </a:rPr>
              <a:t>big</a:t>
            </a:r>
            <a:r>
              <a:rPr kumimoji="1" lang="en-US" altLang="ja-JP" sz="3600" dirty="0">
                <a:latin typeface="MS UI Gothic" panose="020B0600070205080204" pitchFamily="50" charset="-128"/>
                <a:ea typeface="MS UI Gothic" panose="020B0600070205080204" pitchFamily="50" charset="-128"/>
              </a:rPr>
              <a:t> gesture</a:t>
            </a:r>
          </a:p>
          <a:p>
            <a:pPr marL="571500" indent="-571500">
              <a:buFont typeface="Wingdings" panose="05000000000000000000" pitchFamily="2" charset="2"/>
              <a:buChar char="à"/>
            </a:pPr>
            <a:r>
              <a:rPr kumimoji="1"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big, large</a:t>
            </a:r>
          </a:p>
        </p:txBody>
      </p:sp>
      <p:sp>
        <p:nvSpPr>
          <p:cNvPr id="11" name="テキスト ボックス 10">
            <a:extLst>
              <a:ext uri="{FF2B5EF4-FFF2-40B4-BE49-F238E27FC236}">
                <a16:creationId xmlns:a16="http://schemas.microsoft.com/office/drawing/2014/main" id="{6466D174-48F6-4259-8476-AD49342F0626}"/>
              </a:ext>
            </a:extLst>
          </p:cNvPr>
          <p:cNvSpPr txBox="1"/>
          <p:nvPr/>
        </p:nvSpPr>
        <p:spPr>
          <a:xfrm>
            <a:off x="134259" y="5679797"/>
            <a:ext cx="6213494" cy="1077218"/>
          </a:xfrm>
          <a:prstGeom prst="rect">
            <a:avLst/>
          </a:prstGeom>
          <a:noFill/>
        </p:spPr>
        <p:txBody>
          <a:bodyPr wrap="square" rtlCol="0">
            <a:spAutoFit/>
          </a:bodyPr>
          <a:lstStyle/>
          <a:p>
            <a:r>
              <a:rPr kumimoji="1" lang="ja-JP" altLang="en-US" sz="3200" dirty="0">
                <a:latin typeface="MS UI Gothic" panose="020B0600070205080204" pitchFamily="50" charset="-128"/>
                <a:ea typeface="MS UI Gothic" panose="020B0600070205080204" pitchFamily="50" charset="-128"/>
              </a:rPr>
              <a:t>大人（たいじん）： </a:t>
            </a:r>
            <a:r>
              <a:rPr kumimoji="1" lang="en-US" altLang="ja-JP" sz="3200" dirty="0">
                <a:latin typeface="MS UI Gothic" panose="020B0600070205080204" pitchFamily="50" charset="-128"/>
                <a:ea typeface="MS UI Gothic" panose="020B0600070205080204" pitchFamily="50" charset="-128"/>
              </a:rPr>
              <a:t>a honorific title for the family/clan/community head</a:t>
            </a:r>
            <a:endParaRPr kumimoji="1" lang="en-US" altLang="ja-JP" sz="3200" dirty="0">
              <a:latin typeface="MS UI Gothic" panose="020B0600070205080204" pitchFamily="50" charset="-128"/>
              <a:ea typeface="MS UI Gothic" panose="020B0600070205080204" pitchFamily="50" charset="-128"/>
              <a:sym typeface="Wingdings" panose="05000000000000000000" pitchFamily="2" charset="2"/>
            </a:endParaRPr>
          </a:p>
        </p:txBody>
      </p:sp>
      <p:pic>
        <p:nvPicPr>
          <p:cNvPr id="12" name="図 11" descr="木の枝&#10;&#10;中程度の精度で自動的に生成された説明">
            <a:extLst>
              <a:ext uri="{FF2B5EF4-FFF2-40B4-BE49-F238E27FC236}">
                <a16:creationId xmlns:a16="http://schemas.microsoft.com/office/drawing/2014/main" id="{F9ECC810-441F-44BA-9D88-482DA915CA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515" y="1716941"/>
            <a:ext cx="2564882" cy="1712059"/>
          </a:xfrm>
          <a:prstGeom prst="rect">
            <a:avLst/>
          </a:prstGeom>
        </p:spPr>
      </p:pic>
      <p:sp>
        <p:nvSpPr>
          <p:cNvPr id="13" name="テキスト ボックス 12">
            <a:extLst>
              <a:ext uri="{FF2B5EF4-FFF2-40B4-BE49-F238E27FC236}">
                <a16:creationId xmlns:a16="http://schemas.microsoft.com/office/drawing/2014/main" id="{14D97B34-1202-49C1-8E5F-E5E3E7AF58D6}"/>
              </a:ext>
            </a:extLst>
          </p:cNvPr>
          <p:cNvSpPr txBox="1"/>
          <p:nvPr/>
        </p:nvSpPr>
        <p:spPr>
          <a:xfrm>
            <a:off x="4881716" y="1196949"/>
            <a:ext cx="4055455" cy="461665"/>
          </a:xfrm>
          <a:prstGeom prst="rect">
            <a:avLst/>
          </a:prstGeom>
          <a:noFill/>
        </p:spPr>
        <p:txBody>
          <a:bodyPr wrap="square">
            <a:spAutoFit/>
          </a:bodyPr>
          <a:lstStyle/>
          <a:p>
            <a:r>
              <a:rPr lang="ja-JP" altLang="en-US" sz="1200" dirty="0"/>
              <a:t>https://en.wikipedia.org/wiki/File:凤首金顶银簪03564.jpg </a:t>
            </a:r>
            <a:endParaRPr lang="en-US" altLang="ja-JP" sz="1200" dirty="0"/>
          </a:p>
          <a:p>
            <a:r>
              <a:rPr lang="ja-JP" altLang="en-US" sz="1200" dirty="0"/>
              <a:t>Augusthaiho</a:t>
            </a:r>
            <a:r>
              <a:rPr lang="en-US" altLang="ja-JP" sz="1200" dirty="0"/>
              <a:t>, CC, BY-SA 4.0</a:t>
            </a:r>
            <a:endParaRPr lang="ja-JP" altLang="en-US" sz="1200" dirty="0"/>
          </a:p>
        </p:txBody>
      </p:sp>
      <p:sp>
        <p:nvSpPr>
          <p:cNvPr id="14" name="テキスト ボックス 13">
            <a:extLst>
              <a:ext uri="{FF2B5EF4-FFF2-40B4-BE49-F238E27FC236}">
                <a16:creationId xmlns:a16="http://schemas.microsoft.com/office/drawing/2014/main" id="{FC7E487D-0853-4070-A603-91DFE97958FE}"/>
              </a:ext>
            </a:extLst>
          </p:cNvPr>
          <p:cNvSpPr txBox="1"/>
          <p:nvPr/>
        </p:nvSpPr>
        <p:spPr>
          <a:xfrm>
            <a:off x="2788176" y="914148"/>
            <a:ext cx="4712108" cy="369332"/>
          </a:xfrm>
          <a:prstGeom prst="rect">
            <a:avLst/>
          </a:prstGeom>
          <a:noFill/>
        </p:spPr>
        <p:txBody>
          <a:bodyPr wrap="square">
            <a:spAutoFit/>
          </a:bodyPr>
          <a:lstStyle/>
          <a:p>
            <a:r>
              <a:rPr lang="ja-JP" altLang="en-US" dirty="0">
                <a:hlinkClick r:id="rId8"/>
              </a:rPr>
              <a:t>https://en.wikipedia.org/wiki/Chinese_hairpin</a:t>
            </a:r>
            <a:endParaRPr lang="ja-JP" altLang="en-US" dirty="0"/>
          </a:p>
        </p:txBody>
      </p:sp>
      <p:pic>
        <p:nvPicPr>
          <p:cNvPr id="16" name="図 15">
            <a:extLst>
              <a:ext uri="{FF2B5EF4-FFF2-40B4-BE49-F238E27FC236}">
                <a16:creationId xmlns:a16="http://schemas.microsoft.com/office/drawing/2014/main" id="{368F10DC-4714-49B3-B803-C8ABDD244CCE}"/>
              </a:ext>
            </a:extLst>
          </p:cNvPr>
          <p:cNvPicPr>
            <a:picLocks noChangeAspect="1"/>
          </p:cNvPicPr>
          <p:nvPr/>
        </p:nvPicPr>
        <p:blipFill>
          <a:blip r:embed="rId9"/>
          <a:stretch>
            <a:fillRect/>
          </a:stretch>
        </p:blipFill>
        <p:spPr>
          <a:xfrm>
            <a:off x="4170132" y="2277048"/>
            <a:ext cx="1900562" cy="1923278"/>
          </a:xfrm>
          <a:prstGeom prst="rect">
            <a:avLst/>
          </a:prstGeom>
        </p:spPr>
      </p:pic>
      <p:sp>
        <p:nvSpPr>
          <p:cNvPr id="17" name="矢印: 右 16">
            <a:extLst>
              <a:ext uri="{FF2B5EF4-FFF2-40B4-BE49-F238E27FC236}">
                <a16:creationId xmlns:a16="http://schemas.microsoft.com/office/drawing/2014/main" id="{BEB02C8C-65BE-4DD3-AADA-5EC30AD1B64B}"/>
              </a:ext>
            </a:extLst>
          </p:cNvPr>
          <p:cNvSpPr/>
          <p:nvPr/>
        </p:nvSpPr>
        <p:spPr>
          <a:xfrm rot="20217944">
            <a:off x="3392414" y="327694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四角形 17">
            <a:extLst>
              <a:ext uri="{FF2B5EF4-FFF2-40B4-BE49-F238E27FC236}">
                <a16:creationId xmlns:a16="http://schemas.microsoft.com/office/drawing/2014/main" id="{DBF58322-574B-4989-ABD9-76BCC9F004ED}"/>
              </a:ext>
            </a:extLst>
          </p:cNvPr>
          <p:cNvSpPr/>
          <p:nvPr/>
        </p:nvSpPr>
        <p:spPr>
          <a:xfrm>
            <a:off x="134259" y="1653120"/>
            <a:ext cx="4330917" cy="938592"/>
          </a:xfrm>
          <a:prstGeom prst="wedgeRectCallout">
            <a:avLst>
              <a:gd name="adj1" fmla="val 48600"/>
              <a:gd name="adj2" fmla="val 672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latin typeface="MS UI Gothic" panose="020B0600070205080204" pitchFamily="50" charset="-128"/>
                <a:ea typeface="MS UI Gothic" panose="020B0600070205080204" pitchFamily="50" charset="-128"/>
              </a:rPr>
              <a:t>a hairpin that indicates its wearer is married</a:t>
            </a:r>
          </a:p>
        </p:txBody>
      </p:sp>
      <p:sp>
        <p:nvSpPr>
          <p:cNvPr id="19" name="テキスト ボックス 18">
            <a:extLst>
              <a:ext uri="{FF2B5EF4-FFF2-40B4-BE49-F238E27FC236}">
                <a16:creationId xmlns:a16="http://schemas.microsoft.com/office/drawing/2014/main" id="{5C9E799D-062C-466E-BFC6-57025B185BBC}"/>
              </a:ext>
            </a:extLst>
          </p:cNvPr>
          <p:cNvSpPr txBox="1"/>
          <p:nvPr/>
        </p:nvSpPr>
        <p:spPr>
          <a:xfrm>
            <a:off x="3643571" y="4009747"/>
            <a:ext cx="3557608" cy="769441"/>
          </a:xfrm>
          <a:prstGeom prst="rect">
            <a:avLst/>
          </a:prstGeom>
          <a:noFill/>
        </p:spPr>
        <p:txBody>
          <a:bodyPr wrap="square" rtlCol="0">
            <a:spAutoFit/>
          </a:bodyPr>
          <a:lstStyle/>
          <a:p>
            <a:r>
              <a:rPr kumimoji="1" lang="en-US" altLang="ja-JP" sz="4400" b="1" dirty="0">
                <a:solidFill>
                  <a:srgbClr val="FF0000"/>
                </a:solidFill>
                <a:latin typeface="MS UI Gothic" panose="020B0600070205080204" pitchFamily="50" charset="-128"/>
                <a:ea typeface="MS UI Gothic" panose="020B0600070205080204" pitchFamily="50" charset="-128"/>
              </a:rPr>
              <a:t>husband, man</a:t>
            </a:r>
            <a:endParaRPr kumimoji="1"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spTree>
    <p:extLst>
      <p:ext uri="{BB962C8B-B14F-4D97-AF65-F5344CB8AC3E}">
        <p14:creationId xmlns:p14="http://schemas.microsoft.com/office/powerpoint/2010/main" val="74358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5258F80-7DFF-44BF-A3EE-90254A38A473}"/>
              </a:ext>
            </a:extLst>
          </p:cNvPr>
          <p:cNvPicPr>
            <a:picLocks noChangeAspect="1"/>
          </p:cNvPicPr>
          <p:nvPr/>
        </p:nvPicPr>
        <p:blipFill>
          <a:blip r:embed="rId2"/>
          <a:stretch>
            <a:fillRect/>
          </a:stretch>
        </p:blipFill>
        <p:spPr>
          <a:xfrm>
            <a:off x="0" y="52367"/>
            <a:ext cx="9144000" cy="470458"/>
          </a:xfrm>
          <a:prstGeom prst="rect">
            <a:avLst/>
          </a:prstGeom>
        </p:spPr>
      </p:pic>
      <p:pic>
        <p:nvPicPr>
          <p:cNvPr id="4" name="図 3" descr="ロゴ&#10;&#10;自動的に生成された説明">
            <a:extLst>
              <a:ext uri="{FF2B5EF4-FFF2-40B4-BE49-F238E27FC236}">
                <a16:creationId xmlns:a16="http://schemas.microsoft.com/office/drawing/2014/main" id="{DC4F3142-9277-4534-89B2-5E6E37B1E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240" y="3591560"/>
            <a:ext cx="2966720" cy="2966720"/>
          </a:xfrm>
          <a:prstGeom prst="rect">
            <a:avLst/>
          </a:prstGeom>
        </p:spPr>
      </p:pic>
      <p:pic>
        <p:nvPicPr>
          <p:cNvPr id="6" name="図 5">
            <a:extLst>
              <a:ext uri="{FF2B5EF4-FFF2-40B4-BE49-F238E27FC236}">
                <a16:creationId xmlns:a16="http://schemas.microsoft.com/office/drawing/2014/main" id="{15449567-883E-4DD2-8519-1A43BA119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60" y="898952"/>
            <a:ext cx="2346960" cy="2346960"/>
          </a:xfrm>
          <a:prstGeom prst="rect">
            <a:avLst/>
          </a:prstGeom>
        </p:spPr>
      </p:pic>
      <p:pic>
        <p:nvPicPr>
          <p:cNvPr id="22" name="図 21">
            <a:extLst>
              <a:ext uri="{FF2B5EF4-FFF2-40B4-BE49-F238E27FC236}">
                <a16:creationId xmlns:a16="http://schemas.microsoft.com/office/drawing/2014/main" id="{33759107-2B7B-4ADD-A875-8958684BDE3B}"/>
              </a:ext>
            </a:extLst>
          </p:cNvPr>
          <p:cNvPicPr>
            <a:picLocks noChangeAspect="1"/>
          </p:cNvPicPr>
          <p:nvPr/>
        </p:nvPicPr>
        <p:blipFill>
          <a:blip r:embed="rId5"/>
          <a:stretch>
            <a:fillRect/>
          </a:stretch>
        </p:blipFill>
        <p:spPr>
          <a:xfrm>
            <a:off x="3275063" y="2157799"/>
            <a:ext cx="1709891" cy="2176225"/>
          </a:xfrm>
          <a:prstGeom prst="rect">
            <a:avLst/>
          </a:prstGeom>
        </p:spPr>
      </p:pic>
      <p:sp>
        <p:nvSpPr>
          <p:cNvPr id="23" name="テキスト ボックス 22">
            <a:extLst>
              <a:ext uri="{FF2B5EF4-FFF2-40B4-BE49-F238E27FC236}">
                <a16:creationId xmlns:a16="http://schemas.microsoft.com/office/drawing/2014/main" id="{C6DA916C-8A04-4EF1-B38C-4D6D7AB8DADD}"/>
              </a:ext>
            </a:extLst>
          </p:cNvPr>
          <p:cNvSpPr txBox="1"/>
          <p:nvPr/>
        </p:nvSpPr>
        <p:spPr>
          <a:xfrm>
            <a:off x="4984954" y="1349306"/>
            <a:ext cx="3465872" cy="1446550"/>
          </a:xfrm>
          <a:prstGeom prst="rect">
            <a:avLst/>
          </a:prstGeom>
          <a:noFill/>
        </p:spPr>
        <p:txBody>
          <a:bodyPr wrap="square" rtlCol="0">
            <a:spAutoFit/>
          </a:bodyPr>
          <a:lstStyle/>
          <a:p>
            <a:r>
              <a:rPr kumimoji="1" lang="en-US" altLang="ja-JP" sz="4400" dirty="0">
                <a:solidFill>
                  <a:srgbClr val="FF0000"/>
                </a:solidFill>
                <a:latin typeface="MS UI Gothic" panose="020B0600070205080204" pitchFamily="50" charset="-128"/>
                <a:ea typeface="MS UI Gothic" panose="020B0600070205080204" pitchFamily="50" charset="-128"/>
              </a:rPr>
              <a:t>big</a:t>
            </a:r>
            <a:r>
              <a:rPr kumimoji="1" lang="en-US" altLang="ja-JP" sz="4400" dirty="0">
                <a:latin typeface="MS UI Gothic" panose="020B0600070205080204" pitchFamily="50" charset="-128"/>
                <a:ea typeface="MS UI Gothic" panose="020B0600070205080204" pitchFamily="50" charset="-128"/>
              </a:rPr>
              <a:t> gesture</a:t>
            </a:r>
          </a:p>
          <a:p>
            <a:r>
              <a:rPr kumimoji="1"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big, large</a:t>
            </a:r>
            <a:endParaRPr kumimoji="1" lang="ja-JP" altLang="en-US" sz="4400" dirty="0">
              <a:solidFill>
                <a:srgbClr val="FF0000"/>
              </a:solidFill>
              <a:latin typeface="MS UI Gothic" panose="020B0600070205080204" pitchFamily="50" charset="-128"/>
              <a:ea typeface="MS UI Gothic" panose="020B0600070205080204" pitchFamily="50" charset="-128"/>
            </a:endParaRPr>
          </a:p>
        </p:txBody>
      </p:sp>
      <p:sp>
        <p:nvSpPr>
          <p:cNvPr id="24" name="矢印: 右 23">
            <a:extLst>
              <a:ext uri="{FF2B5EF4-FFF2-40B4-BE49-F238E27FC236}">
                <a16:creationId xmlns:a16="http://schemas.microsoft.com/office/drawing/2014/main" id="{89715567-D1AB-4F94-AE12-3C38BA10DA3A}"/>
              </a:ext>
            </a:extLst>
          </p:cNvPr>
          <p:cNvSpPr/>
          <p:nvPr/>
        </p:nvSpPr>
        <p:spPr>
          <a:xfrm rot="2292789">
            <a:off x="2551950" y="2287866"/>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19089956-8299-4EB9-9C1B-BE5A886097B1}"/>
              </a:ext>
            </a:extLst>
          </p:cNvPr>
          <p:cNvSpPr/>
          <p:nvPr/>
        </p:nvSpPr>
        <p:spPr>
          <a:xfrm rot="2292789">
            <a:off x="5226929" y="4140505"/>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242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A7AC21A-81F3-49EE-B607-65EB7A8DE0FC}"/>
              </a:ext>
            </a:extLst>
          </p:cNvPr>
          <p:cNvPicPr>
            <a:picLocks noChangeAspect="1"/>
          </p:cNvPicPr>
          <p:nvPr/>
        </p:nvPicPr>
        <p:blipFill>
          <a:blip r:embed="rId2"/>
          <a:stretch>
            <a:fillRect/>
          </a:stretch>
        </p:blipFill>
        <p:spPr>
          <a:xfrm>
            <a:off x="0" y="14739"/>
            <a:ext cx="9144000" cy="461905"/>
          </a:xfrm>
          <a:prstGeom prst="rect">
            <a:avLst/>
          </a:prstGeom>
        </p:spPr>
      </p:pic>
      <p:pic>
        <p:nvPicPr>
          <p:cNvPr id="4" name="図 3" descr="ロゴ, アイコン&#10;&#10;自動的に生成された説明">
            <a:extLst>
              <a:ext uri="{FF2B5EF4-FFF2-40B4-BE49-F238E27FC236}">
                <a16:creationId xmlns:a16="http://schemas.microsoft.com/office/drawing/2014/main" id="{4BED3248-DF18-493F-A544-F4DB2461A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454" y="4411501"/>
            <a:ext cx="2349708" cy="2349708"/>
          </a:xfrm>
          <a:prstGeom prst="rect">
            <a:avLst/>
          </a:prstGeom>
        </p:spPr>
      </p:pic>
      <p:pic>
        <p:nvPicPr>
          <p:cNvPr id="5" name="図 4">
            <a:extLst>
              <a:ext uri="{FF2B5EF4-FFF2-40B4-BE49-F238E27FC236}">
                <a16:creationId xmlns:a16="http://schemas.microsoft.com/office/drawing/2014/main" id="{3EA9F3A6-1D37-46E1-A900-B4CACFB2F752}"/>
              </a:ext>
            </a:extLst>
          </p:cNvPr>
          <p:cNvPicPr>
            <a:picLocks noChangeAspect="1"/>
          </p:cNvPicPr>
          <p:nvPr/>
        </p:nvPicPr>
        <p:blipFill>
          <a:blip r:embed="rId4"/>
          <a:stretch>
            <a:fillRect/>
          </a:stretch>
        </p:blipFill>
        <p:spPr>
          <a:xfrm>
            <a:off x="0" y="476644"/>
            <a:ext cx="9144000" cy="470458"/>
          </a:xfrm>
          <a:prstGeom prst="rect">
            <a:avLst/>
          </a:prstGeom>
        </p:spPr>
      </p:pic>
      <p:pic>
        <p:nvPicPr>
          <p:cNvPr id="6" name="図 5">
            <a:extLst>
              <a:ext uri="{FF2B5EF4-FFF2-40B4-BE49-F238E27FC236}">
                <a16:creationId xmlns:a16="http://schemas.microsoft.com/office/drawing/2014/main" id="{0235FBBB-4275-4E04-8A53-7D2CB5ADBA72}"/>
              </a:ext>
            </a:extLst>
          </p:cNvPr>
          <p:cNvPicPr>
            <a:picLocks noChangeAspect="1"/>
          </p:cNvPicPr>
          <p:nvPr/>
        </p:nvPicPr>
        <p:blipFill>
          <a:blip r:embed="rId5"/>
          <a:stretch>
            <a:fillRect/>
          </a:stretch>
        </p:blipFill>
        <p:spPr>
          <a:xfrm>
            <a:off x="7163061" y="1366807"/>
            <a:ext cx="1468597" cy="1473880"/>
          </a:xfrm>
          <a:prstGeom prst="rect">
            <a:avLst/>
          </a:prstGeom>
        </p:spPr>
      </p:pic>
      <p:sp>
        <p:nvSpPr>
          <p:cNvPr id="7" name="テキスト ボックス 6">
            <a:extLst>
              <a:ext uri="{FF2B5EF4-FFF2-40B4-BE49-F238E27FC236}">
                <a16:creationId xmlns:a16="http://schemas.microsoft.com/office/drawing/2014/main" id="{51E8DB95-07AD-4C88-BF1A-55661C446C73}"/>
              </a:ext>
            </a:extLst>
          </p:cNvPr>
          <p:cNvSpPr txBox="1"/>
          <p:nvPr/>
        </p:nvSpPr>
        <p:spPr>
          <a:xfrm>
            <a:off x="5846302" y="1837049"/>
            <a:ext cx="1554303" cy="769441"/>
          </a:xfrm>
          <a:prstGeom prst="rect">
            <a:avLst/>
          </a:prstGeom>
          <a:noFill/>
        </p:spPr>
        <p:txBody>
          <a:bodyPr wrap="square" rtlCol="0">
            <a:spAutoFit/>
          </a:bodyPr>
          <a:lstStyle/>
          <a:p>
            <a:pPr algn="ctr"/>
            <a:r>
              <a:rPr kumimoji="1" lang="en-US" altLang="ja-JP" sz="4400" b="1" dirty="0">
                <a:latin typeface="MS UI Gothic" panose="020B0600070205080204" pitchFamily="50" charset="-128"/>
                <a:ea typeface="MS UI Gothic" panose="020B0600070205080204" pitchFamily="50" charset="-128"/>
              </a:rPr>
              <a:t>rice</a:t>
            </a:r>
            <a:endParaRPr kumimoji="1" lang="en-US" altLang="ja-JP" sz="4400" b="1" dirty="0">
              <a:latin typeface="MS UI Gothic" panose="020B0600070205080204" pitchFamily="50" charset="-128"/>
              <a:ea typeface="MS UI Gothic" panose="020B0600070205080204" pitchFamily="50" charset="-128"/>
              <a:sym typeface="Wingdings" panose="05000000000000000000" pitchFamily="2" charset="2"/>
            </a:endParaRPr>
          </a:p>
        </p:txBody>
      </p:sp>
      <p:pic>
        <p:nvPicPr>
          <p:cNvPr id="9" name="図 8">
            <a:extLst>
              <a:ext uri="{FF2B5EF4-FFF2-40B4-BE49-F238E27FC236}">
                <a16:creationId xmlns:a16="http://schemas.microsoft.com/office/drawing/2014/main" id="{D6BC93EC-0C38-4310-9D8E-4664CC108B2A}"/>
              </a:ext>
            </a:extLst>
          </p:cNvPr>
          <p:cNvPicPr>
            <a:picLocks noChangeAspect="1"/>
          </p:cNvPicPr>
          <p:nvPr/>
        </p:nvPicPr>
        <p:blipFill>
          <a:blip r:embed="rId6"/>
          <a:stretch>
            <a:fillRect/>
          </a:stretch>
        </p:blipFill>
        <p:spPr>
          <a:xfrm>
            <a:off x="2192079" y="1456309"/>
            <a:ext cx="1697749" cy="1389970"/>
          </a:xfrm>
          <a:prstGeom prst="rect">
            <a:avLst/>
          </a:prstGeom>
        </p:spPr>
      </p:pic>
      <p:pic>
        <p:nvPicPr>
          <p:cNvPr id="18434" name="Picture 2" descr="かまどのイラスト">
            <a:extLst>
              <a:ext uri="{FF2B5EF4-FFF2-40B4-BE49-F238E27FC236}">
                <a16:creationId xmlns:a16="http://schemas.microsoft.com/office/drawing/2014/main" id="{730C3B3D-B6EB-4F8C-B681-FA019636C4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61" y="900750"/>
            <a:ext cx="2299482" cy="243331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A2AFA263-24C0-496D-9690-78021EBA5EAA}"/>
              </a:ext>
            </a:extLst>
          </p:cNvPr>
          <p:cNvSpPr txBox="1"/>
          <p:nvPr/>
        </p:nvSpPr>
        <p:spPr>
          <a:xfrm>
            <a:off x="129559" y="3238323"/>
            <a:ext cx="2627031" cy="486287"/>
          </a:xfrm>
          <a:prstGeom prst="rect">
            <a:avLst/>
          </a:prstGeom>
          <a:noFill/>
        </p:spPr>
        <p:txBody>
          <a:bodyPr wrap="square">
            <a:spAutoFit/>
          </a:bodyPr>
          <a:lstStyle/>
          <a:p>
            <a:pPr algn="ctr">
              <a:lnSpc>
                <a:spcPct val="80000"/>
              </a:lnSpc>
            </a:pPr>
            <a:r>
              <a:rPr lang="en-US" altLang="ja-JP" sz="3200" b="1" dirty="0">
                <a:latin typeface="MS UI Gothic" panose="020B0600070205080204" pitchFamily="50" charset="-128"/>
                <a:ea typeface="MS UI Gothic" panose="020B0600070205080204" pitchFamily="50" charset="-128"/>
              </a:rPr>
              <a:t>cooking stove</a:t>
            </a:r>
          </a:p>
        </p:txBody>
      </p:sp>
      <p:pic>
        <p:nvPicPr>
          <p:cNvPr id="12" name="図 11" descr="Cgで描かれたアニメ&#10;&#10;低い精度で自動的に生成された説明">
            <a:extLst>
              <a:ext uri="{FF2B5EF4-FFF2-40B4-BE49-F238E27FC236}">
                <a16:creationId xmlns:a16="http://schemas.microsoft.com/office/drawing/2014/main" id="{436CAFBD-6C79-44E6-8124-D0E08BDA61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729" y="5173196"/>
            <a:ext cx="1290112" cy="1588013"/>
          </a:xfrm>
          <a:prstGeom prst="rect">
            <a:avLst/>
          </a:prstGeom>
        </p:spPr>
      </p:pic>
      <p:pic>
        <p:nvPicPr>
          <p:cNvPr id="13" name="図 12">
            <a:extLst>
              <a:ext uri="{FF2B5EF4-FFF2-40B4-BE49-F238E27FC236}">
                <a16:creationId xmlns:a16="http://schemas.microsoft.com/office/drawing/2014/main" id="{80A106CC-57B7-4161-9DBB-721989BAD04D}"/>
              </a:ext>
            </a:extLst>
          </p:cNvPr>
          <p:cNvPicPr>
            <a:picLocks noChangeAspect="1"/>
          </p:cNvPicPr>
          <p:nvPr/>
        </p:nvPicPr>
        <p:blipFill>
          <a:blip r:embed="rId9"/>
          <a:stretch>
            <a:fillRect/>
          </a:stretch>
        </p:blipFill>
        <p:spPr>
          <a:xfrm>
            <a:off x="2144714" y="5336046"/>
            <a:ext cx="1009650" cy="1362075"/>
          </a:xfrm>
          <a:prstGeom prst="rect">
            <a:avLst/>
          </a:prstGeom>
        </p:spPr>
      </p:pic>
      <p:sp>
        <p:nvSpPr>
          <p:cNvPr id="14" name="矢印: 右 13">
            <a:extLst>
              <a:ext uri="{FF2B5EF4-FFF2-40B4-BE49-F238E27FC236}">
                <a16:creationId xmlns:a16="http://schemas.microsoft.com/office/drawing/2014/main" id="{F86D06AE-C04E-48FD-95FF-09E4BE275E39}"/>
              </a:ext>
            </a:extLst>
          </p:cNvPr>
          <p:cNvSpPr/>
          <p:nvPr/>
        </p:nvSpPr>
        <p:spPr>
          <a:xfrm>
            <a:off x="1502860" y="573862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76816DC-62E0-466F-A191-D11E5B3E32DE}"/>
              </a:ext>
            </a:extLst>
          </p:cNvPr>
          <p:cNvSpPr txBox="1"/>
          <p:nvPr/>
        </p:nvSpPr>
        <p:spPr>
          <a:xfrm>
            <a:off x="2585450" y="5173196"/>
            <a:ext cx="2023049" cy="535531"/>
          </a:xfrm>
          <a:prstGeom prst="rect">
            <a:avLst/>
          </a:prstGeom>
          <a:noFill/>
        </p:spPr>
        <p:txBody>
          <a:bodyPr wrap="square">
            <a:spAutoFit/>
          </a:bodyPr>
          <a:lstStyle/>
          <a:p>
            <a:pPr algn="ctr">
              <a:lnSpc>
                <a:spcPct val="80000"/>
              </a:lnSpc>
            </a:pPr>
            <a:r>
              <a:rPr lang="en-US" altLang="ja-JP" sz="3600" b="1" dirty="0">
                <a:latin typeface="MS UI Gothic" panose="020B0600070205080204" pitchFamily="50" charset="-128"/>
                <a:ea typeface="MS UI Gothic" panose="020B0600070205080204" pitchFamily="50" charset="-128"/>
              </a:rPr>
              <a:t>firewood</a:t>
            </a:r>
          </a:p>
        </p:txBody>
      </p:sp>
      <p:pic>
        <p:nvPicPr>
          <p:cNvPr id="16" name="図 15">
            <a:extLst>
              <a:ext uri="{FF2B5EF4-FFF2-40B4-BE49-F238E27FC236}">
                <a16:creationId xmlns:a16="http://schemas.microsoft.com/office/drawing/2014/main" id="{0C251CA3-61EC-4A4D-9D72-C6CA3D2C80B5}"/>
              </a:ext>
            </a:extLst>
          </p:cNvPr>
          <p:cNvPicPr>
            <a:picLocks noChangeAspect="1"/>
          </p:cNvPicPr>
          <p:nvPr/>
        </p:nvPicPr>
        <p:blipFill>
          <a:blip r:embed="rId10"/>
          <a:stretch>
            <a:fillRect/>
          </a:stretch>
        </p:blipFill>
        <p:spPr>
          <a:xfrm>
            <a:off x="3758860" y="5738620"/>
            <a:ext cx="2095500" cy="895350"/>
          </a:xfrm>
          <a:prstGeom prst="rect">
            <a:avLst/>
          </a:prstGeom>
        </p:spPr>
      </p:pic>
      <p:sp>
        <p:nvSpPr>
          <p:cNvPr id="18" name="矢印: 右 17">
            <a:extLst>
              <a:ext uri="{FF2B5EF4-FFF2-40B4-BE49-F238E27FC236}">
                <a16:creationId xmlns:a16="http://schemas.microsoft.com/office/drawing/2014/main" id="{1796CF63-6F0E-4836-9C73-4A17A9853454}"/>
              </a:ext>
            </a:extLst>
          </p:cNvPr>
          <p:cNvSpPr/>
          <p:nvPr/>
        </p:nvSpPr>
        <p:spPr>
          <a:xfrm>
            <a:off x="3058083" y="572469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0D7548A4-D14E-4C6A-BAD6-262E25EAC4DB}"/>
              </a:ext>
            </a:extLst>
          </p:cNvPr>
          <p:cNvSpPr/>
          <p:nvPr/>
        </p:nvSpPr>
        <p:spPr>
          <a:xfrm rot="16200000">
            <a:off x="4420347" y="497577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BC4F13A1-7F31-4538-85EE-F9F393F53376}"/>
              </a:ext>
            </a:extLst>
          </p:cNvPr>
          <p:cNvSpPr/>
          <p:nvPr/>
        </p:nvSpPr>
        <p:spPr>
          <a:xfrm rot="3132697">
            <a:off x="2742536" y="273802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9CD3331B-0FA8-4C37-9119-0F506A2D4709}"/>
              </a:ext>
            </a:extLst>
          </p:cNvPr>
          <p:cNvSpPr/>
          <p:nvPr/>
        </p:nvSpPr>
        <p:spPr>
          <a:xfrm rot="7858431">
            <a:off x="6369315" y="264436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10">
            <a:extLst>
              <a:ext uri="{FF2B5EF4-FFF2-40B4-BE49-F238E27FC236}">
                <a16:creationId xmlns:a16="http://schemas.microsoft.com/office/drawing/2014/main" id="{CCED2A50-E091-4704-98A1-F094C84C1813}"/>
              </a:ext>
            </a:extLst>
          </p:cNvPr>
          <p:cNvSpPr txBox="1">
            <a:spLocks noChangeArrowheads="1"/>
          </p:cNvSpPr>
          <p:nvPr/>
        </p:nvSpPr>
        <p:spPr bwMode="auto">
          <a:xfrm>
            <a:off x="2925983" y="3244609"/>
            <a:ext cx="6137156"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dirty="0">
                <a:latin typeface="MS UI Gothic" panose="020B0600070205080204" pitchFamily="50" charset="-128"/>
                <a:ea typeface="MS UI Gothic" panose="020B0600070205080204" pitchFamily="50" charset="-128"/>
              </a:rPr>
              <a:t>The kitchen is located at </a:t>
            </a:r>
            <a:r>
              <a:rPr lang="en-US" altLang="ja-JP" dirty="0">
                <a:solidFill>
                  <a:srgbClr val="FF0000"/>
                </a:solidFill>
                <a:latin typeface="MS UI Gothic" panose="020B0600070205080204" pitchFamily="50" charset="-128"/>
                <a:ea typeface="MS UI Gothic" panose="020B0600070205080204" pitchFamily="50" charset="-128"/>
              </a:rPr>
              <a:t>the back of the house</a:t>
            </a:r>
            <a:r>
              <a:rPr lang="en-US" altLang="ja-JP" dirty="0">
                <a:latin typeface="MS UI Gothic" panose="020B0600070205080204" pitchFamily="50" charset="-128"/>
                <a:ea typeface="MS UI Gothic" panose="020B0600070205080204" pitchFamily="50" charset="-128"/>
              </a:rPr>
              <a:t>.</a:t>
            </a:r>
          </a:p>
          <a:p>
            <a:pPr eaLnBrk="1" hangingPunct="1">
              <a:lnSpc>
                <a:spcPct val="80000"/>
              </a:lnSpc>
              <a:spcBef>
                <a:spcPct val="0"/>
              </a:spcBef>
              <a:buFontTx/>
              <a:buNone/>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in the back, inner</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53384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31CC67-A9E3-4F59-93F3-9BF94B7FEE7C}"/>
              </a:ext>
            </a:extLst>
          </p:cNvPr>
          <p:cNvPicPr>
            <a:picLocks noChangeAspect="1"/>
          </p:cNvPicPr>
          <p:nvPr/>
        </p:nvPicPr>
        <p:blipFill>
          <a:blip r:embed="rId2"/>
          <a:stretch>
            <a:fillRect/>
          </a:stretch>
        </p:blipFill>
        <p:spPr>
          <a:xfrm>
            <a:off x="0" y="46258"/>
            <a:ext cx="9144000" cy="470458"/>
          </a:xfrm>
          <a:prstGeom prst="rect">
            <a:avLst/>
          </a:prstGeom>
        </p:spPr>
      </p:pic>
      <p:pic>
        <p:nvPicPr>
          <p:cNvPr id="4" name="図 3" descr="椅子, テーブル, 挿絵 が含まれている画像&#10;&#10;自動的に生成された説明">
            <a:extLst>
              <a:ext uri="{FF2B5EF4-FFF2-40B4-BE49-F238E27FC236}">
                <a16:creationId xmlns:a16="http://schemas.microsoft.com/office/drawing/2014/main" id="{26A448CF-1DF6-48B6-B6BF-758AAE699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261" y="1396657"/>
            <a:ext cx="3128192" cy="3128192"/>
          </a:xfrm>
          <a:prstGeom prst="rect">
            <a:avLst/>
          </a:prstGeom>
        </p:spPr>
      </p:pic>
      <p:pic>
        <p:nvPicPr>
          <p:cNvPr id="7" name="図 6">
            <a:extLst>
              <a:ext uri="{FF2B5EF4-FFF2-40B4-BE49-F238E27FC236}">
                <a16:creationId xmlns:a16="http://schemas.microsoft.com/office/drawing/2014/main" id="{D7248FEA-5C33-47B1-8E67-D64A3CD47DF7}"/>
              </a:ext>
            </a:extLst>
          </p:cNvPr>
          <p:cNvPicPr>
            <a:picLocks noChangeAspect="1"/>
          </p:cNvPicPr>
          <p:nvPr/>
        </p:nvPicPr>
        <p:blipFill>
          <a:blip r:embed="rId4"/>
          <a:stretch>
            <a:fillRect/>
          </a:stretch>
        </p:blipFill>
        <p:spPr>
          <a:xfrm>
            <a:off x="304472" y="656342"/>
            <a:ext cx="3143250" cy="2819400"/>
          </a:xfrm>
          <a:prstGeom prst="rect">
            <a:avLst/>
          </a:prstGeom>
        </p:spPr>
      </p:pic>
      <p:cxnSp>
        <p:nvCxnSpPr>
          <p:cNvPr id="8" name="直線コネクタ 7">
            <a:extLst>
              <a:ext uri="{FF2B5EF4-FFF2-40B4-BE49-F238E27FC236}">
                <a16:creationId xmlns:a16="http://schemas.microsoft.com/office/drawing/2014/main" id="{5A59B24F-C471-43E1-82DD-84C5BB9D763C}"/>
              </a:ext>
            </a:extLst>
          </p:cNvPr>
          <p:cNvCxnSpPr>
            <a:cxnSpLocks/>
          </p:cNvCxnSpPr>
          <p:nvPr/>
        </p:nvCxnSpPr>
        <p:spPr>
          <a:xfrm flipH="1">
            <a:off x="1324303" y="2479101"/>
            <a:ext cx="1079007" cy="0"/>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7B57285-3FC2-438A-BD6B-A7D0D674130C}"/>
              </a:ext>
            </a:extLst>
          </p:cNvPr>
          <p:cNvCxnSpPr>
            <a:cxnSpLocks/>
          </p:cNvCxnSpPr>
          <p:nvPr/>
        </p:nvCxnSpPr>
        <p:spPr>
          <a:xfrm flipV="1">
            <a:off x="1924240" y="1145013"/>
            <a:ext cx="0" cy="2293520"/>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C7F82D1-1654-428B-AFDE-5C75A4CB5ADA}"/>
              </a:ext>
            </a:extLst>
          </p:cNvPr>
          <p:cNvCxnSpPr>
            <a:cxnSpLocks/>
          </p:cNvCxnSpPr>
          <p:nvPr/>
        </p:nvCxnSpPr>
        <p:spPr>
          <a:xfrm flipV="1">
            <a:off x="1477551" y="2674687"/>
            <a:ext cx="272421" cy="575023"/>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648BFCE-7D88-4EA7-BA47-54D555E2A86C}"/>
              </a:ext>
            </a:extLst>
          </p:cNvPr>
          <p:cNvCxnSpPr>
            <a:cxnSpLocks/>
          </p:cNvCxnSpPr>
          <p:nvPr/>
        </p:nvCxnSpPr>
        <p:spPr>
          <a:xfrm flipH="1" flipV="1">
            <a:off x="2098509" y="2671306"/>
            <a:ext cx="304801" cy="575023"/>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5B8C7A7-F7A2-41E1-96F4-ACB48F9544FB}"/>
              </a:ext>
            </a:extLst>
          </p:cNvPr>
          <p:cNvCxnSpPr>
            <a:cxnSpLocks/>
          </p:cNvCxnSpPr>
          <p:nvPr/>
        </p:nvCxnSpPr>
        <p:spPr>
          <a:xfrm>
            <a:off x="2261741" y="1004470"/>
            <a:ext cx="444475" cy="579607"/>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815007C-92A6-4640-B2FF-14190A23931A}"/>
              </a:ext>
            </a:extLst>
          </p:cNvPr>
          <p:cNvCxnSpPr>
            <a:cxnSpLocks/>
          </p:cNvCxnSpPr>
          <p:nvPr/>
        </p:nvCxnSpPr>
        <p:spPr>
          <a:xfrm flipH="1">
            <a:off x="1222933" y="980394"/>
            <a:ext cx="297303" cy="831663"/>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5D58B03-8DB9-4E12-8A88-BC108C936BFE}"/>
              </a:ext>
            </a:extLst>
          </p:cNvPr>
          <p:cNvCxnSpPr>
            <a:cxnSpLocks/>
          </p:cNvCxnSpPr>
          <p:nvPr/>
        </p:nvCxnSpPr>
        <p:spPr>
          <a:xfrm flipH="1">
            <a:off x="3730858" y="2824058"/>
            <a:ext cx="1079007" cy="0"/>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3BAA273-B01E-4FE2-A413-2C1E8DCEB28B}"/>
              </a:ext>
            </a:extLst>
          </p:cNvPr>
          <p:cNvCxnSpPr>
            <a:cxnSpLocks/>
          </p:cNvCxnSpPr>
          <p:nvPr/>
        </p:nvCxnSpPr>
        <p:spPr>
          <a:xfrm flipV="1">
            <a:off x="4330795" y="1764759"/>
            <a:ext cx="0" cy="219657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A717C72-64BB-40A1-BF3A-EE82B5D53C7B}"/>
              </a:ext>
            </a:extLst>
          </p:cNvPr>
          <p:cNvCxnSpPr>
            <a:cxnSpLocks/>
          </p:cNvCxnSpPr>
          <p:nvPr/>
        </p:nvCxnSpPr>
        <p:spPr>
          <a:xfrm flipV="1">
            <a:off x="3919061" y="3144013"/>
            <a:ext cx="46368" cy="728524"/>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FCBCC28-1E76-45BC-9052-050C2E1AB4D3}"/>
              </a:ext>
            </a:extLst>
          </p:cNvPr>
          <p:cNvCxnSpPr>
            <a:cxnSpLocks/>
          </p:cNvCxnSpPr>
          <p:nvPr/>
        </p:nvCxnSpPr>
        <p:spPr>
          <a:xfrm flipH="1">
            <a:off x="4644105" y="1925097"/>
            <a:ext cx="4312" cy="582761"/>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543CEB8-EC67-455D-9333-826E838EF4A4}"/>
              </a:ext>
            </a:extLst>
          </p:cNvPr>
          <p:cNvCxnSpPr>
            <a:cxnSpLocks/>
          </p:cNvCxnSpPr>
          <p:nvPr/>
        </p:nvCxnSpPr>
        <p:spPr>
          <a:xfrm>
            <a:off x="4004067" y="1925097"/>
            <a:ext cx="9106" cy="57900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sp>
        <p:nvSpPr>
          <p:cNvPr id="35" name="矢印: 右 34">
            <a:extLst>
              <a:ext uri="{FF2B5EF4-FFF2-40B4-BE49-F238E27FC236}">
                <a16:creationId xmlns:a16="http://schemas.microsoft.com/office/drawing/2014/main" id="{D3CFE833-29DA-4F88-9335-F9FC7C1A3DAB}"/>
              </a:ext>
            </a:extLst>
          </p:cNvPr>
          <p:cNvSpPr/>
          <p:nvPr/>
        </p:nvSpPr>
        <p:spPr>
          <a:xfrm rot="1215205">
            <a:off x="2962406" y="210991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44F6D833-045A-493D-A0AE-6D5B8C44536B}"/>
              </a:ext>
            </a:extLst>
          </p:cNvPr>
          <p:cNvSpPr/>
          <p:nvPr/>
        </p:nvSpPr>
        <p:spPr>
          <a:xfrm rot="1308266">
            <a:off x="5280599" y="280104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5B276A1A-DBB5-4A9A-AC07-1D3415032701}"/>
              </a:ext>
            </a:extLst>
          </p:cNvPr>
          <p:cNvCxnSpPr>
            <a:cxnSpLocks/>
          </p:cNvCxnSpPr>
          <p:nvPr/>
        </p:nvCxnSpPr>
        <p:spPr>
          <a:xfrm flipH="1" flipV="1">
            <a:off x="4683488" y="3138079"/>
            <a:ext cx="90519" cy="698600"/>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62D42612-8403-43F2-BFFA-AC01303AA869}"/>
              </a:ext>
            </a:extLst>
          </p:cNvPr>
          <p:cNvSpPr txBox="1"/>
          <p:nvPr/>
        </p:nvSpPr>
        <p:spPr>
          <a:xfrm>
            <a:off x="3447721" y="502133"/>
            <a:ext cx="5303596" cy="1126462"/>
          </a:xfrm>
          <a:prstGeom prst="rect">
            <a:avLst/>
          </a:prstGeom>
          <a:noFill/>
        </p:spPr>
        <p:txBody>
          <a:bodyPr wrap="square">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pictograph of “rice plant”</a:t>
            </a:r>
          </a:p>
          <a:p>
            <a:pPr>
              <a:lnSpc>
                <a:spcPct val="8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rice</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
        <p:nvSpPr>
          <p:cNvPr id="47" name="テキスト ボックス 46">
            <a:extLst>
              <a:ext uri="{FF2B5EF4-FFF2-40B4-BE49-F238E27FC236}">
                <a16:creationId xmlns:a16="http://schemas.microsoft.com/office/drawing/2014/main" id="{6E1CAEB1-6B58-414E-9288-763667759781}"/>
              </a:ext>
            </a:extLst>
          </p:cNvPr>
          <p:cNvSpPr txBox="1"/>
          <p:nvPr/>
        </p:nvSpPr>
        <p:spPr>
          <a:xfrm>
            <a:off x="158638" y="4427494"/>
            <a:ext cx="8717339" cy="2308324"/>
          </a:xfrm>
          <a:prstGeom prst="rect">
            <a:avLst/>
          </a:prstGeom>
          <a:noFill/>
        </p:spPr>
        <p:txBody>
          <a:bodyPr wrap="square">
            <a:spAutoFit/>
          </a:bodyPr>
          <a:lstStyle/>
          <a:p>
            <a:pPr>
              <a:lnSpc>
                <a:spcPct val="90000"/>
              </a:lnSpc>
            </a:pPr>
            <a:r>
              <a:rPr lang="en-US" altLang="ja-JP" sz="3200" dirty="0">
                <a:latin typeface="MS UI Gothic" panose="020B0600070205080204" pitchFamily="50" charset="-128"/>
                <a:ea typeface="MS UI Gothic" panose="020B0600070205080204" pitchFamily="50" charset="-128"/>
              </a:rPr>
              <a:t>About 200 years ago, USA was written as “</a:t>
            </a:r>
            <a:r>
              <a:rPr lang="ja-JP" altLang="en-US" sz="3200" dirty="0">
                <a:latin typeface="MS UI Gothic" panose="020B0600070205080204" pitchFamily="50" charset="-128"/>
                <a:ea typeface="MS UI Gothic" panose="020B0600070205080204" pitchFamily="50" charset="-128"/>
              </a:rPr>
              <a:t>亜米利加</a:t>
            </a:r>
            <a:r>
              <a:rPr lang="en-US" altLang="ja-JP" sz="3200" dirty="0">
                <a:latin typeface="MS UI Gothic" panose="020B0600070205080204" pitchFamily="50" charset="-128"/>
                <a:ea typeface="MS UI Gothic" panose="020B0600070205080204" pitchFamily="50" charset="-128"/>
              </a:rPr>
              <a:t>,” and the second kanji “</a:t>
            </a:r>
            <a:r>
              <a:rPr lang="ja-JP" altLang="en-US" sz="3200" dirty="0">
                <a:latin typeface="MS UI Gothic" panose="020B0600070205080204" pitchFamily="50" charset="-128"/>
                <a:ea typeface="MS UI Gothic" panose="020B0600070205080204" pitchFamily="50" charset="-128"/>
              </a:rPr>
              <a:t>米</a:t>
            </a:r>
            <a:r>
              <a:rPr lang="en-US" altLang="ja-JP" sz="3200" dirty="0">
                <a:latin typeface="MS UI Gothic" panose="020B0600070205080204" pitchFamily="50" charset="-128"/>
                <a:ea typeface="MS UI Gothic" panose="020B0600070205080204" pitchFamily="50" charset="-128"/>
              </a:rPr>
              <a:t>”</a:t>
            </a:r>
            <a:r>
              <a:rPr lang="ja-JP" altLang="en-US" sz="3200" dirty="0">
                <a:latin typeface="MS UI Gothic" panose="020B0600070205080204" pitchFamily="50" charset="-128"/>
                <a:ea typeface="MS UI Gothic" panose="020B0600070205080204" pitchFamily="50" charset="-128"/>
              </a:rPr>
              <a:t>　</a:t>
            </a:r>
            <a:r>
              <a:rPr lang="en-US" altLang="ja-JP" sz="3200" dirty="0">
                <a:latin typeface="MS UI Gothic" panose="020B0600070205080204" pitchFamily="50" charset="-128"/>
                <a:ea typeface="MS UI Gothic" panose="020B0600070205080204" pitchFamily="50" charset="-128"/>
              </a:rPr>
              <a:t>became to mean USA.</a:t>
            </a:r>
          </a:p>
          <a:p>
            <a:pPr>
              <a:lnSpc>
                <a:spcPct val="90000"/>
              </a:lnSpc>
            </a:pPr>
            <a:r>
              <a:rPr lang="en-US" altLang="ja-JP" sz="3200" dirty="0">
                <a:latin typeface="MS UI Gothic" panose="020B0600070205080204" pitchFamily="50" charset="-128"/>
                <a:ea typeface="MS UI Gothic" panose="020B0600070205080204" pitchFamily="50" charset="-128"/>
              </a:rPr>
              <a:t># the first kanji “</a:t>
            </a:r>
            <a:r>
              <a:rPr lang="ja-JP" altLang="en-US" sz="3200" dirty="0">
                <a:latin typeface="MS UI Gothic" panose="020B0600070205080204" pitchFamily="50" charset="-128"/>
                <a:ea typeface="MS UI Gothic" panose="020B0600070205080204" pitchFamily="50" charset="-128"/>
              </a:rPr>
              <a:t>亜</a:t>
            </a:r>
            <a:r>
              <a:rPr lang="en-US" altLang="ja-JP" sz="3200" dirty="0">
                <a:latin typeface="MS UI Gothic" panose="020B0600070205080204" pitchFamily="50" charset="-128"/>
                <a:ea typeface="MS UI Gothic" panose="020B0600070205080204" pitchFamily="50" charset="-128"/>
              </a:rPr>
              <a:t>” had already been used as an abbreviation for “Asia (</a:t>
            </a:r>
            <a:r>
              <a:rPr lang="ja-JP" altLang="en-US" sz="3200" dirty="0">
                <a:latin typeface="MS UI Gothic" panose="020B0600070205080204" pitchFamily="50" charset="-128"/>
                <a:ea typeface="MS UI Gothic" panose="020B0600070205080204" pitchFamily="50" charset="-128"/>
              </a:rPr>
              <a:t>亜細亜</a:t>
            </a:r>
            <a:r>
              <a:rPr lang="en-US" altLang="ja-JP" sz="3200"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199864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2BE5330-C90C-4711-8E0F-26A63A3936F0}"/>
              </a:ext>
            </a:extLst>
          </p:cNvPr>
          <p:cNvPicPr>
            <a:picLocks noChangeAspect="1"/>
          </p:cNvPicPr>
          <p:nvPr/>
        </p:nvPicPr>
        <p:blipFill>
          <a:blip r:embed="rId2"/>
          <a:stretch>
            <a:fillRect/>
          </a:stretch>
        </p:blipFill>
        <p:spPr>
          <a:xfrm>
            <a:off x="0" y="20231"/>
            <a:ext cx="9144000" cy="479012"/>
          </a:xfrm>
          <a:prstGeom prst="rect">
            <a:avLst/>
          </a:prstGeom>
        </p:spPr>
      </p:pic>
      <p:pic>
        <p:nvPicPr>
          <p:cNvPr id="4" name="図 3" descr="アイコン&#10;&#10;自動的に生成された説明">
            <a:extLst>
              <a:ext uri="{FF2B5EF4-FFF2-40B4-BE49-F238E27FC236}">
                <a16:creationId xmlns:a16="http://schemas.microsoft.com/office/drawing/2014/main" id="{8E4F0F75-9FB2-4271-9361-48CFE6A6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286" y="4578506"/>
            <a:ext cx="2201368" cy="2201368"/>
          </a:xfrm>
          <a:prstGeom prst="rect">
            <a:avLst/>
          </a:prstGeom>
        </p:spPr>
      </p:pic>
      <p:pic>
        <p:nvPicPr>
          <p:cNvPr id="21506" name="Picture 2" descr="虎の敷物のイラスト">
            <a:extLst>
              <a:ext uri="{FF2B5EF4-FFF2-40B4-BE49-F238E27FC236}">
                <a16:creationId xmlns:a16="http://schemas.microsoft.com/office/drawing/2014/main" id="{045D10A5-1A45-42F2-8EDB-EC519155A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418" y="882011"/>
            <a:ext cx="2449284" cy="193493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74737473-EBDA-4CC3-93FB-6150863E811B}"/>
              </a:ext>
            </a:extLst>
          </p:cNvPr>
          <p:cNvPicPr>
            <a:picLocks noChangeAspect="1"/>
          </p:cNvPicPr>
          <p:nvPr/>
        </p:nvPicPr>
        <p:blipFill>
          <a:blip r:embed="rId5"/>
          <a:stretch>
            <a:fillRect/>
          </a:stretch>
        </p:blipFill>
        <p:spPr>
          <a:xfrm>
            <a:off x="7063814" y="2671671"/>
            <a:ext cx="1685925" cy="1209675"/>
          </a:xfrm>
          <a:prstGeom prst="rect">
            <a:avLst/>
          </a:prstGeom>
        </p:spPr>
      </p:pic>
      <p:sp>
        <p:nvSpPr>
          <p:cNvPr id="6" name="テキスト ボックス 5">
            <a:extLst>
              <a:ext uri="{FF2B5EF4-FFF2-40B4-BE49-F238E27FC236}">
                <a16:creationId xmlns:a16="http://schemas.microsoft.com/office/drawing/2014/main" id="{7B3BA2E4-F58B-4A50-84FC-700180156F80}"/>
              </a:ext>
            </a:extLst>
          </p:cNvPr>
          <p:cNvSpPr txBox="1"/>
          <p:nvPr/>
        </p:nvSpPr>
        <p:spPr>
          <a:xfrm>
            <a:off x="6706402" y="3372706"/>
            <a:ext cx="1592298" cy="634020"/>
          </a:xfrm>
          <a:prstGeom prst="rect">
            <a:avLst/>
          </a:prstGeom>
          <a:noFill/>
        </p:spPr>
        <p:txBody>
          <a:bodyPr wrap="square">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hand</a:t>
            </a:r>
          </a:p>
        </p:txBody>
      </p:sp>
      <p:cxnSp>
        <p:nvCxnSpPr>
          <p:cNvPr id="7" name="直線コネクタ 6">
            <a:extLst>
              <a:ext uri="{FF2B5EF4-FFF2-40B4-BE49-F238E27FC236}">
                <a16:creationId xmlns:a16="http://schemas.microsoft.com/office/drawing/2014/main" id="{3E43652E-F471-478F-A23C-ABB87FDAA3CC}"/>
              </a:ext>
            </a:extLst>
          </p:cNvPr>
          <p:cNvCxnSpPr>
            <a:cxnSpLocks/>
          </p:cNvCxnSpPr>
          <p:nvPr/>
        </p:nvCxnSpPr>
        <p:spPr>
          <a:xfrm flipH="1" flipV="1">
            <a:off x="7529969" y="3054439"/>
            <a:ext cx="760214" cy="482099"/>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8" name="フリーフォーム: 図形 7">
            <a:extLst>
              <a:ext uri="{FF2B5EF4-FFF2-40B4-BE49-F238E27FC236}">
                <a16:creationId xmlns:a16="http://schemas.microsoft.com/office/drawing/2014/main" id="{C825D682-9B8E-47A0-82E3-1D4B6745ECE6}"/>
              </a:ext>
            </a:extLst>
          </p:cNvPr>
          <p:cNvSpPr/>
          <p:nvPr/>
        </p:nvSpPr>
        <p:spPr>
          <a:xfrm rot="697984">
            <a:off x="7401815" y="2722744"/>
            <a:ext cx="610750" cy="770964"/>
          </a:xfrm>
          <a:custGeom>
            <a:avLst/>
            <a:gdLst>
              <a:gd name="connsiteX0" fmla="*/ 179294 w 610750"/>
              <a:gd name="connsiteY0" fmla="*/ 0 h 770964"/>
              <a:gd name="connsiteX1" fmla="*/ 519953 w 610750"/>
              <a:gd name="connsiteY1" fmla="*/ 35859 h 770964"/>
              <a:gd name="connsiteX2" fmla="*/ 609600 w 610750"/>
              <a:gd name="connsiteY2" fmla="*/ 376517 h 770964"/>
              <a:gd name="connsiteX3" fmla="*/ 537883 w 610750"/>
              <a:gd name="connsiteY3" fmla="*/ 663388 h 770964"/>
              <a:gd name="connsiteX4" fmla="*/ 143436 w 610750"/>
              <a:gd name="connsiteY4" fmla="*/ 770964 h 770964"/>
              <a:gd name="connsiteX5" fmla="*/ 0 w 610750"/>
              <a:gd name="connsiteY5" fmla="*/ 663388 h 77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750" h="770964">
                <a:moveTo>
                  <a:pt x="179294" y="0"/>
                </a:moveTo>
                <a:lnTo>
                  <a:pt x="519953" y="35859"/>
                </a:lnTo>
                <a:cubicBezTo>
                  <a:pt x="591671" y="98612"/>
                  <a:pt x="606612" y="271929"/>
                  <a:pt x="609600" y="376517"/>
                </a:cubicBezTo>
                <a:cubicBezTo>
                  <a:pt x="612588" y="481105"/>
                  <a:pt x="615577" y="597647"/>
                  <a:pt x="537883" y="663388"/>
                </a:cubicBezTo>
                <a:cubicBezTo>
                  <a:pt x="460189" y="729129"/>
                  <a:pt x="233083" y="770964"/>
                  <a:pt x="143436" y="770964"/>
                </a:cubicBezTo>
                <a:cubicBezTo>
                  <a:pt x="53789" y="770964"/>
                  <a:pt x="26894" y="717176"/>
                  <a:pt x="0" y="663388"/>
                </a:cubicBezTo>
              </a:path>
            </a:pathLst>
          </a:custGeom>
          <a:noFill/>
          <a:ln w="1651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1E442FE1-5129-4356-9257-1313CE3B27FA}"/>
              </a:ext>
            </a:extLst>
          </p:cNvPr>
          <p:cNvPicPr>
            <a:picLocks noChangeAspect="1"/>
          </p:cNvPicPr>
          <p:nvPr/>
        </p:nvPicPr>
        <p:blipFill>
          <a:blip r:embed="rId6"/>
          <a:stretch>
            <a:fillRect/>
          </a:stretch>
        </p:blipFill>
        <p:spPr>
          <a:xfrm>
            <a:off x="1972955" y="1183592"/>
            <a:ext cx="552450" cy="1543050"/>
          </a:xfrm>
          <a:prstGeom prst="rect">
            <a:avLst/>
          </a:prstGeom>
        </p:spPr>
      </p:pic>
      <p:sp>
        <p:nvSpPr>
          <p:cNvPr id="10" name="フリーフォーム: 図形 9">
            <a:extLst>
              <a:ext uri="{FF2B5EF4-FFF2-40B4-BE49-F238E27FC236}">
                <a16:creationId xmlns:a16="http://schemas.microsoft.com/office/drawing/2014/main" id="{10F48290-9432-4A9C-86B8-225BF7B04F66}"/>
              </a:ext>
            </a:extLst>
          </p:cNvPr>
          <p:cNvSpPr/>
          <p:nvPr/>
        </p:nvSpPr>
        <p:spPr>
          <a:xfrm rot="1444763">
            <a:off x="235974" y="1233615"/>
            <a:ext cx="224286" cy="672860"/>
          </a:xfrm>
          <a:custGeom>
            <a:avLst/>
            <a:gdLst>
              <a:gd name="connsiteX0" fmla="*/ 51758 w 224286"/>
              <a:gd name="connsiteY0" fmla="*/ 0 h 672860"/>
              <a:gd name="connsiteX1" fmla="*/ 138022 w 224286"/>
              <a:gd name="connsiteY1" fmla="*/ 86264 h 672860"/>
              <a:gd name="connsiteX2" fmla="*/ 189781 w 224286"/>
              <a:gd name="connsiteY2" fmla="*/ 224286 h 672860"/>
              <a:gd name="connsiteX3" fmla="*/ 224286 w 224286"/>
              <a:gd name="connsiteY3" fmla="*/ 276045 h 672860"/>
              <a:gd name="connsiteX4" fmla="*/ 172528 w 224286"/>
              <a:gd name="connsiteY4" fmla="*/ 465826 h 672860"/>
              <a:gd name="connsiteX5" fmla="*/ 120770 w 224286"/>
              <a:gd name="connsiteY5" fmla="*/ 517584 h 672860"/>
              <a:gd name="connsiteX6" fmla="*/ 51758 w 224286"/>
              <a:gd name="connsiteY6" fmla="*/ 638354 h 672860"/>
              <a:gd name="connsiteX7" fmla="*/ 0 w 224286"/>
              <a:gd name="connsiteY7" fmla="*/ 672860 h 67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86" h="672860">
                <a:moveTo>
                  <a:pt x="51758" y="0"/>
                </a:moveTo>
                <a:cubicBezTo>
                  <a:pt x="80513" y="28755"/>
                  <a:pt x="113056" y="54165"/>
                  <a:pt x="138022" y="86264"/>
                </a:cubicBezTo>
                <a:cubicBezTo>
                  <a:pt x="192909" y="156833"/>
                  <a:pt x="157276" y="148440"/>
                  <a:pt x="189781" y="224286"/>
                </a:cubicBezTo>
                <a:cubicBezTo>
                  <a:pt x="197949" y="243345"/>
                  <a:pt x="212784" y="258792"/>
                  <a:pt x="224286" y="276045"/>
                </a:cubicBezTo>
                <a:cubicBezTo>
                  <a:pt x="212323" y="359793"/>
                  <a:pt x="219575" y="399960"/>
                  <a:pt x="172528" y="465826"/>
                </a:cubicBezTo>
                <a:cubicBezTo>
                  <a:pt x="158346" y="485680"/>
                  <a:pt x="138023" y="500331"/>
                  <a:pt x="120770" y="517584"/>
                </a:cubicBezTo>
                <a:cubicBezTo>
                  <a:pt x="101030" y="576805"/>
                  <a:pt x="103984" y="586128"/>
                  <a:pt x="51758" y="638354"/>
                </a:cubicBezTo>
                <a:cubicBezTo>
                  <a:pt x="37096" y="653016"/>
                  <a:pt x="0" y="672860"/>
                  <a:pt x="0" y="67286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EA6225B2-2626-4800-AA72-D52140C2DA78}"/>
              </a:ext>
            </a:extLst>
          </p:cNvPr>
          <p:cNvSpPr/>
          <p:nvPr/>
        </p:nvSpPr>
        <p:spPr>
          <a:xfrm>
            <a:off x="207881" y="2092621"/>
            <a:ext cx="379885" cy="634021"/>
          </a:xfrm>
          <a:custGeom>
            <a:avLst/>
            <a:gdLst>
              <a:gd name="connsiteX0" fmla="*/ 0 w 311195"/>
              <a:gd name="connsiteY0" fmla="*/ 111559 h 749913"/>
              <a:gd name="connsiteX1" fmla="*/ 69011 w 311195"/>
              <a:gd name="connsiteY1" fmla="*/ 25295 h 749913"/>
              <a:gd name="connsiteX2" fmla="*/ 258792 w 311195"/>
              <a:gd name="connsiteY2" fmla="*/ 42547 h 749913"/>
              <a:gd name="connsiteX3" fmla="*/ 276045 w 311195"/>
              <a:gd name="connsiteY3" fmla="*/ 94306 h 749913"/>
              <a:gd name="connsiteX4" fmla="*/ 310551 w 311195"/>
              <a:gd name="connsiteY4" fmla="*/ 146064 h 749913"/>
              <a:gd name="connsiteX5" fmla="*/ 276045 w 311195"/>
              <a:gd name="connsiteY5" fmla="*/ 422110 h 749913"/>
              <a:gd name="connsiteX6" fmla="*/ 241539 w 311195"/>
              <a:gd name="connsiteY6" fmla="*/ 473868 h 749913"/>
              <a:gd name="connsiteX7" fmla="*/ 224287 w 311195"/>
              <a:gd name="connsiteY7" fmla="*/ 542879 h 749913"/>
              <a:gd name="connsiteX8" fmla="*/ 155275 w 311195"/>
              <a:gd name="connsiteY8" fmla="*/ 646396 h 749913"/>
              <a:gd name="connsiteX9" fmla="*/ 103517 w 311195"/>
              <a:gd name="connsiteY9" fmla="*/ 749913 h 74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195" h="749913">
                <a:moveTo>
                  <a:pt x="0" y="111559"/>
                </a:moveTo>
                <a:cubicBezTo>
                  <a:pt x="23004" y="82804"/>
                  <a:pt x="36683" y="42928"/>
                  <a:pt x="69011" y="25295"/>
                </a:cubicBezTo>
                <a:cubicBezTo>
                  <a:pt x="158929" y="-23751"/>
                  <a:pt x="189024" y="7663"/>
                  <a:pt x="258792" y="42547"/>
                </a:cubicBezTo>
                <a:cubicBezTo>
                  <a:pt x="264543" y="59800"/>
                  <a:pt x="267912" y="78040"/>
                  <a:pt x="276045" y="94306"/>
                </a:cubicBezTo>
                <a:cubicBezTo>
                  <a:pt x="285318" y="112852"/>
                  <a:pt x="309258" y="125369"/>
                  <a:pt x="310551" y="146064"/>
                </a:cubicBezTo>
                <a:cubicBezTo>
                  <a:pt x="312563" y="178260"/>
                  <a:pt x="311999" y="350203"/>
                  <a:pt x="276045" y="422110"/>
                </a:cubicBezTo>
                <a:cubicBezTo>
                  <a:pt x="266772" y="440656"/>
                  <a:pt x="253041" y="456615"/>
                  <a:pt x="241539" y="473868"/>
                </a:cubicBezTo>
                <a:cubicBezTo>
                  <a:pt x="235788" y="496872"/>
                  <a:pt x="234891" y="521671"/>
                  <a:pt x="224287" y="542879"/>
                </a:cubicBezTo>
                <a:cubicBezTo>
                  <a:pt x="205741" y="579972"/>
                  <a:pt x="155275" y="646396"/>
                  <a:pt x="155275" y="646396"/>
                </a:cubicBezTo>
                <a:cubicBezTo>
                  <a:pt x="131465" y="717826"/>
                  <a:pt x="148110" y="683023"/>
                  <a:pt x="103517" y="749913"/>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9099A2A3-EFD1-4743-B68F-3D3C0965C6A0}"/>
              </a:ext>
            </a:extLst>
          </p:cNvPr>
          <p:cNvSpPr/>
          <p:nvPr/>
        </p:nvSpPr>
        <p:spPr>
          <a:xfrm rot="20155237" flipH="1">
            <a:off x="905959" y="1233615"/>
            <a:ext cx="224286" cy="672860"/>
          </a:xfrm>
          <a:custGeom>
            <a:avLst/>
            <a:gdLst>
              <a:gd name="connsiteX0" fmla="*/ 51758 w 224286"/>
              <a:gd name="connsiteY0" fmla="*/ 0 h 672860"/>
              <a:gd name="connsiteX1" fmla="*/ 138022 w 224286"/>
              <a:gd name="connsiteY1" fmla="*/ 86264 h 672860"/>
              <a:gd name="connsiteX2" fmla="*/ 189781 w 224286"/>
              <a:gd name="connsiteY2" fmla="*/ 224286 h 672860"/>
              <a:gd name="connsiteX3" fmla="*/ 224286 w 224286"/>
              <a:gd name="connsiteY3" fmla="*/ 276045 h 672860"/>
              <a:gd name="connsiteX4" fmla="*/ 172528 w 224286"/>
              <a:gd name="connsiteY4" fmla="*/ 465826 h 672860"/>
              <a:gd name="connsiteX5" fmla="*/ 120770 w 224286"/>
              <a:gd name="connsiteY5" fmla="*/ 517584 h 672860"/>
              <a:gd name="connsiteX6" fmla="*/ 51758 w 224286"/>
              <a:gd name="connsiteY6" fmla="*/ 638354 h 672860"/>
              <a:gd name="connsiteX7" fmla="*/ 0 w 224286"/>
              <a:gd name="connsiteY7" fmla="*/ 672860 h 67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86" h="672860">
                <a:moveTo>
                  <a:pt x="51758" y="0"/>
                </a:moveTo>
                <a:cubicBezTo>
                  <a:pt x="80513" y="28755"/>
                  <a:pt x="113056" y="54165"/>
                  <a:pt x="138022" y="86264"/>
                </a:cubicBezTo>
                <a:cubicBezTo>
                  <a:pt x="192909" y="156833"/>
                  <a:pt x="157276" y="148440"/>
                  <a:pt x="189781" y="224286"/>
                </a:cubicBezTo>
                <a:cubicBezTo>
                  <a:pt x="197949" y="243345"/>
                  <a:pt x="212784" y="258792"/>
                  <a:pt x="224286" y="276045"/>
                </a:cubicBezTo>
                <a:cubicBezTo>
                  <a:pt x="212323" y="359793"/>
                  <a:pt x="219575" y="399960"/>
                  <a:pt x="172528" y="465826"/>
                </a:cubicBezTo>
                <a:cubicBezTo>
                  <a:pt x="158346" y="485680"/>
                  <a:pt x="138023" y="500331"/>
                  <a:pt x="120770" y="517584"/>
                </a:cubicBezTo>
                <a:cubicBezTo>
                  <a:pt x="101030" y="576805"/>
                  <a:pt x="103984" y="586128"/>
                  <a:pt x="51758" y="638354"/>
                </a:cubicBezTo>
                <a:cubicBezTo>
                  <a:pt x="37096" y="653016"/>
                  <a:pt x="0" y="672860"/>
                  <a:pt x="0" y="67286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E4442A4B-5B5A-4D97-A61C-CE057DD61DD5}"/>
              </a:ext>
            </a:extLst>
          </p:cNvPr>
          <p:cNvSpPr/>
          <p:nvPr/>
        </p:nvSpPr>
        <p:spPr>
          <a:xfrm flipH="1">
            <a:off x="916301" y="2092621"/>
            <a:ext cx="379885" cy="639717"/>
          </a:xfrm>
          <a:custGeom>
            <a:avLst/>
            <a:gdLst>
              <a:gd name="connsiteX0" fmla="*/ 0 w 311195"/>
              <a:gd name="connsiteY0" fmla="*/ 111559 h 749913"/>
              <a:gd name="connsiteX1" fmla="*/ 69011 w 311195"/>
              <a:gd name="connsiteY1" fmla="*/ 25295 h 749913"/>
              <a:gd name="connsiteX2" fmla="*/ 258792 w 311195"/>
              <a:gd name="connsiteY2" fmla="*/ 42547 h 749913"/>
              <a:gd name="connsiteX3" fmla="*/ 276045 w 311195"/>
              <a:gd name="connsiteY3" fmla="*/ 94306 h 749913"/>
              <a:gd name="connsiteX4" fmla="*/ 310551 w 311195"/>
              <a:gd name="connsiteY4" fmla="*/ 146064 h 749913"/>
              <a:gd name="connsiteX5" fmla="*/ 276045 w 311195"/>
              <a:gd name="connsiteY5" fmla="*/ 422110 h 749913"/>
              <a:gd name="connsiteX6" fmla="*/ 241539 w 311195"/>
              <a:gd name="connsiteY6" fmla="*/ 473868 h 749913"/>
              <a:gd name="connsiteX7" fmla="*/ 224287 w 311195"/>
              <a:gd name="connsiteY7" fmla="*/ 542879 h 749913"/>
              <a:gd name="connsiteX8" fmla="*/ 155275 w 311195"/>
              <a:gd name="connsiteY8" fmla="*/ 646396 h 749913"/>
              <a:gd name="connsiteX9" fmla="*/ 103517 w 311195"/>
              <a:gd name="connsiteY9" fmla="*/ 749913 h 74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195" h="749913">
                <a:moveTo>
                  <a:pt x="0" y="111559"/>
                </a:moveTo>
                <a:cubicBezTo>
                  <a:pt x="23004" y="82804"/>
                  <a:pt x="36683" y="42928"/>
                  <a:pt x="69011" y="25295"/>
                </a:cubicBezTo>
                <a:cubicBezTo>
                  <a:pt x="158929" y="-23751"/>
                  <a:pt x="189024" y="7663"/>
                  <a:pt x="258792" y="42547"/>
                </a:cubicBezTo>
                <a:cubicBezTo>
                  <a:pt x="264543" y="59800"/>
                  <a:pt x="267912" y="78040"/>
                  <a:pt x="276045" y="94306"/>
                </a:cubicBezTo>
                <a:cubicBezTo>
                  <a:pt x="285318" y="112852"/>
                  <a:pt x="309258" y="125369"/>
                  <a:pt x="310551" y="146064"/>
                </a:cubicBezTo>
                <a:cubicBezTo>
                  <a:pt x="312563" y="178260"/>
                  <a:pt x="311999" y="350203"/>
                  <a:pt x="276045" y="422110"/>
                </a:cubicBezTo>
                <a:cubicBezTo>
                  <a:pt x="266772" y="440656"/>
                  <a:pt x="253041" y="456615"/>
                  <a:pt x="241539" y="473868"/>
                </a:cubicBezTo>
                <a:cubicBezTo>
                  <a:pt x="235788" y="496872"/>
                  <a:pt x="234891" y="521671"/>
                  <a:pt x="224287" y="542879"/>
                </a:cubicBezTo>
                <a:cubicBezTo>
                  <a:pt x="205741" y="579972"/>
                  <a:pt x="155275" y="646396"/>
                  <a:pt x="155275" y="646396"/>
                </a:cubicBezTo>
                <a:cubicBezTo>
                  <a:pt x="131465" y="717826"/>
                  <a:pt x="148110" y="683023"/>
                  <a:pt x="103517" y="749913"/>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663DD5AD-0940-45D9-A5D4-F75D69F3F480}"/>
              </a:ext>
            </a:extLst>
          </p:cNvPr>
          <p:cNvSpPr/>
          <p:nvPr/>
        </p:nvSpPr>
        <p:spPr>
          <a:xfrm rot="368740">
            <a:off x="1352451" y="1479396"/>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18A3C97-0077-4BE7-BA90-296DEB2DD623}"/>
              </a:ext>
            </a:extLst>
          </p:cNvPr>
          <p:cNvSpPr txBox="1"/>
          <p:nvPr/>
        </p:nvSpPr>
        <p:spPr>
          <a:xfrm>
            <a:off x="108468" y="2642488"/>
            <a:ext cx="2760686"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crossroad</a:t>
            </a:r>
          </a:p>
        </p:txBody>
      </p:sp>
      <p:pic>
        <p:nvPicPr>
          <p:cNvPr id="16" name="図 15">
            <a:extLst>
              <a:ext uri="{FF2B5EF4-FFF2-40B4-BE49-F238E27FC236}">
                <a16:creationId xmlns:a16="http://schemas.microsoft.com/office/drawing/2014/main" id="{2D89162D-2B56-426D-9E88-38757C385B96}"/>
              </a:ext>
            </a:extLst>
          </p:cNvPr>
          <p:cNvPicPr>
            <a:picLocks noChangeAspect="1"/>
          </p:cNvPicPr>
          <p:nvPr/>
        </p:nvPicPr>
        <p:blipFill>
          <a:blip r:embed="rId7"/>
          <a:stretch>
            <a:fillRect/>
          </a:stretch>
        </p:blipFill>
        <p:spPr>
          <a:xfrm>
            <a:off x="0" y="470215"/>
            <a:ext cx="9144000" cy="487110"/>
          </a:xfrm>
          <a:prstGeom prst="rect">
            <a:avLst/>
          </a:prstGeom>
        </p:spPr>
      </p:pic>
      <p:sp>
        <p:nvSpPr>
          <p:cNvPr id="18" name="テキスト ボックス 17">
            <a:extLst>
              <a:ext uri="{FF2B5EF4-FFF2-40B4-BE49-F238E27FC236}">
                <a16:creationId xmlns:a16="http://schemas.microsoft.com/office/drawing/2014/main" id="{B285761E-4107-4E43-BB4F-01EBAB67030B}"/>
              </a:ext>
            </a:extLst>
          </p:cNvPr>
          <p:cNvSpPr txBox="1"/>
          <p:nvPr/>
        </p:nvSpPr>
        <p:spPr>
          <a:xfrm>
            <a:off x="4923496" y="891725"/>
            <a:ext cx="2902940" cy="634020"/>
          </a:xfrm>
          <a:prstGeom prst="rect">
            <a:avLst/>
          </a:prstGeom>
          <a:noFill/>
        </p:spPr>
        <p:txBody>
          <a:bodyPr wrap="square">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animal skin</a:t>
            </a:r>
          </a:p>
        </p:txBody>
      </p:sp>
      <p:cxnSp>
        <p:nvCxnSpPr>
          <p:cNvPr id="19" name="直線コネクタ 18">
            <a:extLst>
              <a:ext uri="{FF2B5EF4-FFF2-40B4-BE49-F238E27FC236}">
                <a16:creationId xmlns:a16="http://schemas.microsoft.com/office/drawing/2014/main" id="{112364ED-14D2-43F9-9617-F5A6BEEB7B7D}"/>
              </a:ext>
            </a:extLst>
          </p:cNvPr>
          <p:cNvCxnSpPr>
            <a:cxnSpLocks/>
          </p:cNvCxnSpPr>
          <p:nvPr/>
        </p:nvCxnSpPr>
        <p:spPr>
          <a:xfrm flipH="1">
            <a:off x="7030279" y="1407309"/>
            <a:ext cx="1417562" cy="26000"/>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2021307-2DFB-424D-ADC6-20C70B7A5D6C}"/>
              </a:ext>
            </a:extLst>
          </p:cNvPr>
          <p:cNvCxnSpPr>
            <a:cxnSpLocks/>
          </p:cNvCxnSpPr>
          <p:nvPr/>
        </p:nvCxnSpPr>
        <p:spPr>
          <a:xfrm flipH="1">
            <a:off x="6721286" y="1421664"/>
            <a:ext cx="230821" cy="1005603"/>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02C0299-BFD1-48FF-94D5-B92134FB7290}"/>
              </a:ext>
            </a:extLst>
          </p:cNvPr>
          <p:cNvCxnSpPr>
            <a:cxnSpLocks/>
          </p:cNvCxnSpPr>
          <p:nvPr/>
        </p:nvCxnSpPr>
        <p:spPr>
          <a:xfrm flipH="1">
            <a:off x="7707190" y="1095834"/>
            <a:ext cx="53600" cy="698498"/>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57FCBF9-7435-44C3-98FD-960E7D8D73A1}"/>
              </a:ext>
            </a:extLst>
          </p:cNvPr>
          <p:cNvCxnSpPr>
            <a:cxnSpLocks/>
          </p:cNvCxnSpPr>
          <p:nvPr/>
        </p:nvCxnSpPr>
        <p:spPr>
          <a:xfrm>
            <a:off x="8511190" y="1407309"/>
            <a:ext cx="28739" cy="341764"/>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0BF5850-DA5F-4A85-9353-FE5A3A62A9FD}"/>
              </a:ext>
            </a:extLst>
          </p:cNvPr>
          <p:cNvCxnSpPr>
            <a:cxnSpLocks/>
          </p:cNvCxnSpPr>
          <p:nvPr/>
        </p:nvCxnSpPr>
        <p:spPr>
          <a:xfrm flipH="1">
            <a:off x="4397855" y="1712380"/>
            <a:ext cx="1417562" cy="26000"/>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AEA776A-E09A-4888-8C80-81FAC215B86C}"/>
              </a:ext>
            </a:extLst>
          </p:cNvPr>
          <p:cNvCxnSpPr>
            <a:cxnSpLocks/>
          </p:cNvCxnSpPr>
          <p:nvPr/>
        </p:nvCxnSpPr>
        <p:spPr>
          <a:xfrm flipH="1">
            <a:off x="4088862" y="1726735"/>
            <a:ext cx="230821" cy="1005603"/>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8C1D45D-1EB0-4ACC-AEED-542A2F16B58C}"/>
              </a:ext>
            </a:extLst>
          </p:cNvPr>
          <p:cNvCxnSpPr>
            <a:cxnSpLocks/>
          </p:cNvCxnSpPr>
          <p:nvPr/>
        </p:nvCxnSpPr>
        <p:spPr>
          <a:xfrm flipH="1">
            <a:off x="5074766" y="1400905"/>
            <a:ext cx="53600" cy="698498"/>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9F1E8BD-8472-4BBB-9444-0EA9BD7A07E1}"/>
              </a:ext>
            </a:extLst>
          </p:cNvPr>
          <p:cNvCxnSpPr>
            <a:cxnSpLocks/>
          </p:cNvCxnSpPr>
          <p:nvPr/>
        </p:nvCxnSpPr>
        <p:spPr>
          <a:xfrm>
            <a:off x="5878766" y="1712380"/>
            <a:ext cx="28739" cy="341764"/>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761E377-F095-4587-A8C3-D2B7722E4401}"/>
              </a:ext>
            </a:extLst>
          </p:cNvPr>
          <p:cNvCxnSpPr>
            <a:cxnSpLocks/>
          </p:cNvCxnSpPr>
          <p:nvPr/>
        </p:nvCxnSpPr>
        <p:spPr>
          <a:xfrm flipH="1" flipV="1">
            <a:off x="4717246" y="2412863"/>
            <a:ext cx="760214" cy="482099"/>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33" name="フリーフォーム: 図形 32">
            <a:extLst>
              <a:ext uri="{FF2B5EF4-FFF2-40B4-BE49-F238E27FC236}">
                <a16:creationId xmlns:a16="http://schemas.microsoft.com/office/drawing/2014/main" id="{38191FB8-89BC-4B86-B3AB-CCBBC31E29B0}"/>
              </a:ext>
            </a:extLst>
          </p:cNvPr>
          <p:cNvSpPr/>
          <p:nvPr/>
        </p:nvSpPr>
        <p:spPr>
          <a:xfrm rot="697984">
            <a:off x="4589092" y="2081168"/>
            <a:ext cx="610750" cy="770964"/>
          </a:xfrm>
          <a:custGeom>
            <a:avLst/>
            <a:gdLst>
              <a:gd name="connsiteX0" fmla="*/ 179294 w 610750"/>
              <a:gd name="connsiteY0" fmla="*/ 0 h 770964"/>
              <a:gd name="connsiteX1" fmla="*/ 519953 w 610750"/>
              <a:gd name="connsiteY1" fmla="*/ 35859 h 770964"/>
              <a:gd name="connsiteX2" fmla="*/ 609600 w 610750"/>
              <a:gd name="connsiteY2" fmla="*/ 376517 h 770964"/>
              <a:gd name="connsiteX3" fmla="*/ 537883 w 610750"/>
              <a:gd name="connsiteY3" fmla="*/ 663388 h 770964"/>
              <a:gd name="connsiteX4" fmla="*/ 143436 w 610750"/>
              <a:gd name="connsiteY4" fmla="*/ 770964 h 770964"/>
              <a:gd name="connsiteX5" fmla="*/ 0 w 610750"/>
              <a:gd name="connsiteY5" fmla="*/ 663388 h 77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750" h="770964">
                <a:moveTo>
                  <a:pt x="179294" y="0"/>
                </a:moveTo>
                <a:lnTo>
                  <a:pt x="519953" y="35859"/>
                </a:lnTo>
                <a:cubicBezTo>
                  <a:pt x="591671" y="98612"/>
                  <a:pt x="606612" y="271929"/>
                  <a:pt x="609600" y="376517"/>
                </a:cubicBezTo>
                <a:cubicBezTo>
                  <a:pt x="612588" y="481105"/>
                  <a:pt x="615577" y="597647"/>
                  <a:pt x="537883" y="663388"/>
                </a:cubicBezTo>
                <a:cubicBezTo>
                  <a:pt x="460189" y="729129"/>
                  <a:pt x="233083" y="770964"/>
                  <a:pt x="143436" y="770964"/>
                </a:cubicBezTo>
                <a:cubicBezTo>
                  <a:pt x="53789" y="770964"/>
                  <a:pt x="26894" y="717176"/>
                  <a:pt x="0" y="663388"/>
                </a:cubicBezTo>
              </a:path>
            </a:pathLst>
          </a:custGeom>
          <a:noFill/>
          <a:ln w="1651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22DAE7F7-BD5B-458C-9E0E-4837F3DC27F4}"/>
              </a:ext>
            </a:extLst>
          </p:cNvPr>
          <p:cNvSpPr/>
          <p:nvPr/>
        </p:nvSpPr>
        <p:spPr>
          <a:xfrm rot="10002105">
            <a:off x="6019427" y="1781982"/>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0C76EFB3-17CE-4E69-A64A-32776C88496A}"/>
              </a:ext>
            </a:extLst>
          </p:cNvPr>
          <p:cNvSpPr/>
          <p:nvPr/>
        </p:nvSpPr>
        <p:spPr>
          <a:xfrm rot="11337297">
            <a:off x="6116439" y="2534047"/>
            <a:ext cx="92743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132AE33F-F477-44BC-9FC1-F55CA0F954B7}"/>
              </a:ext>
            </a:extLst>
          </p:cNvPr>
          <p:cNvSpPr txBox="1"/>
          <p:nvPr/>
        </p:nvSpPr>
        <p:spPr>
          <a:xfrm>
            <a:off x="3647854" y="2844185"/>
            <a:ext cx="3058548" cy="634020"/>
          </a:xfrm>
          <a:prstGeom prst="rect">
            <a:avLst/>
          </a:prstGeom>
          <a:noFill/>
        </p:spPr>
        <p:txBody>
          <a:bodyPr wrap="square">
            <a:spAutoFit/>
          </a:bodyPr>
          <a:lstStyle/>
          <a:p>
            <a:pPr algn="ctr">
              <a:lnSpc>
                <a:spcPct val="80000"/>
              </a:lnSpc>
            </a:pPr>
            <a:r>
              <a:rPr lang="en-US" altLang="ja-JP" sz="4400" b="1" dirty="0">
                <a:latin typeface="MS UI Gothic" panose="020B0600070205080204" pitchFamily="50" charset="-128"/>
                <a:ea typeface="MS UI Gothic" panose="020B0600070205080204" pitchFamily="50" charset="-128"/>
              </a:rPr>
              <a:t>skin/leather</a:t>
            </a:r>
          </a:p>
        </p:txBody>
      </p:sp>
      <p:sp>
        <p:nvSpPr>
          <p:cNvPr id="38" name="テキスト ボックス 37">
            <a:extLst>
              <a:ext uri="{FF2B5EF4-FFF2-40B4-BE49-F238E27FC236}">
                <a16:creationId xmlns:a16="http://schemas.microsoft.com/office/drawing/2014/main" id="{87E714B6-512B-464B-822C-EF83041E7099}"/>
              </a:ext>
            </a:extLst>
          </p:cNvPr>
          <p:cNvSpPr txBox="1"/>
          <p:nvPr/>
        </p:nvSpPr>
        <p:spPr>
          <a:xfrm>
            <a:off x="3541485" y="3843905"/>
            <a:ext cx="5361185" cy="1255728"/>
          </a:xfrm>
          <a:prstGeom prst="rect">
            <a:avLst/>
          </a:prstGeom>
          <a:noFill/>
        </p:spPr>
        <p:txBody>
          <a:bodyPr wrap="square">
            <a:spAutoFit/>
          </a:bodyPr>
          <a:lstStyle/>
          <a:p>
            <a:pPr>
              <a:lnSpc>
                <a:spcPct val="70000"/>
              </a:lnSpc>
            </a:pPr>
            <a:r>
              <a:rPr lang="ja-JP" altLang="en-US" sz="3600" dirty="0">
                <a:latin typeface="MS UI Gothic" panose="020B0600070205080204" pitchFamily="50" charset="-128"/>
                <a:ea typeface="MS UI Gothic" panose="020B0600070205080204" pitchFamily="50" charset="-128"/>
              </a:rPr>
              <a:t>to take the flesh from the animal's body and leave the skin.</a:t>
            </a:r>
          </a:p>
        </p:txBody>
      </p:sp>
      <p:sp>
        <p:nvSpPr>
          <p:cNvPr id="39" name="矢印: 右 38">
            <a:extLst>
              <a:ext uri="{FF2B5EF4-FFF2-40B4-BE49-F238E27FC236}">
                <a16:creationId xmlns:a16="http://schemas.microsoft.com/office/drawing/2014/main" id="{6DD5A4F2-0E88-42B5-8CF8-00641BAB4222}"/>
              </a:ext>
            </a:extLst>
          </p:cNvPr>
          <p:cNvSpPr/>
          <p:nvPr/>
        </p:nvSpPr>
        <p:spPr>
          <a:xfrm rot="5400000">
            <a:off x="4108420" y="3394953"/>
            <a:ext cx="42252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3C324193-B179-4A7B-85F5-3DD02E395D62}"/>
              </a:ext>
            </a:extLst>
          </p:cNvPr>
          <p:cNvSpPr/>
          <p:nvPr/>
        </p:nvSpPr>
        <p:spPr>
          <a:xfrm rot="4721026">
            <a:off x="1102968" y="3260131"/>
            <a:ext cx="51109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744DB723-40FE-4702-BDD4-0729F4C34270}"/>
              </a:ext>
            </a:extLst>
          </p:cNvPr>
          <p:cNvSpPr/>
          <p:nvPr/>
        </p:nvSpPr>
        <p:spPr>
          <a:xfrm rot="6574376">
            <a:off x="5326619" y="4766197"/>
            <a:ext cx="52819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CCA940F0-BF02-4776-AB81-437A763A7470}"/>
              </a:ext>
            </a:extLst>
          </p:cNvPr>
          <p:cNvSpPr txBox="1"/>
          <p:nvPr/>
        </p:nvSpPr>
        <p:spPr>
          <a:xfrm>
            <a:off x="304601" y="5230715"/>
            <a:ext cx="6343315" cy="1520416"/>
          </a:xfrm>
          <a:prstGeom prst="rect">
            <a:avLst/>
          </a:prstGeom>
          <a:noFill/>
        </p:spPr>
        <p:txBody>
          <a:bodyPr wrap="square">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1</a:t>
            </a:r>
            <a:r>
              <a:rPr lang="en-US" altLang="ja-JP" sz="3600" baseline="30000" dirty="0">
                <a:latin typeface="MS UI Gothic" panose="020B0600070205080204" pitchFamily="50" charset="-128"/>
                <a:ea typeface="MS UI Gothic" panose="020B0600070205080204" pitchFamily="50" charset="-128"/>
              </a:rPr>
              <a:t>st</a:t>
            </a:r>
            <a:r>
              <a:rPr lang="en-US" altLang="ja-JP" sz="3600" dirty="0">
                <a:latin typeface="MS UI Gothic" panose="020B0600070205080204" pitchFamily="50" charset="-128"/>
                <a:ea typeface="MS UI Gothic" panose="020B0600070205080204" pitchFamily="50" charset="-128"/>
              </a:rPr>
              <a:t> part = bone, 2</a:t>
            </a:r>
            <a:r>
              <a:rPr lang="en-US" altLang="ja-JP" sz="3600" baseline="30000" dirty="0">
                <a:latin typeface="MS UI Gothic" panose="020B0600070205080204" pitchFamily="50" charset="-128"/>
                <a:ea typeface="MS UI Gothic" panose="020B0600070205080204" pitchFamily="50" charset="-128"/>
              </a:rPr>
              <a:t>nd</a:t>
            </a:r>
            <a:r>
              <a:rPr lang="en-US" altLang="ja-JP" sz="3600" dirty="0">
                <a:latin typeface="MS UI Gothic" panose="020B0600070205080204" pitchFamily="50" charset="-128"/>
                <a:ea typeface="MS UI Gothic" panose="020B0600070205080204" pitchFamily="50" charset="-128"/>
              </a:rPr>
              <a:t> part = flesh, 3</a:t>
            </a:r>
            <a:r>
              <a:rPr lang="en-US" altLang="ja-JP" sz="3600" baseline="30000" dirty="0">
                <a:latin typeface="MS UI Gothic" panose="020B0600070205080204" pitchFamily="50" charset="-128"/>
                <a:ea typeface="MS UI Gothic" panose="020B0600070205080204" pitchFamily="50" charset="-128"/>
              </a:rPr>
              <a:t>rd</a:t>
            </a:r>
            <a:r>
              <a:rPr lang="en-US" altLang="ja-JP" sz="3600" dirty="0">
                <a:latin typeface="MS UI Gothic" panose="020B0600070205080204" pitchFamily="50" charset="-128"/>
                <a:ea typeface="MS UI Gothic" panose="020B0600070205080204" pitchFamily="50" charset="-128"/>
              </a:rPr>
              <a:t> part = skin</a:t>
            </a:r>
          </a:p>
          <a:p>
            <a:pPr>
              <a:lnSpc>
                <a:spcPct val="8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third party</a:t>
            </a:r>
            <a:r>
              <a:rPr lang="ja-JP" altLang="en-US"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person</a:t>
            </a:r>
            <a:r>
              <a:rPr lang="ja-JP" altLang="en-US"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he </a:t>
            </a:r>
            <a:endParaRPr lang="ja-JP" altLang="en-US" sz="4000" dirty="0">
              <a:solidFill>
                <a:srgbClr val="FF0000"/>
              </a:solidFill>
              <a:latin typeface="MS UI Gothic" panose="020B0600070205080204" pitchFamily="50" charset="-128"/>
              <a:ea typeface="MS UI Gothic" panose="020B0600070205080204" pitchFamily="50" charset="-128"/>
            </a:endParaRPr>
          </a:p>
        </p:txBody>
      </p:sp>
      <p:sp>
        <p:nvSpPr>
          <p:cNvPr id="48" name="テキスト ボックス 47">
            <a:extLst>
              <a:ext uri="{FF2B5EF4-FFF2-40B4-BE49-F238E27FC236}">
                <a16:creationId xmlns:a16="http://schemas.microsoft.com/office/drawing/2014/main" id="{A7F5B333-1E3C-42FD-8615-D66579550488}"/>
              </a:ext>
            </a:extLst>
          </p:cNvPr>
          <p:cNvSpPr txBox="1"/>
          <p:nvPr/>
        </p:nvSpPr>
        <p:spPr>
          <a:xfrm>
            <a:off x="120980" y="3770428"/>
            <a:ext cx="3133856" cy="1255728"/>
          </a:xfrm>
          <a:prstGeom prst="rect">
            <a:avLst/>
          </a:prstGeom>
          <a:noFill/>
        </p:spPr>
        <p:txBody>
          <a:bodyPr wrap="square">
            <a:spAutoFit/>
          </a:bodyPr>
          <a:lstStyle/>
          <a:p>
            <a:pPr>
              <a:lnSpc>
                <a:spcPct val="70000"/>
              </a:lnSpc>
            </a:pPr>
            <a:r>
              <a:rPr lang="en-US" altLang="ja-JP" sz="3600" b="1" dirty="0">
                <a:solidFill>
                  <a:srgbClr val="FF0000"/>
                </a:solidFill>
                <a:latin typeface="MS UI Gothic" panose="020B0600070205080204" pitchFamily="50" charset="-128"/>
                <a:ea typeface="MS UI Gothic" panose="020B0600070205080204" pitchFamily="50" charset="-128"/>
              </a:rPr>
              <a:t>the other side </a:t>
            </a:r>
            <a:r>
              <a:rPr lang="en-US" altLang="ja-JP" sz="3600" dirty="0">
                <a:latin typeface="MS UI Gothic" panose="020B0600070205080204" pitchFamily="50" charset="-128"/>
                <a:ea typeface="MS UI Gothic" panose="020B0600070205080204" pitchFamily="50" charset="-128"/>
              </a:rPr>
              <a:t>across the street</a:t>
            </a:r>
            <a:endParaRPr lang="ja-JP" altLang="en-US" sz="3600" dirty="0">
              <a:latin typeface="MS UI Gothic" panose="020B0600070205080204" pitchFamily="50" charset="-128"/>
              <a:ea typeface="MS UI Gothic" panose="020B0600070205080204" pitchFamily="50" charset="-128"/>
            </a:endParaRPr>
          </a:p>
        </p:txBody>
      </p:sp>
      <p:sp>
        <p:nvSpPr>
          <p:cNvPr id="50" name="矢印: 右 49">
            <a:extLst>
              <a:ext uri="{FF2B5EF4-FFF2-40B4-BE49-F238E27FC236}">
                <a16:creationId xmlns:a16="http://schemas.microsoft.com/office/drawing/2014/main" id="{550BF525-D918-4433-8283-3CE66BD67E83}"/>
              </a:ext>
            </a:extLst>
          </p:cNvPr>
          <p:cNvSpPr/>
          <p:nvPr/>
        </p:nvSpPr>
        <p:spPr>
          <a:xfrm rot="4721026">
            <a:off x="1448424" y="4764424"/>
            <a:ext cx="51109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374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5EE4164-B957-4525-BE9B-444B1019639E}"/>
              </a:ext>
            </a:extLst>
          </p:cNvPr>
          <p:cNvPicPr>
            <a:picLocks noChangeAspect="1"/>
          </p:cNvPicPr>
          <p:nvPr/>
        </p:nvPicPr>
        <p:blipFill>
          <a:blip r:embed="rId2"/>
          <a:stretch>
            <a:fillRect/>
          </a:stretch>
        </p:blipFill>
        <p:spPr>
          <a:xfrm>
            <a:off x="1955339" y="506442"/>
            <a:ext cx="5233321" cy="1615656"/>
          </a:xfrm>
          <a:prstGeom prst="rect">
            <a:avLst/>
          </a:prstGeom>
        </p:spPr>
      </p:pic>
      <p:pic>
        <p:nvPicPr>
          <p:cNvPr id="6" name="図 5">
            <a:extLst>
              <a:ext uri="{FF2B5EF4-FFF2-40B4-BE49-F238E27FC236}">
                <a16:creationId xmlns:a16="http://schemas.microsoft.com/office/drawing/2014/main" id="{5AD08072-D984-41B7-BAB2-4D4055F72A30}"/>
              </a:ext>
            </a:extLst>
          </p:cNvPr>
          <p:cNvPicPr>
            <a:picLocks noChangeAspect="1"/>
          </p:cNvPicPr>
          <p:nvPr/>
        </p:nvPicPr>
        <p:blipFill>
          <a:blip r:embed="rId3"/>
          <a:stretch>
            <a:fillRect/>
          </a:stretch>
        </p:blipFill>
        <p:spPr>
          <a:xfrm>
            <a:off x="0" y="2294627"/>
            <a:ext cx="9144000" cy="3708875"/>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47FDAE57-4F84-47C7-B17B-F2243CE03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81" y="4148162"/>
            <a:ext cx="2643188" cy="1982391"/>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927CD53A-B581-41EC-AEBE-7F4FD7D72023}"/>
              </a:ext>
            </a:extLst>
          </p:cNvPr>
          <p:cNvPicPr>
            <a:picLocks noChangeAspect="1"/>
          </p:cNvPicPr>
          <p:nvPr/>
        </p:nvPicPr>
        <p:blipFill>
          <a:blip r:embed="rId3"/>
          <a:stretch>
            <a:fillRect/>
          </a:stretch>
        </p:blipFill>
        <p:spPr>
          <a:xfrm>
            <a:off x="0" y="32528"/>
            <a:ext cx="9144000" cy="470458"/>
          </a:xfrm>
          <a:prstGeom prst="rect">
            <a:avLst/>
          </a:prstGeom>
        </p:spPr>
      </p:pic>
      <p:pic>
        <p:nvPicPr>
          <p:cNvPr id="6" name="図 5" descr="ロゴ&#10;&#10;自動的に生成された説明">
            <a:extLst>
              <a:ext uri="{FF2B5EF4-FFF2-40B4-BE49-F238E27FC236}">
                <a16:creationId xmlns:a16="http://schemas.microsoft.com/office/drawing/2014/main" id="{2862877D-0CA6-4686-8784-63220BAB8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456" y="4085477"/>
            <a:ext cx="2680137" cy="2680137"/>
          </a:xfrm>
          <a:prstGeom prst="rect">
            <a:avLst/>
          </a:prstGeom>
        </p:spPr>
      </p:pic>
      <p:pic>
        <p:nvPicPr>
          <p:cNvPr id="4" name="図 3">
            <a:extLst>
              <a:ext uri="{FF2B5EF4-FFF2-40B4-BE49-F238E27FC236}">
                <a16:creationId xmlns:a16="http://schemas.microsoft.com/office/drawing/2014/main" id="{187354CF-0E47-4F20-ABA6-24304520ACE8}"/>
              </a:ext>
            </a:extLst>
          </p:cNvPr>
          <p:cNvPicPr>
            <a:picLocks noChangeAspect="1"/>
          </p:cNvPicPr>
          <p:nvPr/>
        </p:nvPicPr>
        <p:blipFill>
          <a:blip r:embed="rId5"/>
          <a:stretch>
            <a:fillRect/>
          </a:stretch>
        </p:blipFill>
        <p:spPr>
          <a:xfrm>
            <a:off x="0" y="501427"/>
            <a:ext cx="9144000" cy="470458"/>
          </a:xfrm>
          <a:prstGeom prst="rect">
            <a:avLst/>
          </a:prstGeom>
        </p:spPr>
      </p:pic>
      <p:pic>
        <p:nvPicPr>
          <p:cNvPr id="7" name="図 6" descr="黒いバックグラウンドの前に座っている人形&#10;&#10;低い精度で自動的に生成された説明">
            <a:extLst>
              <a:ext uri="{FF2B5EF4-FFF2-40B4-BE49-F238E27FC236}">
                <a16:creationId xmlns:a16="http://schemas.microsoft.com/office/drawing/2014/main" id="{34238D80-D226-4580-BBFE-925F333D11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403" y="1357316"/>
            <a:ext cx="1423764" cy="1904700"/>
          </a:xfrm>
          <a:prstGeom prst="rect">
            <a:avLst/>
          </a:prstGeom>
        </p:spPr>
      </p:pic>
      <p:pic>
        <p:nvPicPr>
          <p:cNvPr id="8" name="図 7">
            <a:extLst>
              <a:ext uri="{FF2B5EF4-FFF2-40B4-BE49-F238E27FC236}">
                <a16:creationId xmlns:a16="http://schemas.microsoft.com/office/drawing/2014/main" id="{86A95538-AA17-46CF-A910-FB730004F66F}"/>
              </a:ext>
            </a:extLst>
          </p:cNvPr>
          <p:cNvPicPr>
            <a:picLocks noChangeAspect="1"/>
          </p:cNvPicPr>
          <p:nvPr/>
        </p:nvPicPr>
        <p:blipFill>
          <a:blip r:embed="rId7"/>
          <a:stretch>
            <a:fillRect/>
          </a:stretch>
        </p:blipFill>
        <p:spPr>
          <a:xfrm>
            <a:off x="1314389" y="1465778"/>
            <a:ext cx="716216" cy="1542122"/>
          </a:xfrm>
          <a:prstGeom prst="rect">
            <a:avLst/>
          </a:prstGeom>
        </p:spPr>
      </p:pic>
      <p:sp>
        <p:nvSpPr>
          <p:cNvPr id="9" name="テキスト ボックス 8">
            <a:extLst>
              <a:ext uri="{FF2B5EF4-FFF2-40B4-BE49-F238E27FC236}">
                <a16:creationId xmlns:a16="http://schemas.microsoft.com/office/drawing/2014/main" id="{F29117A0-4C55-4675-87D0-F99F5CE11B92}"/>
              </a:ext>
            </a:extLst>
          </p:cNvPr>
          <p:cNvSpPr txBox="1"/>
          <p:nvPr/>
        </p:nvSpPr>
        <p:spPr>
          <a:xfrm>
            <a:off x="55944" y="983493"/>
            <a:ext cx="3501907" cy="535531"/>
          </a:xfrm>
          <a:prstGeom prst="rect">
            <a:avLst/>
          </a:prstGeom>
          <a:noFill/>
        </p:spPr>
        <p:txBody>
          <a:bodyPr wrap="square">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radical “female”</a:t>
            </a:r>
          </a:p>
        </p:txBody>
      </p:sp>
      <p:sp>
        <p:nvSpPr>
          <p:cNvPr id="12" name="テキスト ボックス 11">
            <a:extLst>
              <a:ext uri="{FF2B5EF4-FFF2-40B4-BE49-F238E27FC236}">
                <a16:creationId xmlns:a16="http://schemas.microsoft.com/office/drawing/2014/main" id="{0194ED0B-F243-4857-806C-07BD972C1D74}"/>
              </a:ext>
            </a:extLst>
          </p:cNvPr>
          <p:cNvSpPr txBox="1"/>
          <p:nvPr/>
        </p:nvSpPr>
        <p:spPr>
          <a:xfrm>
            <a:off x="236681" y="6130553"/>
            <a:ext cx="4677370" cy="646331"/>
          </a:xfrm>
          <a:prstGeom prst="rect">
            <a:avLst/>
          </a:prstGeom>
          <a:noFill/>
        </p:spPr>
        <p:txBody>
          <a:bodyPr wrap="square">
            <a:spAutoFit/>
          </a:bodyPr>
          <a:lstStyle/>
          <a:p>
            <a:r>
              <a:rPr lang="en-US" altLang="ja-JP" sz="1200" dirty="0">
                <a:latin typeface="MS UI Gothic" panose="020B0600070205080204" pitchFamily="50" charset="-128"/>
                <a:ea typeface="MS UI Gothic" panose="020B0600070205080204" pitchFamily="50" charset="-128"/>
              </a:rPr>
              <a:t>https://commons.wikimedia.org/wiki/File:XiAn_CityWall_SouthGate3.jpg</a:t>
            </a:r>
          </a:p>
          <a:p>
            <a:r>
              <a:rPr lang="ja-JP" altLang="en-US" sz="1200" dirty="0">
                <a:latin typeface="MS UI Gothic" panose="020B0600070205080204" pitchFamily="50" charset="-128"/>
                <a:ea typeface="MS UI Gothic" panose="020B0600070205080204" pitchFamily="50" charset="-128"/>
              </a:rPr>
              <a:t>西安城墙</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南门</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瓮城 </a:t>
            </a:r>
            <a:r>
              <a:rPr lang="en-US" altLang="ja-JP" sz="1200" dirty="0" err="1">
                <a:latin typeface="MS UI Gothic" panose="020B0600070205080204" pitchFamily="50" charset="-128"/>
                <a:ea typeface="MS UI Gothic" panose="020B0600070205080204" pitchFamily="50" charset="-128"/>
              </a:rPr>
              <a:t>Jamguo</a:t>
            </a:r>
            <a:r>
              <a:rPr lang="en-US" altLang="ja-JP" sz="1200" dirty="0">
                <a:latin typeface="MS UI Gothic" panose="020B0600070205080204" pitchFamily="50" charset="-128"/>
                <a:ea typeface="MS UI Gothic" panose="020B0600070205080204" pitchFamily="50" charset="-128"/>
              </a:rPr>
              <a:t> </a:t>
            </a:r>
            <a:r>
              <a:rPr lang="ja-JP" altLang="en-US" sz="1200" dirty="0">
                <a:latin typeface="MS UI Gothic" panose="020B0600070205080204" pitchFamily="50" charset="-128"/>
                <a:ea typeface="MS UI Gothic" panose="020B0600070205080204" pitchFamily="50" charset="-128"/>
              </a:rPr>
              <a:t>摄于</a:t>
            </a:r>
          </a:p>
          <a:p>
            <a:r>
              <a:rPr lang="en-US" altLang="ja-JP" sz="1200" dirty="0" err="1">
                <a:latin typeface="MS UI Gothic" panose="020B0600070205080204" pitchFamily="50" charset="-128"/>
                <a:ea typeface="MS UI Gothic" panose="020B0600070205080204" pitchFamily="50" charset="-128"/>
              </a:rPr>
              <a:t>Jamguo</a:t>
            </a:r>
            <a:r>
              <a:rPr lang="en-US" altLang="ja-JP" sz="1200" dirty="0">
                <a:latin typeface="MS UI Gothic" panose="020B0600070205080204" pitchFamily="50" charset="-128"/>
                <a:ea typeface="MS UI Gothic" panose="020B0600070205080204" pitchFamily="50" charset="-128"/>
              </a:rPr>
              <a:t> . CC BY-SA 1.0</a:t>
            </a:r>
            <a:endParaRPr lang="ja-JP" altLang="en-US" sz="1200" dirty="0">
              <a:latin typeface="MS UI Gothic" panose="020B0600070205080204" pitchFamily="50" charset="-128"/>
              <a:ea typeface="MS UI Gothic" panose="020B0600070205080204" pitchFamily="50" charset="-128"/>
            </a:endParaRPr>
          </a:p>
        </p:txBody>
      </p:sp>
      <p:sp>
        <p:nvSpPr>
          <p:cNvPr id="13" name="テキスト ボックス 12">
            <a:extLst>
              <a:ext uri="{FF2B5EF4-FFF2-40B4-BE49-F238E27FC236}">
                <a16:creationId xmlns:a16="http://schemas.microsoft.com/office/drawing/2014/main" id="{D07D4DE7-06A2-4794-9C91-26E9FFE02880}"/>
              </a:ext>
            </a:extLst>
          </p:cNvPr>
          <p:cNvSpPr txBox="1"/>
          <p:nvPr/>
        </p:nvSpPr>
        <p:spPr>
          <a:xfrm>
            <a:off x="346842" y="3331932"/>
            <a:ext cx="4567209" cy="1126462"/>
          </a:xfrm>
          <a:prstGeom prst="rect">
            <a:avLst/>
          </a:prstGeom>
          <a:noFill/>
        </p:spPr>
        <p:txBody>
          <a:bodyPr wrap="square">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city gate and city wall</a:t>
            </a:r>
          </a:p>
          <a:p>
            <a:pPr>
              <a:lnSpc>
                <a:spcPct val="8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city</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pic>
        <p:nvPicPr>
          <p:cNvPr id="14" name="図 13">
            <a:extLst>
              <a:ext uri="{FF2B5EF4-FFF2-40B4-BE49-F238E27FC236}">
                <a16:creationId xmlns:a16="http://schemas.microsoft.com/office/drawing/2014/main" id="{7EA39BBA-5C17-474F-8DEF-DEE49A6BBF04}"/>
              </a:ext>
            </a:extLst>
          </p:cNvPr>
          <p:cNvPicPr>
            <a:picLocks noChangeAspect="1"/>
          </p:cNvPicPr>
          <p:nvPr/>
        </p:nvPicPr>
        <p:blipFill>
          <a:blip r:embed="rId8"/>
          <a:stretch>
            <a:fillRect/>
          </a:stretch>
        </p:blipFill>
        <p:spPr>
          <a:xfrm>
            <a:off x="5205953" y="3600400"/>
            <a:ext cx="1174595" cy="1587238"/>
          </a:xfrm>
          <a:prstGeom prst="rect">
            <a:avLst/>
          </a:prstGeom>
        </p:spPr>
      </p:pic>
      <p:sp>
        <p:nvSpPr>
          <p:cNvPr id="17" name="矢印: 右 16">
            <a:extLst>
              <a:ext uri="{FF2B5EF4-FFF2-40B4-BE49-F238E27FC236}">
                <a16:creationId xmlns:a16="http://schemas.microsoft.com/office/drawing/2014/main" id="{E43C69F9-EF28-4D9A-98C7-1669A0E7CB2F}"/>
              </a:ext>
            </a:extLst>
          </p:cNvPr>
          <p:cNvSpPr/>
          <p:nvPr/>
        </p:nvSpPr>
        <p:spPr>
          <a:xfrm>
            <a:off x="2961016" y="500208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AA39800D-6CE5-4008-BEA7-4467AAF964F0}"/>
              </a:ext>
            </a:extLst>
          </p:cNvPr>
          <p:cNvCxnSpPr>
            <a:cxnSpLocks/>
          </p:cNvCxnSpPr>
          <p:nvPr/>
        </p:nvCxnSpPr>
        <p:spPr>
          <a:xfrm flipH="1">
            <a:off x="3700497" y="4635385"/>
            <a:ext cx="1171051" cy="844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8C9D70F-3538-4A12-B990-10E0F3B5788E}"/>
              </a:ext>
            </a:extLst>
          </p:cNvPr>
          <p:cNvCxnSpPr>
            <a:cxnSpLocks/>
          </p:cNvCxnSpPr>
          <p:nvPr/>
        </p:nvCxnSpPr>
        <p:spPr>
          <a:xfrm>
            <a:off x="4177435" y="4204661"/>
            <a:ext cx="0" cy="710229"/>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7E69047-A9D3-4458-B2E3-649612D098A7}"/>
              </a:ext>
            </a:extLst>
          </p:cNvPr>
          <p:cNvCxnSpPr>
            <a:cxnSpLocks/>
          </p:cNvCxnSpPr>
          <p:nvPr/>
        </p:nvCxnSpPr>
        <p:spPr>
          <a:xfrm flipH="1">
            <a:off x="3682897" y="5032502"/>
            <a:ext cx="365030" cy="805959"/>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3D162A-38D4-4314-A889-0F993A3C9367}"/>
              </a:ext>
            </a:extLst>
          </p:cNvPr>
          <p:cNvCxnSpPr>
            <a:cxnSpLocks/>
          </p:cNvCxnSpPr>
          <p:nvPr/>
        </p:nvCxnSpPr>
        <p:spPr>
          <a:xfrm>
            <a:off x="4500659" y="5002301"/>
            <a:ext cx="413392" cy="982549"/>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sp>
        <p:nvSpPr>
          <p:cNvPr id="30" name="フローチャート: 論理積ゲート 29">
            <a:extLst>
              <a:ext uri="{FF2B5EF4-FFF2-40B4-BE49-F238E27FC236}">
                <a16:creationId xmlns:a16="http://schemas.microsoft.com/office/drawing/2014/main" id="{A576C72F-B465-4480-839E-8E608063DA90}"/>
              </a:ext>
            </a:extLst>
          </p:cNvPr>
          <p:cNvSpPr/>
          <p:nvPr/>
        </p:nvSpPr>
        <p:spPr>
          <a:xfrm rot="16200000">
            <a:off x="3865145" y="5432433"/>
            <a:ext cx="805958" cy="456804"/>
          </a:xfrm>
          <a:prstGeom prst="flowChartDela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F3B16AD3-704A-4720-8A73-CF66E3B16558}"/>
              </a:ext>
            </a:extLst>
          </p:cNvPr>
          <p:cNvCxnSpPr>
            <a:cxnSpLocks/>
          </p:cNvCxnSpPr>
          <p:nvPr/>
        </p:nvCxnSpPr>
        <p:spPr>
          <a:xfrm>
            <a:off x="4392899" y="4215167"/>
            <a:ext cx="0" cy="699723"/>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AC153CB-0F8A-4ABA-A32F-7EA5A3D0A8A5}"/>
              </a:ext>
            </a:extLst>
          </p:cNvPr>
          <p:cNvCxnSpPr>
            <a:cxnSpLocks/>
          </p:cNvCxnSpPr>
          <p:nvPr/>
        </p:nvCxnSpPr>
        <p:spPr>
          <a:xfrm flipH="1">
            <a:off x="4177435" y="4208181"/>
            <a:ext cx="199698" cy="0"/>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78FCCF-33D3-4B94-B94D-E70E9C284CF7}"/>
              </a:ext>
            </a:extLst>
          </p:cNvPr>
          <p:cNvCxnSpPr>
            <a:cxnSpLocks/>
          </p:cNvCxnSpPr>
          <p:nvPr/>
        </p:nvCxnSpPr>
        <p:spPr>
          <a:xfrm flipH="1">
            <a:off x="3711468" y="4914890"/>
            <a:ext cx="1171051" cy="844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sp>
        <p:nvSpPr>
          <p:cNvPr id="47" name="矢印: 右 46">
            <a:extLst>
              <a:ext uri="{FF2B5EF4-FFF2-40B4-BE49-F238E27FC236}">
                <a16:creationId xmlns:a16="http://schemas.microsoft.com/office/drawing/2014/main" id="{9110D683-BC66-4104-B429-6A17216AEB07}"/>
              </a:ext>
            </a:extLst>
          </p:cNvPr>
          <p:cNvSpPr/>
          <p:nvPr/>
        </p:nvSpPr>
        <p:spPr>
          <a:xfrm rot="19973307">
            <a:off x="4672459" y="389280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B3AA6C0B-BE3C-4A6D-9B3E-22D89F765C92}"/>
              </a:ext>
            </a:extLst>
          </p:cNvPr>
          <p:cNvSpPr txBox="1"/>
          <p:nvPr/>
        </p:nvSpPr>
        <p:spPr>
          <a:xfrm>
            <a:off x="6051172" y="1473113"/>
            <a:ext cx="1999123" cy="634020"/>
          </a:xfrm>
          <a:prstGeom prst="rect">
            <a:avLst/>
          </a:prstGeom>
          <a:noFill/>
        </p:spPr>
        <p:txBody>
          <a:bodyPr wrap="square">
            <a:spAutoFit/>
          </a:bodyPr>
          <a:lstStyle/>
          <a:p>
            <a:pPr algn="ctr">
              <a:lnSpc>
                <a:spcPct val="80000"/>
              </a:lnSpc>
            </a:pPr>
            <a:r>
              <a:rPr lang="en-US" altLang="ja-JP" sz="4400" dirty="0">
                <a:highlight>
                  <a:srgbClr val="FFFF00"/>
                </a:highlight>
                <a:latin typeface="MS UI Gothic" panose="020B0600070205080204" pitchFamily="50" charset="-128"/>
                <a:ea typeface="MS UI Gothic" panose="020B0600070205080204" pitchFamily="50" charset="-128"/>
              </a:rPr>
              <a:t>city </a:t>
            </a:r>
            <a:r>
              <a:rPr lang="ja-JP" altLang="en-US" sz="4400" dirty="0">
                <a:highlight>
                  <a:srgbClr val="FFFF00"/>
                </a:highlight>
                <a:latin typeface="MS UI Gothic" panose="020B0600070205080204" pitchFamily="50" charset="-128"/>
                <a:ea typeface="MS UI Gothic" panose="020B0600070205080204" pitchFamily="50" charset="-128"/>
              </a:rPr>
              <a:t>市</a:t>
            </a:r>
            <a:endParaRPr lang="en-US" altLang="ja-JP" sz="4400" dirty="0">
              <a:highlight>
                <a:srgbClr val="FFFF00"/>
              </a:highlight>
              <a:latin typeface="MS UI Gothic" panose="020B0600070205080204" pitchFamily="50" charset="-128"/>
              <a:ea typeface="MS UI Gothic" panose="020B0600070205080204" pitchFamily="50" charset="-128"/>
            </a:endParaRPr>
          </a:p>
        </p:txBody>
      </p:sp>
      <p:sp>
        <p:nvSpPr>
          <p:cNvPr id="50" name="テキスト ボックス 49">
            <a:extLst>
              <a:ext uri="{FF2B5EF4-FFF2-40B4-BE49-F238E27FC236}">
                <a16:creationId xmlns:a16="http://schemas.microsoft.com/office/drawing/2014/main" id="{E5E0FC3F-14CE-4C2C-83EE-C5ABFE52482A}"/>
              </a:ext>
            </a:extLst>
          </p:cNvPr>
          <p:cNvSpPr txBox="1"/>
          <p:nvPr/>
        </p:nvSpPr>
        <p:spPr>
          <a:xfrm>
            <a:off x="6078032" y="2119497"/>
            <a:ext cx="1480608" cy="634020"/>
          </a:xfrm>
          <a:prstGeom prst="rect">
            <a:avLst/>
          </a:prstGeom>
          <a:noFill/>
        </p:spPr>
        <p:txBody>
          <a:bodyPr wrap="square">
            <a:spAutoFit/>
          </a:bodyPr>
          <a:lstStyle/>
          <a:p>
            <a:pPr algn="ctr">
              <a:lnSpc>
                <a:spcPct val="80000"/>
              </a:lnSpc>
            </a:pPr>
            <a:r>
              <a:rPr lang="en-US" altLang="ja-JP" sz="4400" dirty="0">
                <a:latin typeface="MS UI Gothic" panose="020B0600070205080204" pitchFamily="50" charset="-128"/>
                <a:ea typeface="MS UI Gothic" panose="020B0600070205080204" pitchFamily="50" charset="-128"/>
              </a:rPr>
              <a:t>town</a:t>
            </a:r>
          </a:p>
        </p:txBody>
      </p:sp>
      <p:sp>
        <p:nvSpPr>
          <p:cNvPr id="51" name="テキスト ボックス 50">
            <a:extLst>
              <a:ext uri="{FF2B5EF4-FFF2-40B4-BE49-F238E27FC236}">
                <a16:creationId xmlns:a16="http://schemas.microsoft.com/office/drawing/2014/main" id="{E20951C8-A14B-40B9-9F54-3D1AE34ABB52}"/>
              </a:ext>
            </a:extLst>
          </p:cNvPr>
          <p:cNvSpPr txBox="1"/>
          <p:nvPr/>
        </p:nvSpPr>
        <p:spPr>
          <a:xfrm>
            <a:off x="6051173" y="2786209"/>
            <a:ext cx="1828105" cy="634020"/>
          </a:xfrm>
          <a:prstGeom prst="rect">
            <a:avLst/>
          </a:prstGeom>
          <a:noFill/>
        </p:spPr>
        <p:txBody>
          <a:bodyPr wrap="square">
            <a:spAutoFit/>
          </a:bodyPr>
          <a:lstStyle/>
          <a:p>
            <a:pPr algn="ctr">
              <a:lnSpc>
                <a:spcPct val="80000"/>
              </a:lnSpc>
            </a:pPr>
            <a:r>
              <a:rPr lang="en-US" altLang="ja-JP" sz="4400" dirty="0">
                <a:latin typeface="MS UI Gothic" panose="020B0600070205080204" pitchFamily="50" charset="-128"/>
                <a:ea typeface="MS UI Gothic" panose="020B0600070205080204" pitchFamily="50" charset="-128"/>
              </a:rPr>
              <a:t>village</a:t>
            </a:r>
          </a:p>
        </p:txBody>
      </p:sp>
      <p:cxnSp>
        <p:nvCxnSpPr>
          <p:cNvPr id="12302" name="直線矢印コネクタ 12301">
            <a:extLst>
              <a:ext uri="{FF2B5EF4-FFF2-40B4-BE49-F238E27FC236}">
                <a16:creationId xmlns:a16="http://schemas.microsoft.com/office/drawing/2014/main" id="{A30554EF-8B52-4D55-AD1E-21252259292A}"/>
              </a:ext>
            </a:extLst>
          </p:cNvPr>
          <p:cNvCxnSpPr>
            <a:cxnSpLocks/>
          </p:cNvCxnSpPr>
          <p:nvPr/>
        </p:nvCxnSpPr>
        <p:spPr>
          <a:xfrm flipV="1">
            <a:off x="5863013" y="1083213"/>
            <a:ext cx="0" cy="2248719"/>
          </a:xfrm>
          <a:prstGeom prst="straightConnector1">
            <a:avLst/>
          </a:prstGeom>
          <a:ln w="1365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BE5B1361-A950-46FF-9118-B8ECEF05A67D}"/>
              </a:ext>
            </a:extLst>
          </p:cNvPr>
          <p:cNvSpPr txBox="1"/>
          <p:nvPr/>
        </p:nvSpPr>
        <p:spPr>
          <a:xfrm>
            <a:off x="2088935" y="1465778"/>
            <a:ext cx="3679150" cy="634020"/>
          </a:xfrm>
          <a:prstGeom prst="rect">
            <a:avLst/>
          </a:prstGeom>
          <a:noFill/>
        </p:spPr>
        <p:txBody>
          <a:bodyPr wrap="square">
            <a:spAutoFit/>
          </a:bodyPr>
          <a:lstStyle/>
          <a:p>
            <a:pPr algn="ctr">
              <a:lnSpc>
                <a:spcPct val="80000"/>
              </a:lnSpc>
            </a:pPr>
            <a:r>
              <a:rPr lang="en-US" altLang="ja-JP" sz="4400" dirty="0">
                <a:highlight>
                  <a:srgbClr val="FFFF00"/>
                </a:highlight>
                <a:latin typeface="MS UI Gothic" panose="020B0600070205080204" pitchFamily="50" charset="-128"/>
                <a:ea typeface="MS UI Gothic" panose="020B0600070205080204" pitchFamily="50" charset="-128"/>
              </a:rPr>
              <a:t>older sister </a:t>
            </a:r>
            <a:r>
              <a:rPr lang="ja-JP" altLang="en-US" sz="4400" dirty="0">
                <a:highlight>
                  <a:srgbClr val="FFFF00"/>
                </a:highlight>
                <a:latin typeface="MS UI Gothic" panose="020B0600070205080204" pitchFamily="50" charset="-128"/>
                <a:ea typeface="MS UI Gothic" panose="020B0600070205080204" pitchFamily="50" charset="-128"/>
              </a:rPr>
              <a:t>姉</a:t>
            </a:r>
            <a:endParaRPr lang="en-US" altLang="ja-JP" sz="4400" dirty="0">
              <a:highlight>
                <a:srgbClr val="FFFF00"/>
              </a:highlight>
              <a:latin typeface="MS UI Gothic" panose="020B0600070205080204" pitchFamily="50" charset="-128"/>
              <a:ea typeface="MS UI Gothic" panose="020B0600070205080204" pitchFamily="50" charset="-128"/>
            </a:endParaRPr>
          </a:p>
        </p:txBody>
      </p:sp>
      <p:sp>
        <p:nvSpPr>
          <p:cNvPr id="56" name="テキスト ボックス 55">
            <a:extLst>
              <a:ext uri="{FF2B5EF4-FFF2-40B4-BE49-F238E27FC236}">
                <a16:creationId xmlns:a16="http://schemas.microsoft.com/office/drawing/2014/main" id="{1CCBC7F7-D0D0-4B14-B078-D538716B955D}"/>
              </a:ext>
            </a:extLst>
          </p:cNvPr>
          <p:cNvSpPr txBox="1"/>
          <p:nvPr/>
        </p:nvSpPr>
        <p:spPr>
          <a:xfrm>
            <a:off x="2088935" y="2362020"/>
            <a:ext cx="3691588" cy="634020"/>
          </a:xfrm>
          <a:prstGeom prst="rect">
            <a:avLst/>
          </a:prstGeom>
          <a:noFill/>
        </p:spPr>
        <p:txBody>
          <a:bodyPr wrap="square">
            <a:spAutoFit/>
          </a:bodyPr>
          <a:lstStyle/>
          <a:p>
            <a:pPr algn="ctr">
              <a:lnSpc>
                <a:spcPct val="80000"/>
              </a:lnSpc>
            </a:pPr>
            <a:r>
              <a:rPr lang="en-US" altLang="ja-JP" sz="4400" dirty="0">
                <a:latin typeface="MS UI Gothic" panose="020B0600070205080204" pitchFamily="50" charset="-128"/>
                <a:ea typeface="MS UI Gothic" panose="020B0600070205080204" pitchFamily="50" charset="-128"/>
              </a:rPr>
              <a:t>younger sibling</a:t>
            </a:r>
          </a:p>
        </p:txBody>
      </p:sp>
      <p:sp>
        <p:nvSpPr>
          <p:cNvPr id="58" name="テキスト ボックス 57">
            <a:extLst>
              <a:ext uri="{FF2B5EF4-FFF2-40B4-BE49-F238E27FC236}">
                <a16:creationId xmlns:a16="http://schemas.microsoft.com/office/drawing/2014/main" id="{0B354AFC-752E-414C-AC04-E71FA330C477}"/>
              </a:ext>
            </a:extLst>
          </p:cNvPr>
          <p:cNvSpPr txBox="1"/>
          <p:nvPr/>
        </p:nvSpPr>
        <p:spPr>
          <a:xfrm>
            <a:off x="6516367" y="3788933"/>
            <a:ext cx="2522285" cy="535531"/>
          </a:xfrm>
          <a:prstGeom prst="rect">
            <a:avLst/>
          </a:prstGeom>
          <a:noFill/>
        </p:spPr>
        <p:txBody>
          <a:bodyPr wrap="square">
            <a:spAutoFit/>
          </a:bodyPr>
          <a:lstStyle/>
          <a:p>
            <a:pPr algn="ctr">
              <a:lnSpc>
                <a:spcPct val="80000"/>
              </a:lnSpc>
            </a:pPr>
            <a:r>
              <a:rPr lang="en-US" altLang="ja-JP" sz="3600" b="1" dirty="0">
                <a:highlight>
                  <a:srgbClr val="FFFF00"/>
                </a:highlight>
                <a:latin typeface="MS UI Gothic" panose="020B0600070205080204" pitchFamily="50" charset="-128"/>
                <a:ea typeface="MS UI Gothic" panose="020B0600070205080204" pitchFamily="50" charset="-128"/>
              </a:rPr>
              <a:t>older sister</a:t>
            </a:r>
          </a:p>
        </p:txBody>
      </p:sp>
      <p:sp>
        <p:nvSpPr>
          <p:cNvPr id="59" name="テキスト ボックス 58">
            <a:extLst>
              <a:ext uri="{FF2B5EF4-FFF2-40B4-BE49-F238E27FC236}">
                <a16:creationId xmlns:a16="http://schemas.microsoft.com/office/drawing/2014/main" id="{3C479948-626F-4D0C-8054-C5973B1527D1}"/>
              </a:ext>
            </a:extLst>
          </p:cNvPr>
          <p:cNvSpPr txBox="1"/>
          <p:nvPr/>
        </p:nvSpPr>
        <p:spPr>
          <a:xfrm>
            <a:off x="5826415" y="953760"/>
            <a:ext cx="2522285" cy="535531"/>
          </a:xfrm>
          <a:prstGeom prst="rect">
            <a:avLst/>
          </a:prstGeom>
          <a:noFill/>
        </p:spPr>
        <p:txBody>
          <a:bodyPr wrap="square">
            <a:spAutoFit/>
          </a:bodyPr>
          <a:lstStyle/>
          <a:p>
            <a:pPr algn="ctr">
              <a:lnSpc>
                <a:spcPct val="80000"/>
              </a:lnSpc>
            </a:pPr>
            <a:r>
              <a:rPr lang="en-US" altLang="ja-JP" sz="3600" dirty="0">
                <a:solidFill>
                  <a:srgbClr val="FF0000"/>
                </a:solidFill>
                <a:latin typeface="MS UI Gothic" panose="020B0600070205080204" pitchFamily="50" charset="-128"/>
                <a:ea typeface="MS UI Gothic" panose="020B0600070205080204" pitchFamily="50" charset="-128"/>
              </a:rPr>
              <a:t>bigger one</a:t>
            </a:r>
          </a:p>
        </p:txBody>
      </p:sp>
      <p:sp>
        <p:nvSpPr>
          <p:cNvPr id="60" name="テキスト ボックス 59">
            <a:extLst>
              <a:ext uri="{FF2B5EF4-FFF2-40B4-BE49-F238E27FC236}">
                <a16:creationId xmlns:a16="http://schemas.microsoft.com/office/drawing/2014/main" id="{3FCBACF6-1264-4067-8BF4-C15A5B242F13}"/>
              </a:ext>
            </a:extLst>
          </p:cNvPr>
          <p:cNvSpPr txBox="1"/>
          <p:nvPr/>
        </p:nvSpPr>
        <p:spPr>
          <a:xfrm>
            <a:off x="3175350" y="953760"/>
            <a:ext cx="2522285" cy="535531"/>
          </a:xfrm>
          <a:prstGeom prst="rect">
            <a:avLst/>
          </a:prstGeom>
          <a:noFill/>
        </p:spPr>
        <p:txBody>
          <a:bodyPr wrap="square">
            <a:spAutoFit/>
          </a:bodyPr>
          <a:lstStyle/>
          <a:p>
            <a:pPr algn="ctr">
              <a:lnSpc>
                <a:spcPct val="80000"/>
              </a:lnSpc>
            </a:pPr>
            <a:r>
              <a:rPr lang="en-US" altLang="ja-JP" sz="3600" dirty="0">
                <a:solidFill>
                  <a:srgbClr val="FF0000"/>
                </a:solidFill>
                <a:latin typeface="MS UI Gothic" panose="020B0600070205080204" pitchFamily="50" charset="-128"/>
                <a:ea typeface="MS UI Gothic" panose="020B0600070205080204" pitchFamily="50" charset="-128"/>
              </a:rPr>
              <a:t>older one</a:t>
            </a:r>
          </a:p>
        </p:txBody>
      </p:sp>
    </p:spTree>
    <p:extLst>
      <p:ext uri="{BB962C8B-B14F-4D97-AF65-F5344CB8AC3E}">
        <p14:creationId xmlns:p14="http://schemas.microsoft.com/office/powerpoint/2010/main" val="278460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8ACF54E-13FC-4B97-A97D-A055B45B43D9}"/>
              </a:ext>
            </a:extLst>
          </p:cNvPr>
          <p:cNvPicPr>
            <a:picLocks noChangeAspect="1"/>
          </p:cNvPicPr>
          <p:nvPr/>
        </p:nvPicPr>
        <p:blipFill>
          <a:blip r:embed="rId2"/>
          <a:stretch>
            <a:fillRect/>
          </a:stretch>
        </p:blipFill>
        <p:spPr>
          <a:xfrm>
            <a:off x="0" y="75101"/>
            <a:ext cx="9144000" cy="470458"/>
          </a:xfrm>
          <a:prstGeom prst="rect">
            <a:avLst/>
          </a:prstGeom>
        </p:spPr>
      </p:pic>
      <p:pic>
        <p:nvPicPr>
          <p:cNvPr id="6" name="図 5" descr="ロゴ&#10;&#10;自動的に生成された説明">
            <a:extLst>
              <a:ext uri="{FF2B5EF4-FFF2-40B4-BE49-F238E27FC236}">
                <a16:creationId xmlns:a16="http://schemas.microsoft.com/office/drawing/2014/main" id="{30EFE7D7-6A0A-4EFE-AA88-A2E7A7AC7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726" y="3577101"/>
            <a:ext cx="3170099" cy="3170099"/>
          </a:xfrm>
          <a:prstGeom prst="rect">
            <a:avLst/>
          </a:prstGeom>
        </p:spPr>
      </p:pic>
      <p:sp>
        <p:nvSpPr>
          <p:cNvPr id="5" name="テキスト ボックス 4">
            <a:extLst>
              <a:ext uri="{FF2B5EF4-FFF2-40B4-BE49-F238E27FC236}">
                <a16:creationId xmlns:a16="http://schemas.microsoft.com/office/drawing/2014/main" id="{B82857B4-3633-4B29-909F-D2AC00DAEC7B}"/>
              </a:ext>
            </a:extLst>
          </p:cNvPr>
          <p:cNvSpPr txBox="1"/>
          <p:nvPr/>
        </p:nvSpPr>
        <p:spPr>
          <a:xfrm>
            <a:off x="3673632" y="775404"/>
            <a:ext cx="5419052" cy="3170099"/>
          </a:xfrm>
          <a:prstGeom prst="rect">
            <a:avLst/>
          </a:prstGeom>
          <a:noFill/>
        </p:spPr>
        <p:txBody>
          <a:bodyPr wrap="square">
            <a:spAutoFit/>
          </a:bodyPr>
          <a:lstStyle/>
          <a:p>
            <a:r>
              <a:rPr lang="ja-JP" altLang="en-US" sz="4000" dirty="0">
                <a:latin typeface="MS UI Gothic" panose="020B0600070205080204" pitchFamily="50" charset="-128"/>
                <a:ea typeface="MS UI Gothic" panose="020B0600070205080204" pitchFamily="50" charset="-128"/>
              </a:rPr>
              <a:t>A person who makes offerings to ancestors at a festival</a:t>
            </a:r>
            <a:r>
              <a:rPr lang="en-US" altLang="ja-JP" sz="4000" dirty="0">
                <a:latin typeface="MS UI Gothic" panose="020B0600070205080204" pitchFamily="50" charset="-128"/>
                <a:ea typeface="MS UI Gothic" panose="020B0600070205080204" pitchFamily="50" charset="-128"/>
              </a:rPr>
              <a:t>/clan ritual</a:t>
            </a:r>
          </a:p>
          <a:p>
            <a:pPr marL="571500" indent="-571500">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the eldest brother</a:t>
            </a:r>
          </a:p>
          <a:p>
            <a:pPr marL="571500" indent="-571500">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elder brother</a:t>
            </a:r>
            <a:endParaRPr lang="ja-JP" altLang="en-US" sz="4000" b="1" dirty="0">
              <a:solidFill>
                <a:srgbClr val="FF0000"/>
              </a:solidFill>
              <a:latin typeface="MS UI Gothic" panose="020B0600070205080204" pitchFamily="50" charset="-128"/>
              <a:ea typeface="MS UI Gothic" panose="020B0600070205080204" pitchFamily="50" charset="-128"/>
            </a:endParaRPr>
          </a:p>
        </p:txBody>
      </p:sp>
      <p:pic>
        <p:nvPicPr>
          <p:cNvPr id="7" name="図 6">
            <a:extLst>
              <a:ext uri="{FF2B5EF4-FFF2-40B4-BE49-F238E27FC236}">
                <a16:creationId xmlns:a16="http://schemas.microsoft.com/office/drawing/2014/main" id="{C2CBCABD-34FE-43BE-8B81-37CD14DD7EDD}"/>
              </a:ext>
            </a:extLst>
          </p:cNvPr>
          <p:cNvPicPr>
            <a:picLocks noChangeAspect="1"/>
          </p:cNvPicPr>
          <p:nvPr/>
        </p:nvPicPr>
        <p:blipFill>
          <a:blip r:embed="rId4"/>
          <a:stretch>
            <a:fillRect/>
          </a:stretch>
        </p:blipFill>
        <p:spPr>
          <a:xfrm>
            <a:off x="1947741" y="885645"/>
            <a:ext cx="1609725" cy="1171575"/>
          </a:xfrm>
          <a:prstGeom prst="rect">
            <a:avLst/>
          </a:prstGeom>
        </p:spPr>
      </p:pic>
      <p:sp>
        <p:nvSpPr>
          <p:cNvPr id="8" name="テキスト ボックス 7">
            <a:extLst>
              <a:ext uri="{FF2B5EF4-FFF2-40B4-BE49-F238E27FC236}">
                <a16:creationId xmlns:a16="http://schemas.microsoft.com/office/drawing/2014/main" id="{A376BF61-1C83-48EB-8396-411C5FCF0C16}"/>
              </a:ext>
            </a:extLst>
          </p:cNvPr>
          <p:cNvSpPr txBox="1"/>
          <p:nvPr/>
        </p:nvSpPr>
        <p:spPr>
          <a:xfrm>
            <a:off x="747896" y="2057220"/>
            <a:ext cx="2189103" cy="634020"/>
          </a:xfrm>
          <a:prstGeom prst="rect">
            <a:avLst/>
          </a:prstGeom>
          <a:noFill/>
        </p:spPr>
        <p:txBody>
          <a:bodyPr wrap="square">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offering</a:t>
            </a:r>
          </a:p>
        </p:txBody>
      </p:sp>
      <p:pic>
        <p:nvPicPr>
          <p:cNvPr id="14338" name="Picture 2" descr="閉じた玉手箱">
            <a:extLst>
              <a:ext uri="{FF2B5EF4-FFF2-40B4-BE49-F238E27FC236}">
                <a16:creationId xmlns:a16="http://schemas.microsoft.com/office/drawing/2014/main" id="{6CAFF08F-A479-4BEB-BCAF-1ACAA7F43D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15" y="474505"/>
            <a:ext cx="1885949" cy="188594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30ADBFDB-364B-415F-A507-28CDB5D5D9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955" y="3651428"/>
            <a:ext cx="1668695" cy="266101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7B4C7723-E663-4A22-83A1-FC919CD1A830}"/>
              </a:ext>
            </a:extLst>
          </p:cNvPr>
          <p:cNvSpPr txBox="1"/>
          <p:nvPr/>
        </p:nvSpPr>
        <p:spPr>
          <a:xfrm>
            <a:off x="228600" y="6285535"/>
            <a:ext cx="5524500"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https://commons.wikimedia.org/wiki/File:%E9%82%B5%E5%85%83%E7%AF%80.jpg</a:t>
            </a:r>
          </a:p>
          <a:p>
            <a:r>
              <a:rPr lang="ja-JP" altLang="en-US" sz="1200" dirty="0">
                <a:latin typeface="MS UI Gothic" panose="020B0600070205080204" pitchFamily="50" charset="-128"/>
                <a:ea typeface="MS UI Gothic" panose="020B0600070205080204" pitchFamily="50" charset="-128"/>
              </a:rPr>
              <a:t>顧鼎臣撰, Public domain, via Wikimedia Commons</a:t>
            </a:r>
          </a:p>
        </p:txBody>
      </p:sp>
      <p:sp>
        <p:nvSpPr>
          <p:cNvPr id="13" name="矢印: 右 12">
            <a:extLst>
              <a:ext uri="{FF2B5EF4-FFF2-40B4-BE49-F238E27FC236}">
                <a16:creationId xmlns:a16="http://schemas.microsoft.com/office/drawing/2014/main" id="{7FAAD68E-0513-4459-9A14-07B8348D4DFE}"/>
              </a:ext>
            </a:extLst>
          </p:cNvPr>
          <p:cNvSpPr/>
          <p:nvPr/>
        </p:nvSpPr>
        <p:spPr>
          <a:xfrm rot="2661657">
            <a:off x="2850062" y="2116318"/>
            <a:ext cx="75054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2CF118A5-DF02-4A60-9803-A9C3E26AF9E1}"/>
              </a:ext>
            </a:extLst>
          </p:cNvPr>
          <p:cNvPicPr>
            <a:picLocks noChangeAspect="1"/>
          </p:cNvPicPr>
          <p:nvPr/>
        </p:nvPicPr>
        <p:blipFill>
          <a:blip r:embed="rId7"/>
          <a:stretch>
            <a:fillRect/>
          </a:stretch>
        </p:blipFill>
        <p:spPr>
          <a:xfrm>
            <a:off x="3129532" y="4646768"/>
            <a:ext cx="1811225" cy="921226"/>
          </a:xfrm>
          <a:prstGeom prst="rect">
            <a:avLst/>
          </a:prstGeom>
        </p:spPr>
      </p:pic>
      <p:sp>
        <p:nvSpPr>
          <p:cNvPr id="16" name="矢印: 右 15">
            <a:extLst>
              <a:ext uri="{FF2B5EF4-FFF2-40B4-BE49-F238E27FC236}">
                <a16:creationId xmlns:a16="http://schemas.microsoft.com/office/drawing/2014/main" id="{2EAB8C23-376F-40B1-BB50-50EDB19E3456}"/>
              </a:ext>
            </a:extLst>
          </p:cNvPr>
          <p:cNvSpPr/>
          <p:nvPr/>
        </p:nvSpPr>
        <p:spPr>
          <a:xfrm rot="20628506">
            <a:off x="2311577" y="5267268"/>
            <a:ext cx="75054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BDED4BBB-CE6A-4705-AFAE-2CFFCC15F910}"/>
              </a:ext>
            </a:extLst>
          </p:cNvPr>
          <p:cNvSpPr/>
          <p:nvPr/>
        </p:nvSpPr>
        <p:spPr>
          <a:xfrm rot="17658568">
            <a:off x="4386306" y="3995610"/>
            <a:ext cx="75054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90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6750B8D-8E48-47C3-A121-215D6E0462EE}"/>
              </a:ext>
            </a:extLst>
          </p:cNvPr>
          <p:cNvPicPr>
            <a:picLocks noChangeAspect="1"/>
          </p:cNvPicPr>
          <p:nvPr/>
        </p:nvPicPr>
        <p:blipFill>
          <a:blip r:embed="rId2"/>
          <a:stretch>
            <a:fillRect/>
          </a:stretch>
        </p:blipFill>
        <p:spPr>
          <a:xfrm>
            <a:off x="3706290" y="4146006"/>
            <a:ext cx="1987168" cy="1927314"/>
          </a:xfrm>
          <a:prstGeom prst="rect">
            <a:avLst/>
          </a:prstGeom>
        </p:spPr>
      </p:pic>
      <p:pic>
        <p:nvPicPr>
          <p:cNvPr id="5" name="図 4">
            <a:extLst>
              <a:ext uri="{FF2B5EF4-FFF2-40B4-BE49-F238E27FC236}">
                <a16:creationId xmlns:a16="http://schemas.microsoft.com/office/drawing/2014/main" id="{FCAF493B-05EF-43CB-B5CD-510D92DE2642}"/>
              </a:ext>
            </a:extLst>
          </p:cNvPr>
          <p:cNvPicPr>
            <a:picLocks noChangeAspect="1"/>
          </p:cNvPicPr>
          <p:nvPr/>
        </p:nvPicPr>
        <p:blipFill>
          <a:blip r:embed="rId3"/>
          <a:stretch>
            <a:fillRect/>
          </a:stretch>
        </p:blipFill>
        <p:spPr>
          <a:xfrm>
            <a:off x="0" y="10657"/>
            <a:ext cx="9144000" cy="470458"/>
          </a:xfrm>
          <a:prstGeom prst="rect">
            <a:avLst/>
          </a:prstGeom>
        </p:spPr>
      </p:pic>
      <p:pic>
        <p:nvPicPr>
          <p:cNvPr id="3" name="図 2" descr="アイコン&#10;&#10;自動的に生成された説明">
            <a:extLst>
              <a:ext uri="{FF2B5EF4-FFF2-40B4-BE49-F238E27FC236}">
                <a16:creationId xmlns:a16="http://schemas.microsoft.com/office/drawing/2014/main" id="{D2D44B1A-5B14-47A6-A79D-7B4D30B03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958" y="3891303"/>
            <a:ext cx="2766848" cy="2766848"/>
          </a:xfrm>
          <a:prstGeom prst="rect">
            <a:avLst/>
          </a:prstGeom>
        </p:spPr>
      </p:pic>
      <p:pic>
        <p:nvPicPr>
          <p:cNvPr id="4" name="図 3" descr="黒いバックグラウンドの前に座っている人形&#10;&#10;低い精度で自動的に生成された説明">
            <a:extLst>
              <a:ext uri="{FF2B5EF4-FFF2-40B4-BE49-F238E27FC236}">
                <a16:creationId xmlns:a16="http://schemas.microsoft.com/office/drawing/2014/main" id="{CC585738-0616-405A-85D8-6141F00AA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07914" y="1404614"/>
            <a:ext cx="1152737" cy="1542122"/>
          </a:xfrm>
          <a:prstGeom prst="rect">
            <a:avLst/>
          </a:prstGeom>
        </p:spPr>
      </p:pic>
      <p:pic>
        <p:nvPicPr>
          <p:cNvPr id="6" name="図 5">
            <a:extLst>
              <a:ext uri="{FF2B5EF4-FFF2-40B4-BE49-F238E27FC236}">
                <a16:creationId xmlns:a16="http://schemas.microsoft.com/office/drawing/2014/main" id="{1463638C-91C3-47C6-8C10-E8BA5869CCA9}"/>
              </a:ext>
            </a:extLst>
          </p:cNvPr>
          <p:cNvPicPr>
            <a:picLocks noChangeAspect="1"/>
          </p:cNvPicPr>
          <p:nvPr/>
        </p:nvPicPr>
        <p:blipFill>
          <a:blip r:embed="rId6"/>
          <a:stretch>
            <a:fillRect/>
          </a:stretch>
        </p:blipFill>
        <p:spPr>
          <a:xfrm>
            <a:off x="1244471" y="1407382"/>
            <a:ext cx="716216" cy="1542122"/>
          </a:xfrm>
          <a:prstGeom prst="rect">
            <a:avLst/>
          </a:prstGeom>
        </p:spPr>
      </p:pic>
      <p:sp>
        <p:nvSpPr>
          <p:cNvPr id="7" name="テキスト ボックス 6">
            <a:extLst>
              <a:ext uri="{FF2B5EF4-FFF2-40B4-BE49-F238E27FC236}">
                <a16:creationId xmlns:a16="http://schemas.microsoft.com/office/drawing/2014/main" id="{110DDB47-D4E2-4BAD-B9BB-B4FEB5CD3D26}"/>
              </a:ext>
            </a:extLst>
          </p:cNvPr>
          <p:cNvSpPr txBox="1"/>
          <p:nvPr/>
        </p:nvSpPr>
        <p:spPr>
          <a:xfrm>
            <a:off x="55944" y="1015025"/>
            <a:ext cx="3501907" cy="535531"/>
          </a:xfrm>
          <a:prstGeom prst="rect">
            <a:avLst/>
          </a:prstGeom>
          <a:noFill/>
        </p:spPr>
        <p:txBody>
          <a:bodyPr wrap="square">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radical “female”</a:t>
            </a:r>
          </a:p>
        </p:txBody>
      </p:sp>
      <p:pic>
        <p:nvPicPr>
          <p:cNvPr id="9" name="Picture 6" descr="木の根のイラスト">
            <a:extLst>
              <a:ext uri="{FF2B5EF4-FFF2-40B4-BE49-F238E27FC236}">
                <a16:creationId xmlns:a16="http://schemas.microsoft.com/office/drawing/2014/main" id="{EB987065-38D2-43D0-A6E9-F7C6D8290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888" y="3612851"/>
            <a:ext cx="3588295" cy="312167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348E7660-3389-4F96-A421-94BF5D3246CD}"/>
              </a:ext>
            </a:extLst>
          </p:cNvPr>
          <p:cNvCxnSpPr>
            <a:cxnSpLocks/>
          </p:cNvCxnSpPr>
          <p:nvPr/>
        </p:nvCxnSpPr>
        <p:spPr>
          <a:xfrm>
            <a:off x="1602579" y="3996644"/>
            <a:ext cx="573063"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吹き出し: 四角形 13">
            <a:extLst>
              <a:ext uri="{FF2B5EF4-FFF2-40B4-BE49-F238E27FC236}">
                <a16:creationId xmlns:a16="http://schemas.microsoft.com/office/drawing/2014/main" id="{6CD9B19C-4EAB-416D-B539-EBDED908C903}"/>
              </a:ext>
            </a:extLst>
          </p:cNvPr>
          <p:cNvSpPr/>
          <p:nvPr/>
        </p:nvSpPr>
        <p:spPr>
          <a:xfrm>
            <a:off x="119287" y="3161234"/>
            <a:ext cx="5934671" cy="535531"/>
          </a:xfrm>
          <a:prstGeom prst="wedgeRectCallout">
            <a:avLst>
              <a:gd name="adj1" fmla="val 18268"/>
              <a:gd name="adj2" fmla="val 1937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latin typeface="MS UI Gothic" panose="020B0600070205080204" pitchFamily="50" charset="-128"/>
                <a:ea typeface="MS UI Gothic" panose="020B0600070205080204" pitchFamily="50" charset="-128"/>
              </a:rPr>
              <a:t>treetop</a:t>
            </a:r>
            <a:r>
              <a:rPr kumimoji="1" lang="en-US" altLang="ja-JP" sz="3200" b="1" dirty="0">
                <a:solidFill>
                  <a:schemeClr val="tx1"/>
                </a:solidFill>
                <a:latin typeface="MS UI Gothic" panose="020B0600070205080204" pitchFamily="50" charset="-128"/>
                <a:ea typeface="MS UI Gothic" panose="020B0600070205080204" pitchFamily="50" charset="-128"/>
                <a:sym typeface="Wingdings" panose="05000000000000000000" pitchFamily="2" charset="2"/>
              </a:rPr>
              <a:t> the very end of a tree</a:t>
            </a:r>
            <a:endParaRPr kumimoji="1" lang="en-US" altLang="ja-JP" sz="3200" b="1" dirty="0">
              <a:solidFill>
                <a:schemeClr val="tx1"/>
              </a:solidFill>
              <a:latin typeface="MS UI Gothic" panose="020B0600070205080204" pitchFamily="50" charset="-128"/>
              <a:ea typeface="MS UI Gothic" panose="020B0600070205080204" pitchFamily="50" charset="-128"/>
            </a:endParaRPr>
          </a:p>
        </p:txBody>
      </p:sp>
      <p:sp>
        <p:nvSpPr>
          <p:cNvPr id="17" name="矢印: 右 16">
            <a:extLst>
              <a:ext uri="{FF2B5EF4-FFF2-40B4-BE49-F238E27FC236}">
                <a16:creationId xmlns:a16="http://schemas.microsoft.com/office/drawing/2014/main" id="{73B30BD9-2859-4D19-99B7-19DBD9D0E4FA}"/>
              </a:ext>
            </a:extLst>
          </p:cNvPr>
          <p:cNvSpPr/>
          <p:nvPr/>
        </p:nvSpPr>
        <p:spPr>
          <a:xfrm>
            <a:off x="2700001" y="4237565"/>
            <a:ext cx="75054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087E0855-7DE8-4AF1-8F56-A19CC29A509C}"/>
              </a:ext>
            </a:extLst>
          </p:cNvPr>
          <p:cNvPicPr>
            <a:picLocks noChangeAspect="1"/>
          </p:cNvPicPr>
          <p:nvPr/>
        </p:nvPicPr>
        <p:blipFill>
          <a:blip r:embed="rId8"/>
          <a:stretch>
            <a:fillRect/>
          </a:stretch>
        </p:blipFill>
        <p:spPr>
          <a:xfrm>
            <a:off x="0" y="471279"/>
            <a:ext cx="9144000" cy="554440"/>
          </a:xfrm>
          <a:prstGeom prst="rect">
            <a:avLst/>
          </a:prstGeom>
        </p:spPr>
      </p:pic>
      <p:sp>
        <p:nvSpPr>
          <p:cNvPr id="20" name="テキスト ボックス 19">
            <a:extLst>
              <a:ext uri="{FF2B5EF4-FFF2-40B4-BE49-F238E27FC236}">
                <a16:creationId xmlns:a16="http://schemas.microsoft.com/office/drawing/2014/main" id="{8502C479-6C31-4909-A2B3-B57CA65B971E}"/>
              </a:ext>
            </a:extLst>
          </p:cNvPr>
          <p:cNvSpPr txBox="1"/>
          <p:nvPr/>
        </p:nvSpPr>
        <p:spPr>
          <a:xfrm>
            <a:off x="3450544" y="1206179"/>
            <a:ext cx="5419052" cy="1938992"/>
          </a:xfrm>
          <a:prstGeom prst="rect">
            <a:avLst/>
          </a:prstGeom>
          <a:noFill/>
        </p:spPr>
        <p:txBody>
          <a:bodyPr wrap="square">
            <a:spAutoFit/>
          </a:bodyPr>
          <a:lstStyle/>
          <a:p>
            <a:r>
              <a:rPr lang="en-US" altLang="ja-JP" sz="4000" dirty="0">
                <a:latin typeface="MS UI Gothic" panose="020B0600070205080204" pitchFamily="50" charset="-128"/>
                <a:ea typeface="MS UI Gothic" panose="020B0600070205080204" pitchFamily="50" charset="-128"/>
              </a:rPr>
              <a:t>sister + at the very back </a:t>
            </a:r>
          </a:p>
          <a:p>
            <a:pPr marL="571500" indent="-571500">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the youngest sister</a:t>
            </a:r>
          </a:p>
          <a:p>
            <a:pPr marL="571500" indent="-571500">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elder sister</a:t>
            </a:r>
            <a:endParaRPr lang="ja-JP" altLang="en-US" sz="40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81868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FD2538E-5F21-4489-84C6-270F7ACE8872}"/>
              </a:ext>
            </a:extLst>
          </p:cNvPr>
          <p:cNvPicPr>
            <a:picLocks noChangeAspect="1"/>
          </p:cNvPicPr>
          <p:nvPr/>
        </p:nvPicPr>
        <p:blipFill>
          <a:blip r:embed="rId2"/>
          <a:stretch>
            <a:fillRect/>
          </a:stretch>
        </p:blipFill>
        <p:spPr>
          <a:xfrm>
            <a:off x="0" y="19321"/>
            <a:ext cx="9144000" cy="530335"/>
          </a:xfrm>
          <a:prstGeom prst="rect">
            <a:avLst/>
          </a:prstGeom>
        </p:spPr>
      </p:pic>
      <p:pic>
        <p:nvPicPr>
          <p:cNvPr id="4" name="図 3" descr="アイコン&#10;&#10;自動的に生成された説明">
            <a:extLst>
              <a:ext uri="{FF2B5EF4-FFF2-40B4-BE49-F238E27FC236}">
                <a16:creationId xmlns:a16="http://schemas.microsoft.com/office/drawing/2014/main" id="{D1541F51-A151-4CC7-91BC-23002A8C9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019" y="4404976"/>
            <a:ext cx="2433703" cy="2433703"/>
          </a:xfrm>
          <a:prstGeom prst="rect">
            <a:avLst/>
          </a:prstGeom>
        </p:spPr>
      </p:pic>
      <p:pic>
        <p:nvPicPr>
          <p:cNvPr id="15362" name="Picture 2">
            <a:extLst>
              <a:ext uri="{FF2B5EF4-FFF2-40B4-BE49-F238E27FC236}">
                <a16:creationId xmlns:a16="http://schemas.microsoft.com/office/drawing/2014/main" id="{4146B466-DAFA-4DAB-901F-1653C3F56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0" y="1037668"/>
            <a:ext cx="2431835" cy="281498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1F85228B-D752-4A5C-AF1C-E850CFE68823}"/>
              </a:ext>
            </a:extLst>
          </p:cNvPr>
          <p:cNvSpPr txBox="1"/>
          <p:nvPr/>
        </p:nvSpPr>
        <p:spPr>
          <a:xfrm>
            <a:off x="0" y="507332"/>
            <a:ext cx="8300544"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https://commons.wikimedia.org/wiki/File:Bamboo_book_-_binding_-_UCR.jpg</a:t>
            </a:r>
          </a:p>
          <a:p>
            <a:r>
              <a:rPr lang="ja-JP" altLang="en-US" sz="1200" dirty="0">
                <a:latin typeface="MS UI Gothic" panose="020B0600070205080204" pitchFamily="50" charset="-128"/>
                <a:ea typeface="MS UI Gothic" panose="020B0600070205080204" pitchFamily="50" charset="-128"/>
              </a:rPr>
              <a:t>vlasta2, bluefootedbooby on flickr.com, CC BY 2.0 &lt;https://creativecommons.org/licenses/by/2.0&gt;, via Wikimedia Commons</a:t>
            </a:r>
          </a:p>
        </p:txBody>
      </p:sp>
      <p:pic>
        <p:nvPicPr>
          <p:cNvPr id="15364" name="Picture 4">
            <a:extLst>
              <a:ext uri="{FF2B5EF4-FFF2-40B4-BE49-F238E27FC236}">
                <a16:creationId xmlns:a16="http://schemas.microsoft.com/office/drawing/2014/main" id="{7DA667B0-8D4D-4E13-B456-08FBE0169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2323" y="1592268"/>
            <a:ext cx="1972593" cy="219177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0E7C8F8D-73C0-4B35-8458-9D9F4EEAD7BB}"/>
              </a:ext>
            </a:extLst>
          </p:cNvPr>
          <p:cNvSpPr txBox="1"/>
          <p:nvPr/>
        </p:nvSpPr>
        <p:spPr>
          <a:xfrm>
            <a:off x="2687800" y="919143"/>
            <a:ext cx="5845065"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https://commons.wikimedia.org/wiki/File:Woodstrips_document_ACE98_Niya_China.jpg</a:t>
            </a:r>
          </a:p>
          <a:p>
            <a:r>
              <a:rPr lang="ja-JP" altLang="en-US" sz="1200" dirty="0">
                <a:latin typeface="MS UI Gothic" panose="020B0600070205080204" pitchFamily="50" charset="-128"/>
                <a:ea typeface="MS UI Gothic" panose="020B0600070205080204" pitchFamily="50" charset="-128"/>
              </a:rPr>
              <a:t>HEIBONSHA, Public domain, via Wikimedia Commons</a:t>
            </a:r>
          </a:p>
        </p:txBody>
      </p:sp>
      <p:sp>
        <p:nvSpPr>
          <p:cNvPr id="11" name="テキスト ボックス 10">
            <a:extLst>
              <a:ext uri="{FF2B5EF4-FFF2-40B4-BE49-F238E27FC236}">
                <a16:creationId xmlns:a16="http://schemas.microsoft.com/office/drawing/2014/main" id="{606BD67B-D0DF-4C55-95B0-B78EAB9D6355}"/>
              </a:ext>
            </a:extLst>
          </p:cNvPr>
          <p:cNvSpPr txBox="1"/>
          <p:nvPr/>
        </p:nvSpPr>
        <p:spPr>
          <a:xfrm>
            <a:off x="134147" y="3905852"/>
            <a:ext cx="4770127" cy="1126462"/>
          </a:xfrm>
          <a:prstGeom prst="rect">
            <a:avLst/>
          </a:prstGeom>
          <a:noFill/>
        </p:spPr>
        <p:txBody>
          <a:bodyPr wrap="square">
            <a:spAutoFit/>
          </a:bodyPr>
          <a:lstStyle/>
          <a:p>
            <a:pPr>
              <a:lnSpc>
                <a:spcPct val="80000"/>
              </a:lnSpc>
            </a:pPr>
            <a:r>
              <a:rPr lang="ja-JP" altLang="en-US" sz="2800" b="1" dirty="0">
                <a:latin typeface="MS UI Gothic" panose="020B0600070205080204" pitchFamily="50" charset="-128"/>
                <a:ea typeface="MS UI Gothic" panose="020B0600070205080204" pitchFamily="50" charset="-128"/>
              </a:rPr>
              <a:t>Bamboo and wooden slips that are the main media for writing documents in ancient China.</a:t>
            </a:r>
          </a:p>
        </p:txBody>
      </p:sp>
      <p:sp>
        <p:nvSpPr>
          <p:cNvPr id="8" name="正方形/長方形 7">
            <a:extLst>
              <a:ext uri="{FF2B5EF4-FFF2-40B4-BE49-F238E27FC236}">
                <a16:creationId xmlns:a16="http://schemas.microsoft.com/office/drawing/2014/main" id="{26FF1FCB-A510-478A-915B-998886833833}"/>
              </a:ext>
            </a:extLst>
          </p:cNvPr>
          <p:cNvSpPr/>
          <p:nvPr/>
        </p:nvSpPr>
        <p:spPr>
          <a:xfrm>
            <a:off x="7143201" y="1721161"/>
            <a:ext cx="1702676" cy="29954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B31B150-1F24-4FBD-98AB-D1A12740E8DE}"/>
              </a:ext>
            </a:extLst>
          </p:cNvPr>
          <p:cNvSpPr/>
          <p:nvPr/>
        </p:nvSpPr>
        <p:spPr>
          <a:xfrm>
            <a:off x="7143201" y="2130249"/>
            <a:ext cx="1702676" cy="29954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66A6635-6810-429D-AB7D-947109F60DF0}"/>
              </a:ext>
            </a:extLst>
          </p:cNvPr>
          <p:cNvSpPr/>
          <p:nvPr/>
        </p:nvSpPr>
        <p:spPr>
          <a:xfrm>
            <a:off x="7143201" y="2593923"/>
            <a:ext cx="1702676" cy="29954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CC3ED17E-B688-47E0-B3AF-F54104603A4B}"/>
              </a:ext>
            </a:extLst>
          </p:cNvPr>
          <p:cNvCxnSpPr>
            <a:cxnSpLocks/>
          </p:cNvCxnSpPr>
          <p:nvPr/>
        </p:nvCxnSpPr>
        <p:spPr>
          <a:xfrm>
            <a:off x="7415544" y="1721161"/>
            <a:ext cx="0" cy="141573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97103E3-E232-47CA-BD3E-1DAA5FF137BC}"/>
              </a:ext>
            </a:extLst>
          </p:cNvPr>
          <p:cNvCxnSpPr>
            <a:cxnSpLocks/>
          </p:cNvCxnSpPr>
          <p:nvPr/>
        </p:nvCxnSpPr>
        <p:spPr>
          <a:xfrm>
            <a:off x="8507768" y="1722442"/>
            <a:ext cx="0" cy="141445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E566DA65-0D3C-4763-936E-2DC60B1721E0}"/>
              </a:ext>
            </a:extLst>
          </p:cNvPr>
          <p:cNvSpPr/>
          <p:nvPr/>
        </p:nvSpPr>
        <p:spPr>
          <a:xfrm>
            <a:off x="7143201" y="3464282"/>
            <a:ext cx="1702676" cy="29954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159C88B9-EAF4-426C-9621-E3C2B0CF1E73}"/>
              </a:ext>
            </a:extLst>
          </p:cNvPr>
          <p:cNvCxnSpPr>
            <a:cxnSpLocks/>
          </p:cNvCxnSpPr>
          <p:nvPr/>
        </p:nvCxnSpPr>
        <p:spPr>
          <a:xfrm>
            <a:off x="7415543" y="3340100"/>
            <a:ext cx="0" cy="4699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80EC692-7B2E-4DD5-BBD7-01C138DE99C8}"/>
              </a:ext>
            </a:extLst>
          </p:cNvPr>
          <p:cNvCxnSpPr>
            <a:cxnSpLocks/>
          </p:cNvCxnSpPr>
          <p:nvPr/>
        </p:nvCxnSpPr>
        <p:spPr>
          <a:xfrm>
            <a:off x="8507768" y="3340100"/>
            <a:ext cx="0" cy="46996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46D8C8B-3AA1-46CB-9BCF-140A3601D11A}"/>
              </a:ext>
            </a:extLst>
          </p:cNvPr>
          <p:cNvSpPr txBox="1"/>
          <p:nvPr/>
        </p:nvSpPr>
        <p:spPr>
          <a:xfrm>
            <a:off x="7702937" y="2971419"/>
            <a:ext cx="615553" cy="523220"/>
          </a:xfrm>
          <a:prstGeom prst="rect">
            <a:avLst/>
          </a:prstGeom>
          <a:noFill/>
        </p:spPr>
        <p:txBody>
          <a:bodyPr vert="eaVert" wrap="square">
            <a:spAutoFit/>
          </a:bodyPr>
          <a:lstStyle/>
          <a:p>
            <a:r>
              <a:rPr lang="en-US" altLang="ja-JP" sz="2800" b="1" dirty="0">
                <a:latin typeface="MS UI Gothic" panose="020B0600070205080204" pitchFamily="50" charset="-128"/>
                <a:ea typeface="MS UI Gothic" panose="020B0600070205080204" pitchFamily="50" charset="-128"/>
              </a:rPr>
              <a:t>…</a:t>
            </a:r>
            <a:endParaRPr lang="ja-JP" altLang="en-US" sz="2800" b="1" dirty="0">
              <a:latin typeface="MS UI Gothic" panose="020B0600070205080204" pitchFamily="50" charset="-128"/>
              <a:ea typeface="MS UI Gothic" panose="020B0600070205080204" pitchFamily="50" charset="-128"/>
            </a:endParaRPr>
          </a:p>
        </p:txBody>
      </p:sp>
      <p:sp>
        <p:nvSpPr>
          <p:cNvPr id="30" name="フリーフォーム: 図形 29">
            <a:extLst>
              <a:ext uri="{FF2B5EF4-FFF2-40B4-BE49-F238E27FC236}">
                <a16:creationId xmlns:a16="http://schemas.microsoft.com/office/drawing/2014/main" id="{946F42EC-CCAF-40AE-B5ED-2AC05D7D92E5}"/>
              </a:ext>
            </a:extLst>
          </p:cNvPr>
          <p:cNvSpPr/>
          <p:nvPr/>
        </p:nvSpPr>
        <p:spPr>
          <a:xfrm>
            <a:off x="7164610" y="3810000"/>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9B189832-0C2F-4686-B8C0-84CACA144515}"/>
              </a:ext>
            </a:extLst>
          </p:cNvPr>
          <p:cNvSpPr/>
          <p:nvPr/>
        </p:nvSpPr>
        <p:spPr>
          <a:xfrm>
            <a:off x="8268220" y="3812909"/>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037D2B41-C3F5-446A-8BA0-812ECD8FD278}"/>
              </a:ext>
            </a:extLst>
          </p:cNvPr>
          <p:cNvSpPr/>
          <p:nvPr/>
        </p:nvSpPr>
        <p:spPr>
          <a:xfrm rot="18169063">
            <a:off x="8464826" y="3840118"/>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3BEF8FAE-D17B-4C92-82C7-589E7E37D8D3}"/>
              </a:ext>
            </a:extLst>
          </p:cNvPr>
          <p:cNvSpPr/>
          <p:nvPr/>
        </p:nvSpPr>
        <p:spPr>
          <a:xfrm rot="18169063">
            <a:off x="7342966" y="3840118"/>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吹き出し: 四角形 36">
            <a:extLst>
              <a:ext uri="{FF2B5EF4-FFF2-40B4-BE49-F238E27FC236}">
                <a16:creationId xmlns:a16="http://schemas.microsoft.com/office/drawing/2014/main" id="{196DF691-7E35-4F07-BA70-317FEB20FE58}"/>
              </a:ext>
            </a:extLst>
          </p:cNvPr>
          <p:cNvSpPr/>
          <p:nvPr/>
        </p:nvSpPr>
        <p:spPr>
          <a:xfrm>
            <a:off x="5218546" y="3448616"/>
            <a:ext cx="1676999" cy="535531"/>
          </a:xfrm>
          <a:prstGeom prst="wedgeRectCallout">
            <a:avLst>
              <a:gd name="adj1" fmla="val 63706"/>
              <a:gd name="adj2" fmla="val 63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latin typeface="MS UI Gothic" panose="020B0600070205080204" pitchFamily="50" charset="-128"/>
                <a:ea typeface="MS UI Gothic" panose="020B0600070205080204" pitchFamily="50" charset="-128"/>
              </a:rPr>
              <a:t>last slip</a:t>
            </a:r>
          </a:p>
        </p:txBody>
      </p:sp>
      <p:sp>
        <p:nvSpPr>
          <p:cNvPr id="38" name="吹き出し: 四角形 37">
            <a:extLst>
              <a:ext uri="{FF2B5EF4-FFF2-40B4-BE49-F238E27FC236}">
                <a16:creationId xmlns:a16="http://schemas.microsoft.com/office/drawing/2014/main" id="{A4403B1A-A97A-4021-84D7-48864D5E5D11}"/>
              </a:ext>
            </a:extLst>
          </p:cNvPr>
          <p:cNvSpPr/>
          <p:nvPr/>
        </p:nvSpPr>
        <p:spPr>
          <a:xfrm>
            <a:off x="4950123" y="4253976"/>
            <a:ext cx="1676999" cy="982152"/>
          </a:xfrm>
          <a:prstGeom prst="wedgeRectCallout">
            <a:avLst>
              <a:gd name="adj1" fmla="val 87616"/>
              <a:gd name="adj2" fmla="val -698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latin typeface="MS UI Gothic" panose="020B0600070205080204" pitchFamily="50" charset="-128"/>
                <a:ea typeface="MS UI Gothic" panose="020B0600070205080204" pitchFamily="50" charset="-128"/>
              </a:rPr>
              <a:t>binding cords</a:t>
            </a:r>
          </a:p>
        </p:txBody>
      </p:sp>
      <p:cxnSp>
        <p:nvCxnSpPr>
          <p:cNvPr id="42" name="直線コネクタ 41">
            <a:extLst>
              <a:ext uri="{FF2B5EF4-FFF2-40B4-BE49-F238E27FC236}">
                <a16:creationId xmlns:a16="http://schemas.microsoft.com/office/drawing/2014/main" id="{DFDF4D7E-CFB0-4FB4-9502-5B93EA2F49CE}"/>
              </a:ext>
            </a:extLst>
          </p:cNvPr>
          <p:cNvCxnSpPr>
            <a:cxnSpLocks/>
          </p:cNvCxnSpPr>
          <p:nvPr/>
        </p:nvCxnSpPr>
        <p:spPr>
          <a:xfrm>
            <a:off x="5128386" y="1872339"/>
            <a:ext cx="86601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67AF8D07-F950-4E5D-9082-0961DA260969}"/>
              </a:ext>
            </a:extLst>
          </p:cNvPr>
          <p:cNvCxnSpPr>
            <a:cxnSpLocks/>
          </p:cNvCxnSpPr>
          <p:nvPr/>
        </p:nvCxnSpPr>
        <p:spPr>
          <a:xfrm>
            <a:off x="5157170" y="2272760"/>
            <a:ext cx="86601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212876D3-01AF-4692-9212-7BCE3A7D14AF}"/>
              </a:ext>
            </a:extLst>
          </p:cNvPr>
          <p:cNvCxnSpPr>
            <a:cxnSpLocks/>
          </p:cNvCxnSpPr>
          <p:nvPr/>
        </p:nvCxnSpPr>
        <p:spPr>
          <a:xfrm>
            <a:off x="5157170" y="2688153"/>
            <a:ext cx="86601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フリーフォーム: 図形 46">
            <a:extLst>
              <a:ext uri="{FF2B5EF4-FFF2-40B4-BE49-F238E27FC236}">
                <a16:creationId xmlns:a16="http://schemas.microsoft.com/office/drawing/2014/main" id="{DED9A8FA-90B7-458F-B58B-9B088B7EED69}"/>
              </a:ext>
            </a:extLst>
          </p:cNvPr>
          <p:cNvSpPr/>
          <p:nvPr/>
        </p:nvSpPr>
        <p:spPr>
          <a:xfrm>
            <a:off x="5047259" y="2787159"/>
            <a:ext cx="480081" cy="391142"/>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図形 47">
            <a:extLst>
              <a:ext uri="{FF2B5EF4-FFF2-40B4-BE49-F238E27FC236}">
                <a16:creationId xmlns:a16="http://schemas.microsoft.com/office/drawing/2014/main" id="{82F2A5F1-B76D-45CC-9747-887A91DE05C6}"/>
              </a:ext>
            </a:extLst>
          </p:cNvPr>
          <p:cNvSpPr/>
          <p:nvPr/>
        </p:nvSpPr>
        <p:spPr>
          <a:xfrm rot="18169063">
            <a:off x="5258747" y="2929475"/>
            <a:ext cx="574207" cy="326251"/>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94967FF0-0E85-49C2-9E5B-553D3D00D051}"/>
              </a:ext>
            </a:extLst>
          </p:cNvPr>
          <p:cNvCxnSpPr>
            <a:cxnSpLocks/>
          </p:cNvCxnSpPr>
          <p:nvPr/>
        </p:nvCxnSpPr>
        <p:spPr>
          <a:xfrm>
            <a:off x="5169005" y="2318279"/>
            <a:ext cx="0" cy="369874"/>
          </a:xfrm>
          <a:prstGeom prst="line">
            <a:avLst/>
          </a:prstGeom>
          <a:ln w="165100" cap="rnd">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8016DFC-DBBA-4DD4-B77F-DA106777F251}"/>
              </a:ext>
            </a:extLst>
          </p:cNvPr>
          <p:cNvCxnSpPr>
            <a:cxnSpLocks/>
          </p:cNvCxnSpPr>
          <p:nvPr/>
        </p:nvCxnSpPr>
        <p:spPr>
          <a:xfrm>
            <a:off x="6017800" y="1915785"/>
            <a:ext cx="0" cy="369874"/>
          </a:xfrm>
          <a:prstGeom prst="line">
            <a:avLst/>
          </a:prstGeom>
          <a:ln w="165100" cap="rnd">
            <a:solidFill>
              <a:srgbClr val="FF0000">
                <a:alpha val="40000"/>
              </a:srgb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A2230F8C-257D-4814-AC65-896618E75F07}"/>
              </a:ext>
            </a:extLst>
          </p:cNvPr>
          <p:cNvSpPr txBox="1"/>
          <p:nvPr/>
        </p:nvSpPr>
        <p:spPr>
          <a:xfrm>
            <a:off x="361425" y="5146001"/>
            <a:ext cx="6212586" cy="1569660"/>
          </a:xfrm>
          <a:prstGeom prst="rect">
            <a:avLst/>
          </a:prstGeom>
          <a:noFill/>
        </p:spPr>
        <p:txBody>
          <a:bodyPr wrap="square">
            <a:spAutoFit/>
          </a:bodyPr>
          <a:lstStyle/>
          <a:p>
            <a:pPr>
              <a:lnSpc>
                <a:spcPct val="80000"/>
              </a:lnSpc>
            </a:pPr>
            <a:r>
              <a:rPr lang="en-US" altLang="ja-JP" sz="4000" dirty="0">
                <a:latin typeface="MS UI Gothic" panose="020B0600070205080204" pitchFamily="50" charset="-128"/>
                <a:ea typeface="MS UI Gothic" panose="020B0600070205080204" pitchFamily="50" charset="-128"/>
              </a:rPr>
              <a:t>last slip </a:t>
            </a: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low position</a:t>
            </a:r>
            <a:endParaRPr lang="en-US" altLang="ja-JP" sz="4000" dirty="0">
              <a:latin typeface="MS UI Gothic" panose="020B0600070205080204" pitchFamily="50" charset="-128"/>
              <a:ea typeface="MS UI Gothic" panose="020B0600070205080204" pitchFamily="50" charset="-128"/>
            </a:endParaRPr>
          </a:p>
          <a:p>
            <a:pPr marL="571500" indent="-571500">
              <a:lnSpc>
                <a:spcPct val="8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younger brother</a:t>
            </a:r>
          </a:p>
          <a:p>
            <a:pPr marL="571500" indent="-571500">
              <a:lnSpc>
                <a:spcPct val="8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the youngest brother</a:t>
            </a:r>
            <a:endParaRPr lang="ja-JP" altLang="en-US" sz="4000" b="1" dirty="0">
              <a:solidFill>
                <a:srgbClr val="FF0000"/>
              </a:solidFill>
              <a:latin typeface="MS UI Gothic" panose="020B0600070205080204" pitchFamily="50" charset="-128"/>
              <a:ea typeface="MS UI Gothic" panose="020B0600070205080204" pitchFamily="50" charset="-128"/>
            </a:endParaRPr>
          </a:p>
        </p:txBody>
      </p:sp>
      <p:sp>
        <p:nvSpPr>
          <p:cNvPr id="57" name="フリーフォーム: 図形 56">
            <a:extLst>
              <a:ext uri="{FF2B5EF4-FFF2-40B4-BE49-F238E27FC236}">
                <a16:creationId xmlns:a16="http://schemas.microsoft.com/office/drawing/2014/main" id="{7953EC4E-2A13-4F40-AD10-030018545AE4}"/>
              </a:ext>
            </a:extLst>
          </p:cNvPr>
          <p:cNvSpPr/>
          <p:nvPr/>
        </p:nvSpPr>
        <p:spPr>
          <a:xfrm rot="18169063">
            <a:off x="5715948" y="2863558"/>
            <a:ext cx="574207" cy="326251"/>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29393E4B-92D1-484D-837D-FD9537135E73}"/>
              </a:ext>
            </a:extLst>
          </p:cNvPr>
          <p:cNvSpPr/>
          <p:nvPr/>
        </p:nvSpPr>
        <p:spPr>
          <a:xfrm flipV="1">
            <a:off x="7161543" y="1454979"/>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39FD112A-E9D8-48B8-8238-B1E7329C8B88}"/>
              </a:ext>
            </a:extLst>
          </p:cNvPr>
          <p:cNvSpPr/>
          <p:nvPr/>
        </p:nvSpPr>
        <p:spPr>
          <a:xfrm rot="3430937" flipV="1">
            <a:off x="7329121" y="1467674"/>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2314BA41-5B3E-491B-B61E-1C14EC68E3A7}"/>
              </a:ext>
            </a:extLst>
          </p:cNvPr>
          <p:cNvSpPr/>
          <p:nvPr/>
        </p:nvSpPr>
        <p:spPr>
          <a:xfrm flipV="1">
            <a:off x="8187633" y="1432493"/>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6F2A22D1-F1C8-484D-9CD0-A8A6FCDFEBA0}"/>
              </a:ext>
            </a:extLst>
          </p:cNvPr>
          <p:cNvSpPr/>
          <p:nvPr/>
        </p:nvSpPr>
        <p:spPr>
          <a:xfrm rot="3430937" flipV="1">
            <a:off x="8355211" y="1445188"/>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図形 61">
            <a:extLst>
              <a:ext uri="{FF2B5EF4-FFF2-40B4-BE49-F238E27FC236}">
                <a16:creationId xmlns:a16="http://schemas.microsoft.com/office/drawing/2014/main" id="{BC5AA2FE-0D09-46C0-A97B-ED59C56E87AC}"/>
              </a:ext>
            </a:extLst>
          </p:cNvPr>
          <p:cNvSpPr/>
          <p:nvPr/>
        </p:nvSpPr>
        <p:spPr>
          <a:xfrm rot="6118385">
            <a:off x="5132915" y="1494681"/>
            <a:ext cx="298093" cy="343977"/>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F8AE5B2D-03F7-4DE2-96A5-6176F2B13FA3}"/>
              </a:ext>
            </a:extLst>
          </p:cNvPr>
          <p:cNvSpPr/>
          <p:nvPr/>
        </p:nvSpPr>
        <p:spPr>
          <a:xfrm rot="21363452">
            <a:off x="5721832" y="1472930"/>
            <a:ext cx="298093" cy="343977"/>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1BB3DED5-6F57-43D8-8B50-49B07558574E}"/>
              </a:ext>
            </a:extLst>
          </p:cNvPr>
          <p:cNvSpPr/>
          <p:nvPr/>
        </p:nvSpPr>
        <p:spPr>
          <a:xfrm flipH="1">
            <a:off x="6270911" y="2121833"/>
            <a:ext cx="59434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381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A280BD0-5B3C-450D-995C-8AB57F3C181C}"/>
              </a:ext>
            </a:extLst>
          </p:cNvPr>
          <p:cNvPicPr>
            <a:picLocks noChangeAspect="1"/>
          </p:cNvPicPr>
          <p:nvPr/>
        </p:nvPicPr>
        <p:blipFill>
          <a:blip r:embed="rId2"/>
          <a:stretch>
            <a:fillRect/>
          </a:stretch>
        </p:blipFill>
        <p:spPr>
          <a:xfrm>
            <a:off x="0" y="10917"/>
            <a:ext cx="9144000" cy="470019"/>
          </a:xfrm>
          <a:prstGeom prst="rect">
            <a:avLst/>
          </a:prstGeom>
        </p:spPr>
      </p:pic>
      <p:pic>
        <p:nvPicPr>
          <p:cNvPr id="4" name="図 3" descr="テキスト&#10;&#10;自動的に生成された説明">
            <a:extLst>
              <a:ext uri="{FF2B5EF4-FFF2-40B4-BE49-F238E27FC236}">
                <a16:creationId xmlns:a16="http://schemas.microsoft.com/office/drawing/2014/main" id="{7498BFEA-B623-4ACE-AB9B-4DD1FD2BB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186" y="3726163"/>
            <a:ext cx="3007442" cy="3007442"/>
          </a:xfrm>
          <a:prstGeom prst="rect">
            <a:avLst/>
          </a:prstGeom>
        </p:spPr>
      </p:pic>
      <p:pic>
        <p:nvPicPr>
          <p:cNvPr id="5" name="図 4" descr="黒いバックグラウンドの前に座っている人形&#10;&#10;低い精度で自動的に生成された説明">
            <a:extLst>
              <a:ext uri="{FF2B5EF4-FFF2-40B4-BE49-F238E27FC236}">
                <a16:creationId xmlns:a16="http://schemas.microsoft.com/office/drawing/2014/main" id="{078C660E-AE99-437D-9D66-A8E627EB6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65970" y="5158405"/>
            <a:ext cx="1152737" cy="1542122"/>
          </a:xfrm>
          <a:prstGeom prst="rect">
            <a:avLst/>
          </a:prstGeom>
        </p:spPr>
      </p:pic>
      <p:sp>
        <p:nvSpPr>
          <p:cNvPr id="6" name="テキスト ボックス 5">
            <a:extLst>
              <a:ext uri="{FF2B5EF4-FFF2-40B4-BE49-F238E27FC236}">
                <a16:creationId xmlns:a16="http://schemas.microsoft.com/office/drawing/2014/main" id="{C4A241BD-3CDC-4E42-A5C4-62FD5E2A0CB5}"/>
              </a:ext>
            </a:extLst>
          </p:cNvPr>
          <p:cNvSpPr txBox="1"/>
          <p:nvPr/>
        </p:nvSpPr>
        <p:spPr>
          <a:xfrm>
            <a:off x="1369492" y="5049003"/>
            <a:ext cx="3501907" cy="535531"/>
          </a:xfrm>
          <a:prstGeom prst="rect">
            <a:avLst/>
          </a:prstGeom>
          <a:noFill/>
        </p:spPr>
        <p:txBody>
          <a:bodyPr wrap="square">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radical “female”</a:t>
            </a:r>
          </a:p>
        </p:txBody>
      </p:sp>
      <p:pic>
        <p:nvPicPr>
          <p:cNvPr id="7" name="図 6">
            <a:extLst>
              <a:ext uri="{FF2B5EF4-FFF2-40B4-BE49-F238E27FC236}">
                <a16:creationId xmlns:a16="http://schemas.microsoft.com/office/drawing/2014/main" id="{EF970387-0974-4943-B2D4-AF85C4D88BE1}"/>
              </a:ext>
            </a:extLst>
          </p:cNvPr>
          <p:cNvPicPr>
            <a:picLocks noChangeAspect="1"/>
          </p:cNvPicPr>
          <p:nvPr/>
        </p:nvPicPr>
        <p:blipFill>
          <a:blip r:embed="rId5"/>
          <a:stretch>
            <a:fillRect/>
          </a:stretch>
        </p:blipFill>
        <p:spPr>
          <a:xfrm>
            <a:off x="1399836" y="5548900"/>
            <a:ext cx="2056414" cy="1123950"/>
          </a:xfrm>
          <a:prstGeom prst="rect">
            <a:avLst/>
          </a:prstGeom>
        </p:spPr>
      </p:pic>
      <p:sp>
        <p:nvSpPr>
          <p:cNvPr id="9" name="円弧 8">
            <a:extLst>
              <a:ext uri="{FF2B5EF4-FFF2-40B4-BE49-F238E27FC236}">
                <a16:creationId xmlns:a16="http://schemas.microsoft.com/office/drawing/2014/main" id="{C93DAE60-FF94-4611-B32B-BFB4E8ACEF65}"/>
              </a:ext>
            </a:extLst>
          </p:cNvPr>
          <p:cNvSpPr/>
          <p:nvPr/>
        </p:nvSpPr>
        <p:spPr>
          <a:xfrm>
            <a:off x="2717823" y="1925630"/>
            <a:ext cx="1145928" cy="698543"/>
          </a:xfrm>
          <a:prstGeom prst="arc">
            <a:avLst>
              <a:gd name="adj1" fmla="val 16339738"/>
              <a:gd name="adj2" fmla="val 5338471"/>
            </a:avLst>
          </a:prstGeom>
          <a:ln w="165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A050E75D-1518-4B30-9DF3-534B8BE23B59}"/>
              </a:ext>
            </a:extLst>
          </p:cNvPr>
          <p:cNvCxnSpPr>
            <a:cxnSpLocks/>
          </p:cNvCxnSpPr>
          <p:nvPr/>
        </p:nvCxnSpPr>
        <p:spPr>
          <a:xfrm flipH="1" flipV="1">
            <a:off x="2637836" y="2242382"/>
            <a:ext cx="1469200" cy="32519"/>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048FF79-CB82-4524-9EBF-53F4023AE2B6}"/>
              </a:ext>
            </a:extLst>
          </p:cNvPr>
          <p:cNvCxnSpPr>
            <a:cxnSpLocks/>
            <a:stCxn id="9" idx="0"/>
          </p:cNvCxnSpPr>
          <p:nvPr/>
        </p:nvCxnSpPr>
        <p:spPr>
          <a:xfrm flipH="1" flipV="1">
            <a:off x="2880886" y="1925630"/>
            <a:ext cx="424102" cy="107"/>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8733871-91E4-4BE6-8ECA-933DE9B968D9}"/>
              </a:ext>
            </a:extLst>
          </p:cNvPr>
          <p:cNvCxnSpPr>
            <a:cxnSpLocks/>
            <a:stCxn id="9" idx="2"/>
          </p:cNvCxnSpPr>
          <p:nvPr/>
        </p:nvCxnSpPr>
        <p:spPr>
          <a:xfrm flipH="1" flipV="1">
            <a:off x="2905696" y="2609655"/>
            <a:ext cx="391343" cy="14497"/>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73333DA-1E24-4B14-A046-6149F941E55D}"/>
              </a:ext>
            </a:extLst>
          </p:cNvPr>
          <p:cNvCxnSpPr>
            <a:cxnSpLocks/>
            <a:stCxn id="9" idx="2"/>
          </p:cNvCxnSpPr>
          <p:nvPr/>
        </p:nvCxnSpPr>
        <p:spPr>
          <a:xfrm flipH="1" flipV="1">
            <a:off x="3285863" y="1190715"/>
            <a:ext cx="11176" cy="1433437"/>
          </a:xfrm>
          <a:prstGeom prst="line">
            <a:avLst/>
          </a:prstGeom>
          <a:ln w="165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3E1FD576-CB0A-4582-BE1F-9F760DCA2526}"/>
              </a:ext>
            </a:extLst>
          </p:cNvPr>
          <p:cNvPicPr>
            <a:picLocks noChangeAspect="1"/>
          </p:cNvPicPr>
          <p:nvPr/>
        </p:nvPicPr>
        <p:blipFill>
          <a:blip r:embed="rId6"/>
          <a:stretch>
            <a:fillRect/>
          </a:stretch>
        </p:blipFill>
        <p:spPr>
          <a:xfrm>
            <a:off x="219950" y="823462"/>
            <a:ext cx="1615136" cy="2757549"/>
          </a:xfrm>
          <a:prstGeom prst="rect">
            <a:avLst/>
          </a:prstGeom>
        </p:spPr>
      </p:pic>
      <p:cxnSp>
        <p:nvCxnSpPr>
          <p:cNvPr id="27" name="直線コネクタ 26">
            <a:extLst>
              <a:ext uri="{FF2B5EF4-FFF2-40B4-BE49-F238E27FC236}">
                <a16:creationId xmlns:a16="http://schemas.microsoft.com/office/drawing/2014/main" id="{8282DA8A-E76C-47AC-BBBF-3C4EA477580D}"/>
              </a:ext>
            </a:extLst>
          </p:cNvPr>
          <p:cNvCxnSpPr>
            <a:cxnSpLocks/>
          </p:cNvCxnSpPr>
          <p:nvPr/>
        </p:nvCxnSpPr>
        <p:spPr>
          <a:xfrm>
            <a:off x="2812433" y="1455752"/>
            <a:ext cx="985110" cy="0"/>
          </a:xfrm>
          <a:prstGeom prst="line">
            <a:avLst/>
          </a:prstGeom>
          <a:ln w="165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矢印: 右 28">
            <a:extLst>
              <a:ext uri="{FF2B5EF4-FFF2-40B4-BE49-F238E27FC236}">
                <a16:creationId xmlns:a16="http://schemas.microsoft.com/office/drawing/2014/main" id="{29F44043-FF28-4D50-9044-C725DF6D0FBE}"/>
              </a:ext>
            </a:extLst>
          </p:cNvPr>
          <p:cNvSpPr/>
          <p:nvPr/>
        </p:nvSpPr>
        <p:spPr>
          <a:xfrm>
            <a:off x="1880254" y="1788348"/>
            <a:ext cx="59434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488AB3A2-4D8E-4117-93D4-6EC85350A003}"/>
              </a:ext>
            </a:extLst>
          </p:cNvPr>
          <p:cNvSpPr/>
          <p:nvPr/>
        </p:nvSpPr>
        <p:spPr>
          <a:xfrm rot="18795734">
            <a:off x="1779117" y="4465230"/>
            <a:ext cx="59434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10">
            <a:extLst>
              <a:ext uri="{FF2B5EF4-FFF2-40B4-BE49-F238E27FC236}">
                <a16:creationId xmlns:a16="http://schemas.microsoft.com/office/drawing/2014/main" id="{969B9B4D-B19C-41CD-908F-4221D6112B17}"/>
              </a:ext>
            </a:extLst>
          </p:cNvPr>
          <p:cNvSpPr txBox="1">
            <a:spLocks noChangeArrowheads="1"/>
          </p:cNvSpPr>
          <p:nvPr/>
        </p:nvSpPr>
        <p:spPr bwMode="auto">
          <a:xfrm>
            <a:off x="2359649" y="3389682"/>
            <a:ext cx="660655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a hairpin that indicates its wearer is married</a:t>
            </a:r>
          </a:p>
          <a:p>
            <a:pPr eaLnBrk="1" hangingPunct="1">
              <a:lnSpc>
                <a:spcPct val="80000"/>
              </a:lnSpc>
              <a:spcBef>
                <a:spcPct val="0"/>
              </a:spcBef>
              <a:buFontTx/>
              <a:buNone/>
            </a:pP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t>
            </a: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wife</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
        <p:nvSpPr>
          <p:cNvPr id="33" name="矢印: 右 32">
            <a:extLst>
              <a:ext uri="{FF2B5EF4-FFF2-40B4-BE49-F238E27FC236}">
                <a16:creationId xmlns:a16="http://schemas.microsoft.com/office/drawing/2014/main" id="{0D2DE810-6BBC-409F-A44A-90884F860C93}"/>
              </a:ext>
            </a:extLst>
          </p:cNvPr>
          <p:cNvSpPr/>
          <p:nvPr/>
        </p:nvSpPr>
        <p:spPr>
          <a:xfrm rot="5400000">
            <a:off x="3007813" y="2823991"/>
            <a:ext cx="59434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descr="木の枝&#10;&#10;中程度の精度で自動的に生成された説明">
            <a:extLst>
              <a:ext uri="{FF2B5EF4-FFF2-40B4-BE49-F238E27FC236}">
                <a16:creationId xmlns:a16="http://schemas.microsoft.com/office/drawing/2014/main" id="{CD21F575-531F-4254-94F2-BA21F63346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3073" y="1190715"/>
            <a:ext cx="3189992" cy="2129320"/>
          </a:xfrm>
          <a:prstGeom prst="rect">
            <a:avLst/>
          </a:prstGeom>
        </p:spPr>
      </p:pic>
      <p:sp>
        <p:nvSpPr>
          <p:cNvPr id="38" name="テキスト ボックス 37">
            <a:extLst>
              <a:ext uri="{FF2B5EF4-FFF2-40B4-BE49-F238E27FC236}">
                <a16:creationId xmlns:a16="http://schemas.microsoft.com/office/drawing/2014/main" id="{2F9CAA50-A0C4-47EA-894A-1D4085971E26}"/>
              </a:ext>
            </a:extLst>
          </p:cNvPr>
          <p:cNvSpPr txBox="1"/>
          <p:nvPr/>
        </p:nvSpPr>
        <p:spPr>
          <a:xfrm>
            <a:off x="2744633" y="696961"/>
            <a:ext cx="6148995" cy="461665"/>
          </a:xfrm>
          <a:prstGeom prst="rect">
            <a:avLst/>
          </a:prstGeom>
          <a:noFill/>
        </p:spPr>
        <p:txBody>
          <a:bodyPr wrap="square">
            <a:spAutoFit/>
          </a:bodyPr>
          <a:lstStyle/>
          <a:p>
            <a:r>
              <a:rPr lang="ja-JP" altLang="en-US" sz="1200" dirty="0"/>
              <a:t>https://en.wikipedia.org/wiki/File:凤首金顶银簪03564.jpg </a:t>
            </a:r>
            <a:endParaRPr lang="en-US" altLang="ja-JP" sz="1200" dirty="0"/>
          </a:p>
          <a:p>
            <a:r>
              <a:rPr lang="ja-JP" altLang="en-US" sz="1200" dirty="0"/>
              <a:t>Augusthaiho</a:t>
            </a:r>
            <a:r>
              <a:rPr lang="en-US" altLang="ja-JP" sz="1200" dirty="0"/>
              <a:t>, CC, BY-SA 4.0</a:t>
            </a:r>
            <a:endParaRPr lang="ja-JP" altLang="en-US" sz="1200" dirty="0"/>
          </a:p>
        </p:txBody>
      </p:sp>
      <p:sp>
        <p:nvSpPr>
          <p:cNvPr id="40" name="テキスト ボックス 39">
            <a:extLst>
              <a:ext uri="{FF2B5EF4-FFF2-40B4-BE49-F238E27FC236}">
                <a16:creationId xmlns:a16="http://schemas.microsoft.com/office/drawing/2014/main" id="{B90359D5-BA33-40CE-8875-838691434074}"/>
              </a:ext>
            </a:extLst>
          </p:cNvPr>
          <p:cNvSpPr txBox="1"/>
          <p:nvPr/>
        </p:nvSpPr>
        <p:spPr>
          <a:xfrm>
            <a:off x="2744633" y="414160"/>
            <a:ext cx="4712108" cy="369332"/>
          </a:xfrm>
          <a:prstGeom prst="rect">
            <a:avLst/>
          </a:prstGeom>
          <a:noFill/>
        </p:spPr>
        <p:txBody>
          <a:bodyPr wrap="square">
            <a:spAutoFit/>
          </a:bodyPr>
          <a:lstStyle/>
          <a:p>
            <a:r>
              <a:rPr lang="ja-JP" altLang="en-US" dirty="0">
                <a:hlinkClick r:id="rId8"/>
              </a:rPr>
              <a:t>https://en.wikipedia.org/wiki/Chinese_hairpin</a:t>
            </a:r>
            <a:endParaRPr lang="ja-JP" altLang="en-US" dirty="0"/>
          </a:p>
        </p:txBody>
      </p:sp>
    </p:spTree>
    <p:extLst>
      <p:ext uri="{BB962C8B-B14F-4D97-AF65-F5344CB8AC3E}">
        <p14:creationId xmlns:p14="http://schemas.microsoft.com/office/powerpoint/2010/main" val="118725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C4424D9B-EEFE-4A90-8939-8ED372D3A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162" y="3446311"/>
            <a:ext cx="3038481" cy="3038481"/>
          </a:xfrm>
          <a:prstGeom prst="rect">
            <a:avLst/>
          </a:prstGeom>
        </p:spPr>
      </p:pic>
      <p:pic>
        <p:nvPicPr>
          <p:cNvPr id="3" name="図 2">
            <a:extLst>
              <a:ext uri="{FF2B5EF4-FFF2-40B4-BE49-F238E27FC236}">
                <a16:creationId xmlns:a16="http://schemas.microsoft.com/office/drawing/2014/main" id="{816FE902-4C9A-45CC-88CB-6992DAFB6B42}"/>
              </a:ext>
            </a:extLst>
          </p:cNvPr>
          <p:cNvPicPr>
            <a:picLocks noChangeAspect="1"/>
          </p:cNvPicPr>
          <p:nvPr/>
        </p:nvPicPr>
        <p:blipFill>
          <a:blip r:embed="rId3"/>
          <a:stretch>
            <a:fillRect/>
          </a:stretch>
        </p:blipFill>
        <p:spPr>
          <a:xfrm>
            <a:off x="0" y="8124"/>
            <a:ext cx="9144000" cy="470458"/>
          </a:xfrm>
          <a:prstGeom prst="rect">
            <a:avLst/>
          </a:prstGeom>
        </p:spPr>
      </p:pic>
      <p:pic>
        <p:nvPicPr>
          <p:cNvPr id="5" name="図 4">
            <a:extLst>
              <a:ext uri="{FF2B5EF4-FFF2-40B4-BE49-F238E27FC236}">
                <a16:creationId xmlns:a16="http://schemas.microsoft.com/office/drawing/2014/main" id="{5C830509-D5B3-4256-BEF3-8FC2ABDC9DC0}"/>
              </a:ext>
            </a:extLst>
          </p:cNvPr>
          <p:cNvPicPr>
            <a:picLocks noChangeAspect="1"/>
          </p:cNvPicPr>
          <p:nvPr/>
        </p:nvPicPr>
        <p:blipFill>
          <a:blip r:embed="rId4"/>
          <a:stretch>
            <a:fillRect/>
          </a:stretch>
        </p:blipFill>
        <p:spPr>
          <a:xfrm>
            <a:off x="0" y="472701"/>
            <a:ext cx="9144000" cy="461905"/>
          </a:xfrm>
          <a:prstGeom prst="rect">
            <a:avLst/>
          </a:prstGeom>
        </p:spPr>
      </p:pic>
      <p:pic>
        <p:nvPicPr>
          <p:cNvPr id="10" name="図 9">
            <a:extLst>
              <a:ext uri="{FF2B5EF4-FFF2-40B4-BE49-F238E27FC236}">
                <a16:creationId xmlns:a16="http://schemas.microsoft.com/office/drawing/2014/main" id="{15563F9A-D1B8-42C1-99AD-AEB054D8F446}"/>
              </a:ext>
            </a:extLst>
          </p:cNvPr>
          <p:cNvPicPr>
            <a:picLocks noChangeAspect="1"/>
          </p:cNvPicPr>
          <p:nvPr/>
        </p:nvPicPr>
        <p:blipFill>
          <a:blip r:embed="rId5"/>
          <a:stretch>
            <a:fillRect/>
          </a:stretch>
        </p:blipFill>
        <p:spPr>
          <a:xfrm>
            <a:off x="0" y="921355"/>
            <a:ext cx="9144000" cy="470458"/>
          </a:xfrm>
          <a:prstGeom prst="rect">
            <a:avLst/>
          </a:prstGeom>
        </p:spPr>
      </p:pic>
      <p:pic>
        <p:nvPicPr>
          <p:cNvPr id="12" name="図 11">
            <a:extLst>
              <a:ext uri="{FF2B5EF4-FFF2-40B4-BE49-F238E27FC236}">
                <a16:creationId xmlns:a16="http://schemas.microsoft.com/office/drawing/2014/main" id="{63F73F8E-F293-4B30-8B4D-07537AC209BD}"/>
              </a:ext>
            </a:extLst>
          </p:cNvPr>
          <p:cNvPicPr>
            <a:picLocks noChangeAspect="1"/>
          </p:cNvPicPr>
          <p:nvPr/>
        </p:nvPicPr>
        <p:blipFill>
          <a:blip r:embed="rId6"/>
          <a:stretch>
            <a:fillRect/>
          </a:stretch>
        </p:blipFill>
        <p:spPr>
          <a:xfrm>
            <a:off x="174422" y="2704705"/>
            <a:ext cx="1190625" cy="1190625"/>
          </a:xfrm>
          <a:prstGeom prst="rect">
            <a:avLst/>
          </a:prstGeom>
        </p:spPr>
      </p:pic>
      <p:pic>
        <p:nvPicPr>
          <p:cNvPr id="14" name="図 13">
            <a:extLst>
              <a:ext uri="{FF2B5EF4-FFF2-40B4-BE49-F238E27FC236}">
                <a16:creationId xmlns:a16="http://schemas.microsoft.com/office/drawing/2014/main" id="{4933D610-3268-48EE-A169-9F5BBB5AA10F}"/>
              </a:ext>
            </a:extLst>
          </p:cNvPr>
          <p:cNvPicPr>
            <a:picLocks noChangeAspect="1"/>
          </p:cNvPicPr>
          <p:nvPr/>
        </p:nvPicPr>
        <p:blipFill>
          <a:blip r:embed="rId7"/>
          <a:stretch>
            <a:fillRect/>
          </a:stretch>
        </p:blipFill>
        <p:spPr>
          <a:xfrm>
            <a:off x="2083971" y="2617320"/>
            <a:ext cx="1370108" cy="1370108"/>
          </a:xfrm>
          <a:prstGeom prst="rect">
            <a:avLst/>
          </a:prstGeom>
        </p:spPr>
      </p:pic>
      <p:sp>
        <p:nvSpPr>
          <p:cNvPr id="15" name="矢印: 右 14">
            <a:extLst>
              <a:ext uri="{FF2B5EF4-FFF2-40B4-BE49-F238E27FC236}">
                <a16:creationId xmlns:a16="http://schemas.microsoft.com/office/drawing/2014/main" id="{B4882C41-3422-4461-839A-7B0047480BD8}"/>
              </a:ext>
            </a:extLst>
          </p:cNvPr>
          <p:cNvSpPr/>
          <p:nvPr/>
        </p:nvSpPr>
        <p:spPr>
          <a:xfrm>
            <a:off x="1384326" y="315649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5CE30170-313A-46B3-AE37-45C22861AAF3}"/>
              </a:ext>
            </a:extLst>
          </p:cNvPr>
          <p:cNvSpPr/>
          <p:nvPr/>
        </p:nvSpPr>
        <p:spPr>
          <a:xfrm>
            <a:off x="3822440" y="315649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C8AEB3F5-8745-4290-9E2C-2754B37B1833}"/>
              </a:ext>
            </a:extLst>
          </p:cNvPr>
          <p:cNvPicPr>
            <a:picLocks noChangeAspect="1"/>
          </p:cNvPicPr>
          <p:nvPr/>
        </p:nvPicPr>
        <p:blipFill>
          <a:blip r:embed="rId8"/>
          <a:stretch>
            <a:fillRect/>
          </a:stretch>
        </p:blipFill>
        <p:spPr>
          <a:xfrm>
            <a:off x="4903852" y="1927749"/>
            <a:ext cx="1178939" cy="615421"/>
          </a:xfrm>
          <a:prstGeom prst="rect">
            <a:avLst/>
          </a:prstGeom>
        </p:spPr>
      </p:pic>
      <p:pic>
        <p:nvPicPr>
          <p:cNvPr id="20" name="図 19">
            <a:extLst>
              <a:ext uri="{FF2B5EF4-FFF2-40B4-BE49-F238E27FC236}">
                <a16:creationId xmlns:a16="http://schemas.microsoft.com/office/drawing/2014/main" id="{A42E7A53-86BB-4470-8A1C-E75F2F2C298D}"/>
              </a:ext>
            </a:extLst>
          </p:cNvPr>
          <p:cNvPicPr>
            <a:picLocks noChangeAspect="1"/>
          </p:cNvPicPr>
          <p:nvPr/>
        </p:nvPicPr>
        <p:blipFill>
          <a:blip r:embed="rId9"/>
          <a:stretch>
            <a:fillRect/>
          </a:stretch>
        </p:blipFill>
        <p:spPr>
          <a:xfrm>
            <a:off x="4833677" y="2843314"/>
            <a:ext cx="1387931" cy="1159984"/>
          </a:xfrm>
          <a:prstGeom prst="rect">
            <a:avLst/>
          </a:prstGeom>
        </p:spPr>
      </p:pic>
      <p:pic>
        <p:nvPicPr>
          <p:cNvPr id="22" name="図 21" descr="黒いバックグラウンドの前に座っている人形&#10;&#10;低い精度で自動的に生成された説明">
            <a:extLst>
              <a:ext uri="{FF2B5EF4-FFF2-40B4-BE49-F238E27FC236}">
                <a16:creationId xmlns:a16="http://schemas.microsoft.com/office/drawing/2014/main" id="{4AD6A7A9-2B0E-4B5A-B3B7-76954A36DA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00888" y="3806755"/>
            <a:ext cx="883683" cy="1182184"/>
          </a:xfrm>
          <a:prstGeom prst="rect">
            <a:avLst/>
          </a:prstGeom>
        </p:spPr>
      </p:pic>
      <p:pic>
        <p:nvPicPr>
          <p:cNvPr id="24" name="図 23" descr="白いバックグラウンドの前に座っている人形&#10;&#10;低い精度で自動的に生成された説明">
            <a:extLst>
              <a:ext uri="{FF2B5EF4-FFF2-40B4-BE49-F238E27FC236}">
                <a16:creationId xmlns:a16="http://schemas.microsoft.com/office/drawing/2014/main" id="{6BAC5E18-3FEC-40D2-9672-8C5D904F35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8593" y="3838590"/>
            <a:ext cx="839755" cy="1150349"/>
          </a:xfrm>
          <a:prstGeom prst="rect">
            <a:avLst/>
          </a:prstGeom>
        </p:spPr>
      </p:pic>
      <p:sp>
        <p:nvSpPr>
          <p:cNvPr id="27" name="テキスト ボックス 26">
            <a:extLst>
              <a:ext uri="{FF2B5EF4-FFF2-40B4-BE49-F238E27FC236}">
                <a16:creationId xmlns:a16="http://schemas.microsoft.com/office/drawing/2014/main" id="{01B8B2D3-EE19-4D4A-A503-6D03BB3B8F28}"/>
              </a:ext>
            </a:extLst>
          </p:cNvPr>
          <p:cNvSpPr txBox="1"/>
          <p:nvPr/>
        </p:nvSpPr>
        <p:spPr>
          <a:xfrm>
            <a:off x="24256" y="1943690"/>
            <a:ext cx="1691354" cy="989823"/>
          </a:xfrm>
          <a:prstGeom prst="rect">
            <a:avLst/>
          </a:prstGeom>
          <a:noFill/>
        </p:spPr>
        <p:txBody>
          <a:bodyPr wrap="square" rtlCol="0">
            <a:spAutoFit/>
          </a:bodyPr>
          <a:lstStyle/>
          <a:p>
            <a:pPr algn="ctr">
              <a:lnSpc>
                <a:spcPct val="80000"/>
              </a:lnSpc>
            </a:pPr>
            <a:r>
              <a:rPr lang="en-US" altLang="ja-JP" sz="3600" dirty="0"/>
              <a:t>woman, female</a:t>
            </a:r>
          </a:p>
        </p:txBody>
      </p:sp>
      <p:sp>
        <p:nvSpPr>
          <p:cNvPr id="28" name="テキスト ボックス 27">
            <a:extLst>
              <a:ext uri="{FF2B5EF4-FFF2-40B4-BE49-F238E27FC236}">
                <a16:creationId xmlns:a16="http://schemas.microsoft.com/office/drawing/2014/main" id="{48F320C8-DEEE-427C-91B1-A98A9C2B7420}"/>
              </a:ext>
            </a:extLst>
          </p:cNvPr>
          <p:cNvSpPr txBox="1"/>
          <p:nvPr/>
        </p:nvSpPr>
        <p:spPr>
          <a:xfrm>
            <a:off x="1892671" y="2372981"/>
            <a:ext cx="1691354" cy="546625"/>
          </a:xfrm>
          <a:prstGeom prst="rect">
            <a:avLst/>
          </a:prstGeom>
          <a:noFill/>
        </p:spPr>
        <p:txBody>
          <a:bodyPr wrap="square" rtlCol="0">
            <a:spAutoFit/>
          </a:bodyPr>
          <a:lstStyle/>
          <a:p>
            <a:pPr algn="ctr">
              <a:lnSpc>
                <a:spcPct val="80000"/>
              </a:lnSpc>
            </a:pPr>
            <a:r>
              <a:rPr lang="en-US" altLang="ja-JP" sz="3600" dirty="0"/>
              <a:t>mother</a:t>
            </a:r>
          </a:p>
        </p:txBody>
      </p:sp>
      <p:sp>
        <p:nvSpPr>
          <p:cNvPr id="29" name="テキスト ボックス 28">
            <a:extLst>
              <a:ext uri="{FF2B5EF4-FFF2-40B4-BE49-F238E27FC236}">
                <a16:creationId xmlns:a16="http://schemas.microsoft.com/office/drawing/2014/main" id="{5148023E-6E6A-4B2B-A6E4-461613B62FCA}"/>
              </a:ext>
            </a:extLst>
          </p:cNvPr>
          <p:cNvSpPr txBox="1"/>
          <p:nvPr/>
        </p:nvSpPr>
        <p:spPr>
          <a:xfrm>
            <a:off x="3567132" y="2730877"/>
            <a:ext cx="1691354" cy="546625"/>
          </a:xfrm>
          <a:prstGeom prst="rect">
            <a:avLst/>
          </a:prstGeom>
          <a:noFill/>
        </p:spPr>
        <p:txBody>
          <a:bodyPr wrap="square" rtlCol="0">
            <a:spAutoFit/>
          </a:bodyPr>
          <a:lstStyle/>
          <a:p>
            <a:pPr algn="ctr">
              <a:lnSpc>
                <a:spcPct val="80000"/>
              </a:lnSpc>
            </a:pPr>
            <a:r>
              <a:rPr lang="en-US" altLang="ja-JP" sz="3600" dirty="0"/>
              <a:t>mother</a:t>
            </a:r>
          </a:p>
        </p:txBody>
      </p:sp>
      <p:sp>
        <p:nvSpPr>
          <p:cNvPr id="30" name="テキスト ボックス 29">
            <a:extLst>
              <a:ext uri="{FF2B5EF4-FFF2-40B4-BE49-F238E27FC236}">
                <a16:creationId xmlns:a16="http://schemas.microsoft.com/office/drawing/2014/main" id="{C4B57D4B-3434-4E56-B3D5-7A5EBC155AC8}"/>
              </a:ext>
            </a:extLst>
          </p:cNvPr>
          <p:cNvSpPr txBox="1"/>
          <p:nvPr/>
        </p:nvSpPr>
        <p:spPr>
          <a:xfrm>
            <a:off x="5220951" y="2231855"/>
            <a:ext cx="1691354" cy="546625"/>
          </a:xfrm>
          <a:prstGeom prst="rect">
            <a:avLst/>
          </a:prstGeom>
          <a:noFill/>
        </p:spPr>
        <p:txBody>
          <a:bodyPr wrap="square" rtlCol="0">
            <a:spAutoFit/>
          </a:bodyPr>
          <a:lstStyle/>
          <a:p>
            <a:pPr algn="ctr">
              <a:lnSpc>
                <a:spcPct val="80000"/>
              </a:lnSpc>
            </a:pPr>
            <a:r>
              <a:rPr lang="en-US" altLang="ja-JP" sz="3600" dirty="0"/>
              <a:t>hairpin</a:t>
            </a:r>
          </a:p>
        </p:txBody>
      </p:sp>
      <p:pic>
        <p:nvPicPr>
          <p:cNvPr id="32" name="図 31" descr="木の枝&#10;&#10;中程度の精度で自動的に生成された説明">
            <a:extLst>
              <a:ext uri="{FF2B5EF4-FFF2-40B4-BE49-F238E27FC236}">
                <a16:creationId xmlns:a16="http://schemas.microsoft.com/office/drawing/2014/main" id="{02A5DAA9-8047-4017-BAD5-50E6C944F6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6099" y="1997574"/>
            <a:ext cx="2249905" cy="1501812"/>
          </a:xfrm>
          <a:prstGeom prst="rect">
            <a:avLst/>
          </a:prstGeom>
        </p:spPr>
      </p:pic>
      <p:sp>
        <p:nvSpPr>
          <p:cNvPr id="34" name="テキスト ボックス 33">
            <a:extLst>
              <a:ext uri="{FF2B5EF4-FFF2-40B4-BE49-F238E27FC236}">
                <a16:creationId xmlns:a16="http://schemas.microsoft.com/office/drawing/2014/main" id="{083914C3-C8ED-4A7C-A955-38E98A432D3F}"/>
              </a:ext>
            </a:extLst>
          </p:cNvPr>
          <p:cNvSpPr txBox="1"/>
          <p:nvPr/>
        </p:nvSpPr>
        <p:spPr>
          <a:xfrm>
            <a:off x="4762275" y="1540878"/>
            <a:ext cx="4160499" cy="461665"/>
          </a:xfrm>
          <a:prstGeom prst="rect">
            <a:avLst/>
          </a:prstGeom>
          <a:noFill/>
        </p:spPr>
        <p:txBody>
          <a:bodyPr wrap="square">
            <a:spAutoFit/>
          </a:bodyPr>
          <a:lstStyle/>
          <a:p>
            <a:r>
              <a:rPr lang="ja-JP" altLang="en-US" sz="1200" dirty="0"/>
              <a:t>https://en.wikipedia.org/wiki/File:凤首金顶银簪03564.jpg </a:t>
            </a:r>
            <a:endParaRPr lang="en-US" altLang="ja-JP" sz="1200" dirty="0"/>
          </a:p>
          <a:p>
            <a:r>
              <a:rPr lang="ja-JP" altLang="en-US" sz="1200" dirty="0"/>
              <a:t>Augusthaiho</a:t>
            </a:r>
            <a:r>
              <a:rPr lang="en-US" altLang="ja-JP" sz="1200" dirty="0"/>
              <a:t>, CC, BY-SA 4.0</a:t>
            </a:r>
            <a:endParaRPr lang="ja-JP" altLang="en-US" sz="1200" dirty="0"/>
          </a:p>
        </p:txBody>
      </p:sp>
      <p:sp>
        <p:nvSpPr>
          <p:cNvPr id="37" name="テキスト ボックス 10">
            <a:extLst>
              <a:ext uri="{FF2B5EF4-FFF2-40B4-BE49-F238E27FC236}">
                <a16:creationId xmlns:a16="http://schemas.microsoft.com/office/drawing/2014/main" id="{D7E9CA85-3ECA-4A42-A17E-4FD9C5C38104}"/>
              </a:ext>
            </a:extLst>
          </p:cNvPr>
          <p:cNvSpPr txBox="1">
            <a:spLocks noChangeArrowheads="1"/>
          </p:cNvSpPr>
          <p:nvPr/>
        </p:nvSpPr>
        <p:spPr bwMode="auto">
          <a:xfrm>
            <a:off x="103067" y="5159063"/>
            <a:ext cx="68144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3600" dirty="0">
                <a:latin typeface="MS UI Gothic" panose="020B0600070205080204" pitchFamily="50" charset="-128"/>
                <a:ea typeface="MS UI Gothic" panose="020B0600070205080204" pitchFamily="50" charset="-128"/>
              </a:rPr>
              <a:t>Hairpins were used as </a:t>
            </a:r>
            <a:r>
              <a:rPr lang="en-US" altLang="ja-JP" sz="3600" dirty="0">
                <a:solidFill>
                  <a:srgbClr val="FF0000"/>
                </a:solidFill>
                <a:latin typeface="MS UI Gothic" panose="020B0600070205080204" pitchFamily="50" charset="-128"/>
                <a:ea typeface="MS UI Gothic" panose="020B0600070205080204" pitchFamily="50" charset="-128"/>
              </a:rPr>
              <a:t>every day </a:t>
            </a:r>
            <a:r>
              <a:rPr lang="en-US" altLang="ja-JP" sz="3600" dirty="0">
                <a:latin typeface="MS UI Gothic" panose="020B0600070205080204" pitchFamily="50" charset="-128"/>
                <a:ea typeface="MS UI Gothic" panose="020B0600070205080204" pitchFamily="50" charset="-128"/>
              </a:rPr>
              <a:t>hair ornaments in ancient China</a:t>
            </a:r>
          </a:p>
          <a:p>
            <a:pPr eaLnBrk="1" hangingPunct="1">
              <a:lnSpc>
                <a:spcPct val="80000"/>
              </a:lnSpc>
              <a:spcBef>
                <a:spcPct val="0"/>
              </a:spcBef>
              <a:buFontTx/>
              <a:buNone/>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every</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39" name="テキスト ボックス 38">
            <a:extLst>
              <a:ext uri="{FF2B5EF4-FFF2-40B4-BE49-F238E27FC236}">
                <a16:creationId xmlns:a16="http://schemas.microsoft.com/office/drawing/2014/main" id="{C6E80367-01C7-463D-BE69-75EF27B3D376}"/>
              </a:ext>
            </a:extLst>
          </p:cNvPr>
          <p:cNvSpPr txBox="1"/>
          <p:nvPr/>
        </p:nvSpPr>
        <p:spPr>
          <a:xfrm>
            <a:off x="3046665" y="1299249"/>
            <a:ext cx="4712108" cy="369332"/>
          </a:xfrm>
          <a:prstGeom prst="rect">
            <a:avLst/>
          </a:prstGeom>
          <a:noFill/>
        </p:spPr>
        <p:txBody>
          <a:bodyPr wrap="square">
            <a:spAutoFit/>
          </a:bodyPr>
          <a:lstStyle/>
          <a:p>
            <a:r>
              <a:rPr lang="ja-JP" altLang="en-US" dirty="0">
                <a:hlinkClick r:id="rId13"/>
              </a:rPr>
              <a:t>https://en.wikipedia.org/wiki/Chinese_hairpin</a:t>
            </a:r>
            <a:endParaRPr lang="ja-JP" altLang="en-US" dirty="0"/>
          </a:p>
        </p:txBody>
      </p:sp>
    </p:spTree>
    <p:extLst>
      <p:ext uri="{BB962C8B-B14F-4D97-AF65-F5344CB8AC3E}">
        <p14:creationId xmlns:p14="http://schemas.microsoft.com/office/powerpoint/2010/main" val="6460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3246</TotalTime>
  <Words>705</Words>
  <Application>Microsoft Office PowerPoint</Application>
  <PresentationFormat>画面に合わせる (4:3)</PresentationFormat>
  <Paragraphs>84</Paragraphs>
  <Slides>14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MS UI Gothic</vt:lpstr>
      <vt:lpstr>游ゴシック</vt:lpstr>
      <vt:lpstr>Arial</vt:lpstr>
      <vt:lpstr>Calibri</vt:lpstr>
      <vt:lpstr>Calibri Light</vt:lpstr>
      <vt:lpstr>Wingdings</vt:lpstr>
      <vt:lpstr>Office テーマ</vt:lpstr>
      <vt:lpstr>Free Kanji Material  無料漢字教材 kanji0127-0134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95</cp:revision>
  <dcterms:created xsi:type="dcterms:W3CDTF">2022-02-04T14:29:48Z</dcterms:created>
  <dcterms:modified xsi:type="dcterms:W3CDTF">2022-03-12T07:53:48Z</dcterms:modified>
</cp:coreProperties>
</file>