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42" r:id="rId2"/>
    <p:sldId id="543" r:id="rId3"/>
    <p:sldId id="541" r:id="rId4"/>
    <p:sldId id="513" r:id="rId5"/>
    <p:sldId id="674" r:id="rId6"/>
    <p:sldId id="51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kanji0259-0261</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51924D-4FFD-41CF-95D2-7F9DFB4DACB1}"/>
              </a:ext>
            </a:extLst>
          </p:cNvPr>
          <p:cNvPicPr>
            <a:picLocks noChangeAspect="1"/>
          </p:cNvPicPr>
          <p:nvPr/>
        </p:nvPicPr>
        <p:blipFill>
          <a:blip r:embed="rId2"/>
          <a:stretch>
            <a:fillRect/>
          </a:stretch>
        </p:blipFill>
        <p:spPr>
          <a:xfrm>
            <a:off x="2242061" y="1084620"/>
            <a:ext cx="4920667" cy="1039147"/>
          </a:xfrm>
          <a:prstGeom prst="rect">
            <a:avLst/>
          </a:prstGeom>
        </p:spPr>
      </p:pic>
      <p:pic>
        <p:nvPicPr>
          <p:cNvPr id="5" name="図 4">
            <a:extLst>
              <a:ext uri="{FF2B5EF4-FFF2-40B4-BE49-F238E27FC236}">
                <a16:creationId xmlns:a16="http://schemas.microsoft.com/office/drawing/2014/main" id="{89E32EA7-4182-4D65-820D-773EC89E4525}"/>
              </a:ext>
            </a:extLst>
          </p:cNvPr>
          <p:cNvPicPr>
            <a:picLocks noChangeAspect="1"/>
          </p:cNvPicPr>
          <p:nvPr/>
        </p:nvPicPr>
        <p:blipFill>
          <a:blip r:embed="rId3"/>
          <a:stretch>
            <a:fillRect/>
          </a:stretch>
        </p:blipFill>
        <p:spPr>
          <a:xfrm>
            <a:off x="0" y="2685516"/>
            <a:ext cx="9144000" cy="1486968"/>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AE6C06-0047-47A7-B30D-A2EA24CAF84A}"/>
              </a:ext>
            </a:extLst>
          </p:cNvPr>
          <p:cNvPicPr>
            <a:picLocks noChangeAspect="1"/>
          </p:cNvPicPr>
          <p:nvPr/>
        </p:nvPicPr>
        <p:blipFill>
          <a:blip r:embed="rId2"/>
          <a:stretch>
            <a:fillRect/>
          </a:stretch>
        </p:blipFill>
        <p:spPr>
          <a:xfrm>
            <a:off x="0" y="3845"/>
            <a:ext cx="9144000" cy="479012"/>
          </a:xfrm>
          <a:prstGeom prst="rect">
            <a:avLst/>
          </a:prstGeom>
        </p:spPr>
      </p:pic>
      <p:pic>
        <p:nvPicPr>
          <p:cNvPr id="4" name="図 3">
            <a:extLst>
              <a:ext uri="{FF2B5EF4-FFF2-40B4-BE49-F238E27FC236}">
                <a16:creationId xmlns:a16="http://schemas.microsoft.com/office/drawing/2014/main" id="{ADF9D93B-070B-442B-AA30-BA0EBCF33A4B}"/>
              </a:ext>
            </a:extLst>
          </p:cNvPr>
          <p:cNvPicPr>
            <a:picLocks noChangeAspect="1"/>
          </p:cNvPicPr>
          <p:nvPr/>
        </p:nvPicPr>
        <p:blipFill>
          <a:blip r:embed="rId3"/>
          <a:stretch>
            <a:fillRect/>
          </a:stretch>
        </p:blipFill>
        <p:spPr>
          <a:xfrm>
            <a:off x="-14514" y="449553"/>
            <a:ext cx="9144000" cy="477672"/>
          </a:xfrm>
          <a:prstGeom prst="rect">
            <a:avLst/>
          </a:prstGeom>
        </p:spPr>
      </p:pic>
      <p:pic>
        <p:nvPicPr>
          <p:cNvPr id="6" name="図 5">
            <a:extLst>
              <a:ext uri="{FF2B5EF4-FFF2-40B4-BE49-F238E27FC236}">
                <a16:creationId xmlns:a16="http://schemas.microsoft.com/office/drawing/2014/main" id="{93C6038F-2EE3-40A4-B48A-2CC7205D4BC7}"/>
              </a:ext>
            </a:extLst>
          </p:cNvPr>
          <p:cNvPicPr>
            <a:picLocks noChangeAspect="1"/>
          </p:cNvPicPr>
          <p:nvPr/>
        </p:nvPicPr>
        <p:blipFill>
          <a:blip r:embed="rId4"/>
          <a:stretch>
            <a:fillRect/>
          </a:stretch>
        </p:blipFill>
        <p:spPr>
          <a:xfrm>
            <a:off x="322883" y="2390056"/>
            <a:ext cx="2619375" cy="2228850"/>
          </a:xfrm>
          <a:prstGeom prst="rect">
            <a:avLst/>
          </a:prstGeom>
        </p:spPr>
      </p:pic>
      <p:pic>
        <p:nvPicPr>
          <p:cNvPr id="8" name="図 7">
            <a:extLst>
              <a:ext uri="{FF2B5EF4-FFF2-40B4-BE49-F238E27FC236}">
                <a16:creationId xmlns:a16="http://schemas.microsoft.com/office/drawing/2014/main" id="{D898D157-2B02-4891-9542-5C7D8DDA61B2}"/>
              </a:ext>
            </a:extLst>
          </p:cNvPr>
          <p:cNvPicPr>
            <a:picLocks noChangeAspect="1"/>
          </p:cNvPicPr>
          <p:nvPr/>
        </p:nvPicPr>
        <p:blipFill>
          <a:blip r:embed="rId5"/>
          <a:stretch>
            <a:fillRect/>
          </a:stretch>
        </p:blipFill>
        <p:spPr>
          <a:xfrm>
            <a:off x="4637022" y="4456425"/>
            <a:ext cx="1495425" cy="1562100"/>
          </a:xfrm>
          <a:prstGeom prst="rect">
            <a:avLst/>
          </a:prstGeom>
        </p:spPr>
      </p:pic>
      <p:pic>
        <p:nvPicPr>
          <p:cNvPr id="10" name="図 9">
            <a:extLst>
              <a:ext uri="{FF2B5EF4-FFF2-40B4-BE49-F238E27FC236}">
                <a16:creationId xmlns:a16="http://schemas.microsoft.com/office/drawing/2014/main" id="{BAAD23A2-5F83-4A4D-880F-29576DE166D8}"/>
              </a:ext>
            </a:extLst>
          </p:cNvPr>
          <p:cNvPicPr>
            <a:picLocks noChangeAspect="1"/>
          </p:cNvPicPr>
          <p:nvPr/>
        </p:nvPicPr>
        <p:blipFill>
          <a:blip r:embed="rId6"/>
          <a:stretch>
            <a:fillRect/>
          </a:stretch>
        </p:blipFill>
        <p:spPr>
          <a:xfrm>
            <a:off x="351502" y="4610041"/>
            <a:ext cx="2218368" cy="522800"/>
          </a:xfrm>
          <a:prstGeom prst="rect">
            <a:avLst/>
          </a:prstGeom>
        </p:spPr>
      </p:pic>
      <p:pic>
        <p:nvPicPr>
          <p:cNvPr id="12" name="図 11">
            <a:extLst>
              <a:ext uri="{FF2B5EF4-FFF2-40B4-BE49-F238E27FC236}">
                <a16:creationId xmlns:a16="http://schemas.microsoft.com/office/drawing/2014/main" id="{6C8F35B9-5DBB-4EFE-80D1-8945E80A79AB}"/>
              </a:ext>
            </a:extLst>
          </p:cNvPr>
          <p:cNvPicPr>
            <a:picLocks noChangeAspect="1"/>
          </p:cNvPicPr>
          <p:nvPr/>
        </p:nvPicPr>
        <p:blipFill>
          <a:blip r:embed="rId7"/>
          <a:stretch>
            <a:fillRect/>
          </a:stretch>
        </p:blipFill>
        <p:spPr>
          <a:xfrm>
            <a:off x="6982812" y="4734233"/>
            <a:ext cx="2023075" cy="1998252"/>
          </a:xfrm>
          <a:prstGeom prst="rect">
            <a:avLst/>
          </a:prstGeom>
        </p:spPr>
      </p:pic>
      <p:pic>
        <p:nvPicPr>
          <p:cNvPr id="16" name="図 15">
            <a:extLst>
              <a:ext uri="{FF2B5EF4-FFF2-40B4-BE49-F238E27FC236}">
                <a16:creationId xmlns:a16="http://schemas.microsoft.com/office/drawing/2014/main" id="{A44BF387-0D20-4BAA-87BD-3EE750ED72FF}"/>
              </a:ext>
            </a:extLst>
          </p:cNvPr>
          <p:cNvPicPr>
            <a:picLocks noChangeAspect="1"/>
          </p:cNvPicPr>
          <p:nvPr/>
        </p:nvPicPr>
        <p:blipFill>
          <a:blip r:embed="rId8"/>
          <a:stretch>
            <a:fillRect/>
          </a:stretch>
        </p:blipFill>
        <p:spPr>
          <a:xfrm>
            <a:off x="2984851" y="2250874"/>
            <a:ext cx="819150" cy="457200"/>
          </a:xfrm>
          <a:prstGeom prst="rect">
            <a:avLst/>
          </a:prstGeom>
        </p:spPr>
      </p:pic>
      <p:pic>
        <p:nvPicPr>
          <p:cNvPr id="18" name="図 17">
            <a:extLst>
              <a:ext uri="{FF2B5EF4-FFF2-40B4-BE49-F238E27FC236}">
                <a16:creationId xmlns:a16="http://schemas.microsoft.com/office/drawing/2014/main" id="{40529B03-85E2-4335-97EF-68C3755374BE}"/>
              </a:ext>
            </a:extLst>
          </p:cNvPr>
          <p:cNvPicPr>
            <a:picLocks noChangeAspect="1"/>
          </p:cNvPicPr>
          <p:nvPr/>
        </p:nvPicPr>
        <p:blipFill>
          <a:blip r:embed="rId9"/>
          <a:stretch>
            <a:fillRect/>
          </a:stretch>
        </p:blipFill>
        <p:spPr>
          <a:xfrm>
            <a:off x="3113550" y="3138552"/>
            <a:ext cx="561975" cy="742950"/>
          </a:xfrm>
          <a:prstGeom prst="rect">
            <a:avLst/>
          </a:prstGeom>
        </p:spPr>
      </p:pic>
      <p:pic>
        <p:nvPicPr>
          <p:cNvPr id="20" name="図 19">
            <a:extLst>
              <a:ext uri="{FF2B5EF4-FFF2-40B4-BE49-F238E27FC236}">
                <a16:creationId xmlns:a16="http://schemas.microsoft.com/office/drawing/2014/main" id="{110E679A-F230-45E8-A90F-6CC2935A2A91}"/>
              </a:ext>
            </a:extLst>
          </p:cNvPr>
          <p:cNvPicPr>
            <a:picLocks noChangeAspect="1"/>
          </p:cNvPicPr>
          <p:nvPr/>
        </p:nvPicPr>
        <p:blipFill>
          <a:blip r:embed="rId10"/>
          <a:stretch>
            <a:fillRect/>
          </a:stretch>
        </p:blipFill>
        <p:spPr>
          <a:xfrm>
            <a:off x="3872208" y="2454261"/>
            <a:ext cx="657225" cy="1152525"/>
          </a:xfrm>
          <a:prstGeom prst="rect">
            <a:avLst/>
          </a:prstGeom>
        </p:spPr>
      </p:pic>
      <p:pic>
        <p:nvPicPr>
          <p:cNvPr id="22" name="Picture 2" descr="塊肉のイラスト（脂身あり） | かわいいフリー素材集 いらすとや">
            <a:extLst>
              <a:ext uri="{FF2B5EF4-FFF2-40B4-BE49-F238E27FC236}">
                <a16:creationId xmlns:a16="http://schemas.microsoft.com/office/drawing/2014/main" id="{1BE206C4-4069-44E8-8315-C919AB2D13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4005" y="5451912"/>
            <a:ext cx="1619382" cy="1518171"/>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F870FE2E-178F-49FD-B9AD-F3B6A283A4AF}"/>
              </a:ext>
            </a:extLst>
          </p:cNvPr>
          <p:cNvPicPr>
            <a:picLocks noChangeAspect="1"/>
          </p:cNvPicPr>
          <p:nvPr/>
        </p:nvPicPr>
        <p:blipFill>
          <a:blip r:embed="rId12"/>
          <a:stretch>
            <a:fillRect/>
          </a:stretch>
        </p:blipFill>
        <p:spPr>
          <a:xfrm>
            <a:off x="2864901" y="4503687"/>
            <a:ext cx="1093713" cy="1152525"/>
          </a:xfrm>
          <a:prstGeom prst="rect">
            <a:avLst/>
          </a:prstGeom>
        </p:spPr>
      </p:pic>
      <p:pic>
        <p:nvPicPr>
          <p:cNvPr id="24" name="図 23" descr="シャツ が含まれている画像&#10;&#10;自動的に生成された説明">
            <a:extLst>
              <a:ext uri="{FF2B5EF4-FFF2-40B4-BE49-F238E27FC236}">
                <a16:creationId xmlns:a16="http://schemas.microsoft.com/office/drawing/2014/main" id="{24B46F54-5529-4E3A-B118-65CA71CAA9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883886" flipH="1">
            <a:off x="1193117" y="1055960"/>
            <a:ext cx="1204316" cy="1437989"/>
          </a:xfrm>
          <a:prstGeom prst="rect">
            <a:avLst/>
          </a:prstGeom>
        </p:spPr>
      </p:pic>
      <p:sp>
        <p:nvSpPr>
          <p:cNvPr id="25" name="矢印: 右 24">
            <a:extLst>
              <a:ext uri="{FF2B5EF4-FFF2-40B4-BE49-F238E27FC236}">
                <a16:creationId xmlns:a16="http://schemas.microsoft.com/office/drawing/2014/main" id="{A9893AB6-FA61-4137-8BAD-0023FABF5BF0}"/>
              </a:ext>
            </a:extLst>
          </p:cNvPr>
          <p:cNvSpPr/>
          <p:nvPr/>
        </p:nvSpPr>
        <p:spPr>
          <a:xfrm rot="1902556">
            <a:off x="2477344" y="1910092"/>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1A7AE49A-6A0A-4456-BE58-CE4B9C9E7DCA}"/>
              </a:ext>
            </a:extLst>
          </p:cNvPr>
          <p:cNvSpPr/>
          <p:nvPr/>
        </p:nvSpPr>
        <p:spPr>
          <a:xfrm rot="16200000">
            <a:off x="3067237" y="4067474"/>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6405F0C-968C-477E-BB8E-1A17E4C28187}"/>
              </a:ext>
            </a:extLst>
          </p:cNvPr>
          <p:cNvPicPr>
            <a:picLocks noChangeAspect="1"/>
          </p:cNvPicPr>
          <p:nvPr/>
        </p:nvPicPr>
        <p:blipFill>
          <a:blip r:embed="rId14"/>
          <a:stretch>
            <a:fillRect/>
          </a:stretch>
        </p:blipFill>
        <p:spPr>
          <a:xfrm rot="5400000">
            <a:off x="4638684" y="875961"/>
            <a:ext cx="643993" cy="885825"/>
          </a:xfrm>
          <a:prstGeom prst="rect">
            <a:avLst/>
          </a:prstGeom>
        </p:spPr>
      </p:pic>
      <p:pic>
        <p:nvPicPr>
          <p:cNvPr id="42" name="図 41">
            <a:extLst>
              <a:ext uri="{FF2B5EF4-FFF2-40B4-BE49-F238E27FC236}">
                <a16:creationId xmlns:a16="http://schemas.microsoft.com/office/drawing/2014/main" id="{4E02E3EE-D5F5-4B7F-8B7E-BF2585F8CAD8}"/>
              </a:ext>
            </a:extLst>
          </p:cNvPr>
          <p:cNvPicPr>
            <a:picLocks noChangeAspect="1"/>
          </p:cNvPicPr>
          <p:nvPr/>
        </p:nvPicPr>
        <p:blipFill>
          <a:blip r:embed="rId14"/>
          <a:stretch>
            <a:fillRect/>
          </a:stretch>
        </p:blipFill>
        <p:spPr>
          <a:xfrm rot="5400000">
            <a:off x="4653199" y="1613771"/>
            <a:ext cx="643993" cy="885825"/>
          </a:xfrm>
          <a:prstGeom prst="rect">
            <a:avLst/>
          </a:prstGeom>
        </p:spPr>
      </p:pic>
      <p:sp>
        <p:nvSpPr>
          <p:cNvPr id="44" name="テキスト ボックス 43">
            <a:extLst>
              <a:ext uri="{FF2B5EF4-FFF2-40B4-BE49-F238E27FC236}">
                <a16:creationId xmlns:a16="http://schemas.microsoft.com/office/drawing/2014/main" id="{369DEAEA-873B-41D6-931E-18266BF7E6BB}"/>
              </a:ext>
            </a:extLst>
          </p:cNvPr>
          <p:cNvSpPr txBox="1"/>
          <p:nvPr/>
        </p:nvSpPr>
        <p:spPr>
          <a:xfrm>
            <a:off x="94571" y="5094205"/>
            <a:ext cx="2936801" cy="871329"/>
          </a:xfrm>
          <a:prstGeom prst="rect">
            <a:avLst/>
          </a:prstGeom>
          <a:noFill/>
        </p:spPr>
        <p:txBody>
          <a:bodyPr wrap="square">
            <a:spAutoFit/>
          </a:bodyPr>
          <a:lstStyle/>
          <a:p>
            <a:pPr>
              <a:lnSpc>
                <a:spcPct val="70000"/>
              </a:lnSpc>
            </a:pPr>
            <a:r>
              <a:rPr lang="ja-JP" altLang="en-US" sz="3600" dirty="0"/>
              <a:t>four legs</a:t>
            </a:r>
          </a:p>
          <a:p>
            <a:pPr algn="ctr">
              <a:lnSpc>
                <a:spcPct val="70000"/>
              </a:lnSpc>
            </a:pPr>
            <a:r>
              <a:rPr lang="en-US" altLang="ja-JP" sz="3600" dirty="0">
                <a:sym typeface="Wingdings" panose="05000000000000000000" pitchFamily="2" charset="2"/>
              </a:rPr>
              <a:t></a:t>
            </a:r>
            <a:r>
              <a:rPr lang="ja-JP" altLang="en-US" sz="3600" dirty="0"/>
              <a:t>fleet of foot</a:t>
            </a:r>
          </a:p>
        </p:txBody>
      </p:sp>
      <p:sp>
        <p:nvSpPr>
          <p:cNvPr id="45" name="テキスト ボックス 44">
            <a:extLst>
              <a:ext uri="{FF2B5EF4-FFF2-40B4-BE49-F238E27FC236}">
                <a16:creationId xmlns:a16="http://schemas.microsoft.com/office/drawing/2014/main" id="{EAEBDE89-CBA4-4C59-B57F-8F7C762F2A15}"/>
              </a:ext>
            </a:extLst>
          </p:cNvPr>
          <p:cNvSpPr txBox="1"/>
          <p:nvPr/>
        </p:nvSpPr>
        <p:spPr>
          <a:xfrm>
            <a:off x="4165185" y="5919021"/>
            <a:ext cx="2546136" cy="867930"/>
          </a:xfrm>
          <a:prstGeom prst="rect">
            <a:avLst/>
          </a:prstGeom>
          <a:noFill/>
        </p:spPr>
        <p:txBody>
          <a:bodyPr wrap="square">
            <a:spAutoFit/>
          </a:bodyPr>
          <a:lstStyle/>
          <a:p>
            <a:pPr>
              <a:lnSpc>
                <a:spcPct val="70000"/>
              </a:lnSpc>
            </a:pPr>
            <a:r>
              <a:rPr lang="en-US" altLang="ja-JP" sz="3600" dirty="0"/>
              <a:t>meat</a:t>
            </a:r>
          </a:p>
          <a:p>
            <a:pPr>
              <a:lnSpc>
                <a:spcPct val="70000"/>
              </a:lnSpc>
            </a:pPr>
            <a:r>
              <a:rPr lang="en-US" altLang="ja-JP" sz="3600" dirty="0">
                <a:sym typeface="Wingdings" panose="05000000000000000000" pitchFamily="2" charset="2"/>
              </a:rPr>
              <a:t> big body</a:t>
            </a:r>
            <a:endParaRPr lang="ja-JP" altLang="en-US" sz="3600" dirty="0"/>
          </a:p>
        </p:txBody>
      </p:sp>
      <p:sp>
        <p:nvSpPr>
          <p:cNvPr id="46" name="テキスト ボックス 45">
            <a:extLst>
              <a:ext uri="{FF2B5EF4-FFF2-40B4-BE49-F238E27FC236}">
                <a16:creationId xmlns:a16="http://schemas.microsoft.com/office/drawing/2014/main" id="{6DE48348-6CC9-43B7-B4D2-1236DAA0DB2B}"/>
              </a:ext>
            </a:extLst>
          </p:cNvPr>
          <p:cNvSpPr txBox="1"/>
          <p:nvPr/>
        </p:nvSpPr>
        <p:spPr>
          <a:xfrm>
            <a:off x="5438253" y="977309"/>
            <a:ext cx="2546136" cy="480131"/>
          </a:xfrm>
          <a:prstGeom prst="rect">
            <a:avLst/>
          </a:prstGeom>
          <a:noFill/>
        </p:spPr>
        <p:txBody>
          <a:bodyPr wrap="square">
            <a:spAutoFit/>
          </a:bodyPr>
          <a:lstStyle/>
          <a:p>
            <a:pPr>
              <a:lnSpc>
                <a:spcPct val="70000"/>
              </a:lnSpc>
            </a:pPr>
            <a:r>
              <a:rPr lang="en-US" altLang="ja-JP" sz="3600" dirty="0"/>
              <a:t>bear claws</a:t>
            </a:r>
            <a:endParaRPr lang="ja-JP" altLang="en-US" sz="3600" dirty="0"/>
          </a:p>
        </p:txBody>
      </p:sp>
      <p:sp>
        <p:nvSpPr>
          <p:cNvPr id="47" name="テキスト ボックス 46">
            <a:extLst>
              <a:ext uri="{FF2B5EF4-FFF2-40B4-BE49-F238E27FC236}">
                <a16:creationId xmlns:a16="http://schemas.microsoft.com/office/drawing/2014/main" id="{E44A1A34-A29F-4D78-9054-5F8B8C16F0A3}"/>
              </a:ext>
            </a:extLst>
          </p:cNvPr>
          <p:cNvSpPr txBox="1"/>
          <p:nvPr/>
        </p:nvSpPr>
        <p:spPr>
          <a:xfrm>
            <a:off x="1887321" y="1130962"/>
            <a:ext cx="2546136" cy="867930"/>
          </a:xfrm>
          <a:prstGeom prst="rect">
            <a:avLst/>
          </a:prstGeom>
          <a:noFill/>
        </p:spPr>
        <p:txBody>
          <a:bodyPr wrap="square">
            <a:spAutoFit/>
          </a:bodyPr>
          <a:lstStyle/>
          <a:p>
            <a:pPr>
              <a:lnSpc>
                <a:spcPct val="70000"/>
              </a:lnSpc>
            </a:pPr>
            <a:r>
              <a:rPr lang="en-US" altLang="ja-JP" sz="3600" dirty="0"/>
              <a:t>large bicep</a:t>
            </a:r>
          </a:p>
          <a:p>
            <a:pPr>
              <a:lnSpc>
                <a:spcPct val="70000"/>
              </a:lnSpc>
            </a:pPr>
            <a:r>
              <a:rPr lang="en-US" altLang="ja-JP" sz="3600" dirty="0">
                <a:sym typeface="Wingdings" panose="05000000000000000000" pitchFamily="2" charset="2"/>
              </a:rPr>
              <a:t> strength</a:t>
            </a:r>
            <a:endParaRPr lang="ja-JP" altLang="en-US" sz="3600" dirty="0"/>
          </a:p>
        </p:txBody>
      </p:sp>
      <p:sp>
        <p:nvSpPr>
          <p:cNvPr id="48" name="テキスト ボックス 47">
            <a:extLst>
              <a:ext uri="{FF2B5EF4-FFF2-40B4-BE49-F238E27FC236}">
                <a16:creationId xmlns:a16="http://schemas.microsoft.com/office/drawing/2014/main" id="{96D3FD12-F12D-424B-81BD-33A00CF316AD}"/>
              </a:ext>
            </a:extLst>
          </p:cNvPr>
          <p:cNvSpPr txBox="1"/>
          <p:nvPr/>
        </p:nvSpPr>
        <p:spPr>
          <a:xfrm>
            <a:off x="388859" y="3196874"/>
            <a:ext cx="1779536" cy="738664"/>
          </a:xfrm>
          <a:prstGeom prst="rect">
            <a:avLst/>
          </a:prstGeom>
          <a:noFill/>
        </p:spPr>
        <p:txBody>
          <a:bodyPr wrap="square">
            <a:spAutoFit/>
          </a:bodyPr>
          <a:lstStyle/>
          <a:p>
            <a:pPr algn="ctr">
              <a:lnSpc>
                <a:spcPct val="70000"/>
              </a:lnSpc>
            </a:pPr>
            <a:r>
              <a:rPr lang="en-US" altLang="ja-JP" sz="6000" b="1" dirty="0">
                <a:solidFill>
                  <a:schemeClr val="bg1">
                    <a:lumMod val="95000"/>
                  </a:schemeClr>
                </a:solidFill>
              </a:rPr>
              <a:t>bear</a:t>
            </a:r>
            <a:endParaRPr lang="ja-JP" altLang="en-US" sz="6000" b="1" dirty="0">
              <a:solidFill>
                <a:schemeClr val="bg1">
                  <a:lumMod val="95000"/>
                </a:schemeClr>
              </a:solidFill>
            </a:endParaRPr>
          </a:p>
        </p:txBody>
      </p:sp>
      <p:sp>
        <p:nvSpPr>
          <p:cNvPr id="49" name="矢印: 右 48">
            <a:extLst>
              <a:ext uri="{FF2B5EF4-FFF2-40B4-BE49-F238E27FC236}">
                <a16:creationId xmlns:a16="http://schemas.microsoft.com/office/drawing/2014/main" id="{59D1868F-EFBA-4017-A240-ED041CCC758C}"/>
              </a:ext>
            </a:extLst>
          </p:cNvPr>
          <p:cNvSpPr/>
          <p:nvPr/>
        </p:nvSpPr>
        <p:spPr>
          <a:xfrm rot="2165114">
            <a:off x="3987921" y="3901201"/>
            <a:ext cx="711063" cy="6867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51" name="矢印: 右 50">
            <a:extLst>
              <a:ext uri="{FF2B5EF4-FFF2-40B4-BE49-F238E27FC236}">
                <a16:creationId xmlns:a16="http://schemas.microsoft.com/office/drawing/2014/main" id="{7112CFD0-F7A6-4422-BAE6-50DA56BBEA33}"/>
              </a:ext>
            </a:extLst>
          </p:cNvPr>
          <p:cNvSpPr/>
          <p:nvPr/>
        </p:nvSpPr>
        <p:spPr>
          <a:xfrm rot="2165114">
            <a:off x="6207551" y="5220676"/>
            <a:ext cx="711063" cy="6867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52" name="テキスト ボックス 51">
            <a:extLst>
              <a:ext uri="{FF2B5EF4-FFF2-40B4-BE49-F238E27FC236}">
                <a16:creationId xmlns:a16="http://schemas.microsoft.com/office/drawing/2014/main" id="{C9803137-8F64-4A1C-AA56-FF91C6B4B707}"/>
              </a:ext>
            </a:extLst>
          </p:cNvPr>
          <p:cNvSpPr txBox="1"/>
          <p:nvPr/>
        </p:nvSpPr>
        <p:spPr>
          <a:xfrm>
            <a:off x="5339656" y="2221491"/>
            <a:ext cx="3612087" cy="2160591"/>
          </a:xfrm>
          <a:prstGeom prst="rect">
            <a:avLst/>
          </a:prstGeom>
          <a:noFill/>
        </p:spPr>
        <p:txBody>
          <a:bodyPr wrap="square">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bear’s ability</a:t>
            </a:r>
          </a:p>
          <a:p>
            <a:pPr marL="571500" indent="-571500">
              <a:lnSpc>
                <a:spcPct val="70000"/>
              </a:lnSpc>
              <a:buFont typeface="Wingdings" panose="05000000000000000000" pitchFamily="2" charset="2"/>
              <a:buChar char="à"/>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superhuman ability</a:t>
            </a:r>
          </a:p>
          <a:p>
            <a:pPr marL="571500" indent="-571500">
              <a:lnSpc>
                <a:spcPct val="70000"/>
              </a:lnSpc>
              <a:buFont typeface="Wingdings" panose="05000000000000000000" pitchFamily="2" charset="2"/>
              <a:buChar char="à"/>
            </a:pP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ability</a:t>
            </a:r>
          </a:p>
        </p:txBody>
      </p:sp>
      <p:sp>
        <p:nvSpPr>
          <p:cNvPr id="53" name="テキスト ボックス 52">
            <a:extLst>
              <a:ext uri="{FF2B5EF4-FFF2-40B4-BE49-F238E27FC236}">
                <a16:creationId xmlns:a16="http://schemas.microsoft.com/office/drawing/2014/main" id="{AADDAA54-3B8D-4C86-BA3E-01FC3F9DFD72}"/>
              </a:ext>
            </a:extLst>
          </p:cNvPr>
          <p:cNvSpPr txBox="1"/>
          <p:nvPr/>
        </p:nvSpPr>
        <p:spPr>
          <a:xfrm>
            <a:off x="4494966" y="4033478"/>
            <a:ext cx="1779536" cy="566309"/>
          </a:xfrm>
          <a:prstGeom prst="rect">
            <a:avLst/>
          </a:prstGeom>
          <a:noFill/>
        </p:spPr>
        <p:txBody>
          <a:bodyPr wrap="square">
            <a:spAutoFit/>
          </a:bodyPr>
          <a:lstStyle/>
          <a:p>
            <a:pPr algn="ctr">
              <a:lnSpc>
                <a:spcPct val="70000"/>
              </a:lnSpc>
            </a:pPr>
            <a:r>
              <a:rPr lang="en-US" altLang="ja-J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bear</a:t>
            </a:r>
            <a:endPar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4" name="テキスト ボックス 53">
            <a:extLst>
              <a:ext uri="{FF2B5EF4-FFF2-40B4-BE49-F238E27FC236}">
                <a16:creationId xmlns:a16="http://schemas.microsoft.com/office/drawing/2014/main" id="{0DAC1224-C65B-47A8-8E64-64FE10ABB2B5}"/>
              </a:ext>
            </a:extLst>
          </p:cNvPr>
          <p:cNvSpPr txBox="1"/>
          <p:nvPr/>
        </p:nvSpPr>
        <p:spPr>
          <a:xfrm>
            <a:off x="7186376" y="4309790"/>
            <a:ext cx="1779536" cy="566309"/>
          </a:xfrm>
          <a:prstGeom prst="rect">
            <a:avLst/>
          </a:prstGeom>
          <a:noFill/>
        </p:spPr>
        <p:txBody>
          <a:bodyPr wrap="square">
            <a:spAutoFit/>
          </a:bodyPr>
          <a:lstStyle/>
          <a:p>
            <a:pPr algn="ctr">
              <a:lnSpc>
                <a:spcPct val="70000"/>
              </a:lnSpc>
            </a:pPr>
            <a:r>
              <a:rPr lang="en-US" altLang="ja-JP"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ability</a:t>
            </a:r>
            <a:endPar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矢印: 右 26">
            <a:extLst>
              <a:ext uri="{FF2B5EF4-FFF2-40B4-BE49-F238E27FC236}">
                <a16:creationId xmlns:a16="http://schemas.microsoft.com/office/drawing/2014/main" id="{5A8C1BBC-60D1-43F9-ABA3-908B0DF63E8F}"/>
              </a:ext>
            </a:extLst>
          </p:cNvPr>
          <p:cNvSpPr/>
          <p:nvPr/>
        </p:nvSpPr>
        <p:spPr>
          <a:xfrm rot="7830418">
            <a:off x="3948744" y="1971663"/>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3034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A0F6EA-C3DD-4A19-A8E9-171941573A6F}"/>
              </a:ext>
            </a:extLst>
          </p:cNvPr>
          <p:cNvPicPr>
            <a:picLocks noChangeAspect="1"/>
          </p:cNvPicPr>
          <p:nvPr/>
        </p:nvPicPr>
        <p:blipFill>
          <a:blip r:embed="rId2"/>
          <a:stretch>
            <a:fillRect/>
          </a:stretch>
        </p:blipFill>
        <p:spPr>
          <a:xfrm>
            <a:off x="1784565" y="1822492"/>
            <a:ext cx="2705100" cy="2495550"/>
          </a:xfrm>
          <a:prstGeom prst="rect">
            <a:avLst/>
          </a:prstGeom>
        </p:spPr>
      </p:pic>
      <p:pic>
        <p:nvPicPr>
          <p:cNvPr id="28" name="図 27">
            <a:extLst>
              <a:ext uri="{FF2B5EF4-FFF2-40B4-BE49-F238E27FC236}">
                <a16:creationId xmlns:a16="http://schemas.microsoft.com/office/drawing/2014/main" id="{23812DEC-F5D9-49FA-A66D-8B48B8BA1FDF}"/>
              </a:ext>
            </a:extLst>
          </p:cNvPr>
          <p:cNvPicPr>
            <a:picLocks noChangeAspect="1"/>
          </p:cNvPicPr>
          <p:nvPr/>
        </p:nvPicPr>
        <p:blipFill>
          <a:blip r:embed="rId3"/>
          <a:stretch>
            <a:fillRect/>
          </a:stretch>
        </p:blipFill>
        <p:spPr>
          <a:xfrm>
            <a:off x="5741774" y="2551491"/>
            <a:ext cx="1066800" cy="1676400"/>
          </a:xfrm>
          <a:prstGeom prst="rect">
            <a:avLst/>
          </a:prstGeom>
        </p:spPr>
      </p:pic>
      <p:pic>
        <p:nvPicPr>
          <p:cNvPr id="43" name="図 42">
            <a:extLst>
              <a:ext uri="{FF2B5EF4-FFF2-40B4-BE49-F238E27FC236}">
                <a16:creationId xmlns:a16="http://schemas.microsoft.com/office/drawing/2014/main" id="{A40B10A2-E450-480A-B4F5-59ABD27BF30B}"/>
              </a:ext>
            </a:extLst>
          </p:cNvPr>
          <p:cNvPicPr>
            <a:picLocks noChangeAspect="1"/>
          </p:cNvPicPr>
          <p:nvPr/>
        </p:nvPicPr>
        <p:blipFill>
          <a:blip r:embed="rId4"/>
          <a:stretch>
            <a:fillRect/>
          </a:stretch>
        </p:blipFill>
        <p:spPr>
          <a:xfrm>
            <a:off x="756810" y="4453072"/>
            <a:ext cx="1615576" cy="1544190"/>
          </a:xfrm>
          <a:prstGeom prst="rect">
            <a:avLst/>
          </a:prstGeom>
        </p:spPr>
      </p:pic>
      <p:pic>
        <p:nvPicPr>
          <p:cNvPr id="4" name="図 3">
            <a:extLst>
              <a:ext uri="{FF2B5EF4-FFF2-40B4-BE49-F238E27FC236}">
                <a16:creationId xmlns:a16="http://schemas.microsoft.com/office/drawing/2014/main" id="{1FF4E1D6-A663-41BB-92A3-DC6F01476D3B}"/>
              </a:ext>
            </a:extLst>
          </p:cNvPr>
          <p:cNvPicPr>
            <a:picLocks noChangeAspect="1"/>
          </p:cNvPicPr>
          <p:nvPr/>
        </p:nvPicPr>
        <p:blipFill>
          <a:blip r:embed="rId5"/>
          <a:stretch>
            <a:fillRect/>
          </a:stretch>
        </p:blipFill>
        <p:spPr>
          <a:xfrm>
            <a:off x="-34472" y="23582"/>
            <a:ext cx="9144000" cy="511791"/>
          </a:xfrm>
          <a:prstGeom prst="rect">
            <a:avLst/>
          </a:prstGeom>
        </p:spPr>
      </p:pic>
      <p:sp>
        <p:nvSpPr>
          <p:cNvPr id="5" name="吹き出し: 四角形 4">
            <a:extLst>
              <a:ext uri="{FF2B5EF4-FFF2-40B4-BE49-F238E27FC236}">
                <a16:creationId xmlns:a16="http://schemas.microsoft.com/office/drawing/2014/main" id="{21411A30-9843-4FA4-A2D4-8C885EFB3C28}"/>
              </a:ext>
            </a:extLst>
          </p:cNvPr>
          <p:cNvSpPr/>
          <p:nvPr/>
        </p:nvSpPr>
        <p:spPr>
          <a:xfrm>
            <a:off x="312094" y="1241965"/>
            <a:ext cx="1936811" cy="971561"/>
          </a:xfrm>
          <a:prstGeom prst="wedgeRectCallout">
            <a:avLst>
              <a:gd name="adj1" fmla="val -38443"/>
              <a:gd name="adj2" fmla="val 681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rPr>
              <a:t>Burning-hot metal stick</a:t>
            </a:r>
          </a:p>
          <a:p>
            <a:pPr algn="ctr">
              <a:lnSpc>
                <a:spcPct val="80000"/>
              </a:lnSpc>
            </a:pPr>
            <a:r>
              <a:rPr kumimoji="1" lang="en-US" altLang="ja-JP" sz="2400" dirty="0">
                <a:solidFill>
                  <a:sysClr val="windowText" lastClr="000000"/>
                </a:solidFill>
              </a:rPr>
              <a:t>(arrow)</a:t>
            </a:r>
            <a:endParaRPr kumimoji="1" lang="ja-JP" altLang="en-US" sz="2400" dirty="0">
              <a:solidFill>
                <a:sysClr val="windowText" lastClr="000000"/>
              </a:solidFill>
            </a:endParaRPr>
          </a:p>
        </p:txBody>
      </p:sp>
      <p:pic>
        <p:nvPicPr>
          <p:cNvPr id="6" name="Picture 2" descr="メラメラ燃える炎のイラスト02">
            <a:extLst>
              <a:ext uri="{FF2B5EF4-FFF2-40B4-BE49-F238E27FC236}">
                <a16:creationId xmlns:a16="http://schemas.microsoft.com/office/drawing/2014/main" id="{6BDE2CA4-4431-4968-8F2A-607A37F26A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535" y="2836975"/>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7" name="二等辺三角形 6">
            <a:extLst>
              <a:ext uri="{FF2B5EF4-FFF2-40B4-BE49-F238E27FC236}">
                <a16:creationId xmlns:a16="http://schemas.microsoft.com/office/drawing/2014/main" id="{C3A81247-E7B5-4D1D-9884-57086ADACCF0}"/>
              </a:ext>
            </a:extLst>
          </p:cNvPr>
          <p:cNvSpPr/>
          <p:nvPr/>
        </p:nvSpPr>
        <p:spPr>
          <a:xfrm rot="8804038">
            <a:off x="620272" y="1831270"/>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623ED6A-67D8-4118-92FD-AFF0BA4BDC56}"/>
              </a:ext>
            </a:extLst>
          </p:cNvPr>
          <p:cNvPicPr>
            <a:picLocks noChangeAspect="1"/>
          </p:cNvPicPr>
          <p:nvPr/>
        </p:nvPicPr>
        <p:blipFill>
          <a:blip r:embed="rId7"/>
          <a:stretch>
            <a:fillRect/>
          </a:stretch>
        </p:blipFill>
        <p:spPr>
          <a:xfrm>
            <a:off x="4776782" y="2609850"/>
            <a:ext cx="1009650" cy="1638300"/>
          </a:xfrm>
          <a:prstGeom prst="rect">
            <a:avLst/>
          </a:prstGeom>
        </p:spPr>
      </p:pic>
      <p:sp>
        <p:nvSpPr>
          <p:cNvPr id="10" name="矢印: 右 9">
            <a:extLst>
              <a:ext uri="{FF2B5EF4-FFF2-40B4-BE49-F238E27FC236}">
                <a16:creationId xmlns:a16="http://schemas.microsoft.com/office/drawing/2014/main" id="{BF893AFE-B43B-407F-96C0-8566DCD3DB66}"/>
              </a:ext>
            </a:extLst>
          </p:cNvPr>
          <p:cNvSpPr/>
          <p:nvPr/>
        </p:nvSpPr>
        <p:spPr>
          <a:xfrm>
            <a:off x="1796190" y="3070267"/>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C7B27A7-6881-4BD7-BF71-7785B2DE121B}"/>
              </a:ext>
            </a:extLst>
          </p:cNvPr>
          <p:cNvSpPr/>
          <p:nvPr/>
        </p:nvSpPr>
        <p:spPr>
          <a:xfrm>
            <a:off x="4202548" y="3079211"/>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E584C2DD-5D67-4D2F-8B64-B81ADE5F75DB}"/>
              </a:ext>
            </a:extLst>
          </p:cNvPr>
          <p:cNvSpPr/>
          <p:nvPr/>
        </p:nvSpPr>
        <p:spPr>
          <a:xfrm>
            <a:off x="4094164" y="1848867"/>
            <a:ext cx="2061376" cy="584776"/>
          </a:xfrm>
          <a:prstGeom prst="wedgeRectCallout">
            <a:avLst>
              <a:gd name="adj1" fmla="val -46754"/>
              <a:gd name="adj2" fmla="val 939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en-US" altLang="ja-JP" sz="2400" dirty="0">
                <a:solidFill>
                  <a:sysClr val="windowText" lastClr="000000"/>
                </a:solidFill>
              </a:rPr>
              <a:t>Oracle bone</a:t>
            </a:r>
          </a:p>
          <a:p>
            <a:pPr algn="ctr">
              <a:lnSpc>
                <a:spcPct val="80000"/>
              </a:lnSpc>
            </a:pPr>
            <a:r>
              <a:rPr kumimoji="1" lang="en-US" altLang="ja-JP" sz="2400" dirty="0">
                <a:solidFill>
                  <a:sysClr val="windowText" lastClr="000000"/>
                </a:solidFill>
              </a:rPr>
              <a:t>(animal bone)</a:t>
            </a:r>
            <a:endParaRPr kumimoji="1" lang="ja-JP" altLang="en-US" sz="2400" dirty="0">
              <a:solidFill>
                <a:sysClr val="windowText" lastClr="000000"/>
              </a:solidFill>
            </a:endParaRPr>
          </a:p>
        </p:txBody>
      </p:sp>
      <p:sp>
        <p:nvSpPr>
          <p:cNvPr id="14" name="正方形/長方形 13">
            <a:extLst>
              <a:ext uri="{FF2B5EF4-FFF2-40B4-BE49-F238E27FC236}">
                <a16:creationId xmlns:a16="http://schemas.microsoft.com/office/drawing/2014/main" id="{B102545A-6D64-4263-BC74-28274401F8B4}"/>
              </a:ext>
            </a:extLst>
          </p:cNvPr>
          <p:cNvSpPr/>
          <p:nvPr/>
        </p:nvSpPr>
        <p:spPr>
          <a:xfrm>
            <a:off x="879738" y="4861655"/>
            <a:ext cx="1000125" cy="81915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四角形 14">
            <a:extLst>
              <a:ext uri="{FF2B5EF4-FFF2-40B4-BE49-F238E27FC236}">
                <a16:creationId xmlns:a16="http://schemas.microsoft.com/office/drawing/2014/main" id="{ECBA5266-B433-4CE9-A007-8A8EAD5F9D71}"/>
              </a:ext>
            </a:extLst>
          </p:cNvPr>
          <p:cNvSpPr/>
          <p:nvPr/>
        </p:nvSpPr>
        <p:spPr>
          <a:xfrm>
            <a:off x="328689" y="6086622"/>
            <a:ext cx="1936811" cy="612648"/>
          </a:xfrm>
          <a:prstGeom prst="wedgeRectCallout">
            <a:avLst>
              <a:gd name="adj1" fmla="val -2664"/>
              <a:gd name="adj2" fmla="val -1118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Oracle bone</a:t>
            </a:r>
            <a:endParaRPr kumimoji="1" lang="ja-JP" altLang="en-US" sz="2400" dirty="0">
              <a:solidFill>
                <a:sysClr val="windowText" lastClr="000000"/>
              </a:solidFill>
            </a:endParaRPr>
          </a:p>
        </p:txBody>
      </p:sp>
      <p:cxnSp>
        <p:nvCxnSpPr>
          <p:cNvPr id="17" name="直線矢印コネクタ 16">
            <a:extLst>
              <a:ext uri="{FF2B5EF4-FFF2-40B4-BE49-F238E27FC236}">
                <a16:creationId xmlns:a16="http://schemas.microsoft.com/office/drawing/2014/main" id="{2BA8E91D-828A-4446-901A-78F5C276CA82}"/>
              </a:ext>
            </a:extLst>
          </p:cNvPr>
          <p:cNvCxnSpPr>
            <a:cxnSpLocks/>
          </p:cNvCxnSpPr>
          <p:nvPr/>
        </p:nvCxnSpPr>
        <p:spPr>
          <a:xfrm>
            <a:off x="858054" y="4311610"/>
            <a:ext cx="1645529" cy="414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EA46826-BED8-4252-A3CB-F667EF9650B3}"/>
              </a:ext>
            </a:extLst>
          </p:cNvPr>
          <p:cNvCxnSpPr>
            <a:cxnSpLocks/>
          </p:cNvCxnSpPr>
          <p:nvPr/>
        </p:nvCxnSpPr>
        <p:spPr>
          <a:xfrm>
            <a:off x="2403994" y="4730314"/>
            <a:ext cx="0" cy="1162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AAC91F51-C397-485D-A84C-2691843F7633}"/>
              </a:ext>
            </a:extLst>
          </p:cNvPr>
          <p:cNvSpPr txBox="1"/>
          <p:nvPr/>
        </p:nvSpPr>
        <p:spPr>
          <a:xfrm>
            <a:off x="2527241" y="1199551"/>
            <a:ext cx="2703955" cy="584775"/>
          </a:xfrm>
          <a:prstGeom prst="rect">
            <a:avLst/>
          </a:prstGeom>
          <a:noFill/>
        </p:spPr>
        <p:txBody>
          <a:bodyPr wrap="square">
            <a:spAutoFit/>
          </a:bodyPr>
          <a:lstStyle/>
          <a:p>
            <a:r>
              <a:rPr lang="en-US" altLang="ja-JP" sz="3200" dirty="0">
                <a:solidFill>
                  <a:srgbClr val="4D5156"/>
                </a:solidFill>
                <a:latin typeface="arial" panose="020B0604020202020204" pitchFamily="34" charset="0"/>
              </a:rPr>
              <a:t>fortune-telling</a:t>
            </a:r>
          </a:p>
        </p:txBody>
      </p:sp>
      <p:pic>
        <p:nvPicPr>
          <p:cNvPr id="21" name="Picture 2">
            <a:extLst>
              <a:ext uri="{FF2B5EF4-FFF2-40B4-BE49-F238E27FC236}">
                <a16:creationId xmlns:a16="http://schemas.microsoft.com/office/drawing/2014/main" id="{66024C5F-E68D-4B37-B8D8-BFE8545432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2756" y="1261287"/>
            <a:ext cx="1906270" cy="293684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4BECFACC-1DA0-4B31-BACA-F63BBD16262E}"/>
              </a:ext>
            </a:extLst>
          </p:cNvPr>
          <p:cNvGrpSpPr/>
          <p:nvPr/>
        </p:nvGrpSpPr>
        <p:grpSpPr>
          <a:xfrm>
            <a:off x="145525" y="2564785"/>
            <a:ext cx="910091" cy="1169661"/>
            <a:chOff x="-289125" y="2350671"/>
            <a:chExt cx="910091" cy="1169661"/>
          </a:xfrm>
        </p:grpSpPr>
        <p:cxnSp>
          <p:nvCxnSpPr>
            <p:cNvPr id="29" name="直線矢印コネクタ 28">
              <a:extLst>
                <a:ext uri="{FF2B5EF4-FFF2-40B4-BE49-F238E27FC236}">
                  <a16:creationId xmlns:a16="http://schemas.microsoft.com/office/drawing/2014/main" id="{02FA1C82-C33A-4DAB-A22A-B72A4059AAA5}"/>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平行四辺形 30">
              <a:extLst>
                <a:ext uri="{FF2B5EF4-FFF2-40B4-BE49-F238E27FC236}">
                  <a16:creationId xmlns:a16="http://schemas.microsoft.com/office/drawing/2014/main" id="{5ACECCB3-1B5B-4253-A9E7-EDEC4DE2B739}"/>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平行四辺形 31">
              <a:extLst>
                <a:ext uri="{FF2B5EF4-FFF2-40B4-BE49-F238E27FC236}">
                  <a16:creationId xmlns:a16="http://schemas.microsoft.com/office/drawing/2014/main" id="{F872B5BB-0469-46B4-88FA-51D1F10E67C4}"/>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867A6D23-1EF2-4FEA-98C6-A7C1FFAB4D3B}"/>
              </a:ext>
            </a:extLst>
          </p:cNvPr>
          <p:cNvSpPr txBox="1"/>
          <p:nvPr/>
        </p:nvSpPr>
        <p:spPr>
          <a:xfrm>
            <a:off x="3169193" y="501114"/>
            <a:ext cx="5705567" cy="738664"/>
          </a:xfrm>
          <a:prstGeom prst="rect">
            <a:avLst/>
          </a:prstGeom>
          <a:noFill/>
        </p:spPr>
        <p:txBody>
          <a:bodyPr wrap="square">
            <a:spAutoFit/>
          </a:bodyPr>
          <a:lstStyle/>
          <a:p>
            <a:r>
              <a:rPr lang="ja-JP" altLang="en-US" sz="1400" dirty="0"/>
              <a:t>Shang_dynasty_inscribed_scapula.jpg by BabelStone</a:t>
            </a:r>
          </a:p>
          <a:p>
            <a:r>
              <a:rPr lang="ja-JP" altLang="en-US" sz="1400" dirty="0"/>
              <a:t>https://en.wikipedia.org/wiki/File:Shang_dynasty_inscribed_scapula.jpg#file</a:t>
            </a:r>
          </a:p>
          <a:p>
            <a:r>
              <a:rPr lang="en-US" altLang="ja-JP" sz="1400" dirty="0"/>
              <a:t>CC </a:t>
            </a:r>
            <a:r>
              <a:rPr lang="ja-JP" altLang="en-US" sz="1400" dirty="0"/>
              <a:t>BY-SA 3.0 </a:t>
            </a:r>
          </a:p>
        </p:txBody>
      </p:sp>
      <p:sp>
        <p:nvSpPr>
          <p:cNvPr id="35" name="吹き出し: 四角形 34">
            <a:extLst>
              <a:ext uri="{FF2B5EF4-FFF2-40B4-BE49-F238E27FC236}">
                <a16:creationId xmlns:a16="http://schemas.microsoft.com/office/drawing/2014/main" id="{B08E0E87-02F7-4AA0-B26F-7BA2AFA6CCB4}"/>
              </a:ext>
            </a:extLst>
          </p:cNvPr>
          <p:cNvSpPr/>
          <p:nvPr/>
        </p:nvSpPr>
        <p:spPr>
          <a:xfrm>
            <a:off x="2625465" y="4661663"/>
            <a:ext cx="3934992" cy="2044357"/>
          </a:xfrm>
          <a:prstGeom prst="wedgeRectCallout">
            <a:avLst>
              <a:gd name="adj1" fmla="val -60804"/>
              <a:gd name="adj2" fmla="val -2088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a:solidFill>
                  <a:sysClr val="windowText" lastClr="000000"/>
                </a:solidFill>
              </a:rPr>
              <a:t>Horizontal line(crack) &amp; vertical line(crack)</a:t>
            </a:r>
          </a:p>
          <a:p>
            <a:r>
              <a:rPr kumimoji="1" lang="ja-JP" altLang="en-US" sz="2800" dirty="0">
                <a:solidFill>
                  <a:sysClr val="windowText" lastClr="000000"/>
                </a:solidFill>
              </a:rPr>
              <a:t> </a:t>
            </a:r>
            <a:r>
              <a:rPr kumimoji="1" lang="en-US" altLang="ja-JP" sz="2800" dirty="0">
                <a:solidFill>
                  <a:sysClr val="windowText" lastClr="000000"/>
                </a:solidFill>
                <a:sym typeface="Wingdings" panose="05000000000000000000" pitchFamily="2" charset="2"/>
              </a:rPr>
              <a:t></a:t>
            </a:r>
            <a:r>
              <a:rPr kumimoji="1" lang="ja-JP" altLang="en-US" sz="2800" dirty="0">
                <a:solidFill>
                  <a:sysClr val="windowText" lastClr="000000"/>
                </a:solidFill>
                <a:sym typeface="Wingdings" panose="05000000000000000000" pitchFamily="2" charset="2"/>
              </a:rPr>
              <a:t> </a:t>
            </a:r>
            <a:r>
              <a:rPr kumimoji="1" lang="en-US" altLang="ja-JP" sz="2800" dirty="0">
                <a:solidFill>
                  <a:sysClr val="windowText" lastClr="000000"/>
                </a:solidFill>
              </a:rPr>
              <a:t>Cracks in the bones are used to </a:t>
            </a:r>
            <a:r>
              <a:rPr kumimoji="1" lang="en-US" altLang="ja-JP" sz="2800" dirty="0">
                <a:solidFill>
                  <a:schemeClr val="tx1"/>
                </a:solidFill>
              </a:rPr>
              <a:t>predict good or bad omen.</a:t>
            </a:r>
          </a:p>
        </p:txBody>
      </p:sp>
      <p:pic>
        <p:nvPicPr>
          <p:cNvPr id="36" name="図 35">
            <a:extLst>
              <a:ext uri="{FF2B5EF4-FFF2-40B4-BE49-F238E27FC236}">
                <a16:creationId xmlns:a16="http://schemas.microsoft.com/office/drawing/2014/main" id="{E6A6BC0F-B652-4FAB-8AEB-E62DCB74C94C}"/>
              </a:ext>
            </a:extLst>
          </p:cNvPr>
          <p:cNvPicPr>
            <a:picLocks noChangeAspect="1"/>
          </p:cNvPicPr>
          <p:nvPr/>
        </p:nvPicPr>
        <p:blipFill>
          <a:blip r:embed="rId4"/>
          <a:stretch>
            <a:fillRect/>
          </a:stretch>
        </p:blipFill>
        <p:spPr>
          <a:xfrm>
            <a:off x="6735895" y="4620538"/>
            <a:ext cx="2138865" cy="2044357"/>
          </a:xfrm>
          <a:prstGeom prst="rect">
            <a:avLst/>
          </a:prstGeom>
        </p:spPr>
      </p:pic>
    </p:spTree>
    <p:extLst>
      <p:ext uri="{BB962C8B-B14F-4D97-AF65-F5344CB8AC3E}">
        <p14:creationId xmlns:p14="http://schemas.microsoft.com/office/powerpoint/2010/main" val="92517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D0F92F-C180-4A98-A020-CEE4D8C6ED0A}"/>
              </a:ext>
            </a:extLst>
          </p:cNvPr>
          <p:cNvPicPr>
            <a:picLocks noChangeAspect="1"/>
          </p:cNvPicPr>
          <p:nvPr/>
        </p:nvPicPr>
        <p:blipFill>
          <a:blip r:embed="rId2"/>
          <a:stretch>
            <a:fillRect/>
          </a:stretch>
        </p:blipFill>
        <p:spPr>
          <a:xfrm>
            <a:off x="0" y="3655"/>
            <a:ext cx="9144000" cy="538385"/>
          </a:xfrm>
          <a:prstGeom prst="rect">
            <a:avLst/>
          </a:prstGeom>
        </p:spPr>
      </p:pic>
      <p:pic>
        <p:nvPicPr>
          <p:cNvPr id="4" name="Picture 6">
            <a:extLst>
              <a:ext uri="{FF2B5EF4-FFF2-40B4-BE49-F238E27FC236}">
                <a16:creationId xmlns:a16="http://schemas.microsoft.com/office/drawing/2014/main" id="{DE0F7407-A591-462F-B08F-DCE611B3A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49" y="737318"/>
            <a:ext cx="1574920" cy="1747476"/>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ストライプ 4">
            <a:extLst>
              <a:ext uri="{FF2B5EF4-FFF2-40B4-BE49-F238E27FC236}">
                <a16:creationId xmlns:a16="http://schemas.microsoft.com/office/drawing/2014/main" id="{02680F95-A777-457E-8BD8-B2D5CFB50233}"/>
              </a:ext>
            </a:extLst>
          </p:cNvPr>
          <p:cNvSpPr/>
          <p:nvPr/>
        </p:nvSpPr>
        <p:spPr>
          <a:xfrm>
            <a:off x="1551762" y="1255691"/>
            <a:ext cx="499288" cy="55169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6" name="Picture 8">
            <a:extLst>
              <a:ext uri="{FF2B5EF4-FFF2-40B4-BE49-F238E27FC236}">
                <a16:creationId xmlns:a16="http://schemas.microsoft.com/office/drawing/2014/main" id="{6CD446DD-0854-4A29-9249-F34F88F78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349" y="671692"/>
            <a:ext cx="1510811" cy="187872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9CA9AA13-08E3-4B6A-A3F9-68F316358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58" y="3019082"/>
            <a:ext cx="2899455" cy="3522867"/>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D7CD285B-82D3-4E9A-B7C7-669A4FEFB841}"/>
              </a:ext>
            </a:extLst>
          </p:cNvPr>
          <p:cNvSpPr/>
          <p:nvPr/>
        </p:nvSpPr>
        <p:spPr>
          <a:xfrm rot="20716393">
            <a:off x="438174" y="754685"/>
            <a:ext cx="914400" cy="563319"/>
          </a:xfrm>
          <a:prstGeom prst="ellipse">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D078E5E-B15B-4154-BB7B-8E4E251F8099}"/>
              </a:ext>
            </a:extLst>
          </p:cNvPr>
          <p:cNvSpPr txBox="1"/>
          <p:nvPr/>
        </p:nvSpPr>
        <p:spPr>
          <a:xfrm>
            <a:off x="599077" y="2325761"/>
            <a:ext cx="2546136" cy="738664"/>
          </a:xfrm>
          <a:prstGeom prst="rect">
            <a:avLst/>
          </a:prstGeom>
          <a:noFill/>
        </p:spPr>
        <p:txBody>
          <a:bodyPr wrap="square">
            <a:spAutoFit/>
          </a:bodyPr>
          <a:lstStyle/>
          <a:p>
            <a:pPr algn="ctr">
              <a:lnSpc>
                <a:spcPct val="70000"/>
              </a:lnSpc>
            </a:pPr>
            <a:r>
              <a:rPr lang="en-US" altLang="ja-JP" sz="6000" dirty="0"/>
              <a:t>bud</a:t>
            </a:r>
            <a:endParaRPr lang="ja-JP" altLang="en-US" sz="6000" dirty="0"/>
          </a:p>
        </p:txBody>
      </p:sp>
      <p:sp>
        <p:nvSpPr>
          <p:cNvPr id="9" name="テキスト ボックス 8">
            <a:extLst>
              <a:ext uri="{FF2B5EF4-FFF2-40B4-BE49-F238E27FC236}">
                <a16:creationId xmlns:a16="http://schemas.microsoft.com/office/drawing/2014/main" id="{C14810D4-9AC3-4D34-958B-04F5880BDF06}"/>
              </a:ext>
            </a:extLst>
          </p:cNvPr>
          <p:cNvSpPr txBox="1"/>
          <p:nvPr/>
        </p:nvSpPr>
        <p:spPr>
          <a:xfrm>
            <a:off x="3562641" y="901164"/>
            <a:ext cx="5233666" cy="2031325"/>
          </a:xfrm>
          <a:prstGeom prst="rect">
            <a:avLst/>
          </a:prstGeom>
          <a:noFill/>
        </p:spPr>
        <p:txBody>
          <a:bodyPr wrap="square">
            <a:spAutoFit/>
          </a:bodyPr>
          <a:lstStyle/>
          <a:p>
            <a:pPr>
              <a:lnSpc>
                <a:spcPct val="70000"/>
              </a:lnSpc>
            </a:pPr>
            <a:r>
              <a:rPr lang="en-US" altLang="ja-JP" sz="6000" dirty="0"/>
              <a:t>bud</a:t>
            </a:r>
          </a:p>
          <a:p>
            <a:pPr marL="857250" indent="-857250">
              <a:lnSpc>
                <a:spcPct val="70000"/>
              </a:lnSpc>
              <a:buFont typeface="Wingdings" panose="05000000000000000000" pitchFamily="2" charset="2"/>
              <a:buChar char="à"/>
            </a:pPr>
            <a:r>
              <a:rPr lang="en-US" altLang="ja-JP" sz="6000" dirty="0">
                <a:sym typeface="Wingdings" panose="05000000000000000000" pitchFamily="2" charset="2"/>
              </a:rPr>
              <a:t>not blooming</a:t>
            </a:r>
          </a:p>
          <a:p>
            <a:pPr marL="857250" indent="-857250">
              <a:lnSpc>
                <a:spcPct val="70000"/>
              </a:lnSpc>
              <a:buFont typeface="Wingdings" panose="05000000000000000000" pitchFamily="2" charset="2"/>
              <a:buChar char="à"/>
            </a:pPr>
            <a:r>
              <a:rPr lang="en-US" altLang="ja-JP" sz="6000" dirty="0">
                <a:sym typeface="Wingdings" panose="05000000000000000000" pitchFamily="2" charset="2"/>
              </a:rPr>
              <a:t>not</a:t>
            </a:r>
            <a:r>
              <a:rPr lang="ja-JP" altLang="en-US" sz="6000" dirty="0">
                <a:sym typeface="Wingdings" panose="05000000000000000000" pitchFamily="2" charset="2"/>
              </a:rPr>
              <a:t>～</a:t>
            </a:r>
            <a:r>
              <a:rPr lang="en-US" altLang="ja-JP" sz="6000" dirty="0">
                <a:sym typeface="Wingdings" panose="05000000000000000000" pitchFamily="2" charset="2"/>
              </a:rPr>
              <a:t>(yet) </a:t>
            </a:r>
            <a:endParaRPr lang="ja-JP" altLang="en-US" sz="6000" dirty="0"/>
          </a:p>
        </p:txBody>
      </p:sp>
      <p:pic>
        <p:nvPicPr>
          <p:cNvPr id="10" name="図 9">
            <a:extLst>
              <a:ext uri="{FF2B5EF4-FFF2-40B4-BE49-F238E27FC236}">
                <a16:creationId xmlns:a16="http://schemas.microsoft.com/office/drawing/2014/main" id="{7F9DAE69-95F6-4A0D-BA70-953026360D0E}"/>
              </a:ext>
            </a:extLst>
          </p:cNvPr>
          <p:cNvPicPr>
            <a:picLocks noChangeAspect="1"/>
          </p:cNvPicPr>
          <p:nvPr/>
        </p:nvPicPr>
        <p:blipFill>
          <a:blip r:embed="rId6"/>
          <a:stretch>
            <a:fillRect/>
          </a:stretch>
        </p:blipFill>
        <p:spPr>
          <a:xfrm>
            <a:off x="6118184" y="4214068"/>
            <a:ext cx="2780058" cy="2502052"/>
          </a:xfrm>
          <a:prstGeom prst="rect">
            <a:avLst/>
          </a:prstGeom>
        </p:spPr>
      </p:pic>
      <p:pic>
        <p:nvPicPr>
          <p:cNvPr id="12" name="Picture 2">
            <a:extLst>
              <a:ext uri="{FF2B5EF4-FFF2-40B4-BE49-F238E27FC236}">
                <a16:creationId xmlns:a16="http://schemas.microsoft.com/office/drawing/2014/main" id="{BFF6E496-50D4-425A-A794-70722A124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5883" y="2993957"/>
            <a:ext cx="2899455" cy="352286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id="{C24330EC-1148-4961-9C74-8D1E8113F3DA}"/>
              </a:ext>
            </a:extLst>
          </p:cNvPr>
          <p:cNvCxnSpPr/>
          <p:nvPr/>
        </p:nvCxnSpPr>
        <p:spPr>
          <a:xfrm>
            <a:off x="4455886" y="4020457"/>
            <a:ext cx="827314" cy="0"/>
          </a:xfrm>
          <a:prstGeom prst="straightConnector1">
            <a:avLst/>
          </a:prstGeom>
          <a:ln w="165100" cap="rnd">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5E716A0-8E6E-45E8-ABD5-25CDE0D8712F}"/>
              </a:ext>
            </a:extLst>
          </p:cNvPr>
          <p:cNvCxnSpPr>
            <a:cxnSpLocks/>
          </p:cNvCxnSpPr>
          <p:nvPr/>
        </p:nvCxnSpPr>
        <p:spPr>
          <a:xfrm flipV="1">
            <a:off x="4463143" y="4041858"/>
            <a:ext cx="406400" cy="645886"/>
          </a:xfrm>
          <a:prstGeom prst="straightConnector1">
            <a:avLst/>
          </a:prstGeom>
          <a:ln w="165100" cap="rnd">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C93300E-1D12-4476-A16E-2E58DB9F37BC}"/>
              </a:ext>
            </a:extLst>
          </p:cNvPr>
          <p:cNvCxnSpPr>
            <a:cxnSpLocks/>
          </p:cNvCxnSpPr>
          <p:nvPr/>
        </p:nvCxnSpPr>
        <p:spPr>
          <a:xfrm>
            <a:off x="4869543" y="4605545"/>
            <a:ext cx="318385" cy="658166"/>
          </a:xfrm>
          <a:prstGeom prst="straightConnector1">
            <a:avLst/>
          </a:prstGeom>
          <a:ln w="165100" cap="rnd">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37821F70-8F3D-416D-9782-2FCA7D1D89DF}"/>
              </a:ext>
            </a:extLst>
          </p:cNvPr>
          <p:cNvCxnSpPr>
            <a:cxnSpLocks/>
          </p:cNvCxnSpPr>
          <p:nvPr/>
        </p:nvCxnSpPr>
        <p:spPr>
          <a:xfrm>
            <a:off x="4845913" y="4934628"/>
            <a:ext cx="0" cy="1418541"/>
          </a:xfrm>
          <a:prstGeom prst="straightConnector1">
            <a:avLst/>
          </a:prstGeom>
          <a:ln w="165100" cap="rnd">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511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3268</TotalTime>
  <Words>267</Words>
  <Application>Microsoft Office PowerPoint</Application>
  <PresentationFormat>画面に合わせる (4:3)</PresentationFormat>
  <Paragraphs>34</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MS UI Gothic</vt:lpstr>
      <vt:lpstr>游ゴシック</vt:lpstr>
      <vt:lpstr>Arial</vt:lpstr>
      <vt:lpstr>Arial</vt:lpstr>
      <vt:lpstr>Calibri</vt:lpstr>
      <vt:lpstr>Calibri Light</vt:lpstr>
      <vt:lpstr>Wingdings</vt:lpstr>
      <vt:lpstr>Office テーマ</vt:lpstr>
      <vt:lpstr>Free Kanji Material  無料漢字教材 kanji0259-0261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2022-03-13T10:14:27Z</dcterms:modified>
</cp:coreProperties>
</file>