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39" r:id="rId4"/>
    <p:sldId id="306" r:id="rId5"/>
    <p:sldId id="307" r:id="rId6"/>
    <p:sldId id="308" r:id="rId7"/>
    <p:sldId id="309" r:id="rId8"/>
    <p:sldId id="316" r:id="rId9"/>
    <p:sldId id="317"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56" d="100"/>
          <a:sy n="56" d="100"/>
        </p:scale>
        <p:origin x="2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5.gif"/><Relationship Id="rId7" Type="http://schemas.openxmlformats.org/officeDocument/2006/relationships/image" Target="../media/image3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0.gif"/><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hyperlink" Target="https://en.wikipedia.org/wiki/Chinese_bronze_inscriptions" TargetMode="External"/><Relationship Id="rId4" Type="http://schemas.openxmlformats.org/officeDocument/2006/relationships/image" Target="../media/image6.png"/><Relationship Id="rId9" Type="http://schemas.openxmlformats.org/officeDocument/2006/relationships/hyperlink" Target="https://en.wikipedia.org/wiki/Seal_script" TargetMode="External"/><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https://commons.wikimedia.org/wiki/File:%C5%A0palek_na_%C5%A1t%C3%ADp%C3%A1n%C3%AD.jpg" TargetMode="External"/><Relationship Id="rId3" Type="http://schemas.openxmlformats.org/officeDocument/2006/relationships/image" Target="../media/image22.png"/><Relationship Id="rId7" Type="http://schemas.openxmlformats.org/officeDocument/2006/relationships/image" Target="../media/image24.jpeg"/><Relationship Id="rId2" Type="http://schemas.openxmlformats.org/officeDocument/2006/relationships/image" Target="../media/image21.gif"/><Relationship Id="rId1" Type="http://schemas.openxmlformats.org/officeDocument/2006/relationships/slideLayout" Target="../slideLayouts/slideLayout7.xml"/><Relationship Id="rId6" Type="http://schemas.openxmlformats.org/officeDocument/2006/relationships/hyperlink" Target="https://en.wikipedia.org/wiki/Wedge" TargetMode="External"/><Relationship Id="rId5" Type="http://schemas.openxmlformats.org/officeDocument/2006/relationships/hyperlink" Target="https://commons.wikimedia.org/wiki/File:Wedge-diagram.svg" TargetMode="External"/><Relationship Id="rId4" Type="http://schemas.openxmlformats.org/officeDocument/2006/relationships/image" Target="../media/image23.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hyperlink" Target="https://en.wikipedia.org/wiki/Seal_script" TargetMode="External"/><Relationship Id="rId9" Type="http://schemas.openxmlformats.org/officeDocument/2006/relationships/image" Target="../media/image30.gif"/></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gif"/><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s://en.wikipedia.org/wiki/Seal_script" TargetMode="External"/><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s://en.wikipedia.org/wiki/Chinese_bronze_inscriptions" TargetMode="External"/><Relationship Id="rId5" Type="http://schemas.openxmlformats.org/officeDocument/2006/relationships/image" Target="../media/image41.png"/><Relationship Id="rId4" Type="http://schemas.openxmlformats.org/officeDocument/2006/relationships/image" Target="../media/image4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kanji0052-0057</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AGIF/APNG</a:t>
            </a:r>
            <a:r>
              <a:rPr kumimoji="1" lang="ja-JP" altLang="en-US" dirty="0"/>
              <a:t>ファイルは全て新城が作成したものです。書き順ファイルを編集・加工するために編集用ファイルがほしいという方はご連絡ください（</a:t>
            </a:r>
            <a:r>
              <a:rPr kumimoji="1" lang="en-US" altLang="ja-JP" dirty="0" err="1"/>
              <a:t>RealPaint</a:t>
            </a:r>
            <a:r>
              <a:rPr kumimoji="1" lang="ja-JP" altLang="en-US" dirty="0"/>
              <a:t>で作成しましたので，</a:t>
            </a:r>
            <a:r>
              <a:rPr kumimoji="1" lang="en-US" altLang="ja-JP" dirty="0" err="1"/>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8898260-E69B-4B59-9E16-5DCE0C60266B}"/>
              </a:ext>
            </a:extLst>
          </p:cNvPr>
          <p:cNvPicPr>
            <a:picLocks noChangeAspect="1"/>
          </p:cNvPicPr>
          <p:nvPr/>
        </p:nvPicPr>
        <p:blipFill>
          <a:blip r:embed="rId2"/>
          <a:stretch>
            <a:fillRect/>
          </a:stretch>
        </p:blipFill>
        <p:spPr>
          <a:xfrm>
            <a:off x="0" y="29964"/>
            <a:ext cx="9144000" cy="470458"/>
          </a:xfrm>
          <a:prstGeom prst="rect">
            <a:avLst/>
          </a:prstGeom>
        </p:spPr>
      </p:pic>
      <p:pic>
        <p:nvPicPr>
          <p:cNvPr id="7" name="図 6" descr="アイコン&#10;&#10;自動的に生成された説明">
            <a:extLst>
              <a:ext uri="{FF2B5EF4-FFF2-40B4-BE49-F238E27FC236}">
                <a16:creationId xmlns:a16="http://schemas.microsoft.com/office/drawing/2014/main" id="{BAE5F8BA-433B-49C8-899E-B4E6754DB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974" y="2019316"/>
            <a:ext cx="2962098" cy="2962098"/>
          </a:xfrm>
          <a:prstGeom prst="rect">
            <a:avLst/>
          </a:prstGeom>
        </p:spPr>
      </p:pic>
      <p:pic>
        <p:nvPicPr>
          <p:cNvPr id="10" name="図 9">
            <a:extLst>
              <a:ext uri="{FF2B5EF4-FFF2-40B4-BE49-F238E27FC236}">
                <a16:creationId xmlns:a16="http://schemas.microsoft.com/office/drawing/2014/main" id="{AA17F4F7-C3A4-4201-B978-7A6943A4039E}"/>
              </a:ext>
            </a:extLst>
          </p:cNvPr>
          <p:cNvPicPr>
            <a:picLocks noChangeAspect="1"/>
          </p:cNvPicPr>
          <p:nvPr/>
        </p:nvPicPr>
        <p:blipFill>
          <a:blip r:embed="rId4"/>
          <a:stretch>
            <a:fillRect/>
          </a:stretch>
        </p:blipFill>
        <p:spPr>
          <a:xfrm>
            <a:off x="0" y="531574"/>
            <a:ext cx="9144000" cy="470458"/>
          </a:xfrm>
          <a:prstGeom prst="rect">
            <a:avLst/>
          </a:prstGeom>
        </p:spPr>
      </p:pic>
      <p:sp>
        <p:nvSpPr>
          <p:cNvPr id="13" name="テキスト ボックス 12">
            <a:extLst>
              <a:ext uri="{FF2B5EF4-FFF2-40B4-BE49-F238E27FC236}">
                <a16:creationId xmlns:a16="http://schemas.microsoft.com/office/drawing/2014/main" id="{09E5990E-09EE-4A01-922E-454FD67F39EF}"/>
              </a:ext>
            </a:extLst>
          </p:cNvPr>
          <p:cNvSpPr txBox="1"/>
          <p:nvPr/>
        </p:nvSpPr>
        <p:spPr>
          <a:xfrm>
            <a:off x="1567542" y="1837310"/>
            <a:ext cx="3541485" cy="1446550"/>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skull</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white</a:t>
            </a: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color</a:t>
            </a:r>
            <a:endParaRPr lang="en-US" altLang="ja-JP" sz="4400" dirty="0">
              <a:latin typeface="MS UI Gothic" panose="020B0600070205080204" pitchFamily="50" charset="-128"/>
              <a:ea typeface="MS UI Gothic" panose="020B0600070205080204" pitchFamily="50" charset="-128"/>
            </a:endParaRPr>
          </a:p>
        </p:txBody>
      </p:sp>
      <p:pic>
        <p:nvPicPr>
          <p:cNvPr id="12" name="図 11" descr="ロゴ, アイコン&#10;&#10;自動的に生成された説明">
            <a:extLst>
              <a:ext uri="{FF2B5EF4-FFF2-40B4-BE49-F238E27FC236}">
                <a16:creationId xmlns:a16="http://schemas.microsoft.com/office/drawing/2014/main" id="{CF062817-A807-4EF5-8BFA-13C37C0DC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3220" y="1150595"/>
            <a:ext cx="1446551" cy="1446551"/>
          </a:xfrm>
          <a:prstGeom prst="rect">
            <a:avLst/>
          </a:prstGeom>
        </p:spPr>
      </p:pic>
      <p:sp>
        <p:nvSpPr>
          <p:cNvPr id="16" name="矢印: 右 15">
            <a:extLst>
              <a:ext uri="{FF2B5EF4-FFF2-40B4-BE49-F238E27FC236}">
                <a16:creationId xmlns:a16="http://schemas.microsoft.com/office/drawing/2014/main" id="{B75B4561-0141-48C0-8EE6-128E8A1232D9}"/>
              </a:ext>
            </a:extLst>
          </p:cNvPr>
          <p:cNvSpPr/>
          <p:nvPr/>
        </p:nvSpPr>
        <p:spPr>
          <a:xfrm>
            <a:off x="2057794" y="144330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7F7C32D-3596-4E85-91E4-E718614E6458}"/>
              </a:ext>
            </a:extLst>
          </p:cNvPr>
          <p:cNvPicPr>
            <a:picLocks noChangeAspect="1"/>
          </p:cNvPicPr>
          <p:nvPr/>
        </p:nvPicPr>
        <p:blipFill>
          <a:blip r:embed="rId6"/>
          <a:stretch>
            <a:fillRect/>
          </a:stretch>
        </p:blipFill>
        <p:spPr>
          <a:xfrm>
            <a:off x="216491" y="3830193"/>
            <a:ext cx="2591117" cy="2577829"/>
          </a:xfrm>
          <a:prstGeom prst="rect">
            <a:avLst/>
          </a:prstGeom>
        </p:spPr>
      </p:pic>
      <p:pic>
        <p:nvPicPr>
          <p:cNvPr id="20" name="Picture 4">
            <a:extLst>
              <a:ext uri="{FF2B5EF4-FFF2-40B4-BE49-F238E27FC236}">
                <a16:creationId xmlns:a16="http://schemas.microsoft.com/office/drawing/2014/main" id="{D8677D0E-1318-4E4E-82AE-C88DC96E61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736239" y="4566887"/>
            <a:ext cx="1710706" cy="158890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線コネクタ 17">
            <a:extLst>
              <a:ext uri="{FF2B5EF4-FFF2-40B4-BE49-F238E27FC236}">
                <a16:creationId xmlns:a16="http://schemas.microsoft.com/office/drawing/2014/main" id="{EE9512DD-9C48-48DA-90AF-41AF1B54DDCE}"/>
              </a:ext>
            </a:extLst>
          </p:cNvPr>
          <p:cNvCxnSpPr>
            <a:cxnSpLocks/>
          </p:cNvCxnSpPr>
          <p:nvPr/>
        </p:nvCxnSpPr>
        <p:spPr>
          <a:xfrm>
            <a:off x="525928" y="4314655"/>
            <a:ext cx="2085159" cy="0"/>
          </a:xfrm>
          <a:prstGeom prst="line">
            <a:avLst/>
          </a:prstGeom>
          <a:ln w="165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A8A989F-70F2-481E-9BD1-416B8A9E9D5F}"/>
              </a:ext>
            </a:extLst>
          </p:cNvPr>
          <p:cNvSpPr txBox="1"/>
          <p:nvPr/>
        </p:nvSpPr>
        <p:spPr>
          <a:xfrm>
            <a:off x="2807608" y="4922575"/>
            <a:ext cx="6138864" cy="1569660"/>
          </a:xfrm>
          <a:prstGeom prst="rect">
            <a:avLst/>
          </a:prstGeom>
          <a:noFill/>
        </p:spPr>
        <p:txBody>
          <a:bodyPr wrap="square" rtlCol="0">
            <a:spAutoFit/>
          </a:bodyPr>
          <a:lstStyle/>
          <a:p>
            <a:r>
              <a:rPr lang="en-US" altLang="ja-JP" sz="3200" dirty="0">
                <a:latin typeface="MS UI Gothic" panose="020B0600070205080204" pitchFamily="50" charset="-128"/>
                <a:ea typeface="MS UI Gothic" panose="020B0600070205080204" pitchFamily="50" charset="-128"/>
              </a:rPr>
              <a:t>A skull in the ground</a:t>
            </a: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human life span</a:t>
            </a:r>
            <a:endParaRPr lang="en-US" altLang="ja-JP" sz="3200" dirty="0">
              <a:latin typeface="MS UI Gothic" panose="020B0600070205080204" pitchFamily="50" charset="-128"/>
              <a:ea typeface="MS UI Gothic" panose="020B0600070205080204" pitchFamily="50" charset="-128"/>
            </a:endParaRPr>
          </a:p>
          <a:p>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hundred/100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years (at most)</a:t>
            </a:r>
            <a:endParaRPr lang="en-US" altLang="ja-JP" sz="3200" dirty="0">
              <a:solidFill>
                <a:srgbClr val="FF0000"/>
              </a:solidFill>
              <a:latin typeface="MS UI Gothic" panose="020B0600070205080204" pitchFamily="50" charset="-128"/>
              <a:ea typeface="MS UI Gothic" panose="020B0600070205080204" pitchFamily="50" charset="-128"/>
            </a:endParaRPr>
          </a:p>
        </p:txBody>
      </p:sp>
      <p:sp>
        <p:nvSpPr>
          <p:cNvPr id="24" name="吹き出し: 四角形 23">
            <a:extLst>
              <a:ext uri="{FF2B5EF4-FFF2-40B4-BE49-F238E27FC236}">
                <a16:creationId xmlns:a16="http://schemas.microsoft.com/office/drawing/2014/main" id="{B1B50CEA-7D64-4618-BA53-26CA113942BF}"/>
              </a:ext>
            </a:extLst>
          </p:cNvPr>
          <p:cNvSpPr/>
          <p:nvPr/>
        </p:nvSpPr>
        <p:spPr>
          <a:xfrm>
            <a:off x="2212735" y="3285177"/>
            <a:ext cx="2442870" cy="763241"/>
          </a:xfrm>
          <a:prstGeom prst="wedgeRectCallout">
            <a:avLst>
              <a:gd name="adj1" fmla="val -43105"/>
              <a:gd name="adj2" fmla="val 9292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ground surface</a:t>
            </a:r>
            <a:endParaRPr kumimoji="1" lang="ja-JP" altLang="en-US" sz="2800" dirty="0">
              <a:solidFill>
                <a:schemeClr val="tx1"/>
              </a:solidFill>
            </a:endParaRPr>
          </a:p>
        </p:txBody>
      </p:sp>
      <p:pic>
        <p:nvPicPr>
          <p:cNvPr id="22" name="図 21">
            <a:extLst>
              <a:ext uri="{FF2B5EF4-FFF2-40B4-BE49-F238E27FC236}">
                <a16:creationId xmlns:a16="http://schemas.microsoft.com/office/drawing/2014/main" id="{2A773942-4E1A-462B-AC43-CBED49579851}"/>
              </a:ext>
            </a:extLst>
          </p:cNvPr>
          <p:cNvPicPr>
            <a:picLocks noChangeAspect="1"/>
          </p:cNvPicPr>
          <p:nvPr/>
        </p:nvPicPr>
        <p:blipFill>
          <a:blip r:embed="rId8"/>
          <a:stretch>
            <a:fillRect/>
          </a:stretch>
        </p:blipFill>
        <p:spPr>
          <a:xfrm>
            <a:off x="10169" y="1297862"/>
            <a:ext cx="1647774" cy="1506110"/>
          </a:xfrm>
          <a:prstGeom prst="rect">
            <a:avLst/>
          </a:prstGeom>
        </p:spPr>
      </p:pic>
    </p:spTree>
    <p:extLst>
      <p:ext uri="{BB962C8B-B14F-4D97-AF65-F5344CB8AC3E}">
        <p14:creationId xmlns:p14="http://schemas.microsoft.com/office/powerpoint/2010/main" val="87378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F303C7-5EC0-4824-925B-CDC1A9A3F4AB}"/>
              </a:ext>
            </a:extLst>
          </p:cNvPr>
          <p:cNvPicPr>
            <a:picLocks noChangeAspect="1"/>
          </p:cNvPicPr>
          <p:nvPr/>
        </p:nvPicPr>
        <p:blipFill rotWithShape="1">
          <a:blip r:embed="rId2"/>
          <a:srcRect t="39613" b="29213"/>
          <a:stretch/>
        </p:blipFill>
        <p:spPr>
          <a:xfrm>
            <a:off x="1569627" y="651296"/>
            <a:ext cx="6004745" cy="1897811"/>
          </a:xfrm>
          <a:prstGeom prst="rect">
            <a:avLst/>
          </a:prstGeom>
        </p:spPr>
      </p:pic>
      <p:pic>
        <p:nvPicPr>
          <p:cNvPr id="4" name="図 3">
            <a:extLst>
              <a:ext uri="{FF2B5EF4-FFF2-40B4-BE49-F238E27FC236}">
                <a16:creationId xmlns:a16="http://schemas.microsoft.com/office/drawing/2014/main" id="{5E3EB87E-5F05-4A8B-82DC-48FDF29572B8}"/>
              </a:ext>
            </a:extLst>
          </p:cNvPr>
          <p:cNvPicPr>
            <a:picLocks noChangeAspect="1"/>
          </p:cNvPicPr>
          <p:nvPr/>
        </p:nvPicPr>
        <p:blipFill>
          <a:blip r:embed="rId3"/>
          <a:stretch>
            <a:fillRect/>
          </a:stretch>
        </p:blipFill>
        <p:spPr>
          <a:xfrm>
            <a:off x="0" y="2771053"/>
            <a:ext cx="9144000" cy="2808270"/>
          </a:xfrm>
          <a:prstGeom prst="rect">
            <a:avLst/>
          </a:prstGeom>
        </p:spPr>
      </p:pic>
    </p:spTree>
    <p:extLst>
      <p:ext uri="{BB962C8B-B14F-4D97-AF65-F5344CB8AC3E}">
        <p14:creationId xmlns:p14="http://schemas.microsoft.com/office/powerpoint/2010/main" val="38626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アイコン&#10;&#10;自動的に生成された説明">
            <a:extLst>
              <a:ext uri="{FF2B5EF4-FFF2-40B4-BE49-F238E27FC236}">
                <a16:creationId xmlns:a16="http://schemas.microsoft.com/office/drawing/2014/main" id="{8D3B9539-84B6-4AFD-8F92-B0A52CD57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89" y="3962264"/>
            <a:ext cx="1973915" cy="1973915"/>
          </a:xfrm>
          <a:prstGeom prst="rect">
            <a:avLst/>
          </a:prstGeom>
        </p:spPr>
      </p:pic>
      <p:pic>
        <p:nvPicPr>
          <p:cNvPr id="3" name="図 2">
            <a:extLst>
              <a:ext uri="{FF2B5EF4-FFF2-40B4-BE49-F238E27FC236}">
                <a16:creationId xmlns:a16="http://schemas.microsoft.com/office/drawing/2014/main" id="{57A680C4-BB11-4EF6-BDE0-60F33A593DA7}"/>
              </a:ext>
            </a:extLst>
          </p:cNvPr>
          <p:cNvPicPr>
            <a:picLocks noChangeAspect="1"/>
          </p:cNvPicPr>
          <p:nvPr/>
        </p:nvPicPr>
        <p:blipFill>
          <a:blip r:embed="rId3"/>
          <a:stretch>
            <a:fillRect/>
          </a:stretch>
        </p:blipFill>
        <p:spPr>
          <a:xfrm>
            <a:off x="0" y="15450"/>
            <a:ext cx="9144000" cy="530335"/>
          </a:xfrm>
          <a:prstGeom prst="rect">
            <a:avLst/>
          </a:prstGeom>
        </p:spPr>
      </p:pic>
      <p:pic>
        <p:nvPicPr>
          <p:cNvPr id="3074" name="Picture 2" descr="塊肉のイラスト（脂身あり） | かわいいフリー素材集 いらすとや">
            <a:extLst>
              <a:ext uri="{FF2B5EF4-FFF2-40B4-BE49-F238E27FC236}">
                <a16:creationId xmlns:a16="http://schemas.microsoft.com/office/drawing/2014/main" id="{E0CF3597-0745-4A03-9ADB-D71301FFD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49" y="1766124"/>
            <a:ext cx="2016382" cy="189035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5C3D35F-19E9-4CEB-B6A4-D7F33027736A}"/>
              </a:ext>
            </a:extLst>
          </p:cNvPr>
          <p:cNvSpPr txBox="1"/>
          <p:nvPr/>
        </p:nvSpPr>
        <p:spPr>
          <a:xfrm>
            <a:off x="451323" y="3189421"/>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meat</a:t>
            </a:r>
          </a:p>
        </p:txBody>
      </p:sp>
      <p:pic>
        <p:nvPicPr>
          <p:cNvPr id="5" name="図 4">
            <a:extLst>
              <a:ext uri="{FF2B5EF4-FFF2-40B4-BE49-F238E27FC236}">
                <a16:creationId xmlns:a16="http://schemas.microsoft.com/office/drawing/2014/main" id="{83BB1CF7-35B5-4ACD-A6DA-3055CD823503}"/>
              </a:ext>
            </a:extLst>
          </p:cNvPr>
          <p:cNvPicPr>
            <a:picLocks noChangeAspect="1"/>
          </p:cNvPicPr>
          <p:nvPr/>
        </p:nvPicPr>
        <p:blipFill>
          <a:blip r:embed="rId5"/>
          <a:stretch>
            <a:fillRect/>
          </a:stretch>
        </p:blipFill>
        <p:spPr>
          <a:xfrm>
            <a:off x="0" y="547055"/>
            <a:ext cx="9144000" cy="478564"/>
          </a:xfrm>
          <a:prstGeom prst="rect">
            <a:avLst/>
          </a:prstGeom>
        </p:spPr>
      </p:pic>
      <p:pic>
        <p:nvPicPr>
          <p:cNvPr id="7" name="図 6">
            <a:extLst>
              <a:ext uri="{FF2B5EF4-FFF2-40B4-BE49-F238E27FC236}">
                <a16:creationId xmlns:a16="http://schemas.microsoft.com/office/drawing/2014/main" id="{9362DFAB-FF04-418E-A71E-31D789D5BF28}"/>
              </a:ext>
            </a:extLst>
          </p:cNvPr>
          <p:cNvPicPr>
            <a:picLocks noChangeAspect="1"/>
          </p:cNvPicPr>
          <p:nvPr/>
        </p:nvPicPr>
        <p:blipFill>
          <a:blip r:embed="rId6"/>
          <a:stretch>
            <a:fillRect/>
          </a:stretch>
        </p:blipFill>
        <p:spPr>
          <a:xfrm>
            <a:off x="0" y="1025619"/>
            <a:ext cx="9144000" cy="478118"/>
          </a:xfrm>
          <a:prstGeom prst="rect">
            <a:avLst/>
          </a:prstGeom>
        </p:spPr>
      </p:pic>
      <p:sp>
        <p:nvSpPr>
          <p:cNvPr id="9" name="矢印: 右 8">
            <a:extLst>
              <a:ext uri="{FF2B5EF4-FFF2-40B4-BE49-F238E27FC236}">
                <a16:creationId xmlns:a16="http://schemas.microsoft.com/office/drawing/2014/main" id="{A68742AF-0CAE-4C80-8E38-2CBF0AFC3B3F}"/>
              </a:ext>
            </a:extLst>
          </p:cNvPr>
          <p:cNvSpPr/>
          <p:nvPr/>
        </p:nvSpPr>
        <p:spPr>
          <a:xfrm>
            <a:off x="2148100" y="241731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D67D436-9240-4906-AAB3-A6AC6EECA531}"/>
              </a:ext>
            </a:extLst>
          </p:cNvPr>
          <p:cNvPicPr>
            <a:picLocks noChangeAspect="1"/>
          </p:cNvPicPr>
          <p:nvPr/>
        </p:nvPicPr>
        <p:blipFill>
          <a:blip r:embed="rId7"/>
          <a:stretch>
            <a:fillRect/>
          </a:stretch>
        </p:blipFill>
        <p:spPr>
          <a:xfrm>
            <a:off x="2914005" y="2081240"/>
            <a:ext cx="1009650" cy="1371600"/>
          </a:xfrm>
          <a:prstGeom prst="rect">
            <a:avLst/>
          </a:prstGeom>
        </p:spPr>
      </p:pic>
      <p:pic>
        <p:nvPicPr>
          <p:cNvPr id="12" name="図 11">
            <a:extLst>
              <a:ext uri="{FF2B5EF4-FFF2-40B4-BE49-F238E27FC236}">
                <a16:creationId xmlns:a16="http://schemas.microsoft.com/office/drawing/2014/main" id="{D8BA5389-1237-4331-9AF9-2B19B83EFB4A}"/>
              </a:ext>
            </a:extLst>
          </p:cNvPr>
          <p:cNvPicPr>
            <a:picLocks noChangeAspect="1"/>
          </p:cNvPicPr>
          <p:nvPr/>
        </p:nvPicPr>
        <p:blipFill>
          <a:blip r:embed="rId8"/>
          <a:stretch>
            <a:fillRect/>
          </a:stretch>
        </p:blipFill>
        <p:spPr>
          <a:xfrm>
            <a:off x="5156595" y="2182102"/>
            <a:ext cx="1019175" cy="1343025"/>
          </a:xfrm>
          <a:prstGeom prst="rect">
            <a:avLst/>
          </a:prstGeom>
        </p:spPr>
      </p:pic>
      <p:sp>
        <p:nvSpPr>
          <p:cNvPr id="16" name="テキスト ボックス 15">
            <a:extLst>
              <a:ext uri="{FF2B5EF4-FFF2-40B4-BE49-F238E27FC236}">
                <a16:creationId xmlns:a16="http://schemas.microsoft.com/office/drawing/2014/main" id="{93C64194-98E8-4624-8F5C-027A5374A680}"/>
              </a:ext>
            </a:extLst>
          </p:cNvPr>
          <p:cNvSpPr txBox="1"/>
          <p:nvPr/>
        </p:nvSpPr>
        <p:spPr>
          <a:xfrm>
            <a:off x="4038228" y="3569455"/>
            <a:ext cx="4315647"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100(2100 years ago)</a:t>
            </a:r>
          </a:p>
        </p:txBody>
      </p:sp>
      <p:sp>
        <p:nvSpPr>
          <p:cNvPr id="18" name="テキスト ボックス 17">
            <a:extLst>
              <a:ext uri="{FF2B5EF4-FFF2-40B4-BE49-F238E27FC236}">
                <a16:creationId xmlns:a16="http://schemas.microsoft.com/office/drawing/2014/main" id="{681F4ACF-14AD-451C-BE0B-8AEEA238DAB2}"/>
              </a:ext>
            </a:extLst>
          </p:cNvPr>
          <p:cNvSpPr txBox="1"/>
          <p:nvPr/>
        </p:nvSpPr>
        <p:spPr>
          <a:xfrm>
            <a:off x="4234147" y="3347478"/>
            <a:ext cx="4265915" cy="369332"/>
          </a:xfrm>
          <a:prstGeom prst="rect">
            <a:avLst/>
          </a:prstGeom>
          <a:noFill/>
        </p:spPr>
        <p:txBody>
          <a:bodyPr wrap="square">
            <a:spAutoFit/>
          </a:bodyPr>
          <a:lstStyle/>
          <a:p>
            <a:pPr algn="ctr"/>
            <a:r>
              <a:rPr lang="ja-JP" altLang="en-US" dirty="0">
                <a:hlinkClick r:id="rId9"/>
              </a:rPr>
              <a:t>https://en.wikipedia.org/wiki/Seal_script</a:t>
            </a:r>
            <a:endParaRPr lang="ja-JP" altLang="en-US" dirty="0"/>
          </a:p>
        </p:txBody>
      </p:sp>
      <p:sp>
        <p:nvSpPr>
          <p:cNvPr id="20" name="テキスト ボックス 19">
            <a:extLst>
              <a:ext uri="{FF2B5EF4-FFF2-40B4-BE49-F238E27FC236}">
                <a16:creationId xmlns:a16="http://schemas.microsoft.com/office/drawing/2014/main" id="{17E3825D-6B3E-4D83-85C1-0DE804FC9898}"/>
              </a:ext>
            </a:extLst>
          </p:cNvPr>
          <p:cNvSpPr txBox="1"/>
          <p:nvPr/>
        </p:nvSpPr>
        <p:spPr>
          <a:xfrm>
            <a:off x="1410672" y="1499400"/>
            <a:ext cx="5932714" cy="369332"/>
          </a:xfrm>
          <a:prstGeom prst="rect">
            <a:avLst/>
          </a:prstGeom>
          <a:noFill/>
        </p:spPr>
        <p:txBody>
          <a:bodyPr wrap="square">
            <a:spAutoFit/>
          </a:bodyPr>
          <a:lstStyle/>
          <a:p>
            <a:r>
              <a:rPr lang="ja-JP" altLang="en-US" dirty="0">
                <a:hlinkClick r:id="rId10"/>
              </a:rPr>
              <a:t>https://en.wikipedia.org/wiki/Chinese_bronze_inscriptions</a:t>
            </a:r>
            <a:endParaRPr lang="ja-JP" altLang="en-US" dirty="0"/>
          </a:p>
        </p:txBody>
      </p:sp>
      <p:sp>
        <p:nvSpPr>
          <p:cNvPr id="21" name="テキスト ボックス 20">
            <a:extLst>
              <a:ext uri="{FF2B5EF4-FFF2-40B4-BE49-F238E27FC236}">
                <a16:creationId xmlns:a16="http://schemas.microsoft.com/office/drawing/2014/main" id="{4371B4B6-90C6-4DA0-AC29-492B510CCCA5}"/>
              </a:ext>
            </a:extLst>
          </p:cNvPr>
          <p:cNvSpPr txBox="1"/>
          <p:nvPr/>
        </p:nvSpPr>
        <p:spPr>
          <a:xfrm>
            <a:off x="2018970" y="1725714"/>
            <a:ext cx="4716118"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1000(3000 years ago)</a:t>
            </a:r>
          </a:p>
        </p:txBody>
      </p:sp>
      <p:sp>
        <p:nvSpPr>
          <p:cNvPr id="22" name="矢印: 右 21">
            <a:extLst>
              <a:ext uri="{FF2B5EF4-FFF2-40B4-BE49-F238E27FC236}">
                <a16:creationId xmlns:a16="http://schemas.microsoft.com/office/drawing/2014/main" id="{5211DABB-81A7-4A9B-AA92-035F7A27F81A}"/>
              </a:ext>
            </a:extLst>
          </p:cNvPr>
          <p:cNvSpPr/>
          <p:nvPr/>
        </p:nvSpPr>
        <p:spPr>
          <a:xfrm>
            <a:off x="4262404" y="2410891"/>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0AED19B2-DD1D-41BC-BFC6-17053C58F888}"/>
              </a:ext>
            </a:extLst>
          </p:cNvPr>
          <p:cNvSpPr/>
          <p:nvPr/>
        </p:nvSpPr>
        <p:spPr>
          <a:xfrm>
            <a:off x="6416704" y="240589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E24E3349-BFE9-4E38-AA14-753C55E76192}"/>
              </a:ext>
            </a:extLst>
          </p:cNvPr>
          <p:cNvPicPr>
            <a:picLocks noChangeAspect="1"/>
          </p:cNvPicPr>
          <p:nvPr/>
        </p:nvPicPr>
        <p:blipFill>
          <a:blip r:embed="rId11"/>
          <a:stretch>
            <a:fillRect/>
          </a:stretch>
        </p:blipFill>
        <p:spPr>
          <a:xfrm>
            <a:off x="7356072" y="1729426"/>
            <a:ext cx="1300803" cy="1387001"/>
          </a:xfrm>
          <a:prstGeom prst="rect">
            <a:avLst/>
          </a:prstGeom>
        </p:spPr>
      </p:pic>
      <p:sp>
        <p:nvSpPr>
          <p:cNvPr id="26" name="テキスト ボックス 25">
            <a:extLst>
              <a:ext uri="{FF2B5EF4-FFF2-40B4-BE49-F238E27FC236}">
                <a16:creationId xmlns:a16="http://schemas.microsoft.com/office/drawing/2014/main" id="{5A2C547B-C663-4CCB-B65C-7D85828CCC10}"/>
              </a:ext>
            </a:extLst>
          </p:cNvPr>
          <p:cNvSpPr txBox="1"/>
          <p:nvPr/>
        </p:nvSpPr>
        <p:spPr>
          <a:xfrm>
            <a:off x="7267850" y="2747860"/>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meat</a:t>
            </a:r>
          </a:p>
        </p:txBody>
      </p:sp>
      <p:pic>
        <p:nvPicPr>
          <p:cNvPr id="3076" name="Picture 4">
            <a:extLst>
              <a:ext uri="{FF2B5EF4-FFF2-40B4-BE49-F238E27FC236}">
                <a16:creationId xmlns:a16="http://schemas.microsoft.com/office/drawing/2014/main" id="{F902B4AD-4FD5-434B-A524-3FF3D837AC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910" y="5160984"/>
            <a:ext cx="1451402" cy="1315333"/>
          </a:xfrm>
          <a:prstGeom prst="rect">
            <a:avLst/>
          </a:prstGeom>
          <a:noFill/>
          <a:extLst>
            <a:ext uri="{909E8E84-426E-40DD-AFC4-6F175D3DCCD1}">
              <a14:hiddenFill xmlns:a14="http://schemas.microsoft.com/office/drawing/2010/main">
                <a:solidFill>
                  <a:srgbClr val="FFFFFF"/>
                </a:solidFill>
              </a14:hiddenFill>
            </a:ext>
          </a:extLst>
        </p:spPr>
      </p:pic>
      <p:sp>
        <p:nvSpPr>
          <p:cNvPr id="28" name="矢印: 右 27">
            <a:extLst>
              <a:ext uri="{FF2B5EF4-FFF2-40B4-BE49-F238E27FC236}">
                <a16:creationId xmlns:a16="http://schemas.microsoft.com/office/drawing/2014/main" id="{6FA3C59F-8E04-40A1-BE1F-4A3699D04136}"/>
              </a:ext>
            </a:extLst>
          </p:cNvPr>
          <p:cNvSpPr/>
          <p:nvPr/>
        </p:nvSpPr>
        <p:spPr>
          <a:xfrm>
            <a:off x="1603079" y="5538300"/>
            <a:ext cx="685344"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5F4EBAC-2D70-4741-ACE9-8EBED5A9B4EF}"/>
              </a:ext>
            </a:extLst>
          </p:cNvPr>
          <p:cNvSpPr txBox="1"/>
          <p:nvPr/>
        </p:nvSpPr>
        <p:spPr>
          <a:xfrm>
            <a:off x="159229" y="6121031"/>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mouth</a:t>
            </a:r>
          </a:p>
        </p:txBody>
      </p:sp>
      <p:pic>
        <p:nvPicPr>
          <p:cNvPr id="27" name="図 26">
            <a:extLst>
              <a:ext uri="{FF2B5EF4-FFF2-40B4-BE49-F238E27FC236}">
                <a16:creationId xmlns:a16="http://schemas.microsoft.com/office/drawing/2014/main" id="{0BCFE2A6-0D8D-454C-B5FC-AA27618D3006}"/>
              </a:ext>
            </a:extLst>
          </p:cNvPr>
          <p:cNvPicPr>
            <a:picLocks noChangeAspect="1"/>
          </p:cNvPicPr>
          <p:nvPr/>
        </p:nvPicPr>
        <p:blipFill>
          <a:blip r:embed="rId13"/>
          <a:stretch>
            <a:fillRect/>
          </a:stretch>
        </p:blipFill>
        <p:spPr>
          <a:xfrm>
            <a:off x="2302252" y="5381856"/>
            <a:ext cx="1055373" cy="1094461"/>
          </a:xfrm>
          <a:prstGeom prst="rect">
            <a:avLst/>
          </a:prstGeom>
        </p:spPr>
      </p:pic>
      <p:sp>
        <p:nvSpPr>
          <p:cNvPr id="33" name="矢印: 右 32">
            <a:extLst>
              <a:ext uri="{FF2B5EF4-FFF2-40B4-BE49-F238E27FC236}">
                <a16:creationId xmlns:a16="http://schemas.microsoft.com/office/drawing/2014/main" id="{093A8A8D-FFF2-4623-AFC5-3B4FA044A571}"/>
              </a:ext>
            </a:extLst>
          </p:cNvPr>
          <p:cNvSpPr/>
          <p:nvPr/>
        </p:nvSpPr>
        <p:spPr>
          <a:xfrm rot="19655786">
            <a:off x="3399423" y="5283241"/>
            <a:ext cx="591276"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2FD8A24F-AE81-4DD4-A585-ECCC3B3E4B6A}"/>
              </a:ext>
            </a:extLst>
          </p:cNvPr>
          <p:cNvPicPr>
            <a:picLocks noChangeAspect="1"/>
          </p:cNvPicPr>
          <p:nvPr/>
        </p:nvPicPr>
        <p:blipFill>
          <a:blip r:embed="rId14"/>
          <a:stretch>
            <a:fillRect/>
          </a:stretch>
        </p:blipFill>
        <p:spPr>
          <a:xfrm>
            <a:off x="2890720" y="3452840"/>
            <a:ext cx="759826" cy="1052067"/>
          </a:xfrm>
          <a:prstGeom prst="rect">
            <a:avLst/>
          </a:prstGeom>
        </p:spPr>
      </p:pic>
      <p:pic>
        <p:nvPicPr>
          <p:cNvPr id="3078" name="Picture 6" descr="生まれたての赤ちゃんのイラスト | かわいいフリー素材集 いらすとや">
            <a:extLst>
              <a:ext uri="{FF2B5EF4-FFF2-40B4-BE49-F238E27FC236}">
                <a16:creationId xmlns:a16="http://schemas.microsoft.com/office/drawing/2014/main" id="{0BCCCCED-1B13-4821-B8EC-27BFA9D066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6684" y="4878523"/>
            <a:ext cx="1248771" cy="1454095"/>
          </a:xfrm>
          <a:prstGeom prst="rect">
            <a:avLst/>
          </a:prstGeom>
          <a:noFill/>
          <a:extLst>
            <a:ext uri="{909E8E84-426E-40DD-AFC4-6F175D3DCCD1}">
              <a14:hiddenFill xmlns:a14="http://schemas.microsoft.com/office/drawing/2010/main">
                <a:solidFill>
                  <a:srgbClr val="FFFFFF"/>
                </a:solidFill>
              </a14:hiddenFill>
            </a:ext>
          </a:extLst>
        </p:spPr>
      </p:pic>
      <p:sp>
        <p:nvSpPr>
          <p:cNvPr id="32" name="矢印: 右 31">
            <a:extLst>
              <a:ext uri="{FF2B5EF4-FFF2-40B4-BE49-F238E27FC236}">
                <a16:creationId xmlns:a16="http://schemas.microsoft.com/office/drawing/2014/main" id="{CBE99A51-CEDB-4552-A8DF-C71F0190FFBD}"/>
              </a:ext>
            </a:extLst>
          </p:cNvPr>
          <p:cNvSpPr/>
          <p:nvPr/>
        </p:nvSpPr>
        <p:spPr>
          <a:xfrm rot="1447317">
            <a:off x="2197853" y="3277418"/>
            <a:ext cx="742391"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D2BDBD30-7F49-422C-A3DF-405E2ECE6C7C}"/>
              </a:ext>
            </a:extLst>
          </p:cNvPr>
          <p:cNvSpPr txBox="1"/>
          <p:nvPr/>
        </p:nvSpPr>
        <p:spPr>
          <a:xfrm>
            <a:off x="3239592" y="5586145"/>
            <a:ext cx="1638734"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crying</a:t>
            </a:r>
          </a:p>
        </p:txBody>
      </p:sp>
      <p:sp>
        <p:nvSpPr>
          <p:cNvPr id="39" name="テキスト ボックス 38">
            <a:extLst>
              <a:ext uri="{FF2B5EF4-FFF2-40B4-BE49-F238E27FC236}">
                <a16:creationId xmlns:a16="http://schemas.microsoft.com/office/drawing/2014/main" id="{94A12750-09EE-4F5E-A6AF-D47DA214AB00}"/>
              </a:ext>
            </a:extLst>
          </p:cNvPr>
          <p:cNvSpPr txBox="1"/>
          <p:nvPr/>
        </p:nvSpPr>
        <p:spPr>
          <a:xfrm>
            <a:off x="5773551" y="4174809"/>
            <a:ext cx="3207182" cy="954107"/>
          </a:xfrm>
          <a:prstGeom prst="rect">
            <a:avLst/>
          </a:prstGeom>
          <a:noFill/>
        </p:spPr>
        <p:txBody>
          <a:bodyPr wrap="square" rtlCol="0">
            <a:spAutoFit/>
          </a:bodyPr>
          <a:lstStyle/>
          <a:p>
            <a:pPr algn="ctr">
              <a:lnSpc>
                <a:spcPct val="70000"/>
              </a:lnSpc>
            </a:pPr>
            <a:r>
              <a:rPr kumimoji="1" lang="en-US" altLang="ja-JP" sz="4000" dirty="0">
                <a:latin typeface="MS UI Gothic" panose="020B0600070205080204" pitchFamily="50" charset="-128"/>
                <a:ea typeface="MS UI Gothic" panose="020B0600070205080204" pitchFamily="50" charset="-128"/>
              </a:rPr>
              <a:t>(crying) newborn baby</a:t>
            </a:r>
          </a:p>
        </p:txBody>
      </p:sp>
      <p:sp>
        <p:nvSpPr>
          <p:cNvPr id="40" name="矢印: 右 39">
            <a:extLst>
              <a:ext uri="{FF2B5EF4-FFF2-40B4-BE49-F238E27FC236}">
                <a16:creationId xmlns:a16="http://schemas.microsoft.com/office/drawing/2014/main" id="{91BE377E-86B4-4F20-A59D-C9CDB638D23B}"/>
              </a:ext>
            </a:extLst>
          </p:cNvPr>
          <p:cNvSpPr/>
          <p:nvPr/>
        </p:nvSpPr>
        <p:spPr>
          <a:xfrm rot="5400000">
            <a:off x="7419599" y="5044805"/>
            <a:ext cx="437587" cy="598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DFF3F13-3FD1-4672-A067-7AC7C369C820}"/>
              </a:ext>
            </a:extLst>
          </p:cNvPr>
          <p:cNvSpPr txBox="1"/>
          <p:nvPr/>
        </p:nvSpPr>
        <p:spPr>
          <a:xfrm>
            <a:off x="6330714" y="5633852"/>
            <a:ext cx="2628376" cy="1040285"/>
          </a:xfrm>
          <a:prstGeom prst="rect">
            <a:avLst/>
          </a:prstGeom>
          <a:noFill/>
        </p:spPr>
        <p:txBody>
          <a:bodyPr wrap="square" rtlCol="0">
            <a:spAutoFit/>
          </a:bodyPr>
          <a:lstStyle/>
          <a:p>
            <a:pPr algn="ctr">
              <a:lnSpc>
                <a:spcPct val="70000"/>
              </a:lnSpc>
            </a:pPr>
            <a:r>
              <a:rPr kumimoji="1" lang="en-US" altLang="ja-JP" sz="4400" b="1" dirty="0">
                <a:solidFill>
                  <a:srgbClr val="FF0000"/>
                </a:solidFill>
                <a:highlight>
                  <a:srgbClr val="FFFF00"/>
                </a:highlight>
                <a:latin typeface="MS UI Gothic" panose="020B0600070205080204" pitchFamily="50" charset="-128"/>
                <a:ea typeface="MS UI Gothic" panose="020B0600070205080204" pitchFamily="50" charset="-128"/>
              </a:rPr>
              <a:t>Naming </a:t>
            </a:r>
            <a:r>
              <a:rPr kumimoji="1" lang="en-US" altLang="ja-JP" sz="4400" dirty="0">
                <a:highlight>
                  <a:srgbClr val="FFFF00"/>
                </a:highlight>
                <a:latin typeface="MS UI Gothic" panose="020B0600070205080204" pitchFamily="50" charset="-128"/>
                <a:ea typeface="MS UI Gothic" panose="020B0600070205080204" pitchFamily="50" charset="-128"/>
              </a:rPr>
              <a:t>ceremony</a:t>
            </a:r>
          </a:p>
        </p:txBody>
      </p:sp>
      <p:sp>
        <p:nvSpPr>
          <p:cNvPr id="34" name="テキスト ボックス 33">
            <a:extLst>
              <a:ext uri="{FF2B5EF4-FFF2-40B4-BE49-F238E27FC236}">
                <a16:creationId xmlns:a16="http://schemas.microsoft.com/office/drawing/2014/main" id="{3681E854-01AA-4781-BDB0-6F56D95DD674}"/>
              </a:ext>
            </a:extLst>
          </p:cNvPr>
          <p:cNvSpPr txBox="1"/>
          <p:nvPr/>
        </p:nvSpPr>
        <p:spPr>
          <a:xfrm>
            <a:off x="614677" y="4259465"/>
            <a:ext cx="3066846" cy="523220"/>
          </a:xfrm>
          <a:prstGeom prst="rect">
            <a:avLst/>
          </a:prstGeom>
          <a:noFill/>
        </p:spPr>
        <p:txBody>
          <a:bodyPr wrap="square" rtlCol="0">
            <a:spAutoFit/>
          </a:bodyPr>
          <a:lstStyle/>
          <a:p>
            <a:r>
              <a:rPr kumimoji="1" lang="en-US" altLang="ja-JP" sz="2800" dirty="0">
                <a:latin typeface="MS UI Gothic" panose="020B0600070205080204" pitchFamily="50" charset="-128"/>
                <a:ea typeface="MS UI Gothic" panose="020B0600070205080204" pitchFamily="50" charset="-128"/>
              </a:rPr>
              <a:t>unborn baby(fetus)</a:t>
            </a:r>
          </a:p>
        </p:txBody>
      </p:sp>
      <p:sp>
        <p:nvSpPr>
          <p:cNvPr id="35" name="矢印: 右 34">
            <a:extLst>
              <a:ext uri="{FF2B5EF4-FFF2-40B4-BE49-F238E27FC236}">
                <a16:creationId xmlns:a16="http://schemas.microsoft.com/office/drawing/2014/main" id="{3FF90F9F-6878-41BB-BE27-B5F88A3D75F0}"/>
              </a:ext>
            </a:extLst>
          </p:cNvPr>
          <p:cNvSpPr/>
          <p:nvPr/>
        </p:nvSpPr>
        <p:spPr>
          <a:xfrm rot="2706755">
            <a:off x="3563370" y="4005009"/>
            <a:ext cx="591276"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9054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自動的に生成された説明">
            <a:extLst>
              <a:ext uri="{FF2B5EF4-FFF2-40B4-BE49-F238E27FC236}">
                <a16:creationId xmlns:a16="http://schemas.microsoft.com/office/drawing/2014/main" id="{F8FE512B-3653-4894-9440-C32707459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022" y="2434658"/>
            <a:ext cx="2280551" cy="2280551"/>
          </a:xfrm>
          <a:prstGeom prst="rect">
            <a:avLst/>
          </a:prstGeom>
        </p:spPr>
      </p:pic>
      <p:pic>
        <p:nvPicPr>
          <p:cNvPr id="3" name="図 2">
            <a:extLst>
              <a:ext uri="{FF2B5EF4-FFF2-40B4-BE49-F238E27FC236}">
                <a16:creationId xmlns:a16="http://schemas.microsoft.com/office/drawing/2014/main" id="{9871FCAF-8B2E-4CC6-8EDC-6659EAFD0B22}"/>
              </a:ext>
            </a:extLst>
          </p:cNvPr>
          <p:cNvPicPr>
            <a:picLocks noChangeAspect="1"/>
          </p:cNvPicPr>
          <p:nvPr/>
        </p:nvPicPr>
        <p:blipFill>
          <a:blip r:embed="rId3"/>
          <a:stretch>
            <a:fillRect/>
          </a:stretch>
        </p:blipFill>
        <p:spPr>
          <a:xfrm>
            <a:off x="0" y="-6671"/>
            <a:ext cx="9144000" cy="470019"/>
          </a:xfrm>
          <a:prstGeom prst="rect">
            <a:avLst/>
          </a:prstGeom>
        </p:spPr>
      </p:pic>
      <p:pic>
        <p:nvPicPr>
          <p:cNvPr id="4" name="図 3">
            <a:extLst>
              <a:ext uri="{FF2B5EF4-FFF2-40B4-BE49-F238E27FC236}">
                <a16:creationId xmlns:a16="http://schemas.microsoft.com/office/drawing/2014/main" id="{5CB2AF60-D1F1-4E56-B2D7-9AB2E8B6F5DF}"/>
              </a:ext>
            </a:extLst>
          </p:cNvPr>
          <p:cNvPicPr>
            <a:picLocks noChangeAspect="1"/>
          </p:cNvPicPr>
          <p:nvPr/>
        </p:nvPicPr>
        <p:blipFill>
          <a:blip r:embed="rId4"/>
          <a:stretch>
            <a:fillRect/>
          </a:stretch>
        </p:blipFill>
        <p:spPr>
          <a:xfrm>
            <a:off x="2313915" y="2537011"/>
            <a:ext cx="1444560" cy="2022385"/>
          </a:xfrm>
          <a:prstGeom prst="rect">
            <a:avLst/>
          </a:prstGeom>
        </p:spPr>
      </p:pic>
      <p:pic>
        <p:nvPicPr>
          <p:cNvPr id="4100" name="Picture 4">
            <a:extLst>
              <a:ext uri="{FF2B5EF4-FFF2-40B4-BE49-F238E27FC236}">
                <a16:creationId xmlns:a16="http://schemas.microsoft.com/office/drawing/2014/main" id="{8FF20F24-18E4-457A-9055-114EB77F7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557" y="538118"/>
            <a:ext cx="1696357" cy="3343186"/>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a:extLst>
              <a:ext uri="{FF2B5EF4-FFF2-40B4-BE49-F238E27FC236}">
                <a16:creationId xmlns:a16="http://schemas.microsoft.com/office/drawing/2014/main" id="{3BD0A115-F8CC-41A2-80E0-DB94253BAFC2}"/>
              </a:ext>
            </a:extLst>
          </p:cNvPr>
          <p:cNvSpPr/>
          <p:nvPr/>
        </p:nvSpPr>
        <p:spPr>
          <a:xfrm>
            <a:off x="653141" y="3443517"/>
            <a:ext cx="856343" cy="488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30A26495-7C13-4F62-BC76-4A36D159D756}"/>
              </a:ext>
            </a:extLst>
          </p:cNvPr>
          <p:cNvSpPr/>
          <p:nvPr/>
        </p:nvSpPr>
        <p:spPr>
          <a:xfrm>
            <a:off x="1675684" y="3290907"/>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A356161-E814-4AB3-8143-0E94AE0ADA93}"/>
              </a:ext>
            </a:extLst>
          </p:cNvPr>
          <p:cNvPicPr>
            <a:picLocks noChangeAspect="1"/>
          </p:cNvPicPr>
          <p:nvPr/>
        </p:nvPicPr>
        <p:blipFill>
          <a:blip r:embed="rId6"/>
          <a:stretch>
            <a:fillRect/>
          </a:stretch>
        </p:blipFill>
        <p:spPr>
          <a:xfrm>
            <a:off x="4457768" y="2534402"/>
            <a:ext cx="1487611" cy="2038578"/>
          </a:xfrm>
          <a:prstGeom prst="rect">
            <a:avLst/>
          </a:prstGeom>
        </p:spPr>
      </p:pic>
      <p:sp>
        <p:nvSpPr>
          <p:cNvPr id="12" name="矢印: 右 11">
            <a:extLst>
              <a:ext uri="{FF2B5EF4-FFF2-40B4-BE49-F238E27FC236}">
                <a16:creationId xmlns:a16="http://schemas.microsoft.com/office/drawing/2014/main" id="{D651562D-0D4D-435A-B87A-92DCE7082D34}"/>
              </a:ext>
            </a:extLst>
          </p:cNvPr>
          <p:cNvSpPr/>
          <p:nvPr/>
        </p:nvSpPr>
        <p:spPr>
          <a:xfrm>
            <a:off x="5993359" y="3272254"/>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9510121-718E-446B-AC10-D7110C476029}"/>
              </a:ext>
            </a:extLst>
          </p:cNvPr>
          <p:cNvSpPr txBox="1"/>
          <p:nvPr/>
        </p:nvSpPr>
        <p:spPr>
          <a:xfrm>
            <a:off x="401183" y="4263459"/>
            <a:ext cx="8341633" cy="2382191"/>
          </a:xfrm>
          <a:prstGeom prst="rect">
            <a:avLst/>
          </a:prstGeom>
          <a:noFill/>
        </p:spPr>
        <p:txBody>
          <a:bodyPr wrap="square" rtlCol="0">
            <a:spAutoFit/>
          </a:bodyPr>
          <a:lstStyle/>
          <a:p>
            <a:pPr>
              <a:lnSpc>
                <a:spcPct val="80000"/>
              </a:lnSpc>
            </a:pPr>
            <a:r>
              <a:rPr kumimoji="1" lang="en-US" altLang="ja-JP" sz="4400" dirty="0">
                <a:latin typeface="MS UI Gothic" panose="020B0600070205080204" pitchFamily="50" charset="-128"/>
                <a:ea typeface="MS UI Gothic" panose="020B0600070205080204" pitchFamily="50" charset="-128"/>
              </a:rPr>
              <a:t>foot bone</a:t>
            </a:r>
          </a:p>
          <a:p>
            <a:pPr>
              <a:lnSpc>
                <a:spcPct val="80000"/>
              </a:lnSpc>
            </a:pPr>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 movement by the feet</a:t>
            </a:r>
            <a:endParaRPr kumimoji="1" lang="en-US" altLang="ja-JP" sz="4400" dirty="0">
              <a:latin typeface="MS UI Gothic" panose="020B0600070205080204" pitchFamily="50" charset="-128"/>
              <a:ea typeface="MS UI Gothic" panose="020B0600070205080204" pitchFamily="50" charset="-128"/>
            </a:endParaRPr>
          </a:p>
          <a:p>
            <a:pPr marL="685800" indent="-685800">
              <a:lnSpc>
                <a:spcPct val="80000"/>
              </a:lnSpc>
              <a:buFont typeface="Wingdings" panose="05000000000000000000" pitchFamily="2" charset="2"/>
              <a:buChar char="à"/>
            </a:pPr>
            <a:r>
              <a:rPr kumimoji="1"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exit, to leave</a:t>
            </a:r>
          </a:p>
          <a:p>
            <a:pPr marL="1485900" lvl="2" indent="-571500">
              <a:lnSpc>
                <a:spcPct val="80000"/>
              </a:lnSpc>
              <a:buFont typeface="Wingdings" panose="05000000000000000000" pitchFamily="2" charset="2"/>
              <a:buChar char="à"/>
            </a:pPr>
            <a:r>
              <a:rPr kumimoji="1"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(money leaves)  to pay</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sp>
        <p:nvSpPr>
          <p:cNvPr id="9" name="矢印: 右 8">
            <a:extLst>
              <a:ext uri="{FF2B5EF4-FFF2-40B4-BE49-F238E27FC236}">
                <a16:creationId xmlns:a16="http://schemas.microsoft.com/office/drawing/2014/main" id="{F3778A47-3442-4AE2-B033-8BAD8351B21D}"/>
              </a:ext>
            </a:extLst>
          </p:cNvPr>
          <p:cNvSpPr/>
          <p:nvPr/>
        </p:nvSpPr>
        <p:spPr>
          <a:xfrm>
            <a:off x="3758475" y="3280480"/>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699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自動的に生成された説明">
            <a:extLst>
              <a:ext uri="{FF2B5EF4-FFF2-40B4-BE49-F238E27FC236}">
                <a16:creationId xmlns:a16="http://schemas.microsoft.com/office/drawing/2014/main" id="{4A78A0AD-3778-47ED-AE58-C773AE55D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888" y="4530008"/>
            <a:ext cx="2327992" cy="2327992"/>
          </a:xfrm>
          <a:prstGeom prst="rect">
            <a:avLst/>
          </a:prstGeom>
        </p:spPr>
      </p:pic>
      <p:pic>
        <p:nvPicPr>
          <p:cNvPr id="3" name="図 2">
            <a:extLst>
              <a:ext uri="{FF2B5EF4-FFF2-40B4-BE49-F238E27FC236}">
                <a16:creationId xmlns:a16="http://schemas.microsoft.com/office/drawing/2014/main" id="{35338886-ACA7-4EDA-8C74-5170B332E02D}"/>
              </a:ext>
            </a:extLst>
          </p:cNvPr>
          <p:cNvPicPr>
            <a:picLocks noChangeAspect="1"/>
          </p:cNvPicPr>
          <p:nvPr/>
        </p:nvPicPr>
        <p:blipFill>
          <a:blip r:embed="rId3"/>
          <a:stretch>
            <a:fillRect/>
          </a:stretch>
        </p:blipFill>
        <p:spPr>
          <a:xfrm>
            <a:off x="0" y="52367"/>
            <a:ext cx="9144000" cy="470458"/>
          </a:xfrm>
          <a:prstGeom prst="rect">
            <a:avLst/>
          </a:prstGeom>
        </p:spPr>
      </p:pic>
      <p:pic>
        <p:nvPicPr>
          <p:cNvPr id="5122" name="Picture 2">
            <a:extLst>
              <a:ext uri="{FF2B5EF4-FFF2-40B4-BE49-F238E27FC236}">
                <a16:creationId xmlns:a16="http://schemas.microsoft.com/office/drawing/2014/main" id="{77E73CCF-BF3B-42D5-8A21-957027313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226" y="2121469"/>
            <a:ext cx="1171475" cy="280685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2AA419D-0A81-46C1-A5B2-9D711FD9CA1E}"/>
              </a:ext>
            </a:extLst>
          </p:cNvPr>
          <p:cNvSpPr txBox="1"/>
          <p:nvPr/>
        </p:nvSpPr>
        <p:spPr>
          <a:xfrm>
            <a:off x="2451213" y="1458298"/>
            <a:ext cx="6039640" cy="584775"/>
          </a:xfrm>
          <a:prstGeom prst="rect">
            <a:avLst/>
          </a:prstGeom>
          <a:noFill/>
        </p:spPr>
        <p:txBody>
          <a:bodyPr wrap="square">
            <a:spAutoFit/>
          </a:bodyPr>
          <a:lstStyle/>
          <a:p>
            <a:r>
              <a:rPr lang="ja-JP" altLang="en-US" sz="1600" dirty="0"/>
              <a:t>Iainf 03:12, 8 July 2006 (UTC), Public domain, via Wikimedia Commons</a:t>
            </a:r>
            <a:endParaRPr lang="en-US" altLang="ja-JP" sz="1600" dirty="0"/>
          </a:p>
          <a:p>
            <a:r>
              <a:rPr lang="en-US" altLang="ja-JP" sz="1600" dirty="0">
                <a:hlinkClick r:id="rId5"/>
              </a:rPr>
              <a:t>https://commons.wikimedia.org/wiki/File:Wedge-diagram.svg</a:t>
            </a:r>
            <a:endParaRPr lang="ja-JP" altLang="en-US" sz="1600" dirty="0"/>
          </a:p>
        </p:txBody>
      </p:sp>
      <p:sp>
        <p:nvSpPr>
          <p:cNvPr id="10" name="テキスト ボックス 9">
            <a:extLst>
              <a:ext uri="{FF2B5EF4-FFF2-40B4-BE49-F238E27FC236}">
                <a16:creationId xmlns:a16="http://schemas.microsoft.com/office/drawing/2014/main" id="{19FE13E2-3094-439C-90E4-51D7D85CD18D}"/>
              </a:ext>
            </a:extLst>
          </p:cNvPr>
          <p:cNvSpPr txBox="1"/>
          <p:nvPr/>
        </p:nvSpPr>
        <p:spPr>
          <a:xfrm>
            <a:off x="2318653" y="479593"/>
            <a:ext cx="5867400" cy="954107"/>
          </a:xfrm>
          <a:prstGeom prst="rect">
            <a:avLst/>
          </a:prstGeom>
          <a:noFill/>
        </p:spPr>
        <p:txBody>
          <a:bodyPr wrap="square">
            <a:spAutoFit/>
          </a:bodyPr>
          <a:lstStyle/>
          <a:p>
            <a:r>
              <a:rPr lang="en-US" altLang="ja-JP" sz="2800" dirty="0"/>
              <a:t>Wedge (Wikipedia)</a:t>
            </a:r>
          </a:p>
          <a:p>
            <a:r>
              <a:rPr lang="ja-JP" altLang="en-US" sz="2800" dirty="0">
                <a:hlinkClick r:id="rId6"/>
              </a:rPr>
              <a:t>https://en.wikipedia.org/wiki/Wedge</a:t>
            </a:r>
            <a:endParaRPr lang="ja-JP" altLang="en-US" sz="2800" dirty="0"/>
          </a:p>
        </p:txBody>
      </p:sp>
      <p:pic>
        <p:nvPicPr>
          <p:cNvPr id="5126" name="Picture 6">
            <a:extLst>
              <a:ext uri="{FF2B5EF4-FFF2-40B4-BE49-F238E27FC236}">
                <a16:creationId xmlns:a16="http://schemas.microsoft.com/office/drawing/2014/main" id="{76CD6089-63E2-4CE7-B697-FDD1E7AF7E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10" y="2121469"/>
            <a:ext cx="2358303" cy="176872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FD4DDB7C-1128-48B0-956E-1BD16E376BEE}"/>
              </a:ext>
            </a:extLst>
          </p:cNvPr>
          <p:cNvSpPr txBox="1"/>
          <p:nvPr/>
        </p:nvSpPr>
        <p:spPr>
          <a:xfrm>
            <a:off x="77872" y="3968592"/>
            <a:ext cx="4167418" cy="1169551"/>
          </a:xfrm>
          <a:prstGeom prst="rect">
            <a:avLst/>
          </a:prstGeom>
          <a:noFill/>
        </p:spPr>
        <p:txBody>
          <a:bodyPr wrap="square">
            <a:spAutoFit/>
          </a:bodyPr>
          <a:lstStyle/>
          <a:p>
            <a:r>
              <a:rPr lang="en-US" altLang="ja-JP" sz="1400" dirty="0"/>
              <a:t>Chmee2, CC BY-SA 3.0 &lt;http://creativecommons.org/licenses/by-sa/3.0/&gt;, via Wikimedia Commons</a:t>
            </a:r>
          </a:p>
          <a:p>
            <a:r>
              <a:rPr lang="ja-JP" altLang="en-US" sz="1400" dirty="0">
                <a:hlinkClick r:id="rId8"/>
              </a:rPr>
              <a:t>https://commons.wikimedia.org/wiki/File:%C5%A0palek_na_%C5%A1t%C3%ADp%C3%A1n%C3%AD.jpg</a:t>
            </a:r>
            <a:endParaRPr lang="ja-JP" altLang="en-US" sz="1400" dirty="0"/>
          </a:p>
        </p:txBody>
      </p:sp>
      <p:pic>
        <p:nvPicPr>
          <p:cNvPr id="11" name="図 10">
            <a:extLst>
              <a:ext uri="{FF2B5EF4-FFF2-40B4-BE49-F238E27FC236}">
                <a16:creationId xmlns:a16="http://schemas.microsoft.com/office/drawing/2014/main" id="{F4628322-B4E5-48DE-8C65-6945F5CF7C2F}"/>
              </a:ext>
            </a:extLst>
          </p:cNvPr>
          <p:cNvPicPr>
            <a:picLocks noChangeAspect="1"/>
          </p:cNvPicPr>
          <p:nvPr/>
        </p:nvPicPr>
        <p:blipFill>
          <a:blip r:embed="rId9"/>
          <a:stretch>
            <a:fillRect/>
          </a:stretch>
        </p:blipFill>
        <p:spPr>
          <a:xfrm>
            <a:off x="6677394" y="2191720"/>
            <a:ext cx="958751" cy="1628224"/>
          </a:xfrm>
          <a:prstGeom prst="rect">
            <a:avLst/>
          </a:prstGeom>
        </p:spPr>
      </p:pic>
      <p:sp>
        <p:nvSpPr>
          <p:cNvPr id="14" name="矢印: 右 13">
            <a:extLst>
              <a:ext uri="{FF2B5EF4-FFF2-40B4-BE49-F238E27FC236}">
                <a16:creationId xmlns:a16="http://schemas.microsoft.com/office/drawing/2014/main" id="{44F35018-1F3C-4FEC-AD12-F06C967205CC}"/>
              </a:ext>
            </a:extLst>
          </p:cNvPr>
          <p:cNvSpPr/>
          <p:nvPr/>
        </p:nvSpPr>
        <p:spPr>
          <a:xfrm rot="151781">
            <a:off x="5981314" y="2774222"/>
            <a:ext cx="555551"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C21F906-063E-4A68-804D-C60D9FB76EDA}"/>
              </a:ext>
            </a:extLst>
          </p:cNvPr>
          <p:cNvSpPr/>
          <p:nvPr/>
        </p:nvSpPr>
        <p:spPr>
          <a:xfrm rot="5400000">
            <a:off x="6892536" y="3909362"/>
            <a:ext cx="52846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BE9A61F2-3D77-4781-A73F-34A42AE45486}"/>
              </a:ext>
            </a:extLst>
          </p:cNvPr>
          <p:cNvSpPr txBox="1"/>
          <p:nvPr/>
        </p:nvSpPr>
        <p:spPr>
          <a:xfrm>
            <a:off x="251510" y="5386746"/>
            <a:ext cx="5911248" cy="1298817"/>
          </a:xfrm>
          <a:prstGeom prst="rect">
            <a:avLst/>
          </a:prstGeom>
          <a:noFill/>
        </p:spPr>
        <p:txBody>
          <a:bodyPr wrap="square" rtlCol="0">
            <a:spAutoFit/>
          </a:bodyPr>
          <a:lstStyle/>
          <a:p>
            <a:pPr>
              <a:lnSpc>
                <a:spcPct val="80000"/>
              </a:lnSpc>
            </a:pPr>
            <a:r>
              <a:rPr kumimoji="1" lang="en-US" altLang="ja-JP" sz="4400" dirty="0">
                <a:latin typeface="MS UI Gothic" panose="020B0600070205080204" pitchFamily="50" charset="-128"/>
                <a:ea typeface="MS UI Gothic" panose="020B0600070205080204" pitchFamily="50" charset="-128"/>
              </a:rPr>
              <a:t>to wedge the wood</a:t>
            </a:r>
          </a:p>
          <a:p>
            <a:pPr>
              <a:lnSpc>
                <a:spcPct val="80000"/>
              </a:lnSpc>
            </a:pPr>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a:t>
            </a:r>
            <a:r>
              <a:rPr kumimoji="1"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enter, to insert</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49215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68D5C2-D102-408F-8F33-AF6515346EC7}"/>
              </a:ext>
            </a:extLst>
          </p:cNvPr>
          <p:cNvPicPr>
            <a:picLocks noChangeAspect="1"/>
          </p:cNvPicPr>
          <p:nvPr/>
        </p:nvPicPr>
        <p:blipFill>
          <a:blip r:embed="rId2"/>
          <a:stretch>
            <a:fillRect/>
          </a:stretch>
        </p:blipFill>
        <p:spPr>
          <a:xfrm>
            <a:off x="0" y="52366"/>
            <a:ext cx="9144000" cy="470458"/>
          </a:xfrm>
          <a:prstGeom prst="rect">
            <a:avLst/>
          </a:prstGeom>
        </p:spPr>
      </p:pic>
      <p:pic>
        <p:nvPicPr>
          <p:cNvPr id="6" name="図 5">
            <a:extLst>
              <a:ext uri="{FF2B5EF4-FFF2-40B4-BE49-F238E27FC236}">
                <a16:creationId xmlns:a16="http://schemas.microsoft.com/office/drawing/2014/main" id="{B4D10150-2CEA-4379-9676-C8C68FA9F27B}"/>
              </a:ext>
            </a:extLst>
          </p:cNvPr>
          <p:cNvPicPr>
            <a:picLocks noChangeAspect="1"/>
          </p:cNvPicPr>
          <p:nvPr/>
        </p:nvPicPr>
        <p:blipFill>
          <a:blip r:embed="rId3"/>
          <a:stretch>
            <a:fillRect/>
          </a:stretch>
        </p:blipFill>
        <p:spPr>
          <a:xfrm>
            <a:off x="3208208" y="1617551"/>
            <a:ext cx="1753508" cy="1578157"/>
          </a:xfrm>
          <a:prstGeom prst="rect">
            <a:avLst/>
          </a:prstGeom>
        </p:spPr>
      </p:pic>
      <p:sp>
        <p:nvSpPr>
          <p:cNvPr id="7" name="テキスト ボックス 6">
            <a:extLst>
              <a:ext uri="{FF2B5EF4-FFF2-40B4-BE49-F238E27FC236}">
                <a16:creationId xmlns:a16="http://schemas.microsoft.com/office/drawing/2014/main" id="{F9F61983-A159-4010-9216-7AA9B6FD4369}"/>
              </a:ext>
            </a:extLst>
          </p:cNvPr>
          <p:cNvSpPr txBox="1"/>
          <p:nvPr/>
        </p:nvSpPr>
        <p:spPr>
          <a:xfrm>
            <a:off x="4696092" y="1929827"/>
            <a:ext cx="4315647"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100(2100 years ago)</a:t>
            </a:r>
          </a:p>
        </p:txBody>
      </p:sp>
      <p:sp>
        <p:nvSpPr>
          <p:cNvPr id="9" name="テキスト ボックス 8">
            <a:extLst>
              <a:ext uri="{FF2B5EF4-FFF2-40B4-BE49-F238E27FC236}">
                <a16:creationId xmlns:a16="http://schemas.microsoft.com/office/drawing/2014/main" id="{917EB106-5128-4B82-AF3B-ECB33E4A1636}"/>
              </a:ext>
            </a:extLst>
          </p:cNvPr>
          <p:cNvSpPr txBox="1"/>
          <p:nvPr/>
        </p:nvSpPr>
        <p:spPr>
          <a:xfrm>
            <a:off x="4326005" y="1186915"/>
            <a:ext cx="4542223" cy="830997"/>
          </a:xfrm>
          <a:prstGeom prst="rect">
            <a:avLst/>
          </a:prstGeom>
          <a:noFill/>
        </p:spPr>
        <p:txBody>
          <a:bodyPr wrap="square">
            <a:spAutoFit/>
          </a:bodyPr>
          <a:lstStyle/>
          <a:p>
            <a:r>
              <a:rPr lang="en-US" altLang="ja-JP" sz="2800" dirty="0"/>
              <a:t>Seal script</a:t>
            </a:r>
          </a:p>
          <a:p>
            <a:r>
              <a:rPr lang="ja-JP" altLang="en-US" sz="2000" dirty="0">
                <a:hlinkClick r:id="rId4"/>
              </a:rPr>
              <a:t>https://en.wikipedia.org/wiki/Seal_script</a:t>
            </a:r>
            <a:endParaRPr lang="ja-JP" altLang="en-US" sz="2000" dirty="0"/>
          </a:p>
        </p:txBody>
      </p:sp>
      <p:pic>
        <p:nvPicPr>
          <p:cNvPr id="6146" name="Picture 2" descr="おにぎりを食べる人のイラスト（女性）">
            <a:extLst>
              <a:ext uri="{FF2B5EF4-FFF2-40B4-BE49-F238E27FC236}">
                <a16:creationId xmlns:a16="http://schemas.microsoft.com/office/drawing/2014/main" id="{13A8C8D2-C288-4E2D-BF25-07D879804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087" y="3534661"/>
            <a:ext cx="1778123" cy="19275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6B635E4-C413-49AA-8088-3908D395C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043" y="2160025"/>
            <a:ext cx="1204044" cy="1091165"/>
          </a:xfrm>
          <a:prstGeom prst="rect">
            <a:avLst/>
          </a:prstGeom>
          <a:noFill/>
          <a:extLst>
            <a:ext uri="{909E8E84-426E-40DD-AFC4-6F175D3DCCD1}">
              <a14:hiddenFill xmlns:a14="http://schemas.microsoft.com/office/drawing/2010/main">
                <a:solidFill>
                  <a:srgbClr val="FFFFFF"/>
                </a:solidFill>
              </a14:hiddenFill>
            </a:ext>
          </a:extLst>
        </p:spPr>
      </p:pic>
      <p:sp>
        <p:nvSpPr>
          <p:cNvPr id="14" name="矢印: 右 13">
            <a:extLst>
              <a:ext uri="{FF2B5EF4-FFF2-40B4-BE49-F238E27FC236}">
                <a16:creationId xmlns:a16="http://schemas.microsoft.com/office/drawing/2014/main" id="{383829F5-74DE-4F53-96EA-6CD56724D858}"/>
              </a:ext>
            </a:extLst>
          </p:cNvPr>
          <p:cNvSpPr/>
          <p:nvPr/>
        </p:nvSpPr>
        <p:spPr>
          <a:xfrm rot="151781">
            <a:off x="2193502" y="2202649"/>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E3558B3A-10CE-4EFE-9CCD-04481E0B5EAD}"/>
              </a:ext>
            </a:extLst>
          </p:cNvPr>
          <p:cNvPicPr>
            <a:picLocks noChangeAspect="1"/>
          </p:cNvPicPr>
          <p:nvPr/>
        </p:nvPicPr>
        <p:blipFill>
          <a:blip r:embed="rId7"/>
          <a:stretch>
            <a:fillRect/>
          </a:stretch>
        </p:blipFill>
        <p:spPr>
          <a:xfrm>
            <a:off x="357383" y="1163111"/>
            <a:ext cx="2160592" cy="830997"/>
          </a:xfrm>
          <a:prstGeom prst="rect">
            <a:avLst/>
          </a:prstGeom>
        </p:spPr>
      </p:pic>
      <p:sp>
        <p:nvSpPr>
          <p:cNvPr id="17" name="矢印: 右 16">
            <a:extLst>
              <a:ext uri="{FF2B5EF4-FFF2-40B4-BE49-F238E27FC236}">
                <a16:creationId xmlns:a16="http://schemas.microsoft.com/office/drawing/2014/main" id="{3F2BC70B-A056-4B4B-9CF0-52F40116668F}"/>
              </a:ext>
            </a:extLst>
          </p:cNvPr>
          <p:cNvSpPr/>
          <p:nvPr/>
        </p:nvSpPr>
        <p:spPr>
          <a:xfrm rot="2088020">
            <a:off x="5035665" y="3235092"/>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EE103A5-D4DE-4B6B-B119-9D5A445CEF45}"/>
              </a:ext>
            </a:extLst>
          </p:cNvPr>
          <p:cNvSpPr txBox="1"/>
          <p:nvPr/>
        </p:nvSpPr>
        <p:spPr>
          <a:xfrm>
            <a:off x="378835" y="5501300"/>
            <a:ext cx="8427022" cy="1077218"/>
          </a:xfrm>
          <a:prstGeom prst="rect">
            <a:avLst/>
          </a:prstGeom>
          <a:noFill/>
        </p:spPr>
        <p:txBody>
          <a:bodyPr wrap="square" rtlCol="0">
            <a:spAutoFit/>
          </a:bodyPr>
          <a:lstStyle/>
          <a:p>
            <a:pPr>
              <a:lnSpc>
                <a:spcPct val="80000"/>
              </a:lnSpc>
            </a:pPr>
            <a:r>
              <a:rPr kumimoji="1" lang="en-US" altLang="ja-JP" sz="3200" dirty="0">
                <a:latin typeface="MS UI Gothic" panose="020B0600070205080204" pitchFamily="50" charset="-128"/>
                <a:ea typeface="MS UI Gothic" panose="020B0600070205080204" pitchFamily="50" charset="-128"/>
              </a:rPr>
              <a:t>Many people grab food to eat with </a:t>
            </a:r>
            <a:r>
              <a:rPr kumimoji="1" lang="en-US" altLang="ja-JP" sz="3200" dirty="0">
                <a:solidFill>
                  <a:srgbClr val="FF0000"/>
                </a:solidFill>
                <a:latin typeface="MS UI Gothic" panose="020B0600070205080204" pitchFamily="50" charset="-128"/>
                <a:ea typeface="MS UI Gothic" panose="020B0600070205080204" pitchFamily="50" charset="-128"/>
              </a:rPr>
              <a:t>right</a:t>
            </a:r>
            <a:r>
              <a:rPr kumimoji="1" lang="en-US" altLang="ja-JP" sz="3200" dirty="0">
                <a:latin typeface="MS UI Gothic" panose="020B0600070205080204" pitchFamily="50" charset="-128"/>
                <a:ea typeface="MS UI Gothic" panose="020B0600070205080204" pitchFamily="50" charset="-128"/>
              </a:rPr>
              <a:t> hand.</a:t>
            </a:r>
          </a:p>
          <a:p>
            <a:pPr>
              <a:lnSpc>
                <a:spcPct val="80000"/>
              </a:lnSpc>
            </a:pPr>
            <a:r>
              <a:rPr kumimoji="1" lang="en-US" altLang="ja-JP" sz="3200" dirty="0">
                <a:latin typeface="MS UI Gothic" panose="020B0600070205080204" pitchFamily="50" charset="-128"/>
                <a:ea typeface="MS UI Gothic" panose="020B0600070205080204" pitchFamily="50" charset="-128"/>
                <a:sym typeface="Wingdings" panose="05000000000000000000" pitchFamily="2" charset="2"/>
              </a:rPr>
              <a:t></a:t>
            </a:r>
            <a:r>
              <a:rPr kumimoji="1"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right (-hand side)</a:t>
            </a:r>
            <a:endParaRPr kumimoji="1" lang="ja-JP" altLang="en-US" sz="3200" dirty="0">
              <a:solidFill>
                <a:srgbClr val="FF0000"/>
              </a:solidFill>
              <a:latin typeface="MS UI Gothic" panose="020B0600070205080204" pitchFamily="50" charset="-128"/>
              <a:ea typeface="MS UI Gothic" panose="020B0600070205080204" pitchFamily="50" charset="-128"/>
            </a:endParaRPr>
          </a:p>
        </p:txBody>
      </p:sp>
      <p:pic>
        <p:nvPicPr>
          <p:cNvPr id="19" name="図 18">
            <a:extLst>
              <a:ext uri="{FF2B5EF4-FFF2-40B4-BE49-F238E27FC236}">
                <a16:creationId xmlns:a16="http://schemas.microsoft.com/office/drawing/2014/main" id="{80B788B9-34FD-402F-95A9-E09B831F0C80}"/>
              </a:ext>
            </a:extLst>
          </p:cNvPr>
          <p:cNvPicPr>
            <a:picLocks noChangeAspect="1"/>
          </p:cNvPicPr>
          <p:nvPr/>
        </p:nvPicPr>
        <p:blipFill>
          <a:blip r:embed="rId8"/>
          <a:stretch>
            <a:fillRect/>
          </a:stretch>
        </p:blipFill>
        <p:spPr>
          <a:xfrm>
            <a:off x="20346" y="572080"/>
            <a:ext cx="9144000" cy="478564"/>
          </a:xfrm>
          <a:prstGeom prst="rect">
            <a:avLst/>
          </a:prstGeom>
        </p:spPr>
      </p:pic>
      <p:pic>
        <p:nvPicPr>
          <p:cNvPr id="5" name="図 4" descr="ロゴ, アイコン&#10;&#10;自動的に生成された説明">
            <a:extLst>
              <a:ext uri="{FF2B5EF4-FFF2-40B4-BE49-F238E27FC236}">
                <a16:creationId xmlns:a16="http://schemas.microsoft.com/office/drawing/2014/main" id="{A1EB0C7B-3E49-41C8-A21A-9351370AA1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6688" y="2491830"/>
            <a:ext cx="3031540" cy="3031540"/>
          </a:xfrm>
          <a:prstGeom prst="rect">
            <a:avLst/>
          </a:prstGeom>
        </p:spPr>
      </p:pic>
    </p:spTree>
    <p:extLst>
      <p:ext uri="{BB962C8B-B14F-4D97-AF65-F5344CB8AC3E}">
        <p14:creationId xmlns:p14="http://schemas.microsoft.com/office/powerpoint/2010/main" val="227801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E6A7666-C5E9-4D8B-8AA7-D6ED4DDF5AA7}"/>
              </a:ext>
            </a:extLst>
          </p:cNvPr>
          <p:cNvPicPr>
            <a:picLocks noChangeAspect="1"/>
          </p:cNvPicPr>
          <p:nvPr/>
        </p:nvPicPr>
        <p:blipFill>
          <a:blip r:embed="rId2"/>
          <a:stretch>
            <a:fillRect/>
          </a:stretch>
        </p:blipFill>
        <p:spPr>
          <a:xfrm>
            <a:off x="3909889" y="2755497"/>
            <a:ext cx="1504143" cy="1467004"/>
          </a:xfrm>
          <a:prstGeom prst="rect">
            <a:avLst/>
          </a:prstGeom>
        </p:spPr>
      </p:pic>
      <p:pic>
        <p:nvPicPr>
          <p:cNvPr id="8" name="図 7" descr="アイコン&#10;&#10;自動的に生成された説明">
            <a:extLst>
              <a:ext uri="{FF2B5EF4-FFF2-40B4-BE49-F238E27FC236}">
                <a16:creationId xmlns:a16="http://schemas.microsoft.com/office/drawing/2014/main" id="{43025A11-BF86-463A-964E-7132F829C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677" y="2669814"/>
            <a:ext cx="2905075" cy="2905075"/>
          </a:xfrm>
          <a:prstGeom prst="rect">
            <a:avLst/>
          </a:prstGeom>
        </p:spPr>
      </p:pic>
      <p:pic>
        <p:nvPicPr>
          <p:cNvPr id="3" name="図 2">
            <a:extLst>
              <a:ext uri="{FF2B5EF4-FFF2-40B4-BE49-F238E27FC236}">
                <a16:creationId xmlns:a16="http://schemas.microsoft.com/office/drawing/2014/main" id="{EF4E7482-E437-421F-B478-19B5C7C05BFB}"/>
              </a:ext>
            </a:extLst>
          </p:cNvPr>
          <p:cNvPicPr>
            <a:picLocks noChangeAspect="1"/>
          </p:cNvPicPr>
          <p:nvPr/>
        </p:nvPicPr>
        <p:blipFill>
          <a:blip r:embed="rId4"/>
          <a:stretch>
            <a:fillRect/>
          </a:stretch>
        </p:blipFill>
        <p:spPr>
          <a:xfrm>
            <a:off x="0" y="67116"/>
            <a:ext cx="9144000" cy="470458"/>
          </a:xfrm>
          <a:prstGeom prst="rect">
            <a:avLst/>
          </a:prstGeom>
        </p:spPr>
      </p:pic>
      <p:pic>
        <p:nvPicPr>
          <p:cNvPr id="4" name="図 3">
            <a:extLst>
              <a:ext uri="{FF2B5EF4-FFF2-40B4-BE49-F238E27FC236}">
                <a16:creationId xmlns:a16="http://schemas.microsoft.com/office/drawing/2014/main" id="{FCC574F6-794A-4568-BA3A-F0EBB91135A0}"/>
              </a:ext>
            </a:extLst>
          </p:cNvPr>
          <p:cNvPicPr>
            <a:picLocks noChangeAspect="1"/>
          </p:cNvPicPr>
          <p:nvPr/>
        </p:nvPicPr>
        <p:blipFill>
          <a:blip r:embed="rId5"/>
          <a:stretch>
            <a:fillRect/>
          </a:stretch>
        </p:blipFill>
        <p:spPr>
          <a:xfrm>
            <a:off x="0" y="537574"/>
            <a:ext cx="9144000" cy="538385"/>
          </a:xfrm>
          <a:prstGeom prst="rect">
            <a:avLst/>
          </a:prstGeom>
        </p:spPr>
      </p:pic>
      <p:sp>
        <p:nvSpPr>
          <p:cNvPr id="5" name="テキスト ボックス 4">
            <a:extLst>
              <a:ext uri="{FF2B5EF4-FFF2-40B4-BE49-F238E27FC236}">
                <a16:creationId xmlns:a16="http://schemas.microsoft.com/office/drawing/2014/main" id="{E7CD07F7-2326-440A-BE0F-587AD84CD204}"/>
              </a:ext>
            </a:extLst>
          </p:cNvPr>
          <p:cNvSpPr txBox="1"/>
          <p:nvPr/>
        </p:nvSpPr>
        <p:spPr>
          <a:xfrm>
            <a:off x="246364" y="5192190"/>
            <a:ext cx="6803365" cy="1471172"/>
          </a:xfrm>
          <a:prstGeom prst="rect">
            <a:avLst/>
          </a:prstGeom>
          <a:noFill/>
        </p:spPr>
        <p:txBody>
          <a:bodyPr wrap="square" rtlCol="0">
            <a:spAutoFit/>
          </a:bodyPr>
          <a:lstStyle/>
          <a:p>
            <a:pPr>
              <a:lnSpc>
                <a:spcPct val="80000"/>
              </a:lnSpc>
            </a:pPr>
            <a:r>
              <a:rPr kumimoji="1" lang="en-US" altLang="ja-JP" sz="3200" dirty="0">
                <a:latin typeface="MS UI Gothic" panose="020B0600070205080204" pitchFamily="50" charset="-128"/>
                <a:ea typeface="MS UI Gothic" panose="020B0600070205080204" pitchFamily="50" charset="-128"/>
              </a:rPr>
              <a:t>When hammering, many people hold the board and nail with the left hand.</a:t>
            </a:r>
          </a:p>
          <a:p>
            <a:pPr>
              <a:lnSpc>
                <a:spcPct val="80000"/>
              </a:lnSpc>
            </a:pPr>
            <a:r>
              <a:rPr kumimoji="1" lang="en-US" altLang="ja-JP" sz="3200" dirty="0">
                <a:latin typeface="MS UI Gothic" panose="020B0600070205080204" pitchFamily="50" charset="-128"/>
                <a:ea typeface="MS UI Gothic" panose="020B0600070205080204" pitchFamily="50" charset="-128"/>
                <a:sym typeface="Wingdings" panose="05000000000000000000" pitchFamily="2" charset="2"/>
              </a:rPr>
              <a:t></a:t>
            </a:r>
            <a:r>
              <a:rPr kumimoji="1"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left (-hand side)</a:t>
            </a:r>
            <a:endParaRPr kumimoji="1" lang="ja-JP" altLang="en-US" sz="4800" dirty="0">
              <a:solidFill>
                <a:srgbClr val="FF0000"/>
              </a:solidFill>
              <a:latin typeface="MS UI Gothic" panose="020B0600070205080204" pitchFamily="50" charset="-128"/>
              <a:ea typeface="MS UI Gothic" panose="020B0600070205080204" pitchFamily="50" charset="-128"/>
            </a:endParaRPr>
          </a:p>
        </p:txBody>
      </p:sp>
      <p:sp>
        <p:nvSpPr>
          <p:cNvPr id="7" name="矢印: 右 6">
            <a:extLst>
              <a:ext uri="{FF2B5EF4-FFF2-40B4-BE49-F238E27FC236}">
                <a16:creationId xmlns:a16="http://schemas.microsoft.com/office/drawing/2014/main" id="{AAEAFD7A-3FA8-4281-BDC5-22DB8900DC1B}"/>
              </a:ext>
            </a:extLst>
          </p:cNvPr>
          <p:cNvSpPr/>
          <p:nvPr/>
        </p:nvSpPr>
        <p:spPr>
          <a:xfrm rot="2088020">
            <a:off x="5184694" y="3698451"/>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4758ADE-51F9-479D-A4B9-C429D9FC9777}"/>
              </a:ext>
            </a:extLst>
          </p:cNvPr>
          <p:cNvSpPr txBox="1"/>
          <p:nvPr/>
        </p:nvSpPr>
        <p:spPr>
          <a:xfrm>
            <a:off x="4580430" y="2361928"/>
            <a:ext cx="4315647"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100(2100 years ago)</a:t>
            </a:r>
          </a:p>
        </p:txBody>
      </p:sp>
      <p:sp>
        <p:nvSpPr>
          <p:cNvPr id="11" name="テキスト ボックス 10">
            <a:extLst>
              <a:ext uri="{FF2B5EF4-FFF2-40B4-BE49-F238E27FC236}">
                <a16:creationId xmlns:a16="http://schemas.microsoft.com/office/drawing/2014/main" id="{523FE8AB-D0B4-494F-8669-F3C9CA005E68}"/>
              </a:ext>
            </a:extLst>
          </p:cNvPr>
          <p:cNvSpPr txBox="1"/>
          <p:nvPr/>
        </p:nvSpPr>
        <p:spPr>
          <a:xfrm>
            <a:off x="4459877" y="1645613"/>
            <a:ext cx="4542223" cy="830997"/>
          </a:xfrm>
          <a:prstGeom prst="rect">
            <a:avLst/>
          </a:prstGeom>
          <a:noFill/>
        </p:spPr>
        <p:txBody>
          <a:bodyPr wrap="square">
            <a:spAutoFit/>
          </a:bodyPr>
          <a:lstStyle/>
          <a:p>
            <a:r>
              <a:rPr lang="en-US" altLang="ja-JP" sz="2800" dirty="0"/>
              <a:t>Seal script</a:t>
            </a:r>
          </a:p>
          <a:p>
            <a:r>
              <a:rPr lang="ja-JP" altLang="en-US" sz="2000" dirty="0">
                <a:hlinkClick r:id="rId6"/>
              </a:rPr>
              <a:t>https://en.wikipedia.org/wiki/Seal_script</a:t>
            </a:r>
            <a:endParaRPr lang="ja-JP" altLang="en-US" sz="2000" dirty="0"/>
          </a:p>
        </p:txBody>
      </p:sp>
      <p:pic>
        <p:nvPicPr>
          <p:cNvPr id="7172" name="Picture 4" descr="日曜大工のイラスト">
            <a:extLst>
              <a:ext uri="{FF2B5EF4-FFF2-40B4-BE49-F238E27FC236}">
                <a16:creationId xmlns:a16="http://schemas.microsoft.com/office/drawing/2014/main" id="{46DCF319-EFAC-4233-8D87-9EFD4DE9A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32" y="2737799"/>
            <a:ext cx="2065332" cy="225719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E4D06D0A-5869-4996-9562-D79F2543A320}"/>
              </a:ext>
            </a:extLst>
          </p:cNvPr>
          <p:cNvPicPr>
            <a:picLocks noChangeAspect="1"/>
          </p:cNvPicPr>
          <p:nvPr/>
        </p:nvPicPr>
        <p:blipFill>
          <a:blip r:embed="rId8"/>
          <a:stretch>
            <a:fillRect/>
          </a:stretch>
        </p:blipFill>
        <p:spPr>
          <a:xfrm>
            <a:off x="22551" y="1218883"/>
            <a:ext cx="3664546" cy="1604710"/>
          </a:xfrm>
          <a:prstGeom prst="rect">
            <a:avLst/>
          </a:prstGeom>
        </p:spPr>
      </p:pic>
      <p:pic>
        <p:nvPicPr>
          <p:cNvPr id="14" name="図 13">
            <a:extLst>
              <a:ext uri="{FF2B5EF4-FFF2-40B4-BE49-F238E27FC236}">
                <a16:creationId xmlns:a16="http://schemas.microsoft.com/office/drawing/2014/main" id="{9CE991F6-F0F5-4328-AA40-48A10E13D619}"/>
              </a:ext>
            </a:extLst>
          </p:cNvPr>
          <p:cNvPicPr>
            <a:picLocks noChangeAspect="1"/>
          </p:cNvPicPr>
          <p:nvPr/>
        </p:nvPicPr>
        <p:blipFill>
          <a:blip r:embed="rId9"/>
          <a:stretch>
            <a:fillRect/>
          </a:stretch>
        </p:blipFill>
        <p:spPr>
          <a:xfrm>
            <a:off x="3470971" y="1595826"/>
            <a:ext cx="877835" cy="707382"/>
          </a:xfrm>
          <a:prstGeom prst="rect">
            <a:avLst/>
          </a:prstGeom>
        </p:spPr>
      </p:pic>
      <p:sp>
        <p:nvSpPr>
          <p:cNvPr id="6" name="矢印: 右 5">
            <a:extLst>
              <a:ext uri="{FF2B5EF4-FFF2-40B4-BE49-F238E27FC236}">
                <a16:creationId xmlns:a16="http://schemas.microsoft.com/office/drawing/2014/main" id="{1AEDDD79-E08A-4AF4-B7D1-B8B8E5976CD5}"/>
              </a:ext>
            </a:extLst>
          </p:cNvPr>
          <p:cNvSpPr/>
          <p:nvPr/>
        </p:nvSpPr>
        <p:spPr>
          <a:xfrm rot="2559537">
            <a:off x="3330397" y="2566603"/>
            <a:ext cx="789928"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75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35D7BF-CD2D-4159-BE2F-41FA2ABFE848}"/>
              </a:ext>
            </a:extLst>
          </p:cNvPr>
          <p:cNvPicPr>
            <a:picLocks noChangeAspect="1"/>
          </p:cNvPicPr>
          <p:nvPr/>
        </p:nvPicPr>
        <p:blipFill>
          <a:blip r:embed="rId2"/>
          <a:stretch>
            <a:fillRect/>
          </a:stretch>
        </p:blipFill>
        <p:spPr>
          <a:xfrm>
            <a:off x="0" y="67115"/>
            <a:ext cx="9144000" cy="470458"/>
          </a:xfrm>
          <a:prstGeom prst="rect">
            <a:avLst/>
          </a:prstGeom>
        </p:spPr>
      </p:pic>
      <p:grpSp>
        <p:nvGrpSpPr>
          <p:cNvPr id="4" name="グループ化 3">
            <a:extLst>
              <a:ext uri="{FF2B5EF4-FFF2-40B4-BE49-F238E27FC236}">
                <a16:creationId xmlns:a16="http://schemas.microsoft.com/office/drawing/2014/main" id="{208546CD-9FC2-44C7-9D4F-282789E5ABE6}"/>
              </a:ext>
            </a:extLst>
          </p:cNvPr>
          <p:cNvGrpSpPr/>
          <p:nvPr/>
        </p:nvGrpSpPr>
        <p:grpSpPr>
          <a:xfrm>
            <a:off x="24153" y="660047"/>
            <a:ext cx="1577409" cy="1754326"/>
            <a:chOff x="769938" y="1654629"/>
            <a:chExt cx="1523319" cy="1774371"/>
          </a:xfrm>
        </p:grpSpPr>
        <p:pic>
          <p:nvPicPr>
            <p:cNvPr id="5" name="Picture 4">
              <a:extLst>
                <a:ext uri="{FF2B5EF4-FFF2-40B4-BE49-F238E27FC236}">
                  <a16:creationId xmlns:a16="http://schemas.microsoft.com/office/drawing/2014/main" id="{5F99D24D-169C-4400-8493-3221873F4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8" y="1905681"/>
              <a:ext cx="1523319" cy="1523319"/>
            </a:xfrm>
            <a:prstGeom prst="rect">
              <a:avLst/>
            </a:prstGeom>
            <a:noFill/>
            <a:extLst>
              <a:ext uri="{909E8E84-426E-40DD-AFC4-6F175D3DCCD1}">
                <a14:hiddenFill xmlns:a14="http://schemas.microsoft.com/office/drawing/2010/main">
                  <a:solidFill>
                    <a:srgbClr val="FFFFFF"/>
                  </a:solidFill>
                </a14:hiddenFill>
              </a:ext>
            </a:extLst>
          </p:spPr>
        </p:pic>
        <p:sp>
          <p:nvSpPr>
            <p:cNvPr id="6" name="フリーフォーム: 図形 5">
              <a:extLst>
                <a:ext uri="{FF2B5EF4-FFF2-40B4-BE49-F238E27FC236}">
                  <a16:creationId xmlns:a16="http://schemas.microsoft.com/office/drawing/2014/main" id="{13572F51-817A-4C90-9F73-04BC0866CDFE}"/>
                </a:ext>
              </a:extLst>
            </p:cNvPr>
            <p:cNvSpPr/>
            <p:nvPr/>
          </p:nvSpPr>
          <p:spPr>
            <a:xfrm>
              <a:off x="1392787" y="1654629"/>
              <a:ext cx="248879" cy="348342"/>
            </a:xfrm>
            <a:custGeom>
              <a:avLst/>
              <a:gdLst>
                <a:gd name="connsiteX0" fmla="*/ 29613 w 248879"/>
                <a:gd name="connsiteY0" fmla="*/ 348342 h 348342"/>
                <a:gd name="connsiteX1" fmla="*/ 584 w 248879"/>
                <a:gd name="connsiteY1" fmla="*/ 275771 h 348342"/>
                <a:gd name="connsiteX2" fmla="*/ 44127 w 248879"/>
                <a:gd name="connsiteY2" fmla="*/ 101600 h 348342"/>
                <a:gd name="connsiteX3" fmla="*/ 87670 w 248879"/>
                <a:gd name="connsiteY3" fmla="*/ 72571 h 348342"/>
                <a:gd name="connsiteX4" fmla="*/ 218299 w 248879"/>
                <a:gd name="connsiteY4" fmla="*/ 101600 h 348342"/>
                <a:gd name="connsiteX5" fmla="*/ 247327 w 248879"/>
                <a:gd name="connsiteY5" fmla="*/ 159657 h 348342"/>
                <a:gd name="connsiteX6" fmla="*/ 189270 w 248879"/>
                <a:gd name="connsiteY6" fmla="*/ 188685 h 348342"/>
                <a:gd name="connsiteX7" fmla="*/ 102184 w 248879"/>
                <a:gd name="connsiteY7" fmla="*/ 159657 h 348342"/>
                <a:gd name="connsiteX8" fmla="*/ 131213 w 248879"/>
                <a:gd name="connsiteY8" fmla="*/ 14514 h 348342"/>
                <a:gd name="connsiteX9" fmla="*/ 174756 w 248879"/>
                <a:gd name="connsiteY9" fmla="*/ 0 h 34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879" h="348342">
                  <a:moveTo>
                    <a:pt x="29613" y="348342"/>
                  </a:moveTo>
                  <a:cubicBezTo>
                    <a:pt x="19937" y="324152"/>
                    <a:pt x="2582" y="301748"/>
                    <a:pt x="584" y="275771"/>
                  </a:cubicBezTo>
                  <a:cubicBezTo>
                    <a:pt x="-2931" y="230070"/>
                    <a:pt x="9145" y="143578"/>
                    <a:pt x="44127" y="101600"/>
                  </a:cubicBezTo>
                  <a:cubicBezTo>
                    <a:pt x="55294" y="88199"/>
                    <a:pt x="73156" y="82247"/>
                    <a:pt x="87670" y="72571"/>
                  </a:cubicBezTo>
                  <a:cubicBezTo>
                    <a:pt x="131213" y="82247"/>
                    <a:pt x="179140" y="80241"/>
                    <a:pt x="218299" y="101600"/>
                  </a:cubicBezTo>
                  <a:cubicBezTo>
                    <a:pt x="237294" y="111961"/>
                    <a:pt x="254169" y="139131"/>
                    <a:pt x="247327" y="159657"/>
                  </a:cubicBezTo>
                  <a:cubicBezTo>
                    <a:pt x="240485" y="180183"/>
                    <a:pt x="208622" y="179009"/>
                    <a:pt x="189270" y="188685"/>
                  </a:cubicBezTo>
                  <a:cubicBezTo>
                    <a:pt x="160241" y="179009"/>
                    <a:pt x="111860" y="188686"/>
                    <a:pt x="102184" y="159657"/>
                  </a:cubicBezTo>
                  <a:cubicBezTo>
                    <a:pt x="86582" y="112850"/>
                    <a:pt x="110796" y="59431"/>
                    <a:pt x="131213" y="14514"/>
                  </a:cubicBezTo>
                  <a:cubicBezTo>
                    <a:pt x="137544" y="586"/>
                    <a:pt x="174756" y="0"/>
                    <a:pt x="174756" y="0"/>
                  </a:cubicBezTo>
                </a:path>
              </a:pathLst>
            </a:custGeom>
            <a:ln w="28575">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39DAA8B0-F903-4B84-8C1D-6E99664E6ACF}"/>
              </a:ext>
            </a:extLst>
          </p:cNvPr>
          <p:cNvSpPr txBox="1"/>
          <p:nvPr/>
        </p:nvSpPr>
        <p:spPr>
          <a:xfrm>
            <a:off x="1516630" y="4748172"/>
            <a:ext cx="4849257" cy="1754326"/>
          </a:xfrm>
          <a:prstGeom prst="rect">
            <a:avLst/>
          </a:prstGeom>
          <a:noFill/>
        </p:spPr>
        <p:txBody>
          <a:bodyPr wrap="square" rtlCol="0">
            <a:spAutoFit/>
          </a:bodyPr>
          <a:lstStyle/>
          <a:p>
            <a:r>
              <a:rPr lang="en-US" altLang="ja-JP" sz="5400" dirty="0">
                <a:latin typeface="MS UI Gothic" panose="020B0600070205080204" pitchFamily="50" charset="-128"/>
                <a:ea typeface="MS UI Gothic" panose="020B0600070205080204" pitchFamily="50" charset="-128"/>
              </a:rPr>
              <a:t>skull</a:t>
            </a:r>
          </a:p>
          <a:p>
            <a:r>
              <a:rPr lang="en-US" altLang="ja-JP" sz="5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white</a:t>
            </a:r>
            <a:r>
              <a:rPr lang="en-US" altLang="ja-JP" sz="5400" dirty="0">
                <a:latin typeface="MS UI Gothic" panose="020B0600070205080204" pitchFamily="50" charset="-128"/>
                <a:ea typeface="MS UI Gothic" panose="020B0600070205080204" pitchFamily="50" charset="-128"/>
                <a:sym typeface="Wingdings" panose="05000000000000000000" pitchFamily="2" charset="2"/>
              </a:rPr>
              <a:t> color</a:t>
            </a:r>
            <a:endParaRPr lang="en-US" altLang="ja-JP" sz="5400" dirty="0">
              <a:latin typeface="MS UI Gothic" panose="020B0600070205080204" pitchFamily="50" charset="-128"/>
              <a:ea typeface="MS UI Gothic" panose="020B0600070205080204" pitchFamily="50" charset="-128"/>
            </a:endParaRPr>
          </a:p>
        </p:txBody>
      </p:sp>
      <p:pic>
        <p:nvPicPr>
          <p:cNvPr id="8" name="図 7" descr="ロゴ, アイコン&#10;&#10;自動的に生成された説明">
            <a:extLst>
              <a:ext uri="{FF2B5EF4-FFF2-40B4-BE49-F238E27FC236}">
                <a16:creationId xmlns:a16="http://schemas.microsoft.com/office/drawing/2014/main" id="{72B0CC05-634C-46DF-9885-1727D60D1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277" y="3067693"/>
            <a:ext cx="3144723" cy="3144723"/>
          </a:xfrm>
          <a:prstGeom prst="rect">
            <a:avLst/>
          </a:prstGeom>
        </p:spPr>
      </p:pic>
      <p:sp>
        <p:nvSpPr>
          <p:cNvPr id="9" name="矢印: 右 8">
            <a:extLst>
              <a:ext uri="{FF2B5EF4-FFF2-40B4-BE49-F238E27FC236}">
                <a16:creationId xmlns:a16="http://schemas.microsoft.com/office/drawing/2014/main" id="{82B92F5F-5B90-41FA-A906-B268A02C4F12}"/>
              </a:ext>
            </a:extLst>
          </p:cNvPr>
          <p:cNvSpPr/>
          <p:nvPr/>
        </p:nvSpPr>
        <p:spPr>
          <a:xfrm rot="2286179">
            <a:off x="5527938" y="408862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C3676095-C49E-4F51-A27C-1A0F2BA79E29}"/>
              </a:ext>
            </a:extLst>
          </p:cNvPr>
          <p:cNvSpPr/>
          <p:nvPr/>
        </p:nvSpPr>
        <p:spPr>
          <a:xfrm rot="1876188">
            <a:off x="1615911" y="2012399"/>
            <a:ext cx="79650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DA83B2E6-0265-4CB3-BE89-781FB737E1C0}"/>
              </a:ext>
            </a:extLst>
          </p:cNvPr>
          <p:cNvPicPr>
            <a:picLocks noChangeAspect="1"/>
          </p:cNvPicPr>
          <p:nvPr/>
        </p:nvPicPr>
        <p:blipFill>
          <a:blip r:embed="rId5"/>
          <a:stretch>
            <a:fillRect/>
          </a:stretch>
        </p:blipFill>
        <p:spPr>
          <a:xfrm>
            <a:off x="4293232" y="3089743"/>
            <a:ext cx="1204254" cy="1347334"/>
          </a:xfrm>
          <a:prstGeom prst="rect">
            <a:avLst/>
          </a:prstGeom>
        </p:spPr>
      </p:pic>
      <p:sp>
        <p:nvSpPr>
          <p:cNvPr id="12" name="テキスト ボックス 11">
            <a:extLst>
              <a:ext uri="{FF2B5EF4-FFF2-40B4-BE49-F238E27FC236}">
                <a16:creationId xmlns:a16="http://schemas.microsoft.com/office/drawing/2014/main" id="{0C029665-80A0-4CE1-8D7D-4E42501A65B4}"/>
              </a:ext>
            </a:extLst>
          </p:cNvPr>
          <p:cNvSpPr txBox="1"/>
          <p:nvPr/>
        </p:nvSpPr>
        <p:spPr>
          <a:xfrm>
            <a:off x="3399530" y="1826540"/>
            <a:ext cx="5932714" cy="861774"/>
          </a:xfrm>
          <a:prstGeom prst="rect">
            <a:avLst/>
          </a:prstGeom>
          <a:noFill/>
        </p:spPr>
        <p:txBody>
          <a:bodyPr wrap="square">
            <a:spAutoFit/>
          </a:bodyPr>
          <a:lstStyle/>
          <a:p>
            <a:r>
              <a:rPr kumimoji="1" lang="en-US" altLang="ja-JP" sz="3200" dirty="0">
                <a:latin typeface="MS UI Gothic" panose="020B0600070205080204" pitchFamily="50" charset="-128"/>
                <a:ea typeface="MS UI Gothic" panose="020B0600070205080204" pitchFamily="50" charset="-128"/>
              </a:rPr>
              <a:t>Chinese bronze inscriptions</a:t>
            </a:r>
            <a:endParaRPr lang="en-US" altLang="ja-JP" sz="3200" dirty="0">
              <a:hlinkClick r:id="rId6"/>
            </a:endParaRPr>
          </a:p>
          <a:p>
            <a:r>
              <a:rPr lang="ja-JP" altLang="en-US" dirty="0">
                <a:hlinkClick r:id="rId6"/>
              </a:rPr>
              <a:t>https://en.wikipedia.org/wiki/Chinese_bronze_inscriptions</a:t>
            </a:r>
            <a:endParaRPr lang="ja-JP" altLang="en-US" dirty="0"/>
          </a:p>
        </p:txBody>
      </p:sp>
      <p:sp>
        <p:nvSpPr>
          <p:cNvPr id="13" name="テキスト ボックス 12">
            <a:extLst>
              <a:ext uri="{FF2B5EF4-FFF2-40B4-BE49-F238E27FC236}">
                <a16:creationId xmlns:a16="http://schemas.microsoft.com/office/drawing/2014/main" id="{7EF8199A-3072-4D73-9797-388876E9A7A1}"/>
              </a:ext>
            </a:extLst>
          </p:cNvPr>
          <p:cNvSpPr txBox="1"/>
          <p:nvPr/>
        </p:nvSpPr>
        <p:spPr>
          <a:xfrm>
            <a:off x="3770091" y="2571347"/>
            <a:ext cx="4716118" cy="461665"/>
          </a:xfrm>
          <a:prstGeom prst="rect">
            <a:avLst/>
          </a:prstGeom>
          <a:noFill/>
        </p:spPr>
        <p:txBody>
          <a:bodyPr wrap="square" rtlCol="0">
            <a:spAutoFit/>
          </a:bodyPr>
          <a:lstStyle/>
          <a:p>
            <a:r>
              <a:rPr kumimoji="1" lang="en-US" altLang="ja-JP" sz="2400" dirty="0">
                <a:latin typeface="MS UI Gothic" panose="020B0600070205080204" pitchFamily="50" charset="-128"/>
                <a:ea typeface="MS UI Gothic" panose="020B0600070205080204" pitchFamily="50" charset="-128"/>
              </a:rPr>
              <a:t>about BCE 1000(3000 years ago)</a:t>
            </a:r>
          </a:p>
        </p:txBody>
      </p:sp>
      <p:pic>
        <p:nvPicPr>
          <p:cNvPr id="15" name="図 14">
            <a:extLst>
              <a:ext uri="{FF2B5EF4-FFF2-40B4-BE49-F238E27FC236}">
                <a16:creationId xmlns:a16="http://schemas.microsoft.com/office/drawing/2014/main" id="{0D352134-9A1F-45DB-B608-BE927661243C}"/>
              </a:ext>
            </a:extLst>
          </p:cNvPr>
          <p:cNvPicPr>
            <a:picLocks noChangeAspect="1"/>
          </p:cNvPicPr>
          <p:nvPr/>
        </p:nvPicPr>
        <p:blipFill>
          <a:blip r:embed="rId7"/>
          <a:stretch>
            <a:fillRect/>
          </a:stretch>
        </p:blipFill>
        <p:spPr>
          <a:xfrm>
            <a:off x="305799" y="3162831"/>
            <a:ext cx="1474104" cy="1347371"/>
          </a:xfrm>
          <a:prstGeom prst="rect">
            <a:avLst/>
          </a:prstGeom>
        </p:spPr>
      </p:pic>
      <p:sp>
        <p:nvSpPr>
          <p:cNvPr id="16" name="テキスト ボックス 15">
            <a:extLst>
              <a:ext uri="{FF2B5EF4-FFF2-40B4-BE49-F238E27FC236}">
                <a16:creationId xmlns:a16="http://schemas.microsoft.com/office/drawing/2014/main" id="{9F564E74-FD89-4B76-8C87-CD7CC2AE9BA5}"/>
              </a:ext>
            </a:extLst>
          </p:cNvPr>
          <p:cNvSpPr txBox="1"/>
          <p:nvPr/>
        </p:nvSpPr>
        <p:spPr>
          <a:xfrm>
            <a:off x="443042" y="2275847"/>
            <a:ext cx="830504" cy="707886"/>
          </a:xfrm>
          <a:prstGeom prst="rect">
            <a:avLst/>
          </a:prstGeom>
          <a:noFill/>
        </p:spPr>
        <p:txBody>
          <a:bodyPr wrap="square">
            <a:spAutoFit/>
          </a:bodyPr>
          <a:lstStyle/>
          <a:p>
            <a:pPr algn="ctr"/>
            <a:r>
              <a:rPr lang="en-US" altLang="ja-JP" sz="4000" dirty="0"/>
              <a:t>or</a:t>
            </a:r>
          </a:p>
        </p:txBody>
      </p:sp>
      <p:sp>
        <p:nvSpPr>
          <p:cNvPr id="19" name="矢印: 右 18">
            <a:extLst>
              <a:ext uri="{FF2B5EF4-FFF2-40B4-BE49-F238E27FC236}">
                <a16:creationId xmlns:a16="http://schemas.microsoft.com/office/drawing/2014/main" id="{269190C1-9BD2-4A2F-821C-2C2AA33BEEE6}"/>
              </a:ext>
            </a:extLst>
          </p:cNvPr>
          <p:cNvSpPr/>
          <p:nvPr/>
        </p:nvSpPr>
        <p:spPr>
          <a:xfrm rot="20421594">
            <a:off x="1622041" y="2971194"/>
            <a:ext cx="79805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E2155CF3-0B94-48B1-BC55-C1C0D972A25C}"/>
              </a:ext>
            </a:extLst>
          </p:cNvPr>
          <p:cNvSpPr/>
          <p:nvPr/>
        </p:nvSpPr>
        <p:spPr>
          <a:xfrm rot="2286179">
            <a:off x="3512779" y="303494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2E8D7874-63F3-447F-9C2D-2D509C998696}"/>
              </a:ext>
            </a:extLst>
          </p:cNvPr>
          <p:cNvPicPr>
            <a:picLocks noChangeAspect="1"/>
          </p:cNvPicPr>
          <p:nvPr/>
        </p:nvPicPr>
        <p:blipFill>
          <a:blip r:embed="rId8"/>
          <a:stretch>
            <a:fillRect/>
          </a:stretch>
        </p:blipFill>
        <p:spPr>
          <a:xfrm>
            <a:off x="2303809" y="2178019"/>
            <a:ext cx="1228725" cy="1314450"/>
          </a:xfrm>
          <a:prstGeom prst="rect">
            <a:avLst/>
          </a:prstGeom>
        </p:spPr>
      </p:pic>
      <p:pic>
        <p:nvPicPr>
          <p:cNvPr id="21" name="図 20">
            <a:extLst>
              <a:ext uri="{FF2B5EF4-FFF2-40B4-BE49-F238E27FC236}">
                <a16:creationId xmlns:a16="http://schemas.microsoft.com/office/drawing/2014/main" id="{39C76568-BD73-4F9F-BBD6-D0D92A8AC4C7}"/>
              </a:ext>
            </a:extLst>
          </p:cNvPr>
          <p:cNvPicPr>
            <a:picLocks noChangeAspect="1"/>
          </p:cNvPicPr>
          <p:nvPr/>
        </p:nvPicPr>
        <p:blipFill>
          <a:blip r:embed="rId8"/>
          <a:stretch>
            <a:fillRect/>
          </a:stretch>
        </p:blipFill>
        <p:spPr>
          <a:xfrm rot="10800000">
            <a:off x="1613532" y="691797"/>
            <a:ext cx="1228725" cy="1314450"/>
          </a:xfrm>
          <a:prstGeom prst="rect">
            <a:avLst/>
          </a:prstGeom>
        </p:spPr>
      </p:pic>
      <p:sp>
        <p:nvSpPr>
          <p:cNvPr id="22" name="矢印: 環状 21">
            <a:extLst>
              <a:ext uri="{FF2B5EF4-FFF2-40B4-BE49-F238E27FC236}">
                <a16:creationId xmlns:a16="http://schemas.microsoft.com/office/drawing/2014/main" id="{787EDAE4-58AA-4F1F-9D26-C004A268E41C}"/>
              </a:ext>
            </a:extLst>
          </p:cNvPr>
          <p:cNvSpPr/>
          <p:nvPr/>
        </p:nvSpPr>
        <p:spPr>
          <a:xfrm rot="6234786">
            <a:off x="2299636" y="590996"/>
            <a:ext cx="1051282" cy="1014572"/>
          </a:xfrm>
          <a:prstGeom prst="circularArrow">
            <a:avLst>
              <a:gd name="adj1" fmla="val 12500"/>
              <a:gd name="adj2" fmla="val 1142319"/>
              <a:gd name="adj3" fmla="val 20457681"/>
              <a:gd name="adj4" fmla="val 7951471"/>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3" name="矢印: 環状 22">
            <a:extLst>
              <a:ext uri="{FF2B5EF4-FFF2-40B4-BE49-F238E27FC236}">
                <a16:creationId xmlns:a16="http://schemas.microsoft.com/office/drawing/2014/main" id="{7F2D4BB6-20E6-45ED-997D-BF232BA1BC96}"/>
              </a:ext>
            </a:extLst>
          </p:cNvPr>
          <p:cNvSpPr/>
          <p:nvPr/>
        </p:nvSpPr>
        <p:spPr>
          <a:xfrm rot="16429853">
            <a:off x="1069626" y="1094761"/>
            <a:ext cx="1051282" cy="1014572"/>
          </a:xfrm>
          <a:prstGeom prst="circularArrow">
            <a:avLst>
              <a:gd name="adj1" fmla="val 12500"/>
              <a:gd name="adj2" fmla="val 1142319"/>
              <a:gd name="adj3" fmla="val 20457681"/>
              <a:gd name="adj4" fmla="val 7951471"/>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28913290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3682</TotalTime>
  <Words>466</Words>
  <Application>Microsoft Office PowerPoint</Application>
  <PresentationFormat>画面に合わせる (4:3)</PresentationFormat>
  <Paragraphs>51</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MS UI Gothic</vt:lpstr>
      <vt:lpstr>Arial</vt:lpstr>
      <vt:lpstr>Calibri</vt:lpstr>
      <vt:lpstr>Calibri Light</vt:lpstr>
      <vt:lpstr>Wingdings</vt:lpstr>
      <vt:lpstr>Office テーマ</vt:lpstr>
      <vt:lpstr>Free Kanji Material  無料漢字教材 kanji0052-0057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88</cp:revision>
  <dcterms:created xsi:type="dcterms:W3CDTF">2022-02-04T14:29:48Z</dcterms:created>
  <dcterms:modified xsi:type="dcterms:W3CDTF">2022-02-23T16:17:22Z</dcterms:modified>
</cp:coreProperties>
</file>