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2" r:id="rId2"/>
    <p:sldId id="543" r:id="rId3"/>
    <p:sldId id="541" r:id="rId4"/>
    <p:sldId id="338" r:id="rId5"/>
    <p:sldId id="339" r:id="rId6"/>
    <p:sldId id="544" r:id="rId7"/>
    <p:sldId id="550" r:id="rId8"/>
    <p:sldId id="549" r:id="rId9"/>
    <p:sldId id="548" r:id="rId10"/>
    <p:sldId id="307" r:id="rId11"/>
    <p:sldId id="547" r:id="rId12"/>
    <p:sldId id="340" r:id="rId13"/>
    <p:sldId id="34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7.png"/><Relationship Id="rId3" Type="http://schemas.openxmlformats.org/officeDocument/2006/relationships/image" Target="../media/image43.gif"/><Relationship Id="rId7" Type="http://schemas.openxmlformats.org/officeDocument/2006/relationships/image" Target="../media/image42.png"/><Relationship Id="rId12" Type="http://schemas.openxmlformats.org/officeDocument/2006/relationships/image" Target="../media/image48.png"/><Relationship Id="rId2" Type="http://schemas.openxmlformats.org/officeDocument/2006/relationships/image" Target="../media/image19.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27.png"/><Relationship Id="rId15" Type="http://schemas.openxmlformats.org/officeDocument/2006/relationships/image" Target="../media/image20.png"/><Relationship Id="rId10" Type="http://schemas.openxmlformats.org/officeDocument/2006/relationships/image" Target="../media/image46.png"/><Relationship Id="rId4" Type="http://schemas.openxmlformats.org/officeDocument/2006/relationships/image" Target="../media/image32.png"/><Relationship Id="rId9" Type="http://schemas.openxmlformats.org/officeDocument/2006/relationships/image" Target="../media/image39.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gif"/><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23.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16.png"/><Relationship Id="rId10" Type="http://schemas.openxmlformats.org/officeDocument/2006/relationships/image" Target="../media/image60.png"/><Relationship Id="rId4" Type="http://schemas.openxmlformats.org/officeDocument/2006/relationships/image" Target="../media/image57.gif"/><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gif"/><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kanji0078-0081</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10;&#10;自動的に生成された説明">
            <a:extLst>
              <a:ext uri="{FF2B5EF4-FFF2-40B4-BE49-F238E27FC236}">
                <a16:creationId xmlns:a16="http://schemas.microsoft.com/office/drawing/2014/main" id="{F8FE512B-3653-4894-9440-C32707459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022" y="2434658"/>
            <a:ext cx="2280551" cy="2280551"/>
          </a:xfrm>
          <a:prstGeom prst="rect">
            <a:avLst/>
          </a:prstGeom>
        </p:spPr>
      </p:pic>
      <p:pic>
        <p:nvPicPr>
          <p:cNvPr id="3" name="図 2">
            <a:extLst>
              <a:ext uri="{FF2B5EF4-FFF2-40B4-BE49-F238E27FC236}">
                <a16:creationId xmlns:a16="http://schemas.microsoft.com/office/drawing/2014/main" id="{9871FCAF-8B2E-4CC6-8EDC-6659EAFD0B22}"/>
              </a:ext>
            </a:extLst>
          </p:cNvPr>
          <p:cNvPicPr>
            <a:picLocks noChangeAspect="1"/>
          </p:cNvPicPr>
          <p:nvPr/>
        </p:nvPicPr>
        <p:blipFill>
          <a:blip r:embed="rId3"/>
          <a:stretch>
            <a:fillRect/>
          </a:stretch>
        </p:blipFill>
        <p:spPr>
          <a:xfrm>
            <a:off x="0" y="22825"/>
            <a:ext cx="9144000" cy="470019"/>
          </a:xfrm>
          <a:prstGeom prst="rect">
            <a:avLst/>
          </a:prstGeom>
        </p:spPr>
      </p:pic>
      <p:pic>
        <p:nvPicPr>
          <p:cNvPr id="4" name="図 3">
            <a:extLst>
              <a:ext uri="{FF2B5EF4-FFF2-40B4-BE49-F238E27FC236}">
                <a16:creationId xmlns:a16="http://schemas.microsoft.com/office/drawing/2014/main" id="{5CB2AF60-D1F1-4E56-B2D7-9AB2E8B6F5DF}"/>
              </a:ext>
            </a:extLst>
          </p:cNvPr>
          <p:cNvPicPr>
            <a:picLocks noChangeAspect="1"/>
          </p:cNvPicPr>
          <p:nvPr/>
        </p:nvPicPr>
        <p:blipFill>
          <a:blip r:embed="rId4"/>
          <a:stretch>
            <a:fillRect/>
          </a:stretch>
        </p:blipFill>
        <p:spPr>
          <a:xfrm>
            <a:off x="2313915" y="2537011"/>
            <a:ext cx="1444560" cy="2022385"/>
          </a:xfrm>
          <a:prstGeom prst="rect">
            <a:avLst/>
          </a:prstGeom>
        </p:spPr>
      </p:pic>
      <p:pic>
        <p:nvPicPr>
          <p:cNvPr id="4100" name="Picture 4">
            <a:extLst>
              <a:ext uri="{FF2B5EF4-FFF2-40B4-BE49-F238E27FC236}">
                <a16:creationId xmlns:a16="http://schemas.microsoft.com/office/drawing/2014/main" id="{8FF20F24-18E4-457A-9055-114EB77F7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557" y="538118"/>
            <a:ext cx="1696357" cy="3343186"/>
          </a:xfrm>
          <a:prstGeom prst="rect">
            <a:avLst/>
          </a:prstGeom>
          <a:noFill/>
          <a:extLst>
            <a:ext uri="{909E8E84-426E-40DD-AFC4-6F175D3DCCD1}">
              <a14:hiddenFill xmlns:a14="http://schemas.microsoft.com/office/drawing/2010/main">
                <a:solidFill>
                  <a:srgbClr val="FFFFFF"/>
                </a:solidFill>
              </a14:hiddenFill>
            </a:ext>
          </a:extLst>
        </p:spPr>
      </p:pic>
      <p:sp>
        <p:nvSpPr>
          <p:cNvPr id="5" name="楕円 4">
            <a:extLst>
              <a:ext uri="{FF2B5EF4-FFF2-40B4-BE49-F238E27FC236}">
                <a16:creationId xmlns:a16="http://schemas.microsoft.com/office/drawing/2014/main" id="{3BD0A115-F8CC-41A2-80E0-DB94253BAFC2}"/>
              </a:ext>
            </a:extLst>
          </p:cNvPr>
          <p:cNvSpPr/>
          <p:nvPr/>
        </p:nvSpPr>
        <p:spPr>
          <a:xfrm>
            <a:off x="653141" y="3443517"/>
            <a:ext cx="856343" cy="488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30A26495-7C13-4F62-BC76-4A36D159D756}"/>
              </a:ext>
            </a:extLst>
          </p:cNvPr>
          <p:cNvSpPr/>
          <p:nvPr/>
        </p:nvSpPr>
        <p:spPr>
          <a:xfrm>
            <a:off x="1675684" y="3290907"/>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A356161-E814-4AB3-8143-0E94AE0ADA93}"/>
              </a:ext>
            </a:extLst>
          </p:cNvPr>
          <p:cNvPicPr>
            <a:picLocks noChangeAspect="1"/>
          </p:cNvPicPr>
          <p:nvPr/>
        </p:nvPicPr>
        <p:blipFill>
          <a:blip r:embed="rId6"/>
          <a:stretch>
            <a:fillRect/>
          </a:stretch>
        </p:blipFill>
        <p:spPr>
          <a:xfrm>
            <a:off x="4457768" y="2534402"/>
            <a:ext cx="1487611" cy="2038578"/>
          </a:xfrm>
          <a:prstGeom prst="rect">
            <a:avLst/>
          </a:prstGeom>
        </p:spPr>
      </p:pic>
      <p:sp>
        <p:nvSpPr>
          <p:cNvPr id="12" name="矢印: 右 11">
            <a:extLst>
              <a:ext uri="{FF2B5EF4-FFF2-40B4-BE49-F238E27FC236}">
                <a16:creationId xmlns:a16="http://schemas.microsoft.com/office/drawing/2014/main" id="{D651562D-0D4D-435A-B87A-92DCE7082D34}"/>
              </a:ext>
            </a:extLst>
          </p:cNvPr>
          <p:cNvSpPr/>
          <p:nvPr/>
        </p:nvSpPr>
        <p:spPr>
          <a:xfrm>
            <a:off x="5993359" y="3272254"/>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9510121-718E-446B-AC10-D7110C476029}"/>
              </a:ext>
            </a:extLst>
          </p:cNvPr>
          <p:cNvSpPr txBox="1"/>
          <p:nvPr/>
        </p:nvSpPr>
        <p:spPr>
          <a:xfrm>
            <a:off x="401183" y="4263459"/>
            <a:ext cx="8341633" cy="2382191"/>
          </a:xfrm>
          <a:prstGeom prst="rect">
            <a:avLst/>
          </a:prstGeom>
          <a:noFill/>
        </p:spPr>
        <p:txBody>
          <a:bodyPr wrap="square" rtlCol="0">
            <a:spAutoFit/>
          </a:bodyPr>
          <a:lstStyle/>
          <a:p>
            <a:pPr>
              <a:lnSpc>
                <a:spcPct val="80000"/>
              </a:lnSpc>
            </a:pPr>
            <a:r>
              <a:rPr kumimoji="1" lang="en-US" altLang="ja-JP" sz="4400" dirty="0">
                <a:latin typeface="MS UI Gothic" panose="020B0600070205080204" pitchFamily="50" charset="-128"/>
                <a:ea typeface="MS UI Gothic" panose="020B0600070205080204" pitchFamily="50" charset="-128"/>
              </a:rPr>
              <a:t>foot bone</a:t>
            </a:r>
          </a:p>
          <a:p>
            <a:pPr>
              <a:lnSpc>
                <a:spcPct val="80000"/>
              </a:lnSpc>
            </a:pPr>
            <a:r>
              <a:rPr kumimoji="1" lang="en-US" altLang="ja-JP" sz="4400" dirty="0">
                <a:latin typeface="MS UI Gothic" panose="020B0600070205080204" pitchFamily="50" charset="-128"/>
                <a:ea typeface="MS UI Gothic" panose="020B0600070205080204" pitchFamily="50" charset="-128"/>
                <a:sym typeface="Wingdings" panose="05000000000000000000" pitchFamily="2" charset="2"/>
              </a:rPr>
              <a:t> movement by the feet</a:t>
            </a:r>
            <a:endParaRPr kumimoji="1" lang="en-US" altLang="ja-JP" sz="4400" dirty="0">
              <a:latin typeface="MS UI Gothic" panose="020B0600070205080204" pitchFamily="50" charset="-128"/>
              <a:ea typeface="MS UI Gothic" panose="020B0600070205080204" pitchFamily="50" charset="-128"/>
            </a:endParaRPr>
          </a:p>
          <a:p>
            <a:pPr marL="685800" indent="-685800">
              <a:lnSpc>
                <a:spcPct val="80000"/>
              </a:lnSpc>
              <a:buFont typeface="Wingdings" panose="05000000000000000000" pitchFamily="2" charset="2"/>
              <a:buChar char="à"/>
            </a:pPr>
            <a:r>
              <a:rPr kumimoji="1"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exit, to leave</a:t>
            </a:r>
          </a:p>
          <a:p>
            <a:pPr marL="1485900" lvl="2" indent="-571500">
              <a:lnSpc>
                <a:spcPct val="80000"/>
              </a:lnSpc>
              <a:buFont typeface="Wingdings" panose="05000000000000000000" pitchFamily="2" charset="2"/>
              <a:buChar char="à"/>
            </a:pPr>
            <a:r>
              <a:rPr kumimoji="1"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(money leaves)  to pay</a:t>
            </a:r>
            <a:endParaRPr kumimoji="1" lang="ja-JP" altLang="en-US" sz="4400" dirty="0">
              <a:solidFill>
                <a:srgbClr val="FF0000"/>
              </a:solidFill>
              <a:latin typeface="MS UI Gothic" panose="020B0600070205080204" pitchFamily="50" charset="-128"/>
              <a:ea typeface="MS UI Gothic" panose="020B0600070205080204" pitchFamily="50" charset="-128"/>
            </a:endParaRPr>
          </a:p>
        </p:txBody>
      </p:sp>
      <p:sp>
        <p:nvSpPr>
          <p:cNvPr id="9" name="矢印: 右 8">
            <a:extLst>
              <a:ext uri="{FF2B5EF4-FFF2-40B4-BE49-F238E27FC236}">
                <a16:creationId xmlns:a16="http://schemas.microsoft.com/office/drawing/2014/main" id="{F3778A47-3442-4AE2-B033-8BAD8351B21D}"/>
              </a:ext>
            </a:extLst>
          </p:cNvPr>
          <p:cNvSpPr/>
          <p:nvPr/>
        </p:nvSpPr>
        <p:spPr>
          <a:xfrm>
            <a:off x="3758475" y="3280480"/>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699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67C036-CC2F-475A-8B2A-7309F20D097B}"/>
              </a:ext>
            </a:extLst>
          </p:cNvPr>
          <p:cNvPicPr>
            <a:picLocks noChangeAspect="1"/>
          </p:cNvPicPr>
          <p:nvPr/>
        </p:nvPicPr>
        <p:blipFill>
          <a:blip r:embed="rId2"/>
          <a:stretch>
            <a:fillRect/>
          </a:stretch>
        </p:blipFill>
        <p:spPr>
          <a:xfrm>
            <a:off x="0" y="0"/>
            <a:ext cx="9144000" cy="486201"/>
          </a:xfrm>
          <a:prstGeom prst="rect">
            <a:avLst/>
          </a:prstGeom>
        </p:spPr>
      </p:pic>
      <p:pic>
        <p:nvPicPr>
          <p:cNvPr id="5" name="図 4">
            <a:extLst>
              <a:ext uri="{FF2B5EF4-FFF2-40B4-BE49-F238E27FC236}">
                <a16:creationId xmlns:a16="http://schemas.microsoft.com/office/drawing/2014/main" id="{37CCD59C-87E7-48D2-A89E-A6BF596FB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714" y="4553686"/>
            <a:ext cx="2127787" cy="2127787"/>
          </a:xfrm>
          <a:prstGeom prst="rect">
            <a:avLst/>
          </a:prstGeom>
        </p:spPr>
      </p:pic>
      <p:pic>
        <p:nvPicPr>
          <p:cNvPr id="6" name="図 5">
            <a:extLst>
              <a:ext uri="{FF2B5EF4-FFF2-40B4-BE49-F238E27FC236}">
                <a16:creationId xmlns:a16="http://schemas.microsoft.com/office/drawing/2014/main" id="{5F8EF8ED-35DC-4ED3-B282-103FF3EE13D8}"/>
              </a:ext>
            </a:extLst>
          </p:cNvPr>
          <p:cNvPicPr>
            <a:picLocks noChangeAspect="1"/>
          </p:cNvPicPr>
          <p:nvPr/>
        </p:nvPicPr>
        <p:blipFill>
          <a:blip r:embed="rId4"/>
          <a:stretch>
            <a:fillRect/>
          </a:stretch>
        </p:blipFill>
        <p:spPr>
          <a:xfrm>
            <a:off x="0" y="471949"/>
            <a:ext cx="9144000" cy="478118"/>
          </a:xfrm>
          <a:prstGeom prst="rect">
            <a:avLst/>
          </a:prstGeom>
        </p:spPr>
      </p:pic>
      <p:pic>
        <p:nvPicPr>
          <p:cNvPr id="7" name="図 6">
            <a:extLst>
              <a:ext uri="{FF2B5EF4-FFF2-40B4-BE49-F238E27FC236}">
                <a16:creationId xmlns:a16="http://schemas.microsoft.com/office/drawing/2014/main" id="{E8B41C63-B208-4B75-885B-AF9D856E8E89}"/>
              </a:ext>
            </a:extLst>
          </p:cNvPr>
          <p:cNvPicPr>
            <a:picLocks noChangeAspect="1"/>
          </p:cNvPicPr>
          <p:nvPr/>
        </p:nvPicPr>
        <p:blipFill>
          <a:blip r:embed="rId5"/>
          <a:stretch>
            <a:fillRect/>
          </a:stretch>
        </p:blipFill>
        <p:spPr>
          <a:xfrm>
            <a:off x="0" y="943898"/>
            <a:ext cx="9144000" cy="478118"/>
          </a:xfrm>
          <a:prstGeom prst="rect">
            <a:avLst/>
          </a:prstGeom>
        </p:spPr>
      </p:pic>
      <p:pic>
        <p:nvPicPr>
          <p:cNvPr id="13" name="図 12">
            <a:extLst>
              <a:ext uri="{FF2B5EF4-FFF2-40B4-BE49-F238E27FC236}">
                <a16:creationId xmlns:a16="http://schemas.microsoft.com/office/drawing/2014/main" id="{8E19E3A7-466A-4549-82CE-EDFFD33A7EF6}"/>
              </a:ext>
            </a:extLst>
          </p:cNvPr>
          <p:cNvPicPr>
            <a:picLocks noChangeAspect="1"/>
          </p:cNvPicPr>
          <p:nvPr/>
        </p:nvPicPr>
        <p:blipFill>
          <a:blip r:embed="rId6"/>
          <a:stretch>
            <a:fillRect/>
          </a:stretch>
        </p:blipFill>
        <p:spPr>
          <a:xfrm>
            <a:off x="460316" y="5261374"/>
            <a:ext cx="1307007" cy="1437708"/>
          </a:xfrm>
          <a:prstGeom prst="rect">
            <a:avLst/>
          </a:prstGeom>
        </p:spPr>
      </p:pic>
      <p:pic>
        <p:nvPicPr>
          <p:cNvPr id="14" name="図 13">
            <a:extLst>
              <a:ext uri="{FF2B5EF4-FFF2-40B4-BE49-F238E27FC236}">
                <a16:creationId xmlns:a16="http://schemas.microsoft.com/office/drawing/2014/main" id="{4B019378-6D32-414F-8489-49EF6BAA5BB7}"/>
              </a:ext>
            </a:extLst>
          </p:cNvPr>
          <p:cNvPicPr>
            <a:picLocks noChangeAspect="1"/>
          </p:cNvPicPr>
          <p:nvPr/>
        </p:nvPicPr>
        <p:blipFill>
          <a:blip r:embed="rId7"/>
          <a:stretch>
            <a:fillRect/>
          </a:stretch>
        </p:blipFill>
        <p:spPr>
          <a:xfrm>
            <a:off x="14748" y="1866814"/>
            <a:ext cx="989220" cy="1355598"/>
          </a:xfrm>
          <a:prstGeom prst="rect">
            <a:avLst/>
          </a:prstGeom>
        </p:spPr>
      </p:pic>
      <p:pic>
        <p:nvPicPr>
          <p:cNvPr id="16" name="図 15">
            <a:extLst>
              <a:ext uri="{FF2B5EF4-FFF2-40B4-BE49-F238E27FC236}">
                <a16:creationId xmlns:a16="http://schemas.microsoft.com/office/drawing/2014/main" id="{F50980E0-D950-4CE1-A071-87C948EB88CF}"/>
              </a:ext>
            </a:extLst>
          </p:cNvPr>
          <p:cNvPicPr>
            <a:picLocks noChangeAspect="1"/>
          </p:cNvPicPr>
          <p:nvPr/>
        </p:nvPicPr>
        <p:blipFill>
          <a:blip r:embed="rId8"/>
          <a:stretch>
            <a:fillRect/>
          </a:stretch>
        </p:blipFill>
        <p:spPr>
          <a:xfrm>
            <a:off x="1003968" y="1972331"/>
            <a:ext cx="1022403" cy="1048890"/>
          </a:xfrm>
          <a:prstGeom prst="rect">
            <a:avLst/>
          </a:prstGeom>
        </p:spPr>
      </p:pic>
      <p:pic>
        <p:nvPicPr>
          <p:cNvPr id="17" name="図 16">
            <a:extLst>
              <a:ext uri="{FF2B5EF4-FFF2-40B4-BE49-F238E27FC236}">
                <a16:creationId xmlns:a16="http://schemas.microsoft.com/office/drawing/2014/main" id="{DC256657-34D6-490C-A049-2B251C75E190}"/>
              </a:ext>
            </a:extLst>
          </p:cNvPr>
          <p:cNvPicPr>
            <a:picLocks noChangeAspect="1"/>
          </p:cNvPicPr>
          <p:nvPr/>
        </p:nvPicPr>
        <p:blipFill>
          <a:blip r:embed="rId9"/>
          <a:stretch>
            <a:fillRect/>
          </a:stretch>
        </p:blipFill>
        <p:spPr>
          <a:xfrm>
            <a:off x="14748" y="1394865"/>
            <a:ext cx="9144000" cy="470019"/>
          </a:xfrm>
          <a:prstGeom prst="rect">
            <a:avLst/>
          </a:prstGeom>
        </p:spPr>
      </p:pic>
      <p:sp>
        <p:nvSpPr>
          <p:cNvPr id="18" name="矢印: 右 17">
            <a:extLst>
              <a:ext uri="{FF2B5EF4-FFF2-40B4-BE49-F238E27FC236}">
                <a16:creationId xmlns:a16="http://schemas.microsoft.com/office/drawing/2014/main" id="{FD53980B-6FAD-414D-A3EB-F9C2D90039D7}"/>
              </a:ext>
            </a:extLst>
          </p:cNvPr>
          <p:cNvSpPr/>
          <p:nvPr/>
        </p:nvSpPr>
        <p:spPr>
          <a:xfrm>
            <a:off x="2026371" y="2110139"/>
            <a:ext cx="584094"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AA7429BC-39DC-4496-A97E-F3265B32A7C5}"/>
              </a:ext>
            </a:extLst>
          </p:cNvPr>
          <p:cNvPicPr>
            <a:picLocks noChangeAspect="1"/>
          </p:cNvPicPr>
          <p:nvPr/>
        </p:nvPicPr>
        <p:blipFill>
          <a:blip r:embed="rId10"/>
          <a:stretch>
            <a:fillRect/>
          </a:stretch>
        </p:blipFill>
        <p:spPr>
          <a:xfrm>
            <a:off x="2669879" y="2039493"/>
            <a:ext cx="1400175" cy="742115"/>
          </a:xfrm>
          <a:prstGeom prst="rect">
            <a:avLst/>
          </a:prstGeom>
        </p:spPr>
      </p:pic>
      <p:sp>
        <p:nvSpPr>
          <p:cNvPr id="21" name="矢印: 右 20">
            <a:extLst>
              <a:ext uri="{FF2B5EF4-FFF2-40B4-BE49-F238E27FC236}">
                <a16:creationId xmlns:a16="http://schemas.microsoft.com/office/drawing/2014/main" id="{403C3FDF-526D-4654-955B-03C3B8EA643F}"/>
              </a:ext>
            </a:extLst>
          </p:cNvPr>
          <p:cNvSpPr/>
          <p:nvPr/>
        </p:nvSpPr>
        <p:spPr>
          <a:xfrm rot="5400000">
            <a:off x="3125391" y="2753379"/>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FBF4AD48-94EB-46D1-A40B-1026D24CE2A5}"/>
              </a:ext>
            </a:extLst>
          </p:cNvPr>
          <p:cNvPicPr>
            <a:picLocks noChangeAspect="1"/>
          </p:cNvPicPr>
          <p:nvPr/>
        </p:nvPicPr>
        <p:blipFill>
          <a:blip r:embed="rId10"/>
          <a:stretch>
            <a:fillRect/>
          </a:stretch>
        </p:blipFill>
        <p:spPr>
          <a:xfrm>
            <a:off x="5025391" y="4736975"/>
            <a:ext cx="1191316" cy="631416"/>
          </a:xfrm>
          <a:prstGeom prst="rect">
            <a:avLst/>
          </a:prstGeom>
        </p:spPr>
      </p:pic>
      <p:sp>
        <p:nvSpPr>
          <p:cNvPr id="33" name="矢印: 右 32">
            <a:extLst>
              <a:ext uri="{FF2B5EF4-FFF2-40B4-BE49-F238E27FC236}">
                <a16:creationId xmlns:a16="http://schemas.microsoft.com/office/drawing/2014/main" id="{85B0BE43-CD38-4D69-A643-213C957E4FAD}"/>
              </a:ext>
            </a:extLst>
          </p:cNvPr>
          <p:cNvSpPr/>
          <p:nvPr/>
        </p:nvSpPr>
        <p:spPr>
          <a:xfrm rot="2654940">
            <a:off x="4290582" y="4855783"/>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5B442D86-0EB1-4E34-B595-CD827482F5C8}"/>
              </a:ext>
            </a:extLst>
          </p:cNvPr>
          <p:cNvSpPr/>
          <p:nvPr/>
        </p:nvSpPr>
        <p:spPr>
          <a:xfrm rot="19930238">
            <a:off x="2064962" y="4726372"/>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B9479922-6716-487F-B5FF-7AA3AF83FE22}"/>
              </a:ext>
            </a:extLst>
          </p:cNvPr>
          <p:cNvSpPr txBox="1"/>
          <p:nvPr/>
        </p:nvSpPr>
        <p:spPr>
          <a:xfrm>
            <a:off x="396499" y="4601702"/>
            <a:ext cx="1794889"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to buy</a:t>
            </a:r>
          </a:p>
        </p:txBody>
      </p:sp>
      <p:pic>
        <p:nvPicPr>
          <p:cNvPr id="41" name="図 40">
            <a:extLst>
              <a:ext uri="{FF2B5EF4-FFF2-40B4-BE49-F238E27FC236}">
                <a16:creationId xmlns:a16="http://schemas.microsoft.com/office/drawing/2014/main" id="{23845287-5A49-4F43-934D-C8863793D2A2}"/>
              </a:ext>
            </a:extLst>
          </p:cNvPr>
          <p:cNvPicPr>
            <a:picLocks noChangeAspect="1"/>
          </p:cNvPicPr>
          <p:nvPr/>
        </p:nvPicPr>
        <p:blipFill>
          <a:blip r:embed="rId11"/>
          <a:stretch>
            <a:fillRect/>
          </a:stretch>
        </p:blipFill>
        <p:spPr>
          <a:xfrm>
            <a:off x="4892386" y="5272767"/>
            <a:ext cx="1457325" cy="914400"/>
          </a:xfrm>
          <a:prstGeom prst="rect">
            <a:avLst/>
          </a:prstGeom>
        </p:spPr>
      </p:pic>
      <p:pic>
        <p:nvPicPr>
          <p:cNvPr id="43" name="図 42">
            <a:extLst>
              <a:ext uri="{FF2B5EF4-FFF2-40B4-BE49-F238E27FC236}">
                <a16:creationId xmlns:a16="http://schemas.microsoft.com/office/drawing/2014/main" id="{7585FA36-73CD-4FD4-92FA-ED104E53DB7C}"/>
              </a:ext>
            </a:extLst>
          </p:cNvPr>
          <p:cNvPicPr>
            <a:picLocks noChangeAspect="1"/>
          </p:cNvPicPr>
          <p:nvPr/>
        </p:nvPicPr>
        <p:blipFill>
          <a:blip r:embed="rId12"/>
          <a:stretch>
            <a:fillRect/>
          </a:stretch>
        </p:blipFill>
        <p:spPr>
          <a:xfrm>
            <a:off x="2635083" y="3450764"/>
            <a:ext cx="1600200" cy="1638300"/>
          </a:xfrm>
          <a:prstGeom prst="rect">
            <a:avLst/>
          </a:prstGeom>
        </p:spPr>
      </p:pic>
      <p:sp>
        <p:nvSpPr>
          <p:cNvPr id="44" name="テキスト ボックス 43">
            <a:extLst>
              <a:ext uri="{FF2B5EF4-FFF2-40B4-BE49-F238E27FC236}">
                <a16:creationId xmlns:a16="http://schemas.microsoft.com/office/drawing/2014/main" id="{AFC7D117-D29D-4FB3-84D7-ED7AC7D9EEBA}"/>
              </a:ext>
            </a:extLst>
          </p:cNvPr>
          <p:cNvSpPr txBox="1"/>
          <p:nvPr/>
        </p:nvSpPr>
        <p:spPr>
          <a:xfrm>
            <a:off x="189781" y="3121572"/>
            <a:ext cx="2702965" cy="1384995"/>
          </a:xfrm>
          <a:prstGeom prst="rect">
            <a:avLst/>
          </a:prstGeom>
          <a:noFill/>
        </p:spPr>
        <p:txBody>
          <a:bodyPr wrap="square" rtlCol="0">
            <a:spAutoFit/>
          </a:bodyPr>
          <a:lstStyle/>
          <a:p>
            <a:pPr>
              <a:lnSpc>
                <a:spcPct val="70000"/>
              </a:lnSpc>
            </a:pPr>
            <a:r>
              <a:rPr lang="en-US" altLang="ja-JP" sz="4000" b="1" dirty="0">
                <a:latin typeface="MS UI Gothic" panose="020B0600070205080204" pitchFamily="50" charset="-128"/>
                <a:ea typeface="MS UI Gothic" panose="020B0600070205080204" pitchFamily="50" charset="-128"/>
              </a:rPr>
              <a:t>exit, leave</a:t>
            </a:r>
          </a:p>
          <a:p>
            <a:pPr>
              <a:lnSpc>
                <a:spcPct val="70000"/>
              </a:lnSpc>
            </a:pPr>
            <a:r>
              <a:rPr lang="en-US" altLang="ja-JP" sz="4000" b="1" dirty="0">
                <a:highlight>
                  <a:srgbClr val="FFFF00"/>
                </a:highlight>
                <a:latin typeface="MS UI Gothic" panose="020B0600070205080204" pitchFamily="50" charset="-128"/>
                <a:ea typeface="MS UI Gothic" panose="020B0600070205080204" pitchFamily="50" charset="-128"/>
              </a:rPr>
              <a:t>pay money,</a:t>
            </a:r>
          </a:p>
          <a:p>
            <a:pPr>
              <a:lnSpc>
                <a:spcPct val="70000"/>
              </a:lnSpc>
            </a:pPr>
            <a:r>
              <a:rPr lang="en-US" altLang="ja-JP" sz="4000" b="1" dirty="0">
                <a:highlight>
                  <a:srgbClr val="FFFF00"/>
                </a:highlight>
                <a:latin typeface="MS UI Gothic" panose="020B0600070205080204" pitchFamily="50" charset="-128"/>
                <a:ea typeface="MS UI Gothic" panose="020B0600070205080204" pitchFamily="50" charset="-128"/>
              </a:rPr>
              <a:t>send</a:t>
            </a:r>
          </a:p>
        </p:txBody>
      </p:sp>
      <p:sp>
        <p:nvSpPr>
          <p:cNvPr id="45" name="テキスト ボックス 44">
            <a:extLst>
              <a:ext uri="{FF2B5EF4-FFF2-40B4-BE49-F238E27FC236}">
                <a16:creationId xmlns:a16="http://schemas.microsoft.com/office/drawing/2014/main" id="{DECA7AE7-06F8-432B-83F3-0498D1A0DFCE}"/>
              </a:ext>
            </a:extLst>
          </p:cNvPr>
          <p:cNvSpPr txBox="1"/>
          <p:nvPr/>
        </p:nvSpPr>
        <p:spPr>
          <a:xfrm>
            <a:off x="4381042" y="3769610"/>
            <a:ext cx="4573177" cy="1027974"/>
          </a:xfrm>
          <a:prstGeom prst="rect">
            <a:avLst/>
          </a:prstGeom>
          <a:noFill/>
        </p:spPr>
        <p:txBody>
          <a:bodyPr wrap="square" rtlCol="0">
            <a:spAutoFit/>
          </a:bodyPr>
          <a:lstStyle/>
          <a:p>
            <a:pPr>
              <a:lnSpc>
                <a:spcPct val="80000"/>
              </a:lnSpc>
            </a:pPr>
            <a:r>
              <a:rPr lang="en-US" altLang="ja-JP" sz="3200" dirty="0"/>
              <a:t>to send/deliver the goods</a:t>
            </a:r>
          </a:p>
          <a:p>
            <a:pPr>
              <a:lnSpc>
                <a:spcPct val="80000"/>
              </a:lnSpc>
            </a:pPr>
            <a:r>
              <a:rPr lang="en-US" altLang="ja-JP" sz="32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sell, sale</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grpSp>
        <p:nvGrpSpPr>
          <p:cNvPr id="8" name="グループ化 7">
            <a:extLst>
              <a:ext uri="{FF2B5EF4-FFF2-40B4-BE49-F238E27FC236}">
                <a16:creationId xmlns:a16="http://schemas.microsoft.com/office/drawing/2014/main" id="{1267CC22-8548-4FD2-BA3F-5723078C05CE}"/>
              </a:ext>
            </a:extLst>
          </p:cNvPr>
          <p:cNvGrpSpPr/>
          <p:nvPr/>
        </p:nvGrpSpPr>
        <p:grpSpPr>
          <a:xfrm>
            <a:off x="4191117" y="1943639"/>
            <a:ext cx="697353" cy="1320976"/>
            <a:chOff x="4809961" y="2157540"/>
            <a:chExt cx="428345" cy="860192"/>
          </a:xfrm>
        </p:grpSpPr>
        <p:sp>
          <p:nvSpPr>
            <p:cNvPr id="2" name="楕円 1">
              <a:extLst>
                <a:ext uri="{FF2B5EF4-FFF2-40B4-BE49-F238E27FC236}">
                  <a16:creationId xmlns:a16="http://schemas.microsoft.com/office/drawing/2014/main" id="{4E44FFD0-857D-4456-8D10-C6FFCF252B1D}"/>
                </a:ext>
              </a:extLst>
            </p:cNvPr>
            <p:cNvSpPr>
              <a:spLocks noChangeAspect="1"/>
            </p:cNvSpPr>
            <p:nvPr/>
          </p:nvSpPr>
          <p:spPr>
            <a:xfrm>
              <a:off x="4809961" y="2157540"/>
              <a:ext cx="428345" cy="39619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フローチャート: 論理積ゲート 3">
              <a:extLst>
                <a:ext uri="{FF2B5EF4-FFF2-40B4-BE49-F238E27FC236}">
                  <a16:creationId xmlns:a16="http://schemas.microsoft.com/office/drawing/2014/main" id="{718E1725-2D62-4BE2-BE71-78738E20AE82}"/>
                </a:ext>
              </a:extLst>
            </p:cNvPr>
            <p:cNvSpPr/>
            <p:nvPr/>
          </p:nvSpPr>
          <p:spPr>
            <a:xfrm rot="16200000">
              <a:off x="4772381" y="2551807"/>
              <a:ext cx="503505" cy="428345"/>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28" name="図 27">
            <a:extLst>
              <a:ext uri="{FF2B5EF4-FFF2-40B4-BE49-F238E27FC236}">
                <a16:creationId xmlns:a16="http://schemas.microsoft.com/office/drawing/2014/main" id="{5936EB99-7A4F-4318-BC36-08BEFB18D5F0}"/>
              </a:ext>
            </a:extLst>
          </p:cNvPr>
          <p:cNvPicPr>
            <a:picLocks noChangeAspect="1"/>
          </p:cNvPicPr>
          <p:nvPr/>
        </p:nvPicPr>
        <p:blipFill>
          <a:blip r:embed="rId13"/>
          <a:stretch>
            <a:fillRect/>
          </a:stretch>
        </p:blipFill>
        <p:spPr>
          <a:xfrm>
            <a:off x="6702356" y="2131077"/>
            <a:ext cx="697353" cy="535435"/>
          </a:xfrm>
          <a:prstGeom prst="rect">
            <a:avLst/>
          </a:prstGeom>
        </p:spPr>
      </p:pic>
      <p:pic>
        <p:nvPicPr>
          <p:cNvPr id="29" name="図 28">
            <a:extLst>
              <a:ext uri="{FF2B5EF4-FFF2-40B4-BE49-F238E27FC236}">
                <a16:creationId xmlns:a16="http://schemas.microsoft.com/office/drawing/2014/main" id="{C1172287-FBFE-4222-8318-ED382EBE30EB}"/>
              </a:ext>
            </a:extLst>
          </p:cNvPr>
          <p:cNvPicPr>
            <a:picLocks noChangeAspect="1"/>
          </p:cNvPicPr>
          <p:nvPr/>
        </p:nvPicPr>
        <p:blipFill>
          <a:blip r:embed="rId14"/>
          <a:stretch>
            <a:fillRect/>
          </a:stretch>
        </p:blipFill>
        <p:spPr>
          <a:xfrm>
            <a:off x="6600089" y="2676325"/>
            <a:ext cx="927046" cy="310414"/>
          </a:xfrm>
          <a:prstGeom prst="rect">
            <a:avLst/>
          </a:prstGeom>
        </p:spPr>
      </p:pic>
      <p:cxnSp>
        <p:nvCxnSpPr>
          <p:cNvPr id="10" name="直線矢印コネクタ 9">
            <a:extLst>
              <a:ext uri="{FF2B5EF4-FFF2-40B4-BE49-F238E27FC236}">
                <a16:creationId xmlns:a16="http://schemas.microsoft.com/office/drawing/2014/main" id="{0698F430-34AC-4FF7-AFDD-08885087E2C8}"/>
              </a:ext>
            </a:extLst>
          </p:cNvPr>
          <p:cNvCxnSpPr>
            <a:cxnSpLocks/>
          </p:cNvCxnSpPr>
          <p:nvPr/>
        </p:nvCxnSpPr>
        <p:spPr>
          <a:xfrm flipV="1">
            <a:off x="4898475" y="2682578"/>
            <a:ext cx="1743294" cy="214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ED5E1A2A-8C8D-4BAB-91B6-BDE22DD58E3F}"/>
              </a:ext>
            </a:extLst>
          </p:cNvPr>
          <p:cNvSpPr txBox="1"/>
          <p:nvPr/>
        </p:nvSpPr>
        <p:spPr>
          <a:xfrm>
            <a:off x="4784809" y="2071924"/>
            <a:ext cx="2127788" cy="584775"/>
          </a:xfrm>
          <a:prstGeom prst="rect">
            <a:avLst/>
          </a:prstGeom>
          <a:noFill/>
        </p:spPr>
        <p:txBody>
          <a:bodyPr wrap="square" rtlCol="0">
            <a:spAutoFit/>
          </a:bodyPr>
          <a:lstStyle/>
          <a:p>
            <a:r>
              <a:rPr lang="en-US" altLang="ja-JP" sz="3200" dirty="0">
                <a:highlight>
                  <a:srgbClr val="FFFF00"/>
                </a:highlight>
                <a:latin typeface="MS UI Gothic" panose="020B0600070205080204" pitchFamily="50" charset="-128"/>
                <a:ea typeface="MS UI Gothic" panose="020B0600070205080204" pitchFamily="50" charset="-128"/>
              </a:rPr>
              <a:t>pay money</a:t>
            </a:r>
          </a:p>
        </p:txBody>
      </p:sp>
      <p:grpSp>
        <p:nvGrpSpPr>
          <p:cNvPr id="38" name="グループ化 37">
            <a:extLst>
              <a:ext uri="{FF2B5EF4-FFF2-40B4-BE49-F238E27FC236}">
                <a16:creationId xmlns:a16="http://schemas.microsoft.com/office/drawing/2014/main" id="{7E68040C-5968-4E78-8040-F06622EDDBBD}"/>
              </a:ext>
            </a:extLst>
          </p:cNvPr>
          <p:cNvGrpSpPr/>
          <p:nvPr/>
        </p:nvGrpSpPr>
        <p:grpSpPr>
          <a:xfrm>
            <a:off x="7532353" y="1948219"/>
            <a:ext cx="697353" cy="1320976"/>
            <a:chOff x="4809961" y="2157540"/>
            <a:chExt cx="428345" cy="860192"/>
          </a:xfrm>
        </p:grpSpPr>
        <p:sp>
          <p:nvSpPr>
            <p:cNvPr id="39" name="楕円 38">
              <a:extLst>
                <a:ext uri="{FF2B5EF4-FFF2-40B4-BE49-F238E27FC236}">
                  <a16:creationId xmlns:a16="http://schemas.microsoft.com/office/drawing/2014/main" id="{49359263-2683-4F1E-8563-524F538C62D8}"/>
                </a:ext>
              </a:extLst>
            </p:cNvPr>
            <p:cNvSpPr>
              <a:spLocks noChangeAspect="1"/>
            </p:cNvSpPr>
            <p:nvPr/>
          </p:nvSpPr>
          <p:spPr>
            <a:xfrm>
              <a:off x="4809961" y="2157540"/>
              <a:ext cx="428345" cy="39619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フローチャート: 論理積ゲート 39">
              <a:extLst>
                <a:ext uri="{FF2B5EF4-FFF2-40B4-BE49-F238E27FC236}">
                  <a16:creationId xmlns:a16="http://schemas.microsoft.com/office/drawing/2014/main" id="{B0F95151-76EC-4622-B2A6-25D679E22D67}"/>
                </a:ext>
              </a:extLst>
            </p:cNvPr>
            <p:cNvSpPr/>
            <p:nvPr/>
          </p:nvSpPr>
          <p:spPr>
            <a:xfrm rot="16200000">
              <a:off x="4772381" y="2551807"/>
              <a:ext cx="503505" cy="428345"/>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46" name="直線矢印コネクタ 45">
            <a:extLst>
              <a:ext uri="{FF2B5EF4-FFF2-40B4-BE49-F238E27FC236}">
                <a16:creationId xmlns:a16="http://schemas.microsoft.com/office/drawing/2014/main" id="{E44AE5D5-7456-4BF3-A092-F947B6EEB42F}"/>
              </a:ext>
            </a:extLst>
          </p:cNvPr>
          <p:cNvCxnSpPr>
            <a:cxnSpLocks/>
          </p:cNvCxnSpPr>
          <p:nvPr/>
        </p:nvCxnSpPr>
        <p:spPr>
          <a:xfrm flipH="1" flipV="1">
            <a:off x="4928226" y="3082429"/>
            <a:ext cx="2444563" cy="174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9ED16E71-3CB1-467D-8597-73CECC7F79CF}"/>
              </a:ext>
            </a:extLst>
          </p:cNvPr>
          <p:cNvPicPr>
            <a:picLocks noChangeAspect="1"/>
          </p:cNvPicPr>
          <p:nvPr/>
        </p:nvPicPr>
        <p:blipFill>
          <a:blip r:embed="rId15"/>
          <a:stretch>
            <a:fillRect/>
          </a:stretch>
        </p:blipFill>
        <p:spPr>
          <a:xfrm rot="4244825">
            <a:off x="6028786" y="1963680"/>
            <a:ext cx="467996" cy="292918"/>
          </a:xfrm>
          <a:prstGeom prst="rect">
            <a:avLst/>
          </a:prstGeom>
        </p:spPr>
      </p:pic>
      <p:sp>
        <p:nvSpPr>
          <p:cNvPr id="47" name="テキスト ボックス 46">
            <a:extLst>
              <a:ext uri="{FF2B5EF4-FFF2-40B4-BE49-F238E27FC236}">
                <a16:creationId xmlns:a16="http://schemas.microsoft.com/office/drawing/2014/main" id="{AE3A73C4-3BF4-4B31-B1B2-FD8F7E9F01E2}"/>
              </a:ext>
            </a:extLst>
          </p:cNvPr>
          <p:cNvSpPr txBox="1"/>
          <p:nvPr/>
        </p:nvSpPr>
        <p:spPr>
          <a:xfrm>
            <a:off x="5400199" y="3061832"/>
            <a:ext cx="2766019" cy="584775"/>
          </a:xfrm>
          <a:prstGeom prst="rect">
            <a:avLst/>
          </a:prstGeom>
          <a:noFill/>
        </p:spPr>
        <p:txBody>
          <a:bodyPr wrap="square" rtlCol="0">
            <a:spAutoFit/>
          </a:bodyPr>
          <a:lstStyle/>
          <a:p>
            <a:r>
              <a:rPr lang="en-US" altLang="ja-JP" sz="3200" dirty="0">
                <a:highlight>
                  <a:srgbClr val="FFFF00"/>
                </a:highlight>
                <a:latin typeface="MS UI Gothic" panose="020B0600070205080204" pitchFamily="50" charset="-128"/>
                <a:ea typeface="MS UI Gothic" panose="020B0600070205080204" pitchFamily="50" charset="-128"/>
              </a:rPr>
              <a:t>send</a:t>
            </a:r>
            <a:r>
              <a:rPr lang="en-US" altLang="ja-JP" sz="3200" dirty="0">
                <a:latin typeface="MS UI Gothic" panose="020B0600070205080204" pitchFamily="50" charset="-128"/>
                <a:ea typeface="MS UI Gothic" panose="020B0600070205080204" pitchFamily="50" charset="-128"/>
              </a:rPr>
              <a:t> the goods</a:t>
            </a:r>
          </a:p>
        </p:txBody>
      </p:sp>
      <p:pic>
        <p:nvPicPr>
          <p:cNvPr id="1028" name="Picture 4" descr="リンゴのイラスト">
            <a:extLst>
              <a:ext uri="{FF2B5EF4-FFF2-40B4-BE49-F238E27FC236}">
                <a16:creationId xmlns:a16="http://schemas.microsoft.com/office/drawing/2014/main" id="{AE3793B9-B257-46F0-A616-5EB6151FE5E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5038" y="3165201"/>
            <a:ext cx="591665" cy="591665"/>
          </a:xfrm>
          <a:prstGeom prst="rect">
            <a:avLst/>
          </a:prstGeom>
          <a:noFill/>
          <a:extLst>
            <a:ext uri="{909E8E84-426E-40DD-AFC4-6F175D3DCCD1}">
              <a14:hiddenFill xmlns:a14="http://schemas.microsoft.com/office/drawing/2010/main">
                <a:solidFill>
                  <a:srgbClr val="FFFFFF"/>
                </a:solidFill>
              </a14:hiddenFill>
            </a:ext>
          </a:extLst>
        </p:spPr>
      </p:pic>
      <p:sp>
        <p:nvSpPr>
          <p:cNvPr id="49" name="吹き出し: 四角形 48">
            <a:extLst>
              <a:ext uri="{FF2B5EF4-FFF2-40B4-BE49-F238E27FC236}">
                <a16:creationId xmlns:a16="http://schemas.microsoft.com/office/drawing/2014/main" id="{92222B17-7142-4C2E-95CC-F15126FB7C86}"/>
              </a:ext>
            </a:extLst>
          </p:cNvPr>
          <p:cNvSpPr/>
          <p:nvPr/>
        </p:nvSpPr>
        <p:spPr>
          <a:xfrm>
            <a:off x="2170330" y="5330503"/>
            <a:ext cx="2228486" cy="527111"/>
          </a:xfrm>
          <a:prstGeom prst="wedgeRectCallout">
            <a:avLst>
              <a:gd name="adj1" fmla="val -6444"/>
              <a:gd name="adj2" fmla="val -1029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Traditional form</a:t>
            </a:r>
            <a:endParaRPr kumimoji="1" lang="ja-JP" altLang="en-US" sz="2400" dirty="0">
              <a:solidFill>
                <a:sysClr val="windowText" lastClr="000000"/>
              </a:solidFill>
            </a:endParaRPr>
          </a:p>
        </p:txBody>
      </p:sp>
      <p:sp>
        <p:nvSpPr>
          <p:cNvPr id="34" name="吹き出し: 四角形 33">
            <a:extLst>
              <a:ext uri="{FF2B5EF4-FFF2-40B4-BE49-F238E27FC236}">
                <a16:creationId xmlns:a16="http://schemas.microsoft.com/office/drawing/2014/main" id="{E086B3BC-A270-477D-9FBA-C5C65E4DFE13}"/>
              </a:ext>
            </a:extLst>
          </p:cNvPr>
          <p:cNvSpPr/>
          <p:nvPr/>
        </p:nvSpPr>
        <p:spPr>
          <a:xfrm>
            <a:off x="2026371" y="6192724"/>
            <a:ext cx="3255271" cy="527111"/>
          </a:xfrm>
          <a:prstGeom prst="wedgeRectCallout">
            <a:avLst>
              <a:gd name="adj1" fmla="val 37282"/>
              <a:gd name="adj2" fmla="val -1180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Simplified/modern form</a:t>
            </a:r>
            <a:endParaRPr kumimoji="1" lang="ja-JP" altLang="en-US" sz="2400" dirty="0">
              <a:solidFill>
                <a:sysClr val="windowText" lastClr="000000"/>
              </a:solidFill>
            </a:endParaRPr>
          </a:p>
        </p:txBody>
      </p:sp>
    </p:spTree>
    <p:extLst>
      <p:ext uri="{BB962C8B-B14F-4D97-AF65-F5344CB8AC3E}">
        <p14:creationId xmlns:p14="http://schemas.microsoft.com/office/powerpoint/2010/main" val="214169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テキスト&#10;&#10;自動的に生成された説明">
            <a:extLst>
              <a:ext uri="{FF2B5EF4-FFF2-40B4-BE49-F238E27FC236}">
                <a16:creationId xmlns:a16="http://schemas.microsoft.com/office/drawing/2014/main" id="{674A00B7-CB19-441C-9BD5-B70CE2637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414" y="3144496"/>
            <a:ext cx="3539537" cy="3539537"/>
          </a:xfrm>
          <a:prstGeom prst="rect">
            <a:avLst/>
          </a:prstGeom>
        </p:spPr>
      </p:pic>
      <p:pic>
        <p:nvPicPr>
          <p:cNvPr id="3" name="図 2">
            <a:extLst>
              <a:ext uri="{FF2B5EF4-FFF2-40B4-BE49-F238E27FC236}">
                <a16:creationId xmlns:a16="http://schemas.microsoft.com/office/drawing/2014/main" id="{4D2491C0-3FAD-47B7-A010-E4256F17CF4D}"/>
              </a:ext>
            </a:extLst>
          </p:cNvPr>
          <p:cNvPicPr>
            <a:picLocks noChangeAspect="1"/>
          </p:cNvPicPr>
          <p:nvPr/>
        </p:nvPicPr>
        <p:blipFill>
          <a:blip r:embed="rId3"/>
          <a:stretch>
            <a:fillRect/>
          </a:stretch>
        </p:blipFill>
        <p:spPr>
          <a:xfrm>
            <a:off x="0" y="67118"/>
            <a:ext cx="9144000" cy="470458"/>
          </a:xfrm>
          <a:prstGeom prst="rect">
            <a:avLst/>
          </a:prstGeom>
        </p:spPr>
      </p:pic>
      <p:pic>
        <p:nvPicPr>
          <p:cNvPr id="6" name="図 5">
            <a:extLst>
              <a:ext uri="{FF2B5EF4-FFF2-40B4-BE49-F238E27FC236}">
                <a16:creationId xmlns:a16="http://schemas.microsoft.com/office/drawing/2014/main" id="{5E8C6147-1AA4-420C-A3A7-17DF23DF1EAB}"/>
              </a:ext>
            </a:extLst>
          </p:cNvPr>
          <p:cNvPicPr>
            <a:picLocks noChangeAspect="1"/>
          </p:cNvPicPr>
          <p:nvPr/>
        </p:nvPicPr>
        <p:blipFill>
          <a:blip r:embed="rId4"/>
          <a:stretch>
            <a:fillRect/>
          </a:stretch>
        </p:blipFill>
        <p:spPr>
          <a:xfrm>
            <a:off x="317501" y="532725"/>
            <a:ext cx="1537109" cy="2257021"/>
          </a:xfrm>
          <a:prstGeom prst="rect">
            <a:avLst/>
          </a:prstGeom>
        </p:spPr>
      </p:pic>
      <p:pic>
        <p:nvPicPr>
          <p:cNvPr id="6148" name="Picture 4" descr="私服で書道をする人のイラスト（女性）">
            <a:extLst>
              <a:ext uri="{FF2B5EF4-FFF2-40B4-BE49-F238E27FC236}">
                <a16:creationId xmlns:a16="http://schemas.microsoft.com/office/drawing/2014/main" id="{68043FF8-DC57-4486-A5C3-0AC7143E1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78" y="1107843"/>
            <a:ext cx="2254719" cy="24244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木のテーブルのイラスト（正面）">
            <a:extLst>
              <a:ext uri="{FF2B5EF4-FFF2-40B4-BE49-F238E27FC236}">
                <a16:creationId xmlns:a16="http://schemas.microsoft.com/office/drawing/2014/main" id="{87AFB412-5D9F-41E0-BE1B-E7FEB2D625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15" y="5335347"/>
            <a:ext cx="1737177" cy="14027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6407F165-6BBB-455F-83B3-B027B6877F91}"/>
              </a:ext>
            </a:extLst>
          </p:cNvPr>
          <p:cNvSpPr txBox="1"/>
          <p:nvPr/>
        </p:nvSpPr>
        <p:spPr>
          <a:xfrm>
            <a:off x="2033246" y="5394787"/>
            <a:ext cx="3055423"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writing desk</a:t>
            </a:r>
          </a:p>
        </p:txBody>
      </p:sp>
      <p:sp>
        <p:nvSpPr>
          <p:cNvPr id="11" name="矢印: 右 10">
            <a:extLst>
              <a:ext uri="{FF2B5EF4-FFF2-40B4-BE49-F238E27FC236}">
                <a16:creationId xmlns:a16="http://schemas.microsoft.com/office/drawing/2014/main" id="{759AFFAA-E181-4CDB-9C07-7A572630BC7A}"/>
              </a:ext>
            </a:extLst>
          </p:cNvPr>
          <p:cNvSpPr/>
          <p:nvPr/>
        </p:nvSpPr>
        <p:spPr>
          <a:xfrm rot="18789444">
            <a:off x="1891435" y="5058769"/>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E23F83A9-3081-490F-A340-A6E359F125FE}"/>
              </a:ext>
            </a:extLst>
          </p:cNvPr>
          <p:cNvGrpSpPr/>
          <p:nvPr/>
        </p:nvGrpSpPr>
        <p:grpSpPr>
          <a:xfrm>
            <a:off x="2574077" y="4569826"/>
            <a:ext cx="986881" cy="470458"/>
            <a:chOff x="3291820" y="4973378"/>
            <a:chExt cx="986881" cy="470458"/>
          </a:xfrm>
        </p:grpSpPr>
        <p:sp>
          <p:nvSpPr>
            <p:cNvPr id="12" name="正方形/長方形 11">
              <a:extLst>
                <a:ext uri="{FF2B5EF4-FFF2-40B4-BE49-F238E27FC236}">
                  <a16:creationId xmlns:a16="http://schemas.microsoft.com/office/drawing/2014/main" id="{9C49CA2D-1A7D-4D9E-B89E-426BFCD04F2E}"/>
                </a:ext>
              </a:extLst>
            </p:cNvPr>
            <p:cNvSpPr/>
            <p:nvPr/>
          </p:nvSpPr>
          <p:spPr>
            <a:xfrm>
              <a:off x="3291820" y="4973378"/>
              <a:ext cx="986881" cy="470458"/>
            </a:xfrm>
            <a:prstGeom prst="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1CE3C07-775F-467A-9FCD-DE28E6623060}"/>
                </a:ext>
              </a:extLst>
            </p:cNvPr>
            <p:cNvCxnSpPr>
              <a:cxnSpLocks/>
              <a:stCxn id="12" idx="3"/>
            </p:cNvCxnSpPr>
            <p:nvPr/>
          </p:nvCxnSpPr>
          <p:spPr>
            <a:xfrm flipH="1" flipV="1">
              <a:off x="3291820" y="5201931"/>
              <a:ext cx="986881" cy="667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DCB3C36C-4CC3-4C20-9C8A-84593C16115E}"/>
              </a:ext>
            </a:extLst>
          </p:cNvPr>
          <p:cNvSpPr txBox="1"/>
          <p:nvPr/>
        </p:nvSpPr>
        <p:spPr>
          <a:xfrm>
            <a:off x="1758299" y="428580"/>
            <a:ext cx="6809652"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a hand holding a brush pen</a:t>
            </a:r>
          </a:p>
        </p:txBody>
      </p:sp>
      <p:sp>
        <p:nvSpPr>
          <p:cNvPr id="18" name="矢印: 右 17">
            <a:extLst>
              <a:ext uri="{FF2B5EF4-FFF2-40B4-BE49-F238E27FC236}">
                <a16:creationId xmlns:a16="http://schemas.microsoft.com/office/drawing/2014/main" id="{78504999-4BB3-4820-81DB-1D23109826E6}"/>
              </a:ext>
            </a:extLst>
          </p:cNvPr>
          <p:cNvSpPr/>
          <p:nvPr/>
        </p:nvSpPr>
        <p:spPr>
          <a:xfrm rot="1992153">
            <a:off x="1805411" y="1415469"/>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弧 19">
            <a:extLst>
              <a:ext uri="{FF2B5EF4-FFF2-40B4-BE49-F238E27FC236}">
                <a16:creationId xmlns:a16="http://schemas.microsoft.com/office/drawing/2014/main" id="{BB7DCDCC-8CB3-4B5D-8BFA-E979E26F3587}"/>
              </a:ext>
            </a:extLst>
          </p:cNvPr>
          <p:cNvSpPr/>
          <p:nvPr/>
        </p:nvSpPr>
        <p:spPr>
          <a:xfrm>
            <a:off x="2531750" y="1481502"/>
            <a:ext cx="784507" cy="698543"/>
          </a:xfrm>
          <a:prstGeom prst="arc">
            <a:avLst>
              <a:gd name="adj1" fmla="val 16339738"/>
              <a:gd name="adj2" fmla="val 5338471"/>
            </a:avLst>
          </a:prstGeom>
          <a:ln w="165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E546BA0C-ACFF-40DE-96EB-D016936B6993}"/>
              </a:ext>
            </a:extLst>
          </p:cNvPr>
          <p:cNvCxnSpPr>
            <a:cxnSpLocks/>
          </p:cNvCxnSpPr>
          <p:nvPr/>
        </p:nvCxnSpPr>
        <p:spPr>
          <a:xfrm flipH="1">
            <a:off x="2451763" y="1798254"/>
            <a:ext cx="1277255"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0935B9-61F8-4663-8BFA-08C011786B5F}"/>
              </a:ext>
            </a:extLst>
          </p:cNvPr>
          <p:cNvCxnSpPr>
            <a:cxnSpLocks/>
            <a:stCxn id="20" idx="0"/>
          </p:cNvCxnSpPr>
          <p:nvPr/>
        </p:nvCxnSpPr>
        <p:spPr>
          <a:xfrm flipH="1" flipV="1">
            <a:off x="2694813" y="1481502"/>
            <a:ext cx="243386" cy="229"/>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AC82556-09E1-47AE-9447-FE7DF4EFD6CD}"/>
              </a:ext>
            </a:extLst>
          </p:cNvPr>
          <p:cNvCxnSpPr>
            <a:cxnSpLocks/>
          </p:cNvCxnSpPr>
          <p:nvPr/>
        </p:nvCxnSpPr>
        <p:spPr>
          <a:xfrm flipH="1" flipV="1">
            <a:off x="2719623" y="2165527"/>
            <a:ext cx="243386" cy="229"/>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DDB8905-E539-4060-8B5A-FB6E3EE069CF}"/>
              </a:ext>
            </a:extLst>
          </p:cNvPr>
          <p:cNvCxnSpPr>
            <a:cxnSpLocks/>
          </p:cNvCxnSpPr>
          <p:nvPr/>
        </p:nvCxnSpPr>
        <p:spPr>
          <a:xfrm flipV="1">
            <a:off x="2900539" y="1324786"/>
            <a:ext cx="23464" cy="141091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6152" name="Picture 8" descr="山積みの書類のイラスト">
            <a:extLst>
              <a:ext uri="{FF2B5EF4-FFF2-40B4-BE49-F238E27FC236}">
                <a16:creationId xmlns:a16="http://schemas.microsoft.com/office/drawing/2014/main" id="{D4A27B27-6CD1-47E3-8E43-B0EB85686E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8" y="3368642"/>
            <a:ext cx="1767693" cy="1586504"/>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7A2BFCD7-133D-4C9F-9DBA-0D86E2892A8E}"/>
              </a:ext>
            </a:extLst>
          </p:cNvPr>
          <p:cNvSpPr txBox="1"/>
          <p:nvPr/>
        </p:nvSpPr>
        <p:spPr>
          <a:xfrm>
            <a:off x="81152" y="2762831"/>
            <a:ext cx="1737177"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paper</a:t>
            </a:r>
          </a:p>
        </p:txBody>
      </p:sp>
      <p:sp>
        <p:nvSpPr>
          <p:cNvPr id="34" name="矢印: 右 33">
            <a:extLst>
              <a:ext uri="{FF2B5EF4-FFF2-40B4-BE49-F238E27FC236}">
                <a16:creationId xmlns:a16="http://schemas.microsoft.com/office/drawing/2014/main" id="{89F74305-C669-40E9-9B0C-ADBB18FDE137}"/>
              </a:ext>
            </a:extLst>
          </p:cNvPr>
          <p:cNvSpPr/>
          <p:nvPr/>
        </p:nvSpPr>
        <p:spPr>
          <a:xfrm>
            <a:off x="1726455" y="3318329"/>
            <a:ext cx="544367"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2FAF802-D8EA-4FD4-92F9-32B80901905D}"/>
              </a:ext>
            </a:extLst>
          </p:cNvPr>
          <p:cNvCxnSpPr>
            <a:cxnSpLocks/>
          </p:cNvCxnSpPr>
          <p:nvPr/>
        </p:nvCxnSpPr>
        <p:spPr>
          <a:xfrm flipH="1">
            <a:off x="2403957" y="3618741"/>
            <a:ext cx="1277255"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AA8AF214-22F3-4CBF-BD57-1268F35AD56F}"/>
              </a:ext>
            </a:extLst>
          </p:cNvPr>
          <p:cNvCxnSpPr>
            <a:cxnSpLocks/>
          </p:cNvCxnSpPr>
          <p:nvPr/>
        </p:nvCxnSpPr>
        <p:spPr>
          <a:xfrm flipH="1">
            <a:off x="2526914" y="3386470"/>
            <a:ext cx="927719"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右中かっこ 29">
            <a:extLst>
              <a:ext uri="{FF2B5EF4-FFF2-40B4-BE49-F238E27FC236}">
                <a16:creationId xmlns:a16="http://schemas.microsoft.com/office/drawing/2014/main" id="{2526B5C5-D113-4DB6-B14C-7BF345A47FA9}"/>
              </a:ext>
            </a:extLst>
          </p:cNvPr>
          <p:cNvSpPr/>
          <p:nvPr/>
        </p:nvSpPr>
        <p:spPr>
          <a:xfrm>
            <a:off x="3937304" y="1302876"/>
            <a:ext cx="732584" cy="3842261"/>
          </a:xfrm>
          <a:prstGeom prst="rightBrace">
            <a:avLst>
              <a:gd name="adj1" fmla="val 28653"/>
              <a:gd name="adj2" fmla="val 3877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ECC3ECAD-E15A-49AD-8A0D-88806D112FF4}"/>
              </a:ext>
            </a:extLst>
          </p:cNvPr>
          <p:cNvSpPr txBox="1"/>
          <p:nvPr/>
        </p:nvSpPr>
        <p:spPr>
          <a:xfrm>
            <a:off x="4791837" y="2411181"/>
            <a:ext cx="2492833" cy="757130"/>
          </a:xfrm>
          <a:prstGeom prst="rect">
            <a:avLst/>
          </a:prstGeom>
          <a:noFill/>
        </p:spPr>
        <p:txBody>
          <a:bodyPr wrap="square" rtlCol="0">
            <a:spAutoFit/>
          </a:bodyPr>
          <a:lstStyle/>
          <a:p>
            <a:pP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rPr>
              <a:t>to write</a:t>
            </a:r>
          </a:p>
        </p:txBody>
      </p:sp>
    </p:spTree>
    <p:extLst>
      <p:ext uri="{BB962C8B-B14F-4D97-AF65-F5344CB8AC3E}">
        <p14:creationId xmlns:p14="http://schemas.microsoft.com/office/powerpoint/2010/main" val="276621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id="{98F7C016-36F5-44E4-9510-44DD4D855272}"/>
              </a:ext>
            </a:extLst>
          </p:cNvPr>
          <p:cNvPicPr>
            <a:picLocks noChangeAspect="1"/>
          </p:cNvPicPr>
          <p:nvPr/>
        </p:nvPicPr>
        <p:blipFill>
          <a:blip r:embed="rId2"/>
          <a:stretch>
            <a:fillRect/>
          </a:stretch>
        </p:blipFill>
        <p:spPr>
          <a:xfrm>
            <a:off x="3806147" y="5121296"/>
            <a:ext cx="1638300" cy="1647825"/>
          </a:xfrm>
          <a:prstGeom prst="rect">
            <a:avLst/>
          </a:prstGeom>
        </p:spPr>
      </p:pic>
      <p:pic>
        <p:nvPicPr>
          <p:cNvPr id="3" name="図 2">
            <a:extLst>
              <a:ext uri="{FF2B5EF4-FFF2-40B4-BE49-F238E27FC236}">
                <a16:creationId xmlns:a16="http://schemas.microsoft.com/office/drawing/2014/main" id="{F92435FF-915F-4EB7-A335-7112C6013630}"/>
              </a:ext>
            </a:extLst>
          </p:cNvPr>
          <p:cNvPicPr>
            <a:picLocks noChangeAspect="1"/>
          </p:cNvPicPr>
          <p:nvPr/>
        </p:nvPicPr>
        <p:blipFill>
          <a:blip r:embed="rId3"/>
          <a:stretch>
            <a:fillRect/>
          </a:stretch>
        </p:blipFill>
        <p:spPr>
          <a:xfrm>
            <a:off x="0" y="-1897"/>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DBAA67A6-38EC-47EF-AA78-5271C0954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449" y="3763571"/>
            <a:ext cx="2851080" cy="2851080"/>
          </a:xfrm>
          <a:prstGeom prst="rect">
            <a:avLst/>
          </a:prstGeom>
        </p:spPr>
      </p:pic>
      <p:pic>
        <p:nvPicPr>
          <p:cNvPr id="17" name="図 16">
            <a:extLst>
              <a:ext uri="{FF2B5EF4-FFF2-40B4-BE49-F238E27FC236}">
                <a16:creationId xmlns:a16="http://schemas.microsoft.com/office/drawing/2014/main" id="{8A96999B-804E-4B2F-85A4-7B058E6BBAF8}"/>
              </a:ext>
            </a:extLst>
          </p:cNvPr>
          <p:cNvPicPr>
            <a:picLocks noChangeAspect="1"/>
          </p:cNvPicPr>
          <p:nvPr/>
        </p:nvPicPr>
        <p:blipFill>
          <a:blip r:embed="rId5"/>
          <a:stretch>
            <a:fillRect/>
          </a:stretch>
        </p:blipFill>
        <p:spPr>
          <a:xfrm>
            <a:off x="2257628" y="2543787"/>
            <a:ext cx="1248804" cy="1666875"/>
          </a:xfrm>
          <a:prstGeom prst="rect">
            <a:avLst/>
          </a:prstGeom>
        </p:spPr>
      </p:pic>
      <p:sp>
        <p:nvSpPr>
          <p:cNvPr id="18" name="テキスト ボックス 17">
            <a:extLst>
              <a:ext uri="{FF2B5EF4-FFF2-40B4-BE49-F238E27FC236}">
                <a16:creationId xmlns:a16="http://schemas.microsoft.com/office/drawing/2014/main" id="{023A9B06-6CCB-4656-86DE-A46A41FC23FB}"/>
              </a:ext>
            </a:extLst>
          </p:cNvPr>
          <p:cNvSpPr txBox="1"/>
          <p:nvPr/>
        </p:nvSpPr>
        <p:spPr>
          <a:xfrm>
            <a:off x="2166371" y="1342958"/>
            <a:ext cx="6413586" cy="1372683"/>
          </a:xfrm>
          <a:prstGeom prst="rect">
            <a:avLst/>
          </a:prstGeom>
          <a:noFill/>
        </p:spPr>
        <p:txBody>
          <a:bodyPr wrap="square" rtlCol="0">
            <a:spAutoFit/>
          </a:bodyPr>
          <a:lstStyle/>
          <a:p>
            <a:pPr>
              <a:lnSpc>
                <a:spcPct val="80000"/>
              </a:lnSpc>
            </a:pPr>
            <a:r>
              <a:rPr lang="en-US" altLang="ja-JP" sz="3200" dirty="0"/>
              <a:t>omen, fortune-telling</a:t>
            </a:r>
          </a:p>
          <a:p>
            <a:pPr marL="571500" indent="-571500">
              <a:lnSpc>
                <a:spcPct val="80000"/>
              </a:lnSpc>
              <a:buFont typeface="Wingdings" panose="05000000000000000000" pitchFamily="2" charset="2"/>
              <a:buChar char="à"/>
            </a:pPr>
            <a:r>
              <a:rPr lang="en-US" altLang="ja-JP" sz="32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words</a:t>
            </a:r>
            <a:r>
              <a:rPr lang="en-US" altLang="ja-JP" sz="3200" b="1" dirty="0">
                <a:latin typeface="MS UI Gothic" panose="020B0600070205080204" pitchFamily="50" charset="-128"/>
                <a:ea typeface="MS UI Gothic" panose="020B0600070205080204" pitchFamily="50" charset="-128"/>
                <a:sym typeface="Wingdings" panose="05000000000000000000" pitchFamily="2" charset="2"/>
              </a:rPr>
              <a:t> from the God / ancestors</a:t>
            </a:r>
          </a:p>
          <a:p>
            <a:pPr marL="571500" indent="-571500">
              <a:lnSpc>
                <a:spcPct val="80000"/>
              </a:lnSpc>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say, language</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
        <p:nvSpPr>
          <p:cNvPr id="19" name="矢印: 右 18">
            <a:extLst>
              <a:ext uri="{FF2B5EF4-FFF2-40B4-BE49-F238E27FC236}">
                <a16:creationId xmlns:a16="http://schemas.microsoft.com/office/drawing/2014/main" id="{04C227D4-1A18-471F-A0F4-2F954E5392EF}"/>
              </a:ext>
            </a:extLst>
          </p:cNvPr>
          <p:cNvSpPr/>
          <p:nvPr/>
        </p:nvSpPr>
        <p:spPr>
          <a:xfrm rot="2472083">
            <a:off x="3547345" y="2783084"/>
            <a:ext cx="5879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BD645B14-F3D1-46DF-923A-834251D923CD}"/>
              </a:ext>
            </a:extLst>
          </p:cNvPr>
          <p:cNvPicPr>
            <a:picLocks noChangeAspect="1"/>
          </p:cNvPicPr>
          <p:nvPr/>
        </p:nvPicPr>
        <p:blipFill>
          <a:blip r:embed="rId6"/>
          <a:stretch>
            <a:fillRect/>
          </a:stretch>
        </p:blipFill>
        <p:spPr>
          <a:xfrm>
            <a:off x="369035" y="1449957"/>
            <a:ext cx="647700" cy="1476375"/>
          </a:xfrm>
          <a:prstGeom prst="rect">
            <a:avLst/>
          </a:prstGeom>
        </p:spPr>
      </p:pic>
      <p:pic>
        <p:nvPicPr>
          <p:cNvPr id="22" name="図 21">
            <a:extLst>
              <a:ext uri="{FF2B5EF4-FFF2-40B4-BE49-F238E27FC236}">
                <a16:creationId xmlns:a16="http://schemas.microsoft.com/office/drawing/2014/main" id="{DFA93C2B-CB30-4E27-9C42-8548582804A9}"/>
              </a:ext>
            </a:extLst>
          </p:cNvPr>
          <p:cNvPicPr>
            <a:picLocks noChangeAspect="1"/>
          </p:cNvPicPr>
          <p:nvPr/>
        </p:nvPicPr>
        <p:blipFill>
          <a:blip r:embed="rId7"/>
          <a:stretch>
            <a:fillRect/>
          </a:stretch>
        </p:blipFill>
        <p:spPr>
          <a:xfrm>
            <a:off x="234102" y="2851872"/>
            <a:ext cx="1009650" cy="1638300"/>
          </a:xfrm>
          <a:prstGeom prst="rect">
            <a:avLst/>
          </a:prstGeom>
        </p:spPr>
      </p:pic>
      <p:pic>
        <p:nvPicPr>
          <p:cNvPr id="24" name="図 23">
            <a:extLst>
              <a:ext uri="{FF2B5EF4-FFF2-40B4-BE49-F238E27FC236}">
                <a16:creationId xmlns:a16="http://schemas.microsoft.com/office/drawing/2014/main" id="{7639F262-DF93-4F89-881C-A7717E004674}"/>
              </a:ext>
            </a:extLst>
          </p:cNvPr>
          <p:cNvPicPr>
            <a:picLocks noChangeAspect="1"/>
          </p:cNvPicPr>
          <p:nvPr/>
        </p:nvPicPr>
        <p:blipFill>
          <a:blip r:embed="rId8"/>
          <a:stretch>
            <a:fillRect/>
          </a:stretch>
        </p:blipFill>
        <p:spPr>
          <a:xfrm>
            <a:off x="-17253" y="873038"/>
            <a:ext cx="9144000" cy="486655"/>
          </a:xfrm>
          <a:prstGeom prst="rect">
            <a:avLst/>
          </a:prstGeom>
        </p:spPr>
      </p:pic>
      <p:pic>
        <p:nvPicPr>
          <p:cNvPr id="25" name="図 24">
            <a:extLst>
              <a:ext uri="{FF2B5EF4-FFF2-40B4-BE49-F238E27FC236}">
                <a16:creationId xmlns:a16="http://schemas.microsoft.com/office/drawing/2014/main" id="{AA7E49BF-976C-4BDF-967D-19F405765491}"/>
              </a:ext>
            </a:extLst>
          </p:cNvPr>
          <p:cNvPicPr>
            <a:picLocks noChangeAspect="1"/>
          </p:cNvPicPr>
          <p:nvPr/>
        </p:nvPicPr>
        <p:blipFill>
          <a:blip r:embed="rId9"/>
          <a:stretch>
            <a:fillRect/>
          </a:stretch>
        </p:blipFill>
        <p:spPr>
          <a:xfrm>
            <a:off x="0" y="441244"/>
            <a:ext cx="9144000" cy="470019"/>
          </a:xfrm>
          <a:prstGeom prst="rect">
            <a:avLst/>
          </a:prstGeom>
        </p:spPr>
      </p:pic>
      <p:pic>
        <p:nvPicPr>
          <p:cNvPr id="8194" name="Picture 2">
            <a:extLst>
              <a:ext uri="{FF2B5EF4-FFF2-40B4-BE49-F238E27FC236}">
                <a16:creationId xmlns:a16="http://schemas.microsoft.com/office/drawing/2014/main" id="{F8129D1A-BD82-48A0-B258-1BC037063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21178" y="5001368"/>
            <a:ext cx="1464199" cy="1767753"/>
          </a:xfrm>
          <a:prstGeom prst="rect">
            <a:avLst/>
          </a:prstGeom>
          <a:noFill/>
          <a:extLst>
            <a:ext uri="{909E8E84-426E-40DD-AFC4-6F175D3DCCD1}">
              <a14:hiddenFill xmlns:a14="http://schemas.microsoft.com/office/drawing/2010/main">
                <a:solidFill>
                  <a:srgbClr val="FFFFFF"/>
                </a:solidFill>
              </a14:hiddenFill>
            </a:ext>
          </a:extLst>
        </p:spPr>
      </p:pic>
      <p:sp>
        <p:nvSpPr>
          <p:cNvPr id="27" name="矢印: 右 26">
            <a:extLst>
              <a:ext uri="{FF2B5EF4-FFF2-40B4-BE49-F238E27FC236}">
                <a16:creationId xmlns:a16="http://schemas.microsoft.com/office/drawing/2014/main" id="{2084C422-6818-42E5-B535-85925CA7A3EB}"/>
              </a:ext>
            </a:extLst>
          </p:cNvPr>
          <p:cNvSpPr/>
          <p:nvPr/>
        </p:nvSpPr>
        <p:spPr>
          <a:xfrm>
            <a:off x="1684758" y="561681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91C8FD8-9208-4A93-B652-31944719EFC9}"/>
              </a:ext>
            </a:extLst>
          </p:cNvPr>
          <p:cNvSpPr txBox="1"/>
          <p:nvPr/>
        </p:nvSpPr>
        <p:spPr>
          <a:xfrm>
            <a:off x="754748" y="4448494"/>
            <a:ext cx="2007988" cy="769441"/>
          </a:xfrm>
          <a:prstGeom prst="rect">
            <a:avLst/>
          </a:prstGeom>
          <a:noFill/>
        </p:spPr>
        <p:txBody>
          <a:bodyPr wrap="square" rtlCol="0">
            <a:spAutoFit/>
          </a:bodyPr>
          <a:lstStyle/>
          <a:p>
            <a:r>
              <a:rPr lang="en-US" altLang="ja-JP" sz="4400" b="1" dirty="0">
                <a:latin typeface="MS UI Gothic" panose="020B0600070205080204" pitchFamily="50" charset="-128"/>
                <a:ea typeface="MS UI Gothic" panose="020B0600070205080204" pitchFamily="50" charset="-128"/>
              </a:rPr>
              <a:t>tongue</a:t>
            </a:r>
          </a:p>
        </p:txBody>
      </p:sp>
      <p:sp>
        <p:nvSpPr>
          <p:cNvPr id="29" name="正方形/長方形 28">
            <a:extLst>
              <a:ext uri="{FF2B5EF4-FFF2-40B4-BE49-F238E27FC236}">
                <a16:creationId xmlns:a16="http://schemas.microsoft.com/office/drawing/2014/main" id="{9BBD5D66-C2DE-4FBD-B79C-E9444DF65431}"/>
              </a:ext>
            </a:extLst>
          </p:cNvPr>
          <p:cNvSpPr/>
          <p:nvPr/>
        </p:nvSpPr>
        <p:spPr>
          <a:xfrm>
            <a:off x="2469435" y="6033317"/>
            <a:ext cx="647700" cy="499017"/>
          </a:xfrm>
          <a:prstGeom prst="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19E81A74-FD08-4595-901E-E0E52BE750CE}"/>
              </a:ext>
            </a:extLst>
          </p:cNvPr>
          <p:cNvCxnSpPr>
            <a:cxnSpLocks/>
          </p:cNvCxnSpPr>
          <p:nvPr/>
        </p:nvCxnSpPr>
        <p:spPr>
          <a:xfrm>
            <a:off x="2776032" y="5329175"/>
            <a:ext cx="0" cy="63147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2AC2870-EC05-4D66-86A6-E84BEE1A1120}"/>
              </a:ext>
            </a:extLst>
          </p:cNvPr>
          <p:cNvCxnSpPr>
            <a:cxnSpLocks/>
          </p:cNvCxnSpPr>
          <p:nvPr/>
        </p:nvCxnSpPr>
        <p:spPr>
          <a:xfrm flipH="1">
            <a:off x="2776032" y="5589496"/>
            <a:ext cx="323285" cy="17506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2BB4A6F-7040-4094-901F-D1D1E1006155}"/>
              </a:ext>
            </a:extLst>
          </p:cNvPr>
          <p:cNvCxnSpPr>
            <a:cxnSpLocks/>
          </p:cNvCxnSpPr>
          <p:nvPr/>
        </p:nvCxnSpPr>
        <p:spPr>
          <a:xfrm>
            <a:off x="2452748" y="5486695"/>
            <a:ext cx="297527" cy="260234"/>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AAEB5F8-8247-489A-9185-BBFB11507A2D}"/>
              </a:ext>
            </a:extLst>
          </p:cNvPr>
          <p:cNvCxnSpPr>
            <a:cxnSpLocks/>
          </p:cNvCxnSpPr>
          <p:nvPr/>
        </p:nvCxnSpPr>
        <p:spPr>
          <a:xfrm flipH="1">
            <a:off x="2791662" y="5217935"/>
            <a:ext cx="206427" cy="18123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D59F191-6293-49CB-ACA1-A36CE42C837D}"/>
              </a:ext>
            </a:extLst>
          </p:cNvPr>
          <p:cNvCxnSpPr>
            <a:cxnSpLocks/>
          </p:cNvCxnSpPr>
          <p:nvPr/>
        </p:nvCxnSpPr>
        <p:spPr>
          <a:xfrm>
            <a:off x="2573349" y="5225568"/>
            <a:ext cx="192556" cy="155972"/>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円弧 38">
            <a:extLst>
              <a:ext uri="{FF2B5EF4-FFF2-40B4-BE49-F238E27FC236}">
                <a16:creationId xmlns:a16="http://schemas.microsoft.com/office/drawing/2014/main" id="{05426DDF-65FA-4667-AE6A-2F6976817F20}"/>
              </a:ext>
            </a:extLst>
          </p:cNvPr>
          <p:cNvSpPr/>
          <p:nvPr/>
        </p:nvSpPr>
        <p:spPr>
          <a:xfrm rot="21436244">
            <a:off x="2405443" y="4984455"/>
            <a:ext cx="782115" cy="1482992"/>
          </a:xfrm>
          <a:prstGeom prst="arc">
            <a:avLst>
              <a:gd name="adj1" fmla="val 9383313"/>
              <a:gd name="adj2" fmla="val 1969284"/>
            </a:avLst>
          </a:prstGeom>
          <a:ln w="19050">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87004A1B-C86A-4851-A338-CC80E3441FF8}"/>
              </a:ext>
            </a:extLst>
          </p:cNvPr>
          <p:cNvSpPr/>
          <p:nvPr/>
        </p:nvSpPr>
        <p:spPr>
          <a:xfrm>
            <a:off x="3337608" y="5616812"/>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5000C773-BBAF-41E0-911A-E9D9F3B4F4A5}"/>
              </a:ext>
            </a:extLst>
          </p:cNvPr>
          <p:cNvSpPr/>
          <p:nvPr/>
        </p:nvSpPr>
        <p:spPr>
          <a:xfrm rot="16783598">
            <a:off x="4116064" y="4323975"/>
            <a:ext cx="10550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7AF622B5-6F20-47D1-AA39-E82887430796}"/>
              </a:ext>
            </a:extLst>
          </p:cNvPr>
          <p:cNvSpPr txBox="1"/>
          <p:nvPr/>
        </p:nvSpPr>
        <p:spPr>
          <a:xfrm>
            <a:off x="3547149" y="3279178"/>
            <a:ext cx="3685104" cy="757130"/>
          </a:xfrm>
          <a:prstGeom prst="rect">
            <a:avLst/>
          </a:prstGeom>
          <a:noFill/>
        </p:spPr>
        <p:txBody>
          <a:bodyPr wrap="square" rtlCol="0">
            <a:spAutoFit/>
          </a:bodyPr>
          <a:lstStyle/>
          <a:p>
            <a:pP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rPr>
              <a:t>to talk, tale</a:t>
            </a:r>
          </a:p>
        </p:txBody>
      </p:sp>
      <p:grpSp>
        <p:nvGrpSpPr>
          <p:cNvPr id="46" name="グループ化 45">
            <a:extLst>
              <a:ext uri="{FF2B5EF4-FFF2-40B4-BE49-F238E27FC236}">
                <a16:creationId xmlns:a16="http://schemas.microsoft.com/office/drawing/2014/main" id="{8CC6E204-42EA-4DE6-8B63-33AFF347B9B8}"/>
              </a:ext>
            </a:extLst>
          </p:cNvPr>
          <p:cNvGrpSpPr/>
          <p:nvPr/>
        </p:nvGrpSpPr>
        <p:grpSpPr>
          <a:xfrm>
            <a:off x="1305767" y="2020946"/>
            <a:ext cx="784977" cy="2041717"/>
            <a:chOff x="1305767" y="2078096"/>
            <a:chExt cx="784977" cy="2041717"/>
          </a:xfrm>
        </p:grpSpPr>
        <p:sp>
          <p:nvSpPr>
            <p:cNvPr id="47" name="正方形/長方形 46">
              <a:extLst>
                <a:ext uri="{FF2B5EF4-FFF2-40B4-BE49-F238E27FC236}">
                  <a16:creationId xmlns:a16="http://schemas.microsoft.com/office/drawing/2014/main" id="{B2932DB1-08F8-4E38-8E18-3E5177EB7D6C}"/>
                </a:ext>
              </a:extLst>
            </p:cNvPr>
            <p:cNvSpPr/>
            <p:nvPr/>
          </p:nvSpPr>
          <p:spPr>
            <a:xfrm>
              <a:off x="1419894" y="3620796"/>
              <a:ext cx="647700" cy="499017"/>
            </a:xfrm>
            <a:prstGeom prst="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EF68D5AE-05DB-422B-B7E7-94A77CECA3C7}"/>
                </a:ext>
              </a:extLst>
            </p:cNvPr>
            <p:cNvCxnSpPr>
              <a:cxnSpLocks/>
            </p:cNvCxnSpPr>
            <p:nvPr/>
          </p:nvCxnSpPr>
          <p:spPr>
            <a:xfrm>
              <a:off x="1419894" y="298490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83FAAB-A19F-47B6-B3F1-0BD6CDE9C0DD}"/>
                </a:ext>
              </a:extLst>
            </p:cNvPr>
            <p:cNvCxnSpPr>
              <a:cxnSpLocks/>
            </p:cNvCxnSpPr>
            <p:nvPr/>
          </p:nvCxnSpPr>
          <p:spPr>
            <a:xfrm flipH="1">
              <a:off x="1711134" y="2173098"/>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CF09772-6EC7-4CE7-B169-2F1242F2BD8A}"/>
                </a:ext>
              </a:extLst>
            </p:cNvPr>
            <p:cNvCxnSpPr>
              <a:cxnSpLocks/>
            </p:cNvCxnSpPr>
            <p:nvPr/>
          </p:nvCxnSpPr>
          <p:spPr>
            <a:xfrm>
              <a:off x="1305767" y="2155470"/>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3B63A4EE-9FA6-4212-BF31-7C993F13A9B5}"/>
                </a:ext>
              </a:extLst>
            </p:cNvPr>
            <p:cNvCxnSpPr>
              <a:cxnSpLocks/>
            </p:cNvCxnSpPr>
            <p:nvPr/>
          </p:nvCxnSpPr>
          <p:spPr>
            <a:xfrm>
              <a:off x="1743744" y="2078096"/>
              <a:ext cx="0" cy="114267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A05E6C7-3AF2-46D0-ABF8-A1D1C9F3389C}"/>
                </a:ext>
              </a:extLst>
            </p:cNvPr>
            <p:cNvCxnSpPr>
              <a:cxnSpLocks/>
            </p:cNvCxnSpPr>
            <p:nvPr/>
          </p:nvCxnSpPr>
          <p:spPr>
            <a:xfrm flipH="1">
              <a:off x="1762077" y="299927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784EF16-02EA-481B-AA7D-8CA910C1E352}"/>
                </a:ext>
              </a:extLst>
            </p:cNvPr>
            <p:cNvCxnSpPr>
              <a:cxnSpLocks/>
            </p:cNvCxnSpPr>
            <p:nvPr/>
          </p:nvCxnSpPr>
          <p:spPr>
            <a:xfrm>
              <a:off x="1417017" y="244719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F0DA0A3-4598-47DB-A286-908E7E2F559B}"/>
                </a:ext>
              </a:extLst>
            </p:cNvPr>
            <p:cNvCxnSpPr>
              <a:cxnSpLocks/>
            </p:cNvCxnSpPr>
            <p:nvPr/>
          </p:nvCxnSpPr>
          <p:spPr>
            <a:xfrm flipH="1">
              <a:off x="1759200" y="246156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746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A7CAF0-CA1C-4A98-B26D-31B150F2F869}"/>
              </a:ext>
            </a:extLst>
          </p:cNvPr>
          <p:cNvPicPr>
            <a:picLocks noChangeAspect="1"/>
          </p:cNvPicPr>
          <p:nvPr/>
        </p:nvPicPr>
        <p:blipFill>
          <a:blip r:embed="rId2"/>
          <a:stretch>
            <a:fillRect/>
          </a:stretch>
        </p:blipFill>
        <p:spPr>
          <a:xfrm>
            <a:off x="1025781" y="752014"/>
            <a:ext cx="6685666" cy="1415999"/>
          </a:xfrm>
          <a:prstGeom prst="rect">
            <a:avLst/>
          </a:prstGeom>
        </p:spPr>
      </p:pic>
      <p:pic>
        <p:nvPicPr>
          <p:cNvPr id="5" name="図 4">
            <a:extLst>
              <a:ext uri="{FF2B5EF4-FFF2-40B4-BE49-F238E27FC236}">
                <a16:creationId xmlns:a16="http://schemas.microsoft.com/office/drawing/2014/main" id="{B712626C-5E56-45FD-B3FB-E31412687E43}"/>
              </a:ext>
            </a:extLst>
          </p:cNvPr>
          <p:cNvPicPr>
            <a:picLocks noChangeAspect="1"/>
          </p:cNvPicPr>
          <p:nvPr/>
        </p:nvPicPr>
        <p:blipFill>
          <a:blip r:embed="rId3"/>
          <a:stretch>
            <a:fillRect/>
          </a:stretch>
        </p:blipFill>
        <p:spPr>
          <a:xfrm>
            <a:off x="0" y="2511185"/>
            <a:ext cx="9144000" cy="1835630"/>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076EAAB-BC88-4D5D-994B-E03D17675554}"/>
              </a:ext>
            </a:extLst>
          </p:cNvPr>
          <p:cNvPicPr>
            <a:picLocks noChangeAspect="1"/>
          </p:cNvPicPr>
          <p:nvPr/>
        </p:nvPicPr>
        <p:blipFill>
          <a:blip r:embed="rId2"/>
          <a:stretch>
            <a:fillRect/>
          </a:stretch>
        </p:blipFill>
        <p:spPr>
          <a:xfrm>
            <a:off x="0" y="8122"/>
            <a:ext cx="9144000" cy="470458"/>
          </a:xfrm>
          <a:prstGeom prst="rect">
            <a:avLst/>
          </a:prstGeom>
        </p:spPr>
      </p:pic>
      <p:pic>
        <p:nvPicPr>
          <p:cNvPr id="3" name="図 2" descr="テキスト&#10;&#10;自動的に生成された説明">
            <a:extLst>
              <a:ext uri="{FF2B5EF4-FFF2-40B4-BE49-F238E27FC236}">
                <a16:creationId xmlns:a16="http://schemas.microsoft.com/office/drawing/2014/main" id="{C0012911-4AD5-4782-8BDD-AE5F1C555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318" y="3454098"/>
            <a:ext cx="3327869" cy="3327869"/>
          </a:xfrm>
          <a:prstGeom prst="rect">
            <a:avLst/>
          </a:prstGeom>
        </p:spPr>
      </p:pic>
      <p:pic>
        <p:nvPicPr>
          <p:cNvPr id="7" name="Picture 2" descr="門のイラスト（半開き）">
            <a:extLst>
              <a:ext uri="{FF2B5EF4-FFF2-40B4-BE49-F238E27FC236}">
                <a16:creationId xmlns:a16="http://schemas.microsoft.com/office/drawing/2014/main" id="{2E22722F-207E-475A-B2B2-9EF31540E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33" y="2323302"/>
            <a:ext cx="2567322" cy="2464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耳に手を当ている女性のイラスト">
            <a:extLst>
              <a:ext uri="{FF2B5EF4-FFF2-40B4-BE49-F238E27FC236}">
                <a16:creationId xmlns:a16="http://schemas.microsoft.com/office/drawing/2014/main" id="{EABE04EC-7CB8-48EF-B26A-A1C071C0B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755" y="3233701"/>
            <a:ext cx="1635400" cy="1739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耳のイラスト">
            <a:extLst>
              <a:ext uri="{FF2B5EF4-FFF2-40B4-BE49-F238E27FC236}">
                <a16:creationId xmlns:a16="http://schemas.microsoft.com/office/drawing/2014/main" id="{F8FA3A77-E809-44DE-8892-8FEFEA076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57" y="4810148"/>
            <a:ext cx="1569653" cy="1852098"/>
          </a:xfrm>
          <a:prstGeom prst="rect">
            <a:avLst/>
          </a:prstGeom>
          <a:noFill/>
          <a:extLst>
            <a:ext uri="{909E8E84-426E-40DD-AFC4-6F175D3DCCD1}">
              <a14:hiddenFill xmlns:a14="http://schemas.microsoft.com/office/drawing/2010/main">
                <a:solidFill>
                  <a:srgbClr val="FFFFFF"/>
                </a:solidFill>
              </a14:hiddenFill>
            </a:ext>
          </a:extLst>
        </p:spPr>
      </p:pic>
      <p:sp>
        <p:nvSpPr>
          <p:cNvPr id="4" name="矢印: 右 3">
            <a:extLst>
              <a:ext uri="{FF2B5EF4-FFF2-40B4-BE49-F238E27FC236}">
                <a16:creationId xmlns:a16="http://schemas.microsoft.com/office/drawing/2014/main" id="{E7908596-78E4-4124-8816-DB90D235D2A0}"/>
              </a:ext>
            </a:extLst>
          </p:cNvPr>
          <p:cNvSpPr/>
          <p:nvPr/>
        </p:nvSpPr>
        <p:spPr>
          <a:xfrm>
            <a:off x="1515376" y="5587921"/>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1DA42337-D26C-4D67-8FCC-0F4752F98AC1}"/>
              </a:ext>
            </a:extLst>
          </p:cNvPr>
          <p:cNvPicPr>
            <a:picLocks noChangeAspect="1"/>
          </p:cNvPicPr>
          <p:nvPr/>
        </p:nvPicPr>
        <p:blipFill>
          <a:blip r:embed="rId7"/>
          <a:stretch>
            <a:fillRect/>
          </a:stretch>
        </p:blipFill>
        <p:spPr>
          <a:xfrm>
            <a:off x="3676897" y="5159046"/>
            <a:ext cx="1581150" cy="1552575"/>
          </a:xfrm>
          <a:prstGeom prst="rect">
            <a:avLst/>
          </a:prstGeom>
        </p:spPr>
      </p:pic>
      <p:pic>
        <p:nvPicPr>
          <p:cNvPr id="11" name="図 10">
            <a:extLst>
              <a:ext uri="{FF2B5EF4-FFF2-40B4-BE49-F238E27FC236}">
                <a16:creationId xmlns:a16="http://schemas.microsoft.com/office/drawing/2014/main" id="{068F8708-85D5-4934-A9E3-D2D7058CFFB7}"/>
              </a:ext>
            </a:extLst>
          </p:cNvPr>
          <p:cNvPicPr>
            <a:picLocks noChangeAspect="1"/>
          </p:cNvPicPr>
          <p:nvPr/>
        </p:nvPicPr>
        <p:blipFill>
          <a:blip r:embed="rId8"/>
          <a:stretch>
            <a:fillRect/>
          </a:stretch>
        </p:blipFill>
        <p:spPr>
          <a:xfrm>
            <a:off x="354106" y="1520880"/>
            <a:ext cx="1485900" cy="1552575"/>
          </a:xfrm>
          <a:prstGeom prst="rect">
            <a:avLst/>
          </a:prstGeom>
        </p:spPr>
      </p:pic>
      <p:sp>
        <p:nvSpPr>
          <p:cNvPr id="15" name="テキスト ボックス 14">
            <a:extLst>
              <a:ext uri="{FF2B5EF4-FFF2-40B4-BE49-F238E27FC236}">
                <a16:creationId xmlns:a16="http://schemas.microsoft.com/office/drawing/2014/main" id="{71065344-0D57-4E38-A512-D1ABB0EFB090}"/>
              </a:ext>
            </a:extLst>
          </p:cNvPr>
          <p:cNvSpPr txBox="1"/>
          <p:nvPr/>
        </p:nvSpPr>
        <p:spPr>
          <a:xfrm>
            <a:off x="1987239" y="1316903"/>
            <a:ext cx="1581150" cy="923330"/>
          </a:xfrm>
          <a:prstGeom prst="rect">
            <a:avLst/>
          </a:prstGeom>
          <a:noFill/>
        </p:spPr>
        <p:txBody>
          <a:bodyPr wrap="square" rtlCol="0">
            <a:spAutoFit/>
          </a:bodyPr>
          <a:lstStyle/>
          <a:p>
            <a:r>
              <a:rPr lang="en-US" altLang="ja-JP" sz="5400" b="1" dirty="0">
                <a:latin typeface="MS UI Gothic" panose="020B0600070205080204" pitchFamily="50" charset="-128"/>
                <a:ea typeface="MS UI Gothic" panose="020B0600070205080204" pitchFamily="50" charset="-128"/>
              </a:rPr>
              <a:t>gate</a:t>
            </a:r>
          </a:p>
        </p:txBody>
      </p:sp>
      <p:sp>
        <p:nvSpPr>
          <p:cNvPr id="16" name="矢印: 右 15">
            <a:extLst>
              <a:ext uri="{FF2B5EF4-FFF2-40B4-BE49-F238E27FC236}">
                <a16:creationId xmlns:a16="http://schemas.microsoft.com/office/drawing/2014/main" id="{6678E365-9EB2-4895-B708-AF976A092307}"/>
              </a:ext>
            </a:extLst>
          </p:cNvPr>
          <p:cNvSpPr/>
          <p:nvPr/>
        </p:nvSpPr>
        <p:spPr>
          <a:xfrm rot="1944140">
            <a:off x="1952944" y="247100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76BADFBF-8DD0-4A05-8B33-C7316A725C4E}"/>
              </a:ext>
            </a:extLst>
          </p:cNvPr>
          <p:cNvPicPr>
            <a:picLocks noChangeAspect="1"/>
          </p:cNvPicPr>
          <p:nvPr/>
        </p:nvPicPr>
        <p:blipFill>
          <a:blip r:embed="rId9"/>
          <a:stretch>
            <a:fillRect/>
          </a:stretch>
        </p:blipFill>
        <p:spPr>
          <a:xfrm>
            <a:off x="0" y="460380"/>
            <a:ext cx="9144000" cy="479012"/>
          </a:xfrm>
          <a:prstGeom prst="rect">
            <a:avLst/>
          </a:prstGeom>
        </p:spPr>
      </p:pic>
      <p:pic>
        <p:nvPicPr>
          <p:cNvPr id="13" name="図 12">
            <a:extLst>
              <a:ext uri="{FF2B5EF4-FFF2-40B4-BE49-F238E27FC236}">
                <a16:creationId xmlns:a16="http://schemas.microsoft.com/office/drawing/2014/main" id="{2C4F97D6-E968-4123-8796-426C2E20B7C3}"/>
              </a:ext>
            </a:extLst>
          </p:cNvPr>
          <p:cNvPicPr>
            <a:picLocks noChangeAspect="1"/>
          </p:cNvPicPr>
          <p:nvPr/>
        </p:nvPicPr>
        <p:blipFill>
          <a:blip r:embed="rId10"/>
          <a:stretch>
            <a:fillRect/>
          </a:stretch>
        </p:blipFill>
        <p:spPr>
          <a:xfrm>
            <a:off x="-17042" y="922666"/>
            <a:ext cx="9144000" cy="469580"/>
          </a:xfrm>
          <a:prstGeom prst="rect">
            <a:avLst/>
          </a:prstGeom>
        </p:spPr>
      </p:pic>
      <p:pic>
        <p:nvPicPr>
          <p:cNvPr id="18" name="図 17">
            <a:extLst>
              <a:ext uri="{FF2B5EF4-FFF2-40B4-BE49-F238E27FC236}">
                <a16:creationId xmlns:a16="http://schemas.microsoft.com/office/drawing/2014/main" id="{21E8EF06-D037-45F2-A394-4911A8900568}"/>
              </a:ext>
            </a:extLst>
          </p:cNvPr>
          <p:cNvPicPr>
            <a:picLocks noChangeAspect="1"/>
          </p:cNvPicPr>
          <p:nvPr/>
        </p:nvPicPr>
        <p:blipFill>
          <a:blip r:embed="rId11"/>
          <a:stretch>
            <a:fillRect/>
          </a:stretch>
        </p:blipFill>
        <p:spPr>
          <a:xfrm>
            <a:off x="2230284" y="5212835"/>
            <a:ext cx="989842" cy="1449411"/>
          </a:xfrm>
          <a:prstGeom prst="rect">
            <a:avLst/>
          </a:prstGeom>
        </p:spPr>
      </p:pic>
      <p:sp>
        <p:nvSpPr>
          <p:cNvPr id="22" name="矢印: 右 21">
            <a:extLst>
              <a:ext uri="{FF2B5EF4-FFF2-40B4-BE49-F238E27FC236}">
                <a16:creationId xmlns:a16="http://schemas.microsoft.com/office/drawing/2014/main" id="{436E8B17-6B78-47D7-908F-9B427375CE6F}"/>
              </a:ext>
            </a:extLst>
          </p:cNvPr>
          <p:cNvSpPr/>
          <p:nvPr/>
        </p:nvSpPr>
        <p:spPr>
          <a:xfrm>
            <a:off x="3198878" y="5587921"/>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60DED51-C099-4201-95DA-61FB22514BFF}"/>
              </a:ext>
            </a:extLst>
          </p:cNvPr>
          <p:cNvSpPr txBox="1"/>
          <p:nvPr/>
        </p:nvSpPr>
        <p:spPr>
          <a:xfrm>
            <a:off x="3150885" y="4348483"/>
            <a:ext cx="1581150" cy="923330"/>
          </a:xfrm>
          <a:prstGeom prst="rect">
            <a:avLst/>
          </a:prstGeom>
          <a:noFill/>
        </p:spPr>
        <p:txBody>
          <a:bodyPr wrap="square" rtlCol="0">
            <a:spAutoFit/>
          </a:bodyPr>
          <a:lstStyle/>
          <a:p>
            <a:r>
              <a:rPr lang="en-US" altLang="ja-JP" sz="5400" b="1" dirty="0">
                <a:latin typeface="MS UI Gothic" panose="020B0600070205080204" pitchFamily="50" charset="-128"/>
                <a:ea typeface="MS UI Gothic" panose="020B0600070205080204" pitchFamily="50" charset="-128"/>
              </a:rPr>
              <a:t>ear</a:t>
            </a:r>
          </a:p>
        </p:txBody>
      </p:sp>
      <p:sp>
        <p:nvSpPr>
          <p:cNvPr id="24" name="テキスト ボックス 23">
            <a:extLst>
              <a:ext uri="{FF2B5EF4-FFF2-40B4-BE49-F238E27FC236}">
                <a16:creationId xmlns:a16="http://schemas.microsoft.com/office/drawing/2014/main" id="{1209C6CA-6E76-4F10-BD8A-BAFB4D450683}"/>
              </a:ext>
            </a:extLst>
          </p:cNvPr>
          <p:cNvSpPr txBox="1"/>
          <p:nvPr/>
        </p:nvSpPr>
        <p:spPr>
          <a:xfrm>
            <a:off x="4994890" y="2203574"/>
            <a:ext cx="4016375" cy="1200329"/>
          </a:xfrm>
          <a:prstGeom prst="rect">
            <a:avLst/>
          </a:prstGeom>
          <a:noFill/>
        </p:spPr>
        <p:txBody>
          <a:bodyPr wrap="square" rtlCol="0">
            <a:spAutoFit/>
          </a:bodyPr>
          <a:lstStyle/>
          <a:p>
            <a:r>
              <a:rPr lang="en-US" altLang="ja-JP" sz="3600" dirty="0"/>
              <a:t>to listen at the gate</a:t>
            </a:r>
          </a:p>
          <a:p>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listen, to hear</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50886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a:extLst>
              <a:ext uri="{FF2B5EF4-FFF2-40B4-BE49-F238E27FC236}">
                <a16:creationId xmlns:a16="http://schemas.microsoft.com/office/drawing/2014/main" id="{4D25A47B-38DB-47E3-918A-C50E169B57C3}"/>
              </a:ext>
            </a:extLst>
          </p:cNvPr>
          <p:cNvSpPr txBox="1"/>
          <p:nvPr/>
        </p:nvSpPr>
        <p:spPr>
          <a:xfrm>
            <a:off x="4870738" y="3882027"/>
            <a:ext cx="3121204" cy="523220"/>
          </a:xfrm>
          <a:prstGeom prst="rect">
            <a:avLst/>
          </a:prstGeom>
          <a:noFill/>
        </p:spPr>
        <p:txBody>
          <a:bodyPr wrap="square" rtlCol="0">
            <a:spAutoFit/>
          </a:bodyPr>
          <a:lstStyle/>
          <a:p>
            <a:pPr algn="ctr"/>
            <a:r>
              <a:rPr lang="en-US" altLang="ja-JP" sz="2800" dirty="0">
                <a:highlight>
                  <a:srgbClr val="FFFF00"/>
                </a:highlight>
                <a:latin typeface="MS UI Gothic" panose="020B0600070205080204" pitchFamily="50" charset="-128"/>
                <a:ea typeface="MS UI Gothic" panose="020B0600070205080204" pitchFamily="50" charset="-128"/>
              </a:rPr>
              <a:t>cracks as an omen</a:t>
            </a:r>
            <a:endParaRPr lang="en-US" altLang="ja-JP" sz="2800" dirty="0">
              <a:latin typeface="MS UI Gothic" panose="020B0600070205080204" pitchFamily="50" charset="-128"/>
              <a:ea typeface="MS UI Gothic" panose="020B0600070205080204" pitchFamily="50" charset="-128"/>
            </a:endParaRPr>
          </a:p>
        </p:txBody>
      </p:sp>
      <p:pic>
        <p:nvPicPr>
          <p:cNvPr id="3" name="図 2">
            <a:extLst>
              <a:ext uri="{FF2B5EF4-FFF2-40B4-BE49-F238E27FC236}">
                <a16:creationId xmlns:a16="http://schemas.microsoft.com/office/drawing/2014/main" id="{5862BE15-F352-4BA2-871C-F6AEE3B33308}"/>
              </a:ext>
            </a:extLst>
          </p:cNvPr>
          <p:cNvPicPr>
            <a:picLocks noChangeAspect="1"/>
          </p:cNvPicPr>
          <p:nvPr/>
        </p:nvPicPr>
        <p:blipFill>
          <a:blip r:embed="rId2"/>
          <a:stretch>
            <a:fillRect/>
          </a:stretch>
        </p:blipFill>
        <p:spPr>
          <a:xfrm>
            <a:off x="0" y="3846"/>
            <a:ext cx="9144000" cy="479012"/>
          </a:xfrm>
          <a:prstGeom prst="rect">
            <a:avLst/>
          </a:prstGeom>
        </p:spPr>
      </p:pic>
      <p:pic>
        <p:nvPicPr>
          <p:cNvPr id="4" name="図 3" descr="テキスト が含まれている画像&#10;&#10;自動的に生成された説明">
            <a:extLst>
              <a:ext uri="{FF2B5EF4-FFF2-40B4-BE49-F238E27FC236}">
                <a16:creationId xmlns:a16="http://schemas.microsoft.com/office/drawing/2014/main" id="{F9A0DF4E-4E7E-4C80-8DA4-283FE6D97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31" y="4811731"/>
            <a:ext cx="1983430" cy="1983430"/>
          </a:xfrm>
          <a:prstGeom prst="rect">
            <a:avLst/>
          </a:prstGeom>
        </p:spPr>
      </p:pic>
      <p:pic>
        <p:nvPicPr>
          <p:cNvPr id="18" name="図 17">
            <a:extLst>
              <a:ext uri="{FF2B5EF4-FFF2-40B4-BE49-F238E27FC236}">
                <a16:creationId xmlns:a16="http://schemas.microsoft.com/office/drawing/2014/main" id="{7CF38D96-1228-4A25-AB06-89615DDF1E85}"/>
              </a:ext>
            </a:extLst>
          </p:cNvPr>
          <p:cNvPicPr>
            <a:picLocks noChangeAspect="1"/>
          </p:cNvPicPr>
          <p:nvPr/>
        </p:nvPicPr>
        <p:blipFill>
          <a:blip r:embed="rId4"/>
          <a:stretch>
            <a:fillRect/>
          </a:stretch>
        </p:blipFill>
        <p:spPr>
          <a:xfrm>
            <a:off x="2257628" y="2468468"/>
            <a:ext cx="1033762" cy="1379842"/>
          </a:xfrm>
          <a:prstGeom prst="rect">
            <a:avLst/>
          </a:prstGeom>
        </p:spPr>
      </p:pic>
      <p:sp>
        <p:nvSpPr>
          <p:cNvPr id="20" name="テキスト ボックス 19">
            <a:extLst>
              <a:ext uri="{FF2B5EF4-FFF2-40B4-BE49-F238E27FC236}">
                <a16:creationId xmlns:a16="http://schemas.microsoft.com/office/drawing/2014/main" id="{1D6CF422-DE3D-49E9-BE4B-1C0C2BC9BA89}"/>
              </a:ext>
            </a:extLst>
          </p:cNvPr>
          <p:cNvSpPr txBox="1"/>
          <p:nvPr/>
        </p:nvSpPr>
        <p:spPr>
          <a:xfrm>
            <a:off x="2280778" y="1419593"/>
            <a:ext cx="6413586" cy="1169551"/>
          </a:xfrm>
          <a:prstGeom prst="rect">
            <a:avLst/>
          </a:prstGeom>
          <a:noFill/>
        </p:spPr>
        <p:txBody>
          <a:bodyPr wrap="square" rtlCol="0">
            <a:spAutoFit/>
          </a:bodyPr>
          <a:lstStyle/>
          <a:p>
            <a:pPr>
              <a:lnSpc>
                <a:spcPct val="70000"/>
              </a:lnSpc>
            </a:pPr>
            <a:r>
              <a:rPr lang="en-US" altLang="ja-JP" sz="3200" dirty="0"/>
              <a:t>omen, fortune-telling</a:t>
            </a:r>
          </a:p>
          <a:p>
            <a:pPr marL="571500" indent="-571500">
              <a:lnSpc>
                <a:spcPct val="70000"/>
              </a:lnSpc>
              <a:buFont typeface="Wingdings" panose="05000000000000000000" pitchFamily="2" charset="2"/>
              <a:buChar char="à"/>
            </a:pPr>
            <a:r>
              <a:rPr lang="en-US" altLang="ja-JP" sz="32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words</a:t>
            </a:r>
            <a:r>
              <a:rPr lang="en-US" altLang="ja-JP" sz="3200" b="1" dirty="0">
                <a:latin typeface="MS UI Gothic" panose="020B0600070205080204" pitchFamily="50" charset="-128"/>
                <a:ea typeface="MS UI Gothic" panose="020B0600070205080204" pitchFamily="50" charset="-128"/>
                <a:sym typeface="Wingdings" panose="05000000000000000000" pitchFamily="2" charset="2"/>
              </a:rPr>
              <a:t> from the God / ancestors</a:t>
            </a:r>
          </a:p>
          <a:p>
            <a:pPr marL="571500" indent="-571500">
              <a:lnSpc>
                <a:spcPct val="70000"/>
              </a:lnSpc>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say, language</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pic>
        <p:nvPicPr>
          <p:cNvPr id="22" name="図 21">
            <a:extLst>
              <a:ext uri="{FF2B5EF4-FFF2-40B4-BE49-F238E27FC236}">
                <a16:creationId xmlns:a16="http://schemas.microsoft.com/office/drawing/2014/main" id="{C5816377-C36B-4E6A-80F0-1DCE598AD190}"/>
              </a:ext>
            </a:extLst>
          </p:cNvPr>
          <p:cNvPicPr>
            <a:picLocks noChangeAspect="1"/>
          </p:cNvPicPr>
          <p:nvPr/>
        </p:nvPicPr>
        <p:blipFill>
          <a:blip r:embed="rId5"/>
          <a:stretch>
            <a:fillRect/>
          </a:stretch>
        </p:blipFill>
        <p:spPr>
          <a:xfrm>
            <a:off x="201857" y="5197489"/>
            <a:ext cx="1571625" cy="1571625"/>
          </a:xfrm>
          <a:prstGeom prst="rect">
            <a:avLst/>
          </a:prstGeom>
        </p:spPr>
      </p:pic>
      <p:sp>
        <p:nvSpPr>
          <p:cNvPr id="23" name="テキスト ボックス 22">
            <a:extLst>
              <a:ext uri="{FF2B5EF4-FFF2-40B4-BE49-F238E27FC236}">
                <a16:creationId xmlns:a16="http://schemas.microsoft.com/office/drawing/2014/main" id="{E21AB6B6-96CF-4EF4-A084-86ED1024813E}"/>
              </a:ext>
            </a:extLst>
          </p:cNvPr>
          <p:cNvSpPr txBox="1"/>
          <p:nvPr/>
        </p:nvSpPr>
        <p:spPr>
          <a:xfrm>
            <a:off x="171848" y="4624269"/>
            <a:ext cx="2728453" cy="584775"/>
          </a:xfrm>
          <a:prstGeom prst="rect">
            <a:avLst/>
          </a:prstGeom>
          <a:noFill/>
        </p:spPr>
        <p:txBody>
          <a:bodyPr wrap="square" rtlCol="0">
            <a:spAutoFit/>
          </a:bodyPr>
          <a:lstStyle/>
          <a:p>
            <a:pPr>
              <a:lnSpc>
                <a:spcPct val="80000"/>
              </a:lnSpc>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sell, sale</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sp>
        <p:nvSpPr>
          <p:cNvPr id="24" name="矢印: 右 23">
            <a:extLst>
              <a:ext uri="{FF2B5EF4-FFF2-40B4-BE49-F238E27FC236}">
                <a16:creationId xmlns:a16="http://schemas.microsoft.com/office/drawing/2014/main" id="{D455D0E6-E6D0-45BF-8A05-3C7D9536FA86}"/>
              </a:ext>
            </a:extLst>
          </p:cNvPr>
          <p:cNvSpPr/>
          <p:nvPr/>
        </p:nvSpPr>
        <p:spPr>
          <a:xfrm rot="1944140">
            <a:off x="3393893" y="2687486"/>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DB6EF49-78C5-4A9F-8119-B87E7C2B5F84}"/>
              </a:ext>
            </a:extLst>
          </p:cNvPr>
          <p:cNvSpPr/>
          <p:nvPr/>
        </p:nvSpPr>
        <p:spPr>
          <a:xfrm rot="19506151">
            <a:off x="2857446" y="4734017"/>
            <a:ext cx="79424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140F8F0D-4B62-4842-9356-16B7819AE8F5}"/>
              </a:ext>
            </a:extLst>
          </p:cNvPr>
          <p:cNvPicPr>
            <a:picLocks noChangeAspect="1"/>
          </p:cNvPicPr>
          <p:nvPr/>
        </p:nvPicPr>
        <p:blipFill>
          <a:blip r:embed="rId6"/>
          <a:stretch>
            <a:fillRect/>
          </a:stretch>
        </p:blipFill>
        <p:spPr>
          <a:xfrm>
            <a:off x="0" y="467774"/>
            <a:ext cx="9144000" cy="470019"/>
          </a:xfrm>
          <a:prstGeom prst="rect">
            <a:avLst/>
          </a:prstGeom>
        </p:spPr>
      </p:pic>
      <p:pic>
        <p:nvPicPr>
          <p:cNvPr id="27" name="図 26">
            <a:extLst>
              <a:ext uri="{FF2B5EF4-FFF2-40B4-BE49-F238E27FC236}">
                <a16:creationId xmlns:a16="http://schemas.microsoft.com/office/drawing/2014/main" id="{5513075E-EBF6-490A-B7C9-6B2BC4140509}"/>
              </a:ext>
            </a:extLst>
          </p:cNvPr>
          <p:cNvPicPr>
            <a:picLocks noChangeAspect="1"/>
          </p:cNvPicPr>
          <p:nvPr/>
        </p:nvPicPr>
        <p:blipFill>
          <a:blip r:embed="rId7"/>
          <a:stretch>
            <a:fillRect/>
          </a:stretch>
        </p:blipFill>
        <p:spPr>
          <a:xfrm>
            <a:off x="0" y="900904"/>
            <a:ext cx="9144000" cy="486201"/>
          </a:xfrm>
          <a:prstGeom prst="rect">
            <a:avLst/>
          </a:prstGeom>
        </p:spPr>
      </p:pic>
      <p:grpSp>
        <p:nvGrpSpPr>
          <p:cNvPr id="37" name="グループ化 36">
            <a:extLst>
              <a:ext uri="{FF2B5EF4-FFF2-40B4-BE49-F238E27FC236}">
                <a16:creationId xmlns:a16="http://schemas.microsoft.com/office/drawing/2014/main" id="{CBC7E696-FB6E-4475-ABF6-0977D993C210}"/>
              </a:ext>
            </a:extLst>
          </p:cNvPr>
          <p:cNvGrpSpPr/>
          <p:nvPr/>
        </p:nvGrpSpPr>
        <p:grpSpPr>
          <a:xfrm>
            <a:off x="1398786" y="1960325"/>
            <a:ext cx="711482" cy="1759697"/>
            <a:chOff x="1305767" y="2078096"/>
            <a:chExt cx="784977" cy="2041717"/>
          </a:xfrm>
        </p:grpSpPr>
        <p:sp>
          <p:nvSpPr>
            <p:cNvPr id="10" name="正方形/長方形 9">
              <a:extLst>
                <a:ext uri="{FF2B5EF4-FFF2-40B4-BE49-F238E27FC236}">
                  <a16:creationId xmlns:a16="http://schemas.microsoft.com/office/drawing/2014/main" id="{55B8A333-487A-46B2-8BA9-E7381552B88E}"/>
                </a:ext>
              </a:extLst>
            </p:cNvPr>
            <p:cNvSpPr/>
            <p:nvPr/>
          </p:nvSpPr>
          <p:spPr>
            <a:xfrm>
              <a:off x="1419894" y="3620796"/>
              <a:ext cx="647700" cy="499017"/>
            </a:xfrm>
            <a:prstGeom prst="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BA6A042-EAF5-41F1-B924-AF250415F86F}"/>
                </a:ext>
              </a:extLst>
            </p:cNvPr>
            <p:cNvCxnSpPr>
              <a:cxnSpLocks/>
            </p:cNvCxnSpPr>
            <p:nvPr/>
          </p:nvCxnSpPr>
          <p:spPr>
            <a:xfrm>
              <a:off x="1419894" y="298490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A8CB5592-AC60-415D-AF6D-6D82DB33B71C}"/>
                </a:ext>
              </a:extLst>
            </p:cNvPr>
            <p:cNvCxnSpPr>
              <a:cxnSpLocks/>
            </p:cNvCxnSpPr>
            <p:nvPr/>
          </p:nvCxnSpPr>
          <p:spPr>
            <a:xfrm flipH="1">
              <a:off x="1711134" y="2173098"/>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87C4AC8-37D0-415C-960B-C3AC6C8DA54E}"/>
                </a:ext>
              </a:extLst>
            </p:cNvPr>
            <p:cNvCxnSpPr>
              <a:cxnSpLocks/>
            </p:cNvCxnSpPr>
            <p:nvPr/>
          </p:nvCxnSpPr>
          <p:spPr>
            <a:xfrm>
              <a:off x="1305767" y="2155470"/>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864ADBC-2212-43DE-900D-4FDD4EE0FEC0}"/>
                </a:ext>
              </a:extLst>
            </p:cNvPr>
            <p:cNvCxnSpPr>
              <a:cxnSpLocks/>
            </p:cNvCxnSpPr>
            <p:nvPr/>
          </p:nvCxnSpPr>
          <p:spPr>
            <a:xfrm>
              <a:off x="1743744" y="2078096"/>
              <a:ext cx="0" cy="114267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6269429-8A96-42FC-ADDA-76BF8A08B088}"/>
                </a:ext>
              </a:extLst>
            </p:cNvPr>
            <p:cNvCxnSpPr>
              <a:cxnSpLocks/>
            </p:cNvCxnSpPr>
            <p:nvPr/>
          </p:nvCxnSpPr>
          <p:spPr>
            <a:xfrm flipH="1">
              <a:off x="1762077" y="299927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AAE17D4-09E3-40C6-9D80-FD1097A49D3D}"/>
                </a:ext>
              </a:extLst>
            </p:cNvPr>
            <p:cNvCxnSpPr>
              <a:cxnSpLocks/>
            </p:cNvCxnSpPr>
            <p:nvPr/>
          </p:nvCxnSpPr>
          <p:spPr>
            <a:xfrm>
              <a:off x="1417017" y="244719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774FA800-9362-44BA-BE02-301FF4DA7F0D}"/>
                </a:ext>
              </a:extLst>
            </p:cNvPr>
            <p:cNvCxnSpPr>
              <a:cxnSpLocks/>
            </p:cNvCxnSpPr>
            <p:nvPr/>
          </p:nvCxnSpPr>
          <p:spPr>
            <a:xfrm flipH="1">
              <a:off x="1759200" y="246156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D0A34E0B-8318-4FB9-BD9A-24E87420DD6D}"/>
              </a:ext>
            </a:extLst>
          </p:cNvPr>
          <p:cNvGrpSpPr/>
          <p:nvPr/>
        </p:nvGrpSpPr>
        <p:grpSpPr>
          <a:xfrm>
            <a:off x="2014927" y="5048937"/>
            <a:ext cx="697353" cy="1320976"/>
            <a:chOff x="4809961" y="2157540"/>
            <a:chExt cx="428345" cy="860192"/>
          </a:xfrm>
        </p:grpSpPr>
        <p:sp>
          <p:nvSpPr>
            <p:cNvPr id="32" name="楕円 31">
              <a:extLst>
                <a:ext uri="{FF2B5EF4-FFF2-40B4-BE49-F238E27FC236}">
                  <a16:creationId xmlns:a16="http://schemas.microsoft.com/office/drawing/2014/main" id="{EA81FF04-289A-4F57-9B31-B2B5FEA2C46A}"/>
                </a:ext>
              </a:extLst>
            </p:cNvPr>
            <p:cNvSpPr>
              <a:spLocks noChangeAspect="1"/>
            </p:cNvSpPr>
            <p:nvPr/>
          </p:nvSpPr>
          <p:spPr>
            <a:xfrm>
              <a:off x="4809961" y="2157540"/>
              <a:ext cx="428345" cy="39619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フローチャート: 論理積ゲート 32">
              <a:extLst>
                <a:ext uri="{FF2B5EF4-FFF2-40B4-BE49-F238E27FC236}">
                  <a16:creationId xmlns:a16="http://schemas.microsoft.com/office/drawing/2014/main" id="{851BD9E4-904E-4F2F-B673-6B2DB8D6F4D3}"/>
                </a:ext>
              </a:extLst>
            </p:cNvPr>
            <p:cNvSpPr/>
            <p:nvPr/>
          </p:nvSpPr>
          <p:spPr>
            <a:xfrm rot="16200000">
              <a:off x="4772381" y="2551807"/>
              <a:ext cx="503505" cy="428345"/>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40" name="直線矢印コネクタ 39">
            <a:extLst>
              <a:ext uri="{FF2B5EF4-FFF2-40B4-BE49-F238E27FC236}">
                <a16:creationId xmlns:a16="http://schemas.microsoft.com/office/drawing/2014/main" id="{F2C6B59D-A4BE-49CB-A6C7-3A31F6E22EC5}"/>
              </a:ext>
            </a:extLst>
          </p:cNvPr>
          <p:cNvCxnSpPr>
            <a:cxnSpLocks/>
          </p:cNvCxnSpPr>
          <p:nvPr/>
        </p:nvCxnSpPr>
        <p:spPr>
          <a:xfrm>
            <a:off x="2722285" y="5809296"/>
            <a:ext cx="247431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DBC6769A-A48E-4B9E-8E6F-93B0CB2B70F7}"/>
              </a:ext>
            </a:extLst>
          </p:cNvPr>
          <p:cNvSpPr txBox="1"/>
          <p:nvPr/>
        </p:nvSpPr>
        <p:spPr>
          <a:xfrm>
            <a:off x="3081228" y="5159245"/>
            <a:ext cx="2127788" cy="584775"/>
          </a:xfrm>
          <a:prstGeom prst="rect">
            <a:avLst/>
          </a:prstGeom>
          <a:noFill/>
        </p:spPr>
        <p:txBody>
          <a:bodyPr wrap="square" rtlCol="0">
            <a:spAutoFit/>
          </a:bodyPr>
          <a:lstStyle/>
          <a:p>
            <a:r>
              <a:rPr lang="en-US" altLang="ja-JP" sz="3200" dirty="0">
                <a:highlight>
                  <a:srgbClr val="FFFF00"/>
                </a:highlight>
                <a:latin typeface="MS UI Gothic" panose="020B0600070205080204" pitchFamily="50" charset="-128"/>
                <a:ea typeface="MS UI Gothic" panose="020B0600070205080204" pitchFamily="50" charset="-128"/>
              </a:rPr>
              <a:t>pay money</a:t>
            </a:r>
          </a:p>
        </p:txBody>
      </p:sp>
      <p:grpSp>
        <p:nvGrpSpPr>
          <p:cNvPr id="42" name="グループ化 41">
            <a:extLst>
              <a:ext uri="{FF2B5EF4-FFF2-40B4-BE49-F238E27FC236}">
                <a16:creationId xmlns:a16="http://schemas.microsoft.com/office/drawing/2014/main" id="{CB09292E-5F4C-4EDE-AC7F-AE277AD42898}"/>
              </a:ext>
            </a:extLst>
          </p:cNvPr>
          <p:cNvGrpSpPr/>
          <p:nvPr/>
        </p:nvGrpSpPr>
        <p:grpSpPr>
          <a:xfrm>
            <a:off x="5356163" y="5053517"/>
            <a:ext cx="697353" cy="1320976"/>
            <a:chOff x="4809961" y="2157540"/>
            <a:chExt cx="428345" cy="860192"/>
          </a:xfrm>
        </p:grpSpPr>
        <p:sp>
          <p:nvSpPr>
            <p:cNvPr id="43" name="楕円 42">
              <a:extLst>
                <a:ext uri="{FF2B5EF4-FFF2-40B4-BE49-F238E27FC236}">
                  <a16:creationId xmlns:a16="http://schemas.microsoft.com/office/drawing/2014/main" id="{1BFE7FA9-C683-4EB2-BD16-098B0A41EC9C}"/>
                </a:ext>
              </a:extLst>
            </p:cNvPr>
            <p:cNvSpPr>
              <a:spLocks noChangeAspect="1"/>
            </p:cNvSpPr>
            <p:nvPr/>
          </p:nvSpPr>
          <p:spPr>
            <a:xfrm>
              <a:off x="4809961" y="2157540"/>
              <a:ext cx="428345" cy="39619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フローチャート: 論理積ゲート 43">
              <a:extLst>
                <a:ext uri="{FF2B5EF4-FFF2-40B4-BE49-F238E27FC236}">
                  <a16:creationId xmlns:a16="http://schemas.microsoft.com/office/drawing/2014/main" id="{BDD064EB-1F9D-416F-91E7-D03B7A1116A4}"/>
                </a:ext>
              </a:extLst>
            </p:cNvPr>
            <p:cNvSpPr/>
            <p:nvPr/>
          </p:nvSpPr>
          <p:spPr>
            <a:xfrm rot="16200000">
              <a:off x="4772381" y="2551807"/>
              <a:ext cx="503505" cy="428345"/>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45" name="直線矢印コネクタ 44">
            <a:extLst>
              <a:ext uri="{FF2B5EF4-FFF2-40B4-BE49-F238E27FC236}">
                <a16:creationId xmlns:a16="http://schemas.microsoft.com/office/drawing/2014/main" id="{DEA30AEB-0BB5-4A62-8060-E32C18125EEC}"/>
              </a:ext>
            </a:extLst>
          </p:cNvPr>
          <p:cNvCxnSpPr>
            <a:cxnSpLocks/>
          </p:cNvCxnSpPr>
          <p:nvPr/>
        </p:nvCxnSpPr>
        <p:spPr>
          <a:xfrm flipH="1" flipV="1">
            <a:off x="2752036" y="6187727"/>
            <a:ext cx="2444563" cy="174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46" name="図 45">
            <a:extLst>
              <a:ext uri="{FF2B5EF4-FFF2-40B4-BE49-F238E27FC236}">
                <a16:creationId xmlns:a16="http://schemas.microsoft.com/office/drawing/2014/main" id="{04BE6EEC-A556-46DB-ABD0-292C44E16621}"/>
              </a:ext>
            </a:extLst>
          </p:cNvPr>
          <p:cNvPicPr>
            <a:picLocks noChangeAspect="1"/>
          </p:cNvPicPr>
          <p:nvPr/>
        </p:nvPicPr>
        <p:blipFill>
          <a:blip r:embed="rId8"/>
          <a:stretch>
            <a:fillRect/>
          </a:stretch>
        </p:blipFill>
        <p:spPr>
          <a:xfrm rot="4845544">
            <a:off x="4246216" y="4822318"/>
            <a:ext cx="651569" cy="407816"/>
          </a:xfrm>
          <a:prstGeom prst="rect">
            <a:avLst/>
          </a:prstGeom>
        </p:spPr>
      </p:pic>
      <p:sp>
        <p:nvSpPr>
          <p:cNvPr id="47" name="テキスト ボックス 46">
            <a:extLst>
              <a:ext uri="{FF2B5EF4-FFF2-40B4-BE49-F238E27FC236}">
                <a16:creationId xmlns:a16="http://schemas.microsoft.com/office/drawing/2014/main" id="{A312FED0-0B9D-4A7B-A2F2-7EA9357AEA2A}"/>
              </a:ext>
            </a:extLst>
          </p:cNvPr>
          <p:cNvSpPr txBox="1"/>
          <p:nvPr/>
        </p:nvSpPr>
        <p:spPr>
          <a:xfrm>
            <a:off x="3224009" y="6167130"/>
            <a:ext cx="2766019" cy="584775"/>
          </a:xfrm>
          <a:prstGeom prst="rect">
            <a:avLst/>
          </a:prstGeom>
          <a:noFill/>
        </p:spPr>
        <p:txBody>
          <a:bodyPr wrap="square" rtlCol="0">
            <a:spAutoFit/>
          </a:bodyPr>
          <a:lstStyle/>
          <a:p>
            <a:r>
              <a:rPr lang="en-US" altLang="ja-JP" sz="3200" dirty="0">
                <a:highlight>
                  <a:srgbClr val="FFFF00"/>
                </a:highlight>
                <a:latin typeface="MS UI Gothic" panose="020B0600070205080204" pitchFamily="50" charset="-128"/>
                <a:ea typeface="MS UI Gothic" panose="020B0600070205080204" pitchFamily="50" charset="-128"/>
              </a:rPr>
              <a:t>send</a:t>
            </a:r>
            <a:r>
              <a:rPr lang="en-US" altLang="ja-JP" sz="3200" dirty="0">
                <a:latin typeface="MS UI Gothic" panose="020B0600070205080204" pitchFamily="50" charset="-128"/>
                <a:ea typeface="MS UI Gothic" panose="020B0600070205080204" pitchFamily="50" charset="-128"/>
              </a:rPr>
              <a:t> the goods</a:t>
            </a:r>
          </a:p>
        </p:txBody>
      </p:sp>
      <p:pic>
        <p:nvPicPr>
          <p:cNvPr id="48" name="Picture 4" descr="リンゴのイラスト">
            <a:extLst>
              <a:ext uri="{FF2B5EF4-FFF2-40B4-BE49-F238E27FC236}">
                <a16:creationId xmlns:a16="http://schemas.microsoft.com/office/drawing/2014/main" id="{03348591-F443-49BE-A79B-8CCA9F4DE2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8848" y="6270499"/>
            <a:ext cx="591665" cy="591665"/>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C7A8F37A-E392-4DD3-9D06-2421DCDF08F2}"/>
              </a:ext>
            </a:extLst>
          </p:cNvPr>
          <p:cNvPicPr>
            <a:picLocks noChangeAspect="1"/>
          </p:cNvPicPr>
          <p:nvPr/>
        </p:nvPicPr>
        <p:blipFill>
          <a:blip r:embed="rId10"/>
          <a:stretch>
            <a:fillRect/>
          </a:stretch>
        </p:blipFill>
        <p:spPr>
          <a:xfrm>
            <a:off x="205298" y="1593883"/>
            <a:ext cx="1076325" cy="2505075"/>
          </a:xfrm>
          <a:prstGeom prst="rect">
            <a:avLst/>
          </a:prstGeom>
        </p:spPr>
      </p:pic>
      <p:grpSp>
        <p:nvGrpSpPr>
          <p:cNvPr id="49" name="グループ化 48">
            <a:extLst>
              <a:ext uri="{FF2B5EF4-FFF2-40B4-BE49-F238E27FC236}">
                <a16:creationId xmlns:a16="http://schemas.microsoft.com/office/drawing/2014/main" id="{54E13072-6C38-4DE1-9C1A-E1D8C6EF5212}"/>
              </a:ext>
            </a:extLst>
          </p:cNvPr>
          <p:cNvGrpSpPr/>
          <p:nvPr/>
        </p:nvGrpSpPr>
        <p:grpSpPr>
          <a:xfrm>
            <a:off x="4231441" y="2877387"/>
            <a:ext cx="697353" cy="1320976"/>
            <a:chOff x="4809961" y="2157540"/>
            <a:chExt cx="428345" cy="860192"/>
          </a:xfrm>
        </p:grpSpPr>
        <p:sp>
          <p:nvSpPr>
            <p:cNvPr id="50" name="楕円 49">
              <a:extLst>
                <a:ext uri="{FF2B5EF4-FFF2-40B4-BE49-F238E27FC236}">
                  <a16:creationId xmlns:a16="http://schemas.microsoft.com/office/drawing/2014/main" id="{E78CCBF9-4929-4692-A116-DC511FAC8150}"/>
                </a:ext>
              </a:extLst>
            </p:cNvPr>
            <p:cNvSpPr>
              <a:spLocks noChangeAspect="1"/>
            </p:cNvSpPr>
            <p:nvPr/>
          </p:nvSpPr>
          <p:spPr>
            <a:xfrm>
              <a:off x="4809961" y="2157540"/>
              <a:ext cx="428345" cy="39619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フローチャート: 論理積ゲート 50">
              <a:extLst>
                <a:ext uri="{FF2B5EF4-FFF2-40B4-BE49-F238E27FC236}">
                  <a16:creationId xmlns:a16="http://schemas.microsoft.com/office/drawing/2014/main" id="{28F1DCC7-09FC-48B7-B14F-C7ECC4C75366}"/>
                </a:ext>
              </a:extLst>
            </p:cNvPr>
            <p:cNvSpPr/>
            <p:nvPr/>
          </p:nvSpPr>
          <p:spPr>
            <a:xfrm rot="16200000">
              <a:off x="4772381" y="2551807"/>
              <a:ext cx="503505" cy="428345"/>
            </a:xfrm>
            <a:prstGeom prst="flowChartDela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52" name="直線矢印コネクタ 51">
            <a:extLst>
              <a:ext uri="{FF2B5EF4-FFF2-40B4-BE49-F238E27FC236}">
                <a16:creationId xmlns:a16="http://schemas.microsoft.com/office/drawing/2014/main" id="{4D832A6A-33DE-412C-A8AB-CA264BBC7BFD}"/>
              </a:ext>
            </a:extLst>
          </p:cNvPr>
          <p:cNvCxnSpPr>
            <a:cxnSpLocks/>
          </p:cNvCxnSpPr>
          <p:nvPr/>
        </p:nvCxnSpPr>
        <p:spPr>
          <a:xfrm>
            <a:off x="5051459" y="3637746"/>
            <a:ext cx="221651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23E7EFA5-A658-4098-99E9-94C504031869}"/>
              </a:ext>
            </a:extLst>
          </p:cNvPr>
          <p:cNvSpPr txBox="1"/>
          <p:nvPr/>
        </p:nvSpPr>
        <p:spPr>
          <a:xfrm>
            <a:off x="5075384" y="2783946"/>
            <a:ext cx="2168171" cy="830997"/>
          </a:xfrm>
          <a:prstGeom prst="rect">
            <a:avLst/>
          </a:prstGeom>
          <a:noFill/>
        </p:spPr>
        <p:txBody>
          <a:bodyPr wrap="square" rtlCol="0">
            <a:spAutoFit/>
          </a:bodyPr>
          <a:lstStyle/>
          <a:p>
            <a:r>
              <a:rPr lang="en-US" altLang="ja-JP" sz="2400" dirty="0">
                <a:highlight>
                  <a:srgbClr val="FFFF00"/>
                </a:highlight>
                <a:latin typeface="MS UI Gothic" panose="020B0600070205080204" pitchFamily="50" charset="-128"/>
                <a:ea typeface="MS UI Gothic" panose="020B0600070205080204" pitchFamily="50" charset="-128"/>
              </a:rPr>
              <a:t>Question</a:t>
            </a:r>
          </a:p>
          <a:p>
            <a:r>
              <a:rPr lang="en-US" altLang="ja-JP" sz="2400" dirty="0">
                <a:highlight>
                  <a:srgbClr val="FFFF00"/>
                </a:highlight>
                <a:latin typeface="MS UI Gothic" panose="020B0600070205080204" pitchFamily="50" charset="-128"/>
                <a:ea typeface="MS UI Gothic" panose="020B0600070205080204" pitchFamily="50" charset="-128"/>
              </a:rPr>
              <a:t>written in Kanji</a:t>
            </a:r>
          </a:p>
        </p:txBody>
      </p:sp>
      <p:cxnSp>
        <p:nvCxnSpPr>
          <p:cNvPr id="57" name="直線矢印コネクタ 56">
            <a:extLst>
              <a:ext uri="{FF2B5EF4-FFF2-40B4-BE49-F238E27FC236}">
                <a16:creationId xmlns:a16="http://schemas.microsoft.com/office/drawing/2014/main" id="{A6DD23CA-7009-4E9C-BACF-2B23ED37CF7C}"/>
              </a:ext>
            </a:extLst>
          </p:cNvPr>
          <p:cNvCxnSpPr>
            <a:cxnSpLocks/>
          </p:cNvCxnSpPr>
          <p:nvPr/>
        </p:nvCxnSpPr>
        <p:spPr>
          <a:xfrm flipH="1">
            <a:off x="4968550" y="3942083"/>
            <a:ext cx="2245528" cy="160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吹き出し: 四角形 7">
            <a:extLst>
              <a:ext uri="{FF2B5EF4-FFF2-40B4-BE49-F238E27FC236}">
                <a16:creationId xmlns:a16="http://schemas.microsoft.com/office/drawing/2014/main" id="{2243371D-74B7-414B-B1E0-F05F7C1447B9}"/>
              </a:ext>
            </a:extLst>
          </p:cNvPr>
          <p:cNvSpPr/>
          <p:nvPr/>
        </p:nvSpPr>
        <p:spPr>
          <a:xfrm>
            <a:off x="6574434" y="2189766"/>
            <a:ext cx="2350316" cy="807511"/>
          </a:xfrm>
          <a:prstGeom prst="wedgeRectCallout">
            <a:avLst>
              <a:gd name="adj1" fmla="val -35278"/>
              <a:gd name="adj2" fmla="val 76171"/>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90000"/>
              </a:lnSpc>
            </a:pPr>
            <a:r>
              <a:rPr kumimoji="1" lang="en-US" altLang="ja-JP" sz="2800" dirty="0"/>
              <a:t>The God </a:t>
            </a:r>
            <a:r>
              <a:rPr kumimoji="1" lang="en-US" altLang="ja-JP" sz="2800" dirty="0">
                <a:solidFill>
                  <a:srgbClr val="FF0000"/>
                </a:solidFill>
                <a:highlight>
                  <a:srgbClr val="00FFFF"/>
                </a:highlight>
              </a:rPr>
              <a:t>read</a:t>
            </a:r>
            <a:r>
              <a:rPr kumimoji="1" lang="en-US" altLang="ja-JP" sz="2800" dirty="0">
                <a:solidFill>
                  <a:srgbClr val="FF0000"/>
                </a:solidFill>
              </a:rPr>
              <a:t> </a:t>
            </a:r>
            <a:r>
              <a:rPr kumimoji="1" lang="en-US" altLang="ja-JP" sz="2800" dirty="0"/>
              <a:t>the question</a:t>
            </a:r>
            <a:endParaRPr kumimoji="1" lang="ja-JP" altLang="en-US" sz="2800" dirty="0"/>
          </a:p>
        </p:txBody>
      </p:sp>
      <p:sp>
        <p:nvSpPr>
          <p:cNvPr id="61" name="テキスト ボックス 60">
            <a:extLst>
              <a:ext uri="{FF2B5EF4-FFF2-40B4-BE49-F238E27FC236}">
                <a16:creationId xmlns:a16="http://schemas.microsoft.com/office/drawing/2014/main" id="{75C0E9AD-F514-4BAD-8B12-2AFEAD692A99}"/>
              </a:ext>
            </a:extLst>
          </p:cNvPr>
          <p:cNvSpPr txBox="1"/>
          <p:nvPr/>
        </p:nvSpPr>
        <p:spPr>
          <a:xfrm>
            <a:off x="7315676" y="3079815"/>
            <a:ext cx="172462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the God,</a:t>
            </a:r>
          </a:p>
          <a:p>
            <a:pPr algn="ctr"/>
            <a:r>
              <a:rPr lang="en-US" altLang="ja-JP" sz="2800" b="1" dirty="0">
                <a:latin typeface="MS UI Gothic" panose="020B0600070205080204" pitchFamily="50" charset="-128"/>
                <a:ea typeface="MS UI Gothic" panose="020B0600070205080204" pitchFamily="50" charset="-128"/>
                <a:sym typeface="Wingdings" panose="05000000000000000000" pitchFamily="2" charset="2"/>
              </a:rPr>
              <a:t>ancestors </a:t>
            </a:r>
            <a:endParaRPr lang="ja-JP" altLang="en-US" sz="2800" dirty="0"/>
          </a:p>
        </p:txBody>
      </p:sp>
      <p:sp>
        <p:nvSpPr>
          <p:cNvPr id="63" name="吹き出し: 四角形 62">
            <a:extLst>
              <a:ext uri="{FF2B5EF4-FFF2-40B4-BE49-F238E27FC236}">
                <a16:creationId xmlns:a16="http://schemas.microsoft.com/office/drawing/2014/main" id="{1C2B6093-830C-46DF-95EF-C2960C7FF8ED}"/>
              </a:ext>
            </a:extLst>
          </p:cNvPr>
          <p:cNvSpPr/>
          <p:nvPr/>
        </p:nvSpPr>
        <p:spPr>
          <a:xfrm>
            <a:off x="2629579" y="3894141"/>
            <a:ext cx="2108943" cy="680329"/>
          </a:xfrm>
          <a:prstGeom prst="wedgeRectCallout">
            <a:avLst>
              <a:gd name="adj1" fmla="val 62796"/>
              <a:gd name="adj2" fmla="val 15774"/>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90000"/>
              </a:lnSpc>
            </a:pPr>
            <a:r>
              <a:rPr kumimoji="1" lang="en-US" altLang="ja-JP" sz="2800" dirty="0"/>
              <a:t>People </a:t>
            </a:r>
            <a:r>
              <a:rPr kumimoji="1" lang="en-US" altLang="ja-JP" sz="2800" dirty="0">
                <a:solidFill>
                  <a:srgbClr val="FF0000"/>
                </a:solidFill>
                <a:highlight>
                  <a:srgbClr val="00FFFF"/>
                </a:highlight>
              </a:rPr>
              <a:t>read</a:t>
            </a:r>
            <a:r>
              <a:rPr kumimoji="1" lang="en-US" altLang="ja-JP" sz="2800" dirty="0">
                <a:solidFill>
                  <a:srgbClr val="FF0000"/>
                </a:solidFill>
              </a:rPr>
              <a:t> </a:t>
            </a:r>
            <a:r>
              <a:rPr kumimoji="1" lang="en-US" altLang="ja-JP" sz="2800" dirty="0"/>
              <a:t>the omen</a:t>
            </a:r>
            <a:endParaRPr kumimoji="1" lang="ja-JP" altLang="en-US" sz="2800" dirty="0"/>
          </a:p>
        </p:txBody>
      </p:sp>
      <p:sp>
        <p:nvSpPr>
          <p:cNvPr id="64" name="テキスト ボックス 63">
            <a:extLst>
              <a:ext uri="{FF2B5EF4-FFF2-40B4-BE49-F238E27FC236}">
                <a16:creationId xmlns:a16="http://schemas.microsoft.com/office/drawing/2014/main" id="{9EB7529D-20C1-4FC5-AC6B-A7BAE1F05A28}"/>
              </a:ext>
            </a:extLst>
          </p:cNvPr>
          <p:cNvSpPr txBox="1"/>
          <p:nvPr/>
        </p:nvSpPr>
        <p:spPr>
          <a:xfrm>
            <a:off x="6972331" y="4392207"/>
            <a:ext cx="1871056" cy="634020"/>
          </a:xfrm>
          <a:prstGeom prst="rect">
            <a:avLst/>
          </a:prstGeom>
          <a:noFill/>
        </p:spPr>
        <p:txBody>
          <a:bodyPr wrap="square" rtlCol="0">
            <a:spAutoFit/>
          </a:bodyPr>
          <a:lstStyle/>
          <a:p>
            <a:pPr>
              <a:lnSpc>
                <a:spcPct val="80000"/>
              </a:lnSpc>
            </a:pPr>
            <a:r>
              <a:rPr lang="en-US" altLang="ja-JP" sz="4400" b="1" dirty="0">
                <a:solidFill>
                  <a:srgbClr val="FF0000"/>
                </a:solidFill>
                <a:highlight>
                  <a:srgbClr val="00FFFF"/>
                </a:highlight>
                <a:latin typeface="MS UI Gothic" panose="020B0600070205080204" pitchFamily="50" charset="-128"/>
                <a:ea typeface="MS UI Gothic" panose="020B0600070205080204" pitchFamily="50" charset="-128"/>
              </a:rPr>
              <a:t>to read</a:t>
            </a:r>
          </a:p>
        </p:txBody>
      </p:sp>
    </p:spTree>
    <p:extLst>
      <p:ext uri="{BB962C8B-B14F-4D97-AF65-F5344CB8AC3E}">
        <p14:creationId xmlns:p14="http://schemas.microsoft.com/office/powerpoint/2010/main" val="92188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01EE51C2-D57C-4EF7-866F-F87696B2E815}"/>
              </a:ext>
            </a:extLst>
          </p:cNvPr>
          <p:cNvPicPr>
            <a:picLocks noChangeAspect="1"/>
          </p:cNvPicPr>
          <p:nvPr/>
        </p:nvPicPr>
        <p:blipFill>
          <a:blip r:embed="rId2"/>
          <a:stretch>
            <a:fillRect/>
          </a:stretch>
        </p:blipFill>
        <p:spPr>
          <a:xfrm>
            <a:off x="5694994" y="2276819"/>
            <a:ext cx="1009650" cy="1638300"/>
          </a:xfrm>
          <a:prstGeom prst="rect">
            <a:avLst/>
          </a:prstGeom>
        </p:spPr>
      </p:pic>
      <p:sp>
        <p:nvSpPr>
          <p:cNvPr id="34" name="吹き出し: 四角形 33">
            <a:extLst>
              <a:ext uri="{FF2B5EF4-FFF2-40B4-BE49-F238E27FC236}">
                <a16:creationId xmlns:a16="http://schemas.microsoft.com/office/drawing/2014/main" id="{8F9DF9AF-462E-44A0-84B8-58B09D863286}"/>
              </a:ext>
            </a:extLst>
          </p:cNvPr>
          <p:cNvSpPr/>
          <p:nvPr/>
        </p:nvSpPr>
        <p:spPr>
          <a:xfrm>
            <a:off x="546602" y="860865"/>
            <a:ext cx="1936811" cy="1187457"/>
          </a:xfrm>
          <a:prstGeom prst="wedgeRectCallout">
            <a:avLst>
              <a:gd name="adj1" fmla="val -35445"/>
              <a:gd name="adj2" fmla="val 920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Burning-hot metal stick</a:t>
            </a:r>
          </a:p>
          <a:p>
            <a:pPr algn="ctr"/>
            <a:r>
              <a:rPr kumimoji="1" lang="en-US" altLang="ja-JP" sz="2400" dirty="0">
                <a:solidFill>
                  <a:sysClr val="windowText" lastClr="000000"/>
                </a:solidFill>
              </a:rPr>
              <a:t>(arrow)</a:t>
            </a:r>
            <a:endParaRPr kumimoji="1" lang="ja-JP" altLang="en-US" sz="2400" dirty="0">
              <a:solidFill>
                <a:sysClr val="windowText" lastClr="000000"/>
              </a:solidFill>
            </a:endParaRPr>
          </a:p>
        </p:txBody>
      </p:sp>
      <p:pic>
        <p:nvPicPr>
          <p:cNvPr id="35" name="Picture 2" descr="メラメラ燃える炎のイラスト02">
            <a:extLst>
              <a:ext uri="{FF2B5EF4-FFF2-40B4-BE49-F238E27FC236}">
                <a16:creationId xmlns:a16="http://schemas.microsoft.com/office/drawing/2014/main" id="{BEFF973D-A5CF-4D0C-86FD-53F752F8FC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65" y="2410535"/>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36" name="二等辺三角形 35">
            <a:extLst>
              <a:ext uri="{FF2B5EF4-FFF2-40B4-BE49-F238E27FC236}">
                <a16:creationId xmlns:a16="http://schemas.microsoft.com/office/drawing/2014/main" id="{0A1D6A7B-A5C3-42F4-B170-17BCDADDFF79}"/>
              </a:ext>
            </a:extLst>
          </p:cNvPr>
          <p:cNvSpPr/>
          <p:nvPr/>
        </p:nvSpPr>
        <p:spPr>
          <a:xfrm rot="8804038">
            <a:off x="600102" y="1404830"/>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6A69D059-B260-492A-8EAA-E1E29A90DA8B}"/>
              </a:ext>
            </a:extLst>
          </p:cNvPr>
          <p:cNvPicPr>
            <a:picLocks noChangeAspect="1"/>
          </p:cNvPicPr>
          <p:nvPr/>
        </p:nvPicPr>
        <p:blipFill>
          <a:blip r:embed="rId4"/>
          <a:stretch>
            <a:fillRect/>
          </a:stretch>
        </p:blipFill>
        <p:spPr>
          <a:xfrm>
            <a:off x="2607281" y="1298026"/>
            <a:ext cx="1676400" cy="2447925"/>
          </a:xfrm>
          <a:prstGeom prst="rect">
            <a:avLst/>
          </a:prstGeom>
        </p:spPr>
      </p:pic>
      <p:sp>
        <p:nvSpPr>
          <p:cNvPr id="38" name="矢印: 右 37">
            <a:extLst>
              <a:ext uri="{FF2B5EF4-FFF2-40B4-BE49-F238E27FC236}">
                <a16:creationId xmlns:a16="http://schemas.microsoft.com/office/drawing/2014/main" id="{F3D3D51E-A455-4AEB-89F0-F92A9F27F193}"/>
              </a:ext>
            </a:extLst>
          </p:cNvPr>
          <p:cNvSpPr/>
          <p:nvPr/>
        </p:nvSpPr>
        <p:spPr>
          <a:xfrm>
            <a:off x="2085336" y="2681912"/>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9" name="吹き出し: 四角形 38">
            <a:extLst>
              <a:ext uri="{FF2B5EF4-FFF2-40B4-BE49-F238E27FC236}">
                <a16:creationId xmlns:a16="http://schemas.microsoft.com/office/drawing/2014/main" id="{292B9625-432C-4774-9CB9-2BED1AD9D733}"/>
              </a:ext>
            </a:extLst>
          </p:cNvPr>
          <p:cNvSpPr/>
          <p:nvPr/>
        </p:nvSpPr>
        <p:spPr>
          <a:xfrm>
            <a:off x="3930156" y="1267777"/>
            <a:ext cx="2061376" cy="975244"/>
          </a:xfrm>
          <a:prstGeom prst="wedgeRectCallout">
            <a:avLst>
              <a:gd name="adj1" fmla="val -46754"/>
              <a:gd name="adj2" fmla="val 765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Oracle bone</a:t>
            </a:r>
          </a:p>
          <a:p>
            <a:pPr algn="ctr"/>
            <a:r>
              <a:rPr kumimoji="1" lang="en-US" altLang="ja-JP" sz="2400" dirty="0">
                <a:solidFill>
                  <a:sysClr val="windowText" lastClr="000000"/>
                </a:solidFill>
              </a:rPr>
              <a:t>(animal bone)</a:t>
            </a:r>
            <a:endParaRPr kumimoji="1" lang="ja-JP" altLang="en-US" sz="2400" dirty="0">
              <a:solidFill>
                <a:sysClr val="windowText" lastClr="000000"/>
              </a:solidFill>
            </a:endParaRPr>
          </a:p>
        </p:txBody>
      </p:sp>
      <p:sp>
        <p:nvSpPr>
          <p:cNvPr id="40" name="テキスト ボックス 39">
            <a:extLst>
              <a:ext uri="{FF2B5EF4-FFF2-40B4-BE49-F238E27FC236}">
                <a16:creationId xmlns:a16="http://schemas.microsoft.com/office/drawing/2014/main" id="{FCF286C5-AA18-4FED-B3FB-160B7B954D83}"/>
              </a:ext>
            </a:extLst>
          </p:cNvPr>
          <p:cNvSpPr txBox="1"/>
          <p:nvPr/>
        </p:nvSpPr>
        <p:spPr>
          <a:xfrm>
            <a:off x="2507071" y="773111"/>
            <a:ext cx="2703955" cy="584775"/>
          </a:xfrm>
          <a:prstGeom prst="rect">
            <a:avLst/>
          </a:prstGeom>
          <a:noFill/>
        </p:spPr>
        <p:txBody>
          <a:bodyPr wrap="square">
            <a:spAutoFit/>
          </a:bodyPr>
          <a:lstStyle/>
          <a:p>
            <a:r>
              <a:rPr lang="en-US" altLang="ja-JP" sz="3200" dirty="0">
                <a:solidFill>
                  <a:srgbClr val="4D5156"/>
                </a:solidFill>
                <a:latin typeface="arial" panose="020B0604020202020204" pitchFamily="34" charset="0"/>
              </a:rPr>
              <a:t>fortune-telling</a:t>
            </a:r>
          </a:p>
        </p:txBody>
      </p:sp>
      <p:grpSp>
        <p:nvGrpSpPr>
          <p:cNvPr id="41" name="グループ化 40">
            <a:extLst>
              <a:ext uri="{FF2B5EF4-FFF2-40B4-BE49-F238E27FC236}">
                <a16:creationId xmlns:a16="http://schemas.microsoft.com/office/drawing/2014/main" id="{A1A5333E-EE55-4FCF-94D7-993BC0BC0551}"/>
              </a:ext>
            </a:extLst>
          </p:cNvPr>
          <p:cNvGrpSpPr/>
          <p:nvPr/>
        </p:nvGrpSpPr>
        <p:grpSpPr>
          <a:xfrm>
            <a:off x="125355" y="2138345"/>
            <a:ext cx="910091" cy="1169661"/>
            <a:chOff x="-289125" y="2350671"/>
            <a:chExt cx="910091" cy="1169661"/>
          </a:xfrm>
        </p:grpSpPr>
        <p:cxnSp>
          <p:nvCxnSpPr>
            <p:cNvPr id="42" name="直線矢印コネクタ 41">
              <a:extLst>
                <a:ext uri="{FF2B5EF4-FFF2-40B4-BE49-F238E27FC236}">
                  <a16:creationId xmlns:a16="http://schemas.microsoft.com/office/drawing/2014/main" id="{D70B5617-660D-4A4E-A902-203E3B879529}"/>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平行四辺形 42">
              <a:extLst>
                <a:ext uri="{FF2B5EF4-FFF2-40B4-BE49-F238E27FC236}">
                  <a16:creationId xmlns:a16="http://schemas.microsoft.com/office/drawing/2014/main" id="{CF8B62BE-BDF4-4FBF-8B34-7C02F5E66385}"/>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平行四辺形 43">
              <a:extLst>
                <a:ext uri="{FF2B5EF4-FFF2-40B4-BE49-F238E27FC236}">
                  <a16:creationId xmlns:a16="http://schemas.microsoft.com/office/drawing/2014/main" id="{13B5FF61-F77D-4779-A887-7E54C07C2AF0}"/>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AFD0E895-0631-4363-9906-613E16F83454}"/>
              </a:ext>
            </a:extLst>
          </p:cNvPr>
          <p:cNvGrpSpPr/>
          <p:nvPr/>
        </p:nvGrpSpPr>
        <p:grpSpPr>
          <a:xfrm>
            <a:off x="2547575" y="1832547"/>
            <a:ext cx="910091" cy="1169661"/>
            <a:chOff x="-289125" y="2350671"/>
            <a:chExt cx="910091" cy="1169661"/>
          </a:xfrm>
        </p:grpSpPr>
        <p:cxnSp>
          <p:nvCxnSpPr>
            <p:cNvPr id="46" name="直線矢印コネクタ 45">
              <a:extLst>
                <a:ext uri="{FF2B5EF4-FFF2-40B4-BE49-F238E27FC236}">
                  <a16:creationId xmlns:a16="http://schemas.microsoft.com/office/drawing/2014/main" id="{CD13D602-808C-49F9-8BAF-9E73CDF00FAB}"/>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平行四辺形 46">
              <a:extLst>
                <a:ext uri="{FF2B5EF4-FFF2-40B4-BE49-F238E27FC236}">
                  <a16:creationId xmlns:a16="http://schemas.microsoft.com/office/drawing/2014/main" id="{A88C91C3-CA73-4057-A9B9-A9175E368E3B}"/>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平行四辺形 47">
              <a:extLst>
                <a:ext uri="{FF2B5EF4-FFF2-40B4-BE49-F238E27FC236}">
                  <a16:creationId xmlns:a16="http://schemas.microsoft.com/office/drawing/2014/main" id="{1EB0BD47-3F8E-4B07-92FB-D3C835E9A1A7}"/>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5510AF6C-7F1B-4F68-B89F-D29B95DC5550}"/>
              </a:ext>
            </a:extLst>
          </p:cNvPr>
          <p:cNvGrpSpPr/>
          <p:nvPr/>
        </p:nvGrpSpPr>
        <p:grpSpPr>
          <a:xfrm rot="2059640">
            <a:off x="5757298" y="937153"/>
            <a:ext cx="910091" cy="1169661"/>
            <a:chOff x="-289125" y="2350671"/>
            <a:chExt cx="910091" cy="1169661"/>
          </a:xfrm>
        </p:grpSpPr>
        <p:cxnSp>
          <p:nvCxnSpPr>
            <p:cNvPr id="50" name="直線矢印コネクタ 49">
              <a:extLst>
                <a:ext uri="{FF2B5EF4-FFF2-40B4-BE49-F238E27FC236}">
                  <a16:creationId xmlns:a16="http://schemas.microsoft.com/office/drawing/2014/main" id="{7A86633F-DFD4-469F-B87F-F1AD7B30572D}"/>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平行四辺形 50">
              <a:extLst>
                <a:ext uri="{FF2B5EF4-FFF2-40B4-BE49-F238E27FC236}">
                  <a16:creationId xmlns:a16="http://schemas.microsoft.com/office/drawing/2014/main" id="{91C6D0BE-E2DF-4D67-939A-57745B771891}"/>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平行四辺形 51">
              <a:extLst>
                <a:ext uri="{FF2B5EF4-FFF2-40B4-BE49-F238E27FC236}">
                  <a16:creationId xmlns:a16="http://schemas.microsoft.com/office/drawing/2014/main" id="{769F1897-250F-4C47-A51A-1F43D9EBF1FC}"/>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矢印: 右 52">
            <a:extLst>
              <a:ext uri="{FF2B5EF4-FFF2-40B4-BE49-F238E27FC236}">
                <a16:creationId xmlns:a16="http://schemas.microsoft.com/office/drawing/2014/main" id="{E7C53EE4-EDC6-409E-92E8-86F9FB55E66A}"/>
              </a:ext>
            </a:extLst>
          </p:cNvPr>
          <p:cNvSpPr/>
          <p:nvPr/>
        </p:nvSpPr>
        <p:spPr>
          <a:xfrm>
            <a:off x="4432867" y="2681912"/>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66" name="図 65">
            <a:extLst>
              <a:ext uri="{FF2B5EF4-FFF2-40B4-BE49-F238E27FC236}">
                <a16:creationId xmlns:a16="http://schemas.microsoft.com/office/drawing/2014/main" id="{9D052657-3490-4DD9-B371-896C2E78233E}"/>
              </a:ext>
            </a:extLst>
          </p:cNvPr>
          <p:cNvPicPr>
            <a:picLocks noChangeAspect="1"/>
          </p:cNvPicPr>
          <p:nvPr/>
        </p:nvPicPr>
        <p:blipFill>
          <a:blip r:embed="rId5"/>
          <a:stretch>
            <a:fillRect/>
          </a:stretch>
        </p:blipFill>
        <p:spPr>
          <a:xfrm>
            <a:off x="7777929" y="1518954"/>
            <a:ext cx="1248804" cy="1666875"/>
          </a:xfrm>
          <a:prstGeom prst="rect">
            <a:avLst/>
          </a:prstGeom>
        </p:spPr>
      </p:pic>
      <p:pic>
        <p:nvPicPr>
          <p:cNvPr id="68" name="図 67">
            <a:extLst>
              <a:ext uri="{FF2B5EF4-FFF2-40B4-BE49-F238E27FC236}">
                <a16:creationId xmlns:a16="http://schemas.microsoft.com/office/drawing/2014/main" id="{44B74ED4-ADCA-4612-A2B7-9D0788A1D4C1}"/>
              </a:ext>
            </a:extLst>
          </p:cNvPr>
          <p:cNvPicPr>
            <a:picLocks noChangeAspect="1"/>
          </p:cNvPicPr>
          <p:nvPr/>
        </p:nvPicPr>
        <p:blipFill>
          <a:blip r:embed="rId6"/>
          <a:stretch>
            <a:fillRect/>
          </a:stretch>
        </p:blipFill>
        <p:spPr>
          <a:xfrm>
            <a:off x="0" y="9926"/>
            <a:ext cx="9144000" cy="470019"/>
          </a:xfrm>
          <a:prstGeom prst="rect">
            <a:avLst/>
          </a:prstGeom>
        </p:spPr>
      </p:pic>
      <p:sp>
        <p:nvSpPr>
          <p:cNvPr id="69" name="吹き出し: 四角形 68">
            <a:extLst>
              <a:ext uri="{FF2B5EF4-FFF2-40B4-BE49-F238E27FC236}">
                <a16:creationId xmlns:a16="http://schemas.microsoft.com/office/drawing/2014/main" id="{11E107DA-066F-4FE0-AE3A-37E58B54D824}"/>
              </a:ext>
            </a:extLst>
          </p:cNvPr>
          <p:cNvSpPr/>
          <p:nvPr/>
        </p:nvSpPr>
        <p:spPr>
          <a:xfrm>
            <a:off x="194421" y="3893600"/>
            <a:ext cx="8403886" cy="1158785"/>
          </a:xfrm>
          <a:prstGeom prst="wedgeRectCallout">
            <a:avLst>
              <a:gd name="adj1" fmla="val -768"/>
              <a:gd name="adj2" fmla="val -653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US" altLang="ja-JP" sz="2800" b="0" i="0" dirty="0">
                <a:solidFill>
                  <a:schemeClr val="tx1"/>
                </a:solidFill>
                <a:effectLst/>
                <a:latin typeface="arial" panose="020B0604020202020204" pitchFamily="34" charset="0"/>
              </a:rPr>
              <a:t>Inscriptions on animal bones and tortoise</a:t>
            </a:r>
          </a:p>
          <a:p>
            <a:pPr>
              <a:lnSpc>
                <a:spcPct val="80000"/>
              </a:lnSpc>
            </a:pPr>
            <a:r>
              <a:rPr kumimoji="1" lang="en-US" altLang="ja-JP" sz="2800" dirty="0">
                <a:solidFill>
                  <a:sysClr val="windowText" lastClr="000000"/>
                </a:solidFill>
              </a:rPr>
              <a:t>On these bones, fortunes were inscribed in Kanji, and the cracks were used to predict </a:t>
            </a:r>
            <a:r>
              <a:rPr kumimoji="1" lang="en-US" altLang="ja-JP" sz="2800" dirty="0">
                <a:solidFill>
                  <a:schemeClr val="tx1"/>
                </a:solidFill>
              </a:rPr>
              <a:t>good or bad </a:t>
            </a:r>
            <a:r>
              <a:rPr kumimoji="1" lang="en-US" altLang="ja-JP" sz="3600" b="1" dirty="0">
                <a:solidFill>
                  <a:srgbClr val="FF0000"/>
                </a:solidFill>
              </a:rPr>
              <a:t>omen</a:t>
            </a:r>
            <a:r>
              <a:rPr kumimoji="1" lang="en-US" altLang="ja-JP" sz="2800" dirty="0">
                <a:solidFill>
                  <a:schemeClr val="tx1"/>
                </a:solidFill>
              </a:rPr>
              <a:t>.</a:t>
            </a:r>
          </a:p>
        </p:txBody>
      </p:sp>
      <p:sp>
        <p:nvSpPr>
          <p:cNvPr id="70" name="テキスト ボックス 69">
            <a:extLst>
              <a:ext uri="{FF2B5EF4-FFF2-40B4-BE49-F238E27FC236}">
                <a16:creationId xmlns:a16="http://schemas.microsoft.com/office/drawing/2014/main" id="{8F62A8B7-5755-4984-B259-D242E07C6047}"/>
              </a:ext>
            </a:extLst>
          </p:cNvPr>
          <p:cNvSpPr txBox="1"/>
          <p:nvPr/>
        </p:nvSpPr>
        <p:spPr>
          <a:xfrm>
            <a:off x="1809971" y="5239145"/>
            <a:ext cx="7083303" cy="1471172"/>
          </a:xfrm>
          <a:prstGeom prst="rect">
            <a:avLst/>
          </a:prstGeom>
          <a:noFill/>
        </p:spPr>
        <p:txBody>
          <a:bodyPr wrap="square" rtlCol="0">
            <a:spAutoFit/>
          </a:bodyPr>
          <a:lstStyle/>
          <a:p>
            <a:pPr>
              <a:lnSpc>
                <a:spcPct val="80000"/>
              </a:lnSpc>
            </a:pPr>
            <a:r>
              <a:rPr lang="en-US" altLang="ja-JP" sz="3600" dirty="0"/>
              <a:t>omen, fortune-telling</a:t>
            </a:r>
          </a:p>
          <a:p>
            <a:pPr marL="571500" indent="-571500">
              <a:lnSpc>
                <a:spcPct val="80000"/>
              </a:lnSpc>
              <a:buFont typeface="Wingdings" panose="05000000000000000000" pitchFamily="2" charset="2"/>
              <a:buChar char="à"/>
            </a:pPr>
            <a:r>
              <a:rPr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words</a:t>
            </a: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from the God / ancestors</a:t>
            </a:r>
          </a:p>
          <a:p>
            <a:pPr marL="571500" indent="-571500">
              <a:lnSpc>
                <a:spcPct val="8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say, language</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grpSp>
        <p:nvGrpSpPr>
          <p:cNvPr id="71" name="グループ化 70">
            <a:extLst>
              <a:ext uri="{FF2B5EF4-FFF2-40B4-BE49-F238E27FC236}">
                <a16:creationId xmlns:a16="http://schemas.microsoft.com/office/drawing/2014/main" id="{4742E720-4F81-4409-9C27-B285FA681B14}"/>
              </a:ext>
            </a:extLst>
          </p:cNvPr>
          <p:cNvGrpSpPr/>
          <p:nvPr/>
        </p:nvGrpSpPr>
        <p:grpSpPr>
          <a:xfrm>
            <a:off x="6866498" y="1220576"/>
            <a:ext cx="784977" cy="2041717"/>
            <a:chOff x="1305767" y="2078096"/>
            <a:chExt cx="784977" cy="2041717"/>
          </a:xfrm>
        </p:grpSpPr>
        <p:sp>
          <p:nvSpPr>
            <p:cNvPr id="72" name="正方形/長方形 71">
              <a:extLst>
                <a:ext uri="{FF2B5EF4-FFF2-40B4-BE49-F238E27FC236}">
                  <a16:creationId xmlns:a16="http://schemas.microsoft.com/office/drawing/2014/main" id="{36F090CE-0DAF-498E-88B8-E15F7CBAD6BC}"/>
                </a:ext>
              </a:extLst>
            </p:cNvPr>
            <p:cNvSpPr/>
            <p:nvPr/>
          </p:nvSpPr>
          <p:spPr>
            <a:xfrm>
              <a:off x="1419894" y="3620796"/>
              <a:ext cx="647700" cy="499017"/>
            </a:xfrm>
            <a:prstGeom prst="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29ADF14-D738-4CDC-ABC0-4D1CC943636C}"/>
                </a:ext>
              </a:extLst>
            </p:cNvPr>
            <p:cNvCxnSpPr>
              <a:cxnSpLocks/>
            </p:cNvCxnSpPr>
            <p:nvPr/>
          </p:nvCxnSpPr>
          <p:spPr>
            <a:xfrm>
              <a:off x="1419894" y="298490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F97E8651-A276-4FCB-B269-371A9F5A14DC}"/>
                </a:ext>
              </a:extLst>
            </p:cNvPr>
            <p:cNvCxnSpPr>
              <a:cxnSpLocks/>
            </p:cNvCxnSpPr>
            <p:nvPr/>
          </p:nvCxnSpPr>
          <p:spPr>
            <a:xfrm flipH="1">
              <a:off x="1711134" y="2173098"/>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80439ECC-AFB7-4D35-A51E-255742218640}"/>
                </a:ext>
              </a:extLst>
            </p:cNvPr>
            <p:cNvCxnSpPr>
              <a:cxnSpLocks/>
            </p:cNvCxnSpPr>
            <p:nvPr/>
          </p:nvCxnSpPr>
          <p:spPr>
            <a:xfrm>
              <a:off x="1305767" y="2155470"/>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EA84F3FE-AC2D-4EF7-8B7A-E17C28C0DDA2}"/>
                </a:ext>
              </a:extLst>
            </p:cNvPr>
            <p:cNvCxnSpPr>
              <a:cxnSpLocks/>
            </p:cNvCxnSpPr>
            <p:nvPr/>
          </p:nvCxnSpPr>
          <p:spPr>
            <a:xfrm>
              <a:off x="1743744" y="2078096"/>
              <a:ext cx="0" cy="114267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8B8E3127-90D7-400E-B9E4-27F825323890}"/>
                </a:ext>
              </a:extLst>
            </p:cNvPr>
            <p:cNvCxnSpPr>
              <a:cxnSpLocks/>
            </p:cNvCxnSpPr>
            <p:nvPr/>
          </p:nvCxnSpPr>
          <p:spPr>
            <a:xfrm flipH="1">
              <a:off x="1762077" y="299927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3AC956BA-C049-46B3-95C4-5BEB9580C40E}"/>
                </a:ext>
              </a:extLst>
            </p:cNvPr>
            <p:cNvCxnSpPr>
              <a:cxnSpLocks/>
            </p:cNvCxnSpPr>
            <p:nvPr/>
          </p:nvCxnSpPr>
          <p:spPr>
            <a:xfrm>
              <a:off x="1417017" y="2447191"/>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E8847960-C8AC-4571-9FC0-5FCC72D74D9C}"/>
                </a:ext>
              </a:extLst>
            </p:cNvPr>
            <p:cNvCxnSpPr>
              <a:cxnSpLocks/>
            </p:cNvCxnSpPr>
            <p:nvPr/>
          </p:nvCxnSpPr>
          <p:spPr>
            <a:xfrm flipH="1">
              <a:off x="1759200" y="2461567"/>
              <a:ext cx="265483" cy="22061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086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068CBE0-AFA2-4282-90D1-21FBB5DF55B7}"/>
              </a:ext>
            </a:extLst>
          </p:cNvPr>
          <p:cNvSpPr txBox="1"/>
          <p:nvPr/>
        </p:nvSpPr>
        <p:spPr>
          <a:xfrm>
            <a:off x="595587" y="530050"/>
            <a:ext cx="7122425" cy="646331"/>
          </a:xfrm>
          <a:prstGeom prst="rect">
            <a:avLst/>
          </a:prstGeom>
          <a:solidFill>
            <a:schemeClr val="bg1">
              <a:lumMod val="9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ja-JP" altLang="en-US" sz="3600" b="0" i="0" dirty="0">
                <a:solidFill>
                  <a:srgbClr val="000000"/>
                </a:solidFill>
                <a:effectLst/>
                <a:latin typeface="Arial" panose="020B0604020202020204" pitchFamily="34" charset="0"/>
              </a:rPr>
              <a:t>商</a:t>
            </a:r>
            <a:r>
              <a:rPr lang="ja-JP" altLang="en-US" sz="2800" b="0" i="0" dirty="0">
                <a:solidFill>
                  <a:srgbClr val="000000"/>
                </a:solidFill>
                <a:effectLst/>
                <a:latin typeface="Arial" panose="020B0604020202020204" pitchFamily="34" charset="0"/>
              </a:rPr>
              <a:t>（</a:t>
            </a:r>
            <a:r>
              <a:rPr lang="en-US" altLang="ja-JP" sz="2800" b="0" i="0" dirty="0">
                <a:solidFill>
                  <a:srgbClr val="000000"/>
                </a:solidFill>
                <a:effectLst/>
                <a:latin typeface="Linux Libertine"/>
              </a:rPr>
              <a:t>Shang dynasty: BC17 </a:t>
            </a:r>
            <a:r>
              <a:rPr lang="en-US" altLang="ja-JP" b="0" i="0" dirty="0">
                <a:solidFill>
                  <a:srgbClr val="000000"/>
                </a:solidFill>
                <a:effectLst/>
                <a:latin typeface="Linux Libertine"/>
              </a:rPr>
              <a:t>century</a:t>
            </a:r>
            <a:r>
              <a:rPr lang="en-US" altLang="ja-JP" sz="2800" b="0" i="0" dirty="0">
                <a:solidFill>
                  <a:srgbClr val="000000"/>
                </a:solidFill>
                <a:effectLst/>
                <a:latin typeface="Linux Libertine"/>
              </a:rPr>
              <a:t>-BC11 </a:t>
            </a:r>
            <a:r>
              <a:rPr lang="en-US" altLang="ja-JP" b="0" i="0" dirty="0">
                <a:solidFill>
                  <a:srgbClr val="000000"/>
                </a:solidFill>
                <a:effectLst/>
                <a:latin typeface="Linux Libertine"/>
              </a:rPr>
              <a:t>century</a:t>
            </a:r>
            <a:r>
              <a:rPr lang="ja-JP" altLang="en-US" sz="2800" b="0" i="0" dirty="0">
                <a:solidFill>
                  <a:srgbClr val="000000"/>
                </a:solidFill>
                <a:effectLst/>
                <a:latin typeface="Arial" panose="020B0604020202020204" pitchFamily="34" charset="0"/>
              </a:rPr>
              <a:t>）</a:t>
            </a:r>
            <a:endParaRPr lang="ja-JP" altLang="en-US" sz="2800" dirty="0"/>
          </a:p>
        </p:txBody>
      </p:sp>
      <p:sp>
        <p:nvSpPr>
          <p:cNvPr id="3" name="テキスト ボックス 2">
            <a:extLst>
              <a:ext uri="{FF2B5EF4-FFF2-40B4-BE49-F238E27FC236}">
                <a16:creationId xmlns:a16="http://schemas.microsoft.com/office/drawing/2014/main" id="{E7D82102-35F4-40E8-988A-57DD985D11C1}"/>
              </a:ext>
            </a:extLst>
          </p:cNvPr>
          <p:cNvSpPr txBox="1"/>
          <p:nvPr/>
        </p:nvSpPr>
        <p:spPr>
          <a:xfrm>
            <a:off x="142794" y="68385"/>
            <a:ext cx="1634910" cy="461665"/>
          </a:xfrm>
          <a:prstGeom prst="rect">
            <a:avLst/>
          </a:prstGeom>
          <a:noFill/>
        </p:spPr>
        <p:txBody>
          <a:bodyPr wrap="square" rtlCol="0">
            <a:spAutoFit/>
          </a:bodyPr>
          <a:lstStyle/>
          <a:p>
            <a:pPr algn="ctr"/>
            <a:r>
              <a:rPr kumimoji="1" lang="ja-JP" altLang="en-US" sz="2400" dirty="0"/>
              <a:t>しょう</a:t>
            </a:r>
          </a:p>
        </p:txBody>
      </p:sp>
      <p:sp>
        <p:nvSpPr>
          <p:cNvPr id="4" name="テキスト ボックス 3">
            <a:extLst>
              <a:ext uri="{FF2B5EF4-FFF2-40B4-BE49-F238E27FC236}">
                <a16:creationId xmlns:a16="http://schemas.microsoft.com/office/drawing/2014/main" id="{9D896FEB-BE26-4202-A35D-AB6BD0B533A7}"/>
              </a:ext>
            </a:extLst>
          </p:cNvPr>
          <p:cNvSpPr txBox="1"/>
          <p:nvPr/>
        </p:nvSpPr>
        <p:spPr>
          <a:xfrm>
            <a:off x="617845" y="1638046"/>
            <a:ext cx="7122425" cy="646331"/>
          </a:xfrm>
          <a:prstGeom prst="rect">
            <a:avLst/>
          </a:prstGeom>
          <a:solidFill>
            <a:schemeClr val="bg1">
              <a:lumMod val="9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ja-JP" altLang="en-US" sz="3600" dirty="0">
                <a:solidFill>
                  <a:srgbClr val="000000"/>
                </a:solidFill>
                <a:latin typeface="Arial" panose="020B0604020202020204" pitchFamily="34" charset="0"/>
              </a:rPr>
              <a:t>周</a:t>
            </a:r>
            <a:r>
              <a:rPr lang="ja-JP" altLang="en-US" sz="2800" b="0" i="0" dirty="0">
                <a:solidFill>
                  <a:srgbClr val="000000"/>
                </a:solidFill>
                <a:effectLst/>
                <a:latin typeface="Arial" panose="020B0604020202020204" pitchFamily="34" charset="0"/>
              </a:rPr>
              <a:t>（</a:t>
            </a:r>
            <a:r>
              <a:rPr lang="en-US" altLang="ja-JP" sz="2800" b="0" i="0" dirty="0">
                <a:solidFill>
                  <a:srgbClr val="000000"/>
                </a:solidFill>
                <a:effectLst/>
                <a:latin typeface="Arial" panose="020B0604020202020204" pitchFamily="34" charset="0"/>
              </a:rPr>
              <a:t>Zhou</a:t>
            </a:r>
            <a:r>
              <a:rPr lang="en-US" altLang="ja-JP" sz="2800" b="0" i="0" dirty="0">
                <a:solidFill>
                  <a:srgbClr val="000000"/>
                </a:solidFill>
                <a:effectLst/>
                <a:latin typeface="Linux Libertine"/>
              </a:rPr>
              <a:t> dynasty: BC11 </a:t>
            </a:r>
            <a:r>
              <a:rPr lang="en-US" altLang="ja-JP" b="0" i="0" dirty="0">
                <a:solidFill>
                  <a:srgbClr val="000000"/>
                </a:solidFill>
                <a:effectLst/>
                <a:latin typeface="Linux Libertine"/>
              </a:rPr>
              <a:t>century</a:t>
            </a:r>
            <a:r>
              <a:rPr lang="en-US" altLang="ja-JP" sz="2800" b="0" i="0" dirty="0">
                <a:solidFill>
                  <a:srgbClr val="000000"/>
                </a:solidFill>
                <a:effectLst/>
                <a:latin typeface="Linux Libertine"/>
              </a:rPr>
              <a:t>-BC8 </a:t>
            </a:r>
            <a:r>
              <a:rPr lang="en-US" altLang="ja-JP" b="0" i="0" dirty="0">
                <a:solidFill>
                  <a:srgbClr val="000000"/>
                </a:solidFill>
                <a:effectLst/>
                <a:latin typeface="Linux Libertine"/>
              </a:rPr>
              <a:t>century</a:t>
            </a:r>
            <a:r>
              <a:rPr lang="ja-JP" altLang="en-US" sz="2800" b="0" i="0" dirty="0">
                <a:solidFill>
                  <a:srgbClr val="000000"/>
                </a:solidFill>
                <a:effectLst/>
                <a:latin typeface="Arial" panose="020B0604020202020204" pitchFamily="34" charset="0"/>
              </a:rPr>
              <a:t>）</a:t>
            </a:r>
            <a:endParaRPr lang="ja-JP" altLang="en-US" sz="2800" dirty="0"/>
          </a:p>
        </p:txBody>
      </p:sp>
      <p:sp>
        <p:nvSpPr>
          <p:cNvPr id="5" name="テキスト ボックス 4">
            <a:extLst>
              <a:ext uri="{FF2B5EF4-FFF2-40B4-BE49-F238E27FC236}">
                <a16:creationId xmlns:a16="http://schemas.microsoft.com/office/drawing/2014/main" id="{AE169842-FA64-40C6-B8CF-C9D45F5931BC}"/>
              </a:ext>
            </a:extLst>
          </p:cNvPr>
          <p:cNvSpPr txBox="1"/>
          <p:nvPr/>
        </p:nvSpPr>
        <p:spPr>
          <a:xfrm>
            <a:off x="142794" y="1237936"/>
            <a:ext cx="1634910" cy="461665"/>
          </a:xfrm>
          <a:prstGeom prst="rect">
            <a:avLst/>
          </a:prstGeom>
          <a:noFill/>
        </p:spPr>
        <p:txBody>
          <a:bodyPr wrap="square" rtlCol="0">
            <a:spAutoFit/>
          </a:bodyPr>
          <a:lstStyle/>
          <a:p>
            <a:pPr algn="ctr"/>
            <a:r>
              <a:rPr kumimoji="1" lang="ja-JP" altLang="en-US" sz="2400" dirty="0"/>
              <a:t>しゅう</a:t>
            </a:r>
          </a:p>
        </p:txBody>
      </p:sp>
      <p:sp>
        <p:nvSpPr>
          <p:cNvPr id="6" name="テキスト ボックス 5">
            <a:extLst>
              <a:ext uri="{FF2B5EF4-FFF2-40B4-BE49-F238E27FC236}">
                <a16:creationId xmlns:a16="http://schemas.microsoft.com/office/drawing/2014/main" id="{DC46906B-4B7B-4018-9FB0-1E683CFC68E6}"/>
              </a:ext>
            </a:extLst>
          </p:cNvPr>
          <p:cNvSpPr txBox="1"/>
          <p:nvPr/>
        </p:nvSpPr>
        <p:spPr>
          <a:xfrm>
            <a:off x="542686" y="2402214"/>
            <a:ext cx="7427855" cy="1815882"/>
          </a:xfrm>
          <a:prstGeom prst="rect">
            <a:avLst/>
          </a:prstGeom>
          <a:noFill/>
        </p:spPr>
        <p:txBody>
          <a:bodyPr wrap="square">
            <a:spAutoFit/>
          </a:bodyPr>
          <a:lstStyle/>
          <a:p>
            <a:r>
              <a:rPr lang="ja-JP" altLang="en-US" sz="2800" dirty="0"/>
              <a:t>The earliest confirmed evidence of the Chinese script yet discovered is the body of inscriptions carved on bronze vessels and oracle bones from the late Shang dynasty (1250–1050 BC</a:t>
            </a:r>
            <a:r>
              <a:rPr lang="en-US" altLang="ja-JP" sz="2800" dirty="0"/>
              <a:t>.</a:t>
            </a:r>
            <a:r>
              <a:rPr lang="ja-JP" altLang="en-US" sz="2800" dirty="0"/>
              <a:t>)</a:t>
            </a:r>
          </a:p>
        </p:txBody>
      </p:sp>
      <p:pic>
        <p:nvPicPr>
          <p:cNvPr id="7" name="Picture 2">
            <a:extLst>
              <a:ext uri="{FF2B5EF4-FFF2-40B4-BE49-F238E27FC236}">
                <a16:creationId xmlns:a16="http://schemas.microsoft.com/office/drawing/2014/main" id="{A0DA27E2-68F6-41DD-8F8B-96F348BCB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364" y="4000193"/>
            <a:ext cx="1510917" cy="2327757"/>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四角形 7">
            <a:extLst>
              <a:ext uri="{FF2B5EF4-FFF2-40B4-BE49-F238E27FC236}">
                <a16:creationId xmlns:a16="http://schemas.microsoft.com/office/drawing/2014/main" id="{015DF368-3825-4CEA-A978-DC7D66F4FF85}"/>
              </a:ext>
            </a:extLst>
          </p:cNvPr>
          <p:cNvSpPr/>
          <p:nvPr/>
        </p:nvSpPr>
        <p:spPr>
          <a:xfrm>
            <a:off x="296831" y="4281224"/>
            <a:ext cx="6797082" cy="1815882"/>
          </a:xfrm>
          <a:prstGeom prst="wedgeRectCallout">
            <a:avLst>
              <a:gd name="adj1" fmla="val 55083"/>
              <a:gd name="adj2" fmla="val 74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0" i="0" dirty="0">
                <a:solidFill>
                  <a:schemeClr val="tx1"/>
                </a:solidFill>
                <a:effectLst/>
                <a:latin typeface="arial" panose="020B0604020202020204" pitchFamily="34" charset="0"/>
              </a:rPr>
              <a:t>Inscriptions on animal bones and tortoise</a:t>
            </a:r>
          </a:p>
          <a:p>
            <a:r>
              <a:rPr kumimoji="1" lang="en-US" altLang="ja-JP" sz="2800" dirty="0">
                <a:solidFill>
                  <a:sysClr val="windowText" lastClr="000000"/>
                </a:solidFill>
              </a:rPr>
              <a:t>On these bones, fortunes were inscribed in Kanji, and the cracks were used to predict </a:t>
            </a:r>
            <a:r>
              <a:rPr kumimoji="1" lang="en-US" altLang="ja-JP" sz="2800" dirty="0">
                <a:solidFill>
                  <a:srgbClr val="FF0000"/>
                </a:solidFill>
              </a:rPr>
              <a:t>good or bad </a:t>
            </a:r>
            <a:r>
              <a:rPr kumimoji="1" lang="en-US" altLang="ja-JP" sz="2800" dirty="0">
                <a:solidFill>
                  <a:sysClr val="windowText" lastClr="000000"/>
                </a:solidFill>
              </a:rPr>
              <a:t>omen.</a:t>
            </a:r>
          </a:p>
        </p:txBody>
      </p:sp>
      <p:sp>
        <p:nvSpPr>
          <p:cNvPr id="9" name="テキスト ボックス 8">
            <a:extLst>
              <a:ext uri="{FF2B5EF4-FFF2-40B4-BE49-F238E27FC236}">
                <a16:creationId xmlns:a16="http://schemas.microsoft.com/office/drawing/2014/main" id="{969DECAD-F4FC-489A-935B-79BBE87980C2}"/>
              </a:ext>
            </a:extLst>
          </p:cNvPr>
          <p:cNvSpPr txBox="1"/>
          <p:nvPr/>
        </p:nvSpPr>
        <p:spPr>
          <a:xfrm>
            <a:off x="1413042" y="68385"/>
            <a:ext cx="3311358" cy="523220"/>
          </a:xfrm>
          <a:prstGeom prst="rect">
            <a:avLst/>
          </a:prstGeom>
          <a:noFill/>
        </p:spPr>
        <p:txBody>
          <a:bodyPr wrap="square" rtlCol="0">
            <a:spAutoFit/>
          </a:bodyPr>
          <a:lstStyle/>
          <a:p>
            <a:pPr algn="ctr"/>
            <a:r>
              <a:rPr kumimoji="1" lang="en-US" altLang="ja-JP" sz="2800" dirty="0"/>
              <a:t>the 2</a:t>
            </a:r>
            <a:r>
              <a:rPr kumimoji="1" lang="en-US" altLang="ja-JP" sz="2800" baseline="30000" dirty="0"/>
              <a:t>nd</a:t>
            </a:r>
            <a:r>
              <a:rPr kumimoji="1" lang="en-US" altLang="ja-JP" sz="2800" dirty="0"/>
              <a:t>  dynasty</a:t>
            </a:r>
            <a:endParaRPr kumimoji="1" lang="ja-JP" altLang="en-US" sz="2800" dirty="0"/>
          </a:p>
        </p:txBody>
      </p:sp>
      <p:sp>
        <p:nvSpPr>
          <p:cNvPr id="10" name="テキスト ボックス 9">
            <a:extLst>
              <a:ext uri="{FF2B5EF4-FFF2-40B4-BE49-F238E27FC236}">
                <a16:creationId xmlns:a16="http://schemas.microsoft.com/office/drawing/2014/main" id="{30513775-B17B-4AC8-A9F0-02393BC44F26}"/>
              </a:ext>
            </a:extLst>
          </p:cNvPr>
          <p:cNvSpPr txBox="1"/>
          <p:nvPr/>
        </p:nvSpPr>
        <p:spPr>
          <a:xfrm>
            <a:off x="1389374" y="1161431"/>
            <a:ext cx="3311358" cy="523220"/>
          </a:xfrm>
          <a:prstGeom prst="rect">
            <a:avLst/>
          </a:prstGeom>
          <a:noFill/>
        </p:spPr>
        <p:txBody>
          <a:bodyPr wrap="square" rtlCol="0">
            <a:spAutoFit/>
          </a:bodyPr>
          <a:lstStyle/>
          <a:p>
            <a:pPr algn="ctr"/>
            <a:r>
              <a:rPr kumimoji="1" lang="en-US" altLang="ja-JP" sz="2800" dirty="0"/>
              <a:t>the 3</a:t>
            </a:r>
            <a:r>
              <a:rPr kumimoji="1" lang="en-US" altLang="ja-JP" sz="2800" baseline="30000" dirty="0"/>
              <a:t>rd</a:t>
            </a:r>
            <a:r>
              <a:rPr kumimoji="1" lang="en-US" altLang="ja-JP" sz="2800" dirty="0"/>
              <a:t>  dynasty</a:t>
            </a:r>
            <a:endParaRPr kumimoji="1" lang="ja-JP" altLang="en-US" sz="2800" dirty="0"/>
          </a:p>
        </p:txBody>
      </p:sp>
      <p:sp>
        <p:nvSpPr>
          <p:cNvPr id="11" name="テキスト ボックス 10">
            <a:extLst>
              <a:ext uri="{FF2B5EF4-FFF2-40B4-BE49-F238E27FC236}">
                <a16:creationId xmlns:a16="http://schemas.microsoft.com/office/drawing/2014/main" id="{EDDDD908-BD42-490B-ACD5-E5804A7A9224}"/>
              </a:ext>
            </a:extLst>
          </p:cNvPr>
          <p:cNvSpPr txBox="1"/>
          <p:nvPr/>
        </p:nvSpPr>
        <p:spPr>
          <a:xfrm>
            <a:off x="2222725" y="6124585"/>
            <a:ext cx="6103032" cy="646331"/>
          </a:xfrm>
          <a:prstGeom prst="rect">
            <a:avLst/>
          </a:prstGeom>
          <a:noFill/>
        </p:spPr>
        <p:txBody>
          <a:bodyPr wrap="square">
            <a:spAutoFit/>
          </a:bodyPr>
          <a:lstStyle/>
          <a:p>
            <a:r>
              <a:rPr lang="ja-JP" altLang="en-US" sz="1200" dirty="0"/>
              <a:t>Shang_dynasty_inscribed_scapula.jpg by BabelStone</a:t>
            </a:r>
          </a:p>
          <a:p>
            <a:r>
              <a:rPr lang="ja-JP" altLang="en-US" sz="1200" dirty="0"/>
              <a:t>https://en.wikipedia.org/wiki/File:Shang_dynasty_inscribed_scapula.jpg#file</a:t>
            </a:r>
            <a:endParaRPr lang="en-US" altLang="ja-JP" sz="1200" dirty="0"/>
          </a:p>
          <a:p>
            <a:r>
              <a:rPr lang="en-US" altLang="ja-JP" sz="1200" dirty="0"/>
              <a:t>CC  BY-SA 3.0</a:t>
            </a:r>
            <a:endParaRPr lang="ja-JP" altLang="en-US" sz="1200" dirty="0"/>
          </a:p>
        </p:txBody>
      </p:sp>
    </p:spTree>
    <p:extLst>
      <p:ext uri="{BB962C8B-B14F-4D97-AF65-F5344CB8AC3E}">
        <p14:creationId xmlns:p14="http://schemas.microsoft.com/office/powerpoint/2010/main" val="328878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1F715C3-3A5A-418A-95F2-6B01B2D05759}"/>
              </a:ext>
            </a:extLst>
          </p:cNvPr>
          <p:cNvPicPr>
            <a:picLocks noChangeAspect="1"/>
          </p:cNvPicPr>
          <p:nvPr/>
        </p:nvPicPr>
        <p:blipFill>
          <a:blip r:embed="rId2"/>
          <a:stretch>
            <a:fillRect/>
          </a:stretch>
        </p:blipFill>
        <p:spPr>
          <a:xfrm>
            <a:off x="0" y="7374"/>
            <a:ext cx="9144000" cy="478118"/>
          </a:xfrm>
          <a:prstGeom prst="rect">
            <a:avLst/>
          </a:prstGeom>
        </p:spPr>
      </p:pic>
      <p:pic>
        <p:nvPicPr>
          <p:cNvPr id="5" name="図 4" descr="アイコン&#10;&#10;自動的に生成された説明">
            <a:extLst>
              <a:ext uri="{FF2B5EF4-FFF2-40B4-BE49-F238E27FC236}">
                <a16:creationId xmlns:a16="http://schemas.microsoft.com/office/drawing/2014/main" id="{F66C16C1-B347-4B42-995C-8B7703F85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852" y="3429000"/>
            <a:ext cx="3097161" cy="3097161"/>
          </a:xfrm>
          <a:prstGeom prst="rect">
            <a:avLst/>
          </a:prstGeom>
        </p:spPr>
      </p:pic>
      <p:sp>
        <p:nvSpPr>
          <p:cNvPr id="6" name="テキスト ボックス 5">
            <a:extLst>
              <a:ext uri="{FF2B5EF4-FFF2-40B4-BE49-F238E27FC236}">
                <a16:creationId xmlns:a16="http://schemas.microsoft.com/office/drawing/2014/main" id="{B562BAD5-A288-4E32-9040-FFD432D24697}"/>
              </a:ext>
            </a:extLst>
          </p:cNvPr>
          <p:cNvSpPr txBox="1"/>
          <p:nvPr/>
        </p:nvSpPr>
        <p:spPr>
          <a:xfrm>
            <a:off x="2960632" y="1187804"/>
            <a:ext cx="6065381" cy="769441"/>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pictograph of “</a:t>
            </a:r>
            <a:r>
              <a:rPr lang="en-US" altLang="ja-JP" sz="4400" b="1" dirty="0">
                <a:solidFill>
                  <a:srgbClr val="FF0000"/>
                </a:solidFill>
                <a:latin typeface="MS UI Gothic" panose="020B0600070205080204" pitchFamily="50" charset="-128"/>
                <a:ea typeface="MS UI Gothic" panose="020B0600070205080204" pitchFamily="50" charset="-128"/>
              </a:rPr>
              <a:t>shellfish</a:t>
            </a:r>
            <a:r>
              <a:rPr lang="en-US" altLang="ja-JP" sz="4400" dirty="0">
                <a:latin typeface="MS UI Gothic" panose="020B0600070205080204" pitchFamily="50" charset="-128"/>
                <a:ea typeface="MS UI Gothic" panose="020B0600070205080204" pitchFamily="50" charset="-128"/>
              </a:rPr>
              <a:t>”</a:t>
            </a:r>
          </a:p>
        </p:txBody>
      </p:sp>
      <p:pic>
        <p:nvPicPr>
          <p:cNvPr id="8" name="図 7">
            <a:extLst>
              <a:ext uri="{FF2B5EF4-FFF2-40B4-BE49-F238E27FC236}">
                <a16:creationId xmlns:a16="http://schemas.microsoft.com/office/drawing/2014/main" id="{7CDAA67E-573B-4240-B934-DE5065AD186A}"/>
              </a:ext>
            </a:extLst>
          </p:cNvPr>
          <p:cNvPicPr>
            <a:picLocks noChangeAspect="1"/>
          </p:cNvPicPr>
          <p:nvPr/>
        </p:nvPicPr>
        <p:blipFill>
          <a:blip r:embed="rId4"/>
          <a:stretch>
            <a:fillRect/>
          </a:stretch>
        </p:blipFill>
        <p:spPr>
          <a:xfrm>
            <a:off x="294967" y="567151"/>
            <a:ext cx="2219939" cy="2866523"/>
          </a:xfrm>
          <a:prstGeom prst="rect">
            <a:avLst/>
          </a:prstGeom>
        </p:spPr>
      </p:pic>
      <p:pic>
        <p:nvPicPr>
          <p:cNvPr id="10" name="図 9">
            <a:extLst>
              <a:ext uri="{FF2B5EF4-FFF2-40B4-BE49-F238E27FC236}">
                <a16:creationId xmlns:a16="http://schemas.microsoft.com/office/drawing/2014/main" id="{E133254C-0FE2-44D9-9D85-6A2BCA54D081}"/>
              </a:ext>
            </a:extLst>
          </p:cNvPr>
          <p:cNvPicPr>
            <a:picLocks noChangeAspect="1"/>
          </p:cNvPicPr>
          <p:nvPr/>
        </p:nvPicPr>
        <p:blipFill>
          <a:blip r:embed="rId5"/>
          <a:stretch>
            <a:fillRect/>
          </a:stretch>
        </p:blipFill>
        <p:spPr>
          <a:xfrm rot="15986479">
            <a:off x="2742061" y="3379223"/>
            <a:ext cx="1919907" cy="1061002"/>
          </a:xfrm>
          <a:prstGeom prst="rect">
            <a:avLst/>
          </a:prstGeom>
        </p:spPr>
      </p:pic>
      <p:pic>
        <p:nvPicPr>
          <p:cNvPr id="12" name="図 11">
            <a:extLst>
              <a:ext uri="{FF2B5EF4-FFF2-40B4-BE49-F238E27FC236}">
                <a16:creationId xmlns:a16="http://schemas.microsoft.com/office/drawing/2014/main" id="{C6A99B56-B6F3-4887-ADDC-51906BDFEFD5}"/>
              </a:ext>
            </a:extLst>
          </p:cNvPr>
          <p:cNvPicPr>
            <a:picLocks noChangeAspect="1"/>
          </p:cNvPicPr>
          <p:nvPr/>
        </p:nvPicPr>
        <p:blipFill>
          <a:blip r:embed="rId6"/>
          <a:stretch>
            <a:fillRect/>
          </a:stretch>
        </p:blipFill>
        <p:spPr>
          <a:xfrm>
            <a:off x="4303479" y="2931362"/>
            <a:ext cx="1178126" cy="2046218"/>
          </a:xfrm>
          <a:prstGeom prst="rect">
            <a:avLst/>
          </a:prstGeom>
        </p:spPr>
      </p:pic>
      <p:sp>
        <p:nvSpPr>
          <p:cNvPr id="13" name="矢印: 右 12">
            <a:extLst>
              <a:ext uri="{FF2B5EF4-FFF2-40B4-BE49-F238E27FC236}">
                <a16:creationId xmlns:a16="http://schemas.microsoft.com/office/drawing/2014/main" id="{F481142A-142B-4DA9-9AB9-B19ACF2CE7ED}"/>
              </a:ext>
            </a:extLst>
          </p:cNvPr>
          <p:cNvSpPr/>
          <p:nvPr/>
        </p:nvSpPr>
        <p:spPr>
          <a:xfrm rot="2224483">
            <a:off x="2424130" y="2799652"/>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DC83FE10-63F1-4A01-9A22-3BF62A3DD809}"/>
              </a:ext>
            </a:extLst>
          </p:cNvPr>
          <p:cNvSpPr/>
          <p:nvPr/>
        </p:nvSpPr>
        <p:spPr>
          <a:xfrm rot="2224483">
            <a:off x="5423480" y="4555199"/>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FCD773FD-C96D-410D-BEE1-DC469752C15E}"/>
              </a:ext>
            </a:extLst>
          </p:cNvPr>
          <p:cNvPicPr>
            <a:picLocks noChangeAspect="1"/>
          </p:cNvPicPr>
          <p:nvPr/>
        </p:nvPicPr>
        <p:blipFill>
          <a:blip r:embed="rId7"/>
          <a:stretch>
            <a:fillRect/>
          </a:stretch>
        </p:blipFill>
        <p:spPr>
          <a:xfrm rot="5400000">
            <a:off x="382716" y="4157709"/>
            <a:ext cx="2044440" cy="1279612"/>
          </a:xfrm>
          <a:prstGeom prst="rect">
            <a:avLst/>
          </a:prstGeom>
        </p:spPr>
      </p:pic>
    </p:spTree>
    <p:extLst>
      <p:ext uri="{BB962C8B-B14F-4D97-AF65-F5344CB8AC3E}">
        <p14:creationId xmlns:p14="http://schemas.microsoft.com/office/powerpoint/2010/main" val="102264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AC86AF3-8E68-42CB-8A30-7127B42EA05C}"/>
              </a:ext>
            </a:extLst>
          </p:cNvPr>
          <p:cNvPicPr>
            <a:picLocks noChangeAspect="1"/>
          </p:cNvPicPr>
          <p:nvPr/>
        </p:nvPicPr>
        <p:blipFill>
          <a:blip r:embed="rId2"/>
          <a:stretch>
            <a:fillRect/>
          </a:stretch>
        </p:blipFill>
        <p:spPr>
          <a:xfrm>
            <a:off x="0" y="0"/>
            <a:ext cx="9144000" cy="478118"/>
          </a:xfrm>
          <a:prstGeom prst="rect">
            <a:avLst/>
          </a:prstGeom>
        </p:spPr>
      </p:pic>
      <p:pic>
        <p:nvPicPr>
          <p:cNvPr id="6" name="図 5">
            <a:extLst>
              <a:ext uri="{FF2B5EF4-FFF2-40B4-BE49-F238E27FC236}">
                <a16:creationId xmlns:a16="http://schemas.microsoft.com/office/drawing/2014/main" id="{D21A5415-D6FA-4D11-856A-03A6B336B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878" y="3461401"/>
            <a:ext cx="2831690" cy="2831690"/>
          </a:xfrm>
          <a:prstGeom prst="rect">
            <a:avLst/>
          </a:prstGeom>
        </p:spPr>
      </p:pic>
      <p:pic>
        <p:nvPicPr>
          <p:cNvPr id="7" name="図 6">
            <a:extLst>
              <a:ext uri="{FF2B5EF4-FFF2-40B4-BE49-F238E27FC236}">
                <a16:creationId xmlns:a16="http://schemas.microsoft.com/office/drawing/2014/main" id="{286E24A8-6741-4FD8-A15F-0244450E7BF9}"/>
              </a:ext>
            </a:extLst>
          </p:cNvPr>
          <p:cNvPicPr>
            <a:picLocks noChangeAspect="1"/>
          </p:cNvPicPr>
          <p:nvPr/>
        </p:nvPicPr>
        <p:blipFill>
          <a:blip r:embed="rId4"/>
          <a:stretch>
            <a:fillRect/>
          </a:stretch>
        </p:blipFill>
        <p:spPr>
          <a:xfrm>
            <a:off x="0" y="478118"/>
            <a:ext cx="9144000" cy="478118"/>
          </a:xfrm>
          <a:prstGeom prst="rect">
            <a:avLst/>
          </a:prstGeom>
        </p:spPr>
      </p:pic>
      <p:pic>
        <p:nvPicPr>
          <p:cNvPr id="9" name="図 8">
            <a:extLst>
              <a:ext uri="{FF2B5EF4-FFF2-40B4-BE49-F238E27FC236}">
                <a16:creationId xmlns:a16="http://schemas.microsoft.com/office/drawing/2014/main" id="{E663CE23-EAE0-47BD-AF3F-D4BC7EA2BEA5}"/>
              </a:ext>
            </a:extLst>
          </p:cNvPr>
          <p:cNvPicPr>
            <a:picLocks noChangeAspect="1"/>
          </p:cNvPicPr>
          <p:nvPr/>
        </p:nvPicPr>
        <p:blipFill>
          <a:blip r:embed="rId5"/>
          <a:stretch>
            <a:fillRect/>
          </a:stretch>
        </p:blipFill>
        <p:spPr>
          <a:xfrm>
            <a:off x="167197" y="4145318"/>
            <a:ext cx="1862090" cy="1896787"/>
          </a:xfrm>
          <a:prstGeom prst="rect">
            <a:avLst/>
          </a:prstGeom>
        </p:spPr>
      </p:pic>
      <p:sp>
        <p:nvSpPr>
          <p:cNvPr id="10" name="テキスト ボックス 9">
            <a:extLst>
              <a:ext uri="{FF2B5EF4-FFF2-40B4-BE49-F238E27FC236}">
                <a16:creationId xmlns:a16="http://schemas.microsoft.com/office/drawing/2014/main" id="{B033304C-3372-4A72-96AE-F119973F0429}"/>
              </a:ext>
            </a:extLst>
          </p:cNvPr>
          <p:cNvSpPr txBox="1"/>
          <p:nvPr/>
        </p:nvSpPr>
        <p:spPr>
          <a:xfrm>
            <a:off x="746781" y="3169380"/>
            <a:ext cx="3128750" cy="978729"/>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shellfish</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shell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money</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11" name="図 10" descr="吊るす, 横, 大きい が含まれている画像&#10;&#10;自動的に生成された説明">
            <a:extLst>
              <a:ext uri="{FF2B5EF4-FFF2-40B4-BE49-F238E27FC236}">
                <a16:creationId xmlns:a16="http://schemas.microsoft.com/office/drawing/2014/main" id="{63DB52A3-8B7B-4304-8D29-CABF4B6E9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1545" y="4277735"/>
            <a:ext cx="1831953" cy="1831953"/>
          </a:xfrm>
          <a:prstGeom prst="rect">
            <a:avLst/>
          </a:prstGeom>
        </p:spPr>
      </p:pic>
      <p:sp>
        <p:nvSpPr>
          <p:cNvPr id="12" name="テキスト ボックス 11">
            <a:extLst>
              <a:ext uri="{FF2B5EF4-FFF2-40B4-BE49-F238E27FC236}">
                <a16:creationId xmlns:a16="http://schemas.microsoft.com/office/drawing/2014/main" id="{7070DAC5-6C06-42D5-921A-D6C9B37BAAAB}"/>
              </a:ext>
            </a:extLst>
          </p:cNvPr>
          <p:cNvSpPr txBox="1"/>
          <p:nvPr/>
        </p:nvSpPr>
        <p:spPr>
          <a:xfrm>
            <a:off x="-63996" y="6261017"/>
            <a:ext cx="8763000" cy="523220"/>
          </a:xfrm>
          <a:prstGeom prst="rect">
            <a:avLst/>
          </a:prstGeom>
          <a:noFill/>
        </p:spPr>
        <p:txBody>
          <a:bodyPr wrap="square">
            <a:spAutoFit/>
          </a:bodyPr>
          <a:lstStyle/>
          <a:p>
            <a:r>
              <a:rPr lang="pl-PL" altLang="ja-JP" sz="1400" dirty="0"/>
              <a:t>Baomi, CC BY-SA 4.0 &lt;https://creativecommons.org/licenses/by-sa/4.0&gt;, via Wikimedia Commons</a:t>
            </a:r>
          </a:p>
          <a:p>
            <a:r>
              <a:rPr lang="pl-PL" altLang="ja-JP" sz="1400" dirty="0"/>
              <a:t>https://upload.wikimedia.org/wikipedia/commons/1/14/Shellfish_Currencies._China_Numismatic_Museum.jpg</a:t>
            </a:r>
            <a:endParaRPr lang="ja-JP" altLang="en-US" sz="1600" dirty="0"/>
          </a:p>
        </p:txBody>
      </p:sp>
      <p:pic>
        <p:nvPicPr>
          <p:cNvPr id="14" name="図 13">
            <a:extLst>
              <a:ext uri="{FF2B5EF4-FFF2-40B4-BE49-F238E27FC236}">
                <a16:creationId xmlns:a16="http://schemas.microsoft.com/office/drawing/2014/main" id="{1095BB3D-C09F-4E9E-A292-8EDA75EAA869}"/>
              </a:ext>
            </a:extLst>
          </p:cNvPr>
          <p:cNvPicPr>
            <a:picLocks noChangeAspect="1"/>
          </p:cNvPicPr>
          <p:nvPr/>
        </p:nvPicPr>
        <p:blipFill>
          <a:blip r:embed="rId7"/>
          <a:stretch>
            <a:fillRect/>
          </a:stretch>
        </p:blipFill>
        <p:spPr>
          <a:xfrm>
            <a:off x="2770941" y="1208502"/>
            <a:ext cx="2105025" cy="704850"/>
          </a:xfrm>
          <a:prstGeom prst="rect">
            <a:avLst/>
          </a:prstGeom>
        </p:spPr>
      </p:pic>
      <p:sp>
        <p:nvSpPr>
          <p:cNvPr id="17" name="矢印: 右 16">
            <a:extLst>
              <a:ext uri="{FF2B5EF4-FFF2-40B4-BE49-F238E27FC236}">
                <a16:creationId xmlns:a16="http://schemas.microsoft.com/office/drawing/2014/main" id="{B12F8BA3-E29F-48F6-A58D-E526C6E790F8}"/>
              </a:ext>
            </a:extLst>
          </p:cNvPr>
          <p:cNvSpPr/>
          <p:nvPr/>
        </p:nvSpPr>
        <p:spPr>
          <a:xfrm rot="5567230">
            <a:off x="4542020" y="3030878"/>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FB31F214-568C-4AC4-988B-F8E2D77A2248}"/>
              </a:ext>
            </a:extLst>
          </p:cNvPr>
          <p:cNvPicPr>
            <a:picLocks noChangeAspect="1"/>
          </p:cNvPicPr>
          <p:nvPr/>
        </p:nvPicPr>
        <p:blipFill>
          <a:blip r:embed="rId8"/>
          <a:stretch>
            <a:fillRect/>
          </a:stretch>
        </p:blipFill>
        <p:spPr>
          <a:xfrm>
            <a:off x="112080" y="1036545"/>
            <a:ext cx="1747716" cy="1341914"/>
          </a:xfrm>
          <a:prstGeom prst="rect">
            <a:avLst/>
          </a:prstGeom>
        </p:spPr>
      </p:pic>
      <p:sp>
        <p:nvSpPr>
          <p:cNvPr id="21" name="矢印: 右 20">
            <a:extLst>
              <a:ext uri="{FF2B5EF4-FFF2-40B4-BE49-F238E27FC236}">
                <a16:creationId xmlns:a16="http://schemas.microsoft.com/office/drawing/2014/main" id="{5C1E8EF7-8729-4A11-9348-6789E37BB848}"/>
              </a:ext>
            </a:extLst>
          </p:cNvPr>
          <p:cNvSpPr/>
          <p:nvPr/>
        </p:nvSpPr>
        <p:spPr>
          <a:xfrm>
            <a:off x="2029287" y="1360390"/>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6A2EC15-5EEF-48D1-91B0-A197ACCA76B6}"/>
              </a:ext>
            </a:extLst>
          </p:cNvPr>
          <p:cNvSpPr txBox="1"/>
          <p:nvPr/>
        </p:nvSpPr>
        <p:spPr>
          <a:xfrm>
            <a:off x="1441224" y="2027096"/>
            <a:ext cx="7257780" cy="880241"/>
          </a:xfrm>
          <a:prstGeom prst="rect">
            <a:avLst/>
          </a:prstGeom>
          <a:noFill/>
        </p:spPr>
        <p:txBody>
          <a:bodyPr wrap="square" rtlCol="0">
            <a:spAutoFit/>
          </a:bodyPr>
          <a:lstStyle/>
          <a:p>
            <a:pPr>
              <a:lnSpc>
                <a:spcPct val="80000"/>
              </a:lnSpc>
            </a:pPr>
            <a:r>
              <a:rPr lang="en-US" altLang="ja-JP" sz="3200" dirty="0">
                <a:latin typeface="MS UI Gothic" panose="020B0600070205080204" pitchFamily="50" charset="-128"/>
                <a:ea typeface="MS UI Gothic" panose="020B0600070205080204" pitchFamily="50" charset="-128"/>
              </a:rPr>
              <a:t>basket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“cash tray” in which money is</a:t>
            </a:r>
          </a:p>
          <a:p>
            <a:pPr>
              <a:lnSpc>
                <a:spcPct val="80000"/>
              </a:lnSpc>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placed when </a:t>
            </a:r>
            <a:r>
              <a:rPr lang="en-US" altLang="ja-JP" sz="32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buying</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23" name="矢印: 右 22">
            <a:extLst>
              <a:ext uri="{FF2B5EF4-FFF2-40B4-BE49-F238E27FC236}">
                <a16:creationId xmlns:a16="http://schemas.microsoft.com/office/drawing/2014/main" id="{5A0DB44E-B7C3-4702-8734-EEAB597318C7}"/>
              </a:ext>
            </a:extLst>
          </p:cNvPr>
          <p:cNvSpPr/>
          <p:nvPr/>
        </p:nvSpPr>
        <p:spPr>
          <a:xfrm>
            <a:off x="3792391" y="3612601"/>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C9BA68D-0770-4CFB-B6B1-6BEB71670CBE}"/>
              </a:ext>
            </a:extLst>
          </p:cNvPr>
          <p:cNvSpPr txBox="1"/>
          <p:nvPr/>
        </p:nvSpPr>
        <p:spPr>
          <a:xfrm>
            <a:off x="4419671" y="3533978"/>
            <a:ext cx="2290458" cy="757130"/>
          </a:xfrm>
          <a:prstGeom prst="rect">
            <a:avLst/>
          </a:prstGeom>
          <a:noFill/>
        </p:spPr>
        <p:txBody>
          <a:bodyPr wrap="square" rtlCol="0">
            <a:spAutoFit/>
          </a:bodyPr>
          <a:lstStyle/>
          <a:p>
            <a:pP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rPr>
              <a:t>to buy</a:t>
            </a:r>
          </a:p>
        </p:txBody>
      </p:sp>
      <p:pic>
        <p:nvPicPr>
          <p:cNvPr id="16" name="図 15">
            <a:extLst>
              <a:ext uri="{FF2B5EF4-FFF2-40B4-BE49-F238E27FC236}">
                <a16:creationId xmlns:a16="http://schemas.microsoft.com/office/drawing/2014/main" id="{6F9E34D2-71E7-4D7D-90B4-565DE1B615BB}"/>
              </a:ext>
            </a:extLst>
          </p:cNvPr>
          <p:cNvPicPr>
            <a:picLocks noChangeAspect="1"/>
          </p:cNvPicPr>
          <p:nvPr/>
        </p:nvPicPr>
        <p:blipFill>
          <a:blip r:embed="rId9"/>
          <a:stretch>
            <a:fillRect/>
          </a:stretch>
        </p:blipFill>
        <p:spPr>
          <a:xfrm rot="5229208">
            <a:off x="3851091" y="4662350"/>
            <a:ext cx="1732592" cy="1084427"/>
          </a:xfrm>
          <a:prstGeom prst="rect">
            <a:avLst/>
          </a:prstGeom>
        </p:spPr>
      </p:pic>
    </p:spTree>
    <p:extLst>
      <p:ext uri="{BB962C8B-B14F-4D97-AF65-F5344CB8AC3E}">
        <p14:creationId xmlns:p14="http://schemas.microsoft.com/office/powerpoint/2010/main" val="33784004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2893</TotalTime>
  <Words>547</Words>
  <Application>Microsoft Office PowerPoint</Application>
  <PresentationFormat>画面に合わせる (4:3)</PresentationFormat>
  <Paragraphs>77</Paragraphs>
  <Slides>13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Linux Libertine</vt:lpstr>
      <vt:lpstr>MS UI Gothic</vt:lpstr>
      <vt:lpstr>Arial</vt:lpstr>
      <vt:lpstr>Arial</vt:lpstr>
      <vt:lpstr>Calibri</vt:lpstr>
      <vt:lpstr>Calibri Light</vt:lpstr>
      <vt:lpstr>Wingdings</vt:lpstr>
      <vt:lpstr>Office テーマ</vt:lpstr>
      <vt:lpstr>Free Kanji Material  無料漢字教材 kanji0078-0081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81</cp:revision>
  <dcterms:created xsi:type="dcterms:W3CDTF">2022-02-04T14:29:48Z</dcterms:created>
  <dcterms:modified xsi:type="dcterms:W3CDTF">2022-03-12T07:29:55Z</dcterms:modified>
</cp:coreProperties>
</file>