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516" r:id="rId5"/>
    <p:sldId id="675" r:id="rId6"/>
    <p:sldId id="676"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68" d="100"/>
          <a:sy n="68" d="100"/>
        </p:scale>
        <p:origin x="60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image" Target="../media/image4.jpeg"/><Relationship Id="rId16"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26.jpe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30.png"/><Relationship Id="rId2"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kanji0262-0263</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0DB6783-9B69-49A3-A7AA-D171CC893616}"/>
              </a:ext>
            </a:extLst>
          </p:cNvPr>
          <p:cNvPicPr>
            <a:picLocks noChangeAspect="1"/>
          </p:cNvPicPr>
          <p:nvPr/>
        </p:nvPicPr>
        <p:blipFill>
          <a:blip r:embed="rId2"/>
          <a:stretch>
            <a:fillRect/>
          </a:stretch>
        </p:blipFill>
        <p:spPr>
          <a:xfrm>
            <a:off x="1637378" y="1404016"/>
            <a:ext cx="5400547" cy="587016"/>
          </a:xfrm>
          <a:prstGeom prst="rect">
            <a:avLst/>
          </a:prstGeom>
        </p:spPr>
      </p:pic>
      <p:pic>
        <p:nvPicPr>
          <p:cNvPr id="5" name="図 4">
            <a:extLst>
              <a:ext uri="{FF2B5EF4-FFF2-40B4-BE49-F238E27FC236}">
                <a16:creationId xmlns:a16="http://schemas.microsoft.com/office/drawing/2014/main" id="{3DDCF51B-4AA2-4714-986B-8AFE6871A3F2}"/>
              </a:ext>
            </a:extLst>
          </p:cNvPr>
          <p:cNvPicPr>
            <a:picLocks noChangeAspect="1"/>
          </p:cNvPicPr>
          <p:nvPr/>
        </p:nvPicPr>
        <p:blipFill>
          <a:blip r:embed="rId3"/>
          <a:stretch>
            <a:fillRect/>
          </a:stretch>
        </p:blipFill>
        <p:spPr>
          <a:xfrm>
            <a:off x="0" y="2937617"/>
            <a:ext cx="9144000" cy="982766"/>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00" name="Picture 12">
            <a:extLst>
              <a:ext uri="{FF2B5EF4-FFF2-40B4-BE49-F238E27FC236}">
                <a16:creationId xmlns:a16="http://schemas.microsoft.com/office/drawing/2014/main" id="{E982344E-0DC6-45A4-8FBC-053C490DFF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9056" y="954905"/>
            <a:ext cx="1776763" cy="1843328"/>
          </a:xfrm>
          <a:prstGeom prst="rect">
            <a:avLst/>
          </a:prstGeom>
          <a:noFill/>
          <a:extLst>
            <a:ext uri="{909E8E84-426E-40DD-AFC4-6F175D3DCCD1}">
              <a14:hiddenFill xmlns:a14="http://schemas.microsoft.com/office/drawing/2010/main">
                <a:solidFill>
                  <a:srgbClr val="FFFFFF"/>
                </a:solidFill>
              </a14:hiddenFill>
            </a:ext>
          </a:extLst>
        </p:spPr>
      </p:pic>
      <p:pic>
        <p:nvPicPr>
          <p:cNvPr id="54" name="図 53">
            <a:extLst>
              <a:ext uri="{FF2B5EF4-FFF2-40B4-BE49-F238E27FC236}">
                <a16:creationId xmlns:a16="http://schemas.microsoft.com/office/drawing/2014/main" id="{15F91529-2915-4B47-9BB5-878D5C259D8A}"/>
              </a:ext>
            </a:extLst>
          </p:cNvPr>
          <p:cNvPicPr>
            <a:picLocks noChangeAspect="1"/>
          </p:cNvPicPr>
          <p:nvPr/>
        </p:nvPicPr>
        <p:blipFill>
          <a:blip r:embed="rId3"/>
          <a:stretch>
            <a:fillRect/>
          </a:stretch>
        </p:blipFill>
        <p:spPr>
          <a:xfrm>
            <a:off x="5518793" y="4895877"/>
            <a:ext cx="812443" cy="741107"/>
          </a:xfrm>
          <a:prstGeom prst="rect">
            <a:avLst/>
          </a:prstGeom>
        </p:spPr>
      </p:pic>
      <p:pic>
        <p:nvPicPr>
          <p:cNvPr id="3" name="図 2">
            <a:extLst>
              <a:ext uri="{FF2B5EF4-FFF2-40B4-BE49-F238E27FC236}">
                <a16:creationId xmlns:a16="http://schemas.microsoft.com/office/drawing/2014/main" id="{75D4C2FA-DD77-4E8D-BE67-05D78EEA9665}"/>
              </a:ext>
            </a:extLst>
          </p:cNvPr>
          <p:cNvPicPr>
            <a:picLocks noChangeAspect="1"/>
          </p:cNvPicPr>
          <p:nvPr/>
        </p:nvPicPr>
        <p:blipFill>
          <a:blip r:embed="rId4"/>
          <a:stretch>
            <a:fillRect/>
          </a:stretch>
        </p:blipFill>
        <p:spPr>
          <a:xfrm>
            <a:off x="0" y="-2793"/>
            <a:ext cx="9144000" cy="521781"/>
          </a:xfrm>
          <a:prstGeom prst="rect">
            <a:avLst/>
          </a:prstGeom>
        </p:spPr>
      </p:pic>
      <p:pic>
        <p:nvPicPr>
          <p:cNvPr id="4" name="図 3">
            <a:extLst>
              <a:ext uri="{FF2B5EF4-FFF2-40B4-BE49-F238E27FC236}">
                <a16:creationId xmlns:a16="http://schemas.microsoft.com/office/drawing/2014/main" id="{1AC9A2D4-BD92-4D6E-B702-796BC77FCAD9}"/>
              </a:ext>
            </a:extLst>
          </p:cNvPr>
          <p:cNvPicPr>
            <a:picLocks noChangeAspect="1"/>
          </p:cNvPicPr>
          <p:nvPr/>
        </p:nvPicPr>
        <p:blipFill>
          <a:blip r:embed="rId5"/>
          <a:stretch>
            <a:fillRect/>
          </a:stretch>
        </p:blipFill>
        <p:spPr>
          <a:xfrm>
            <a:off x="2203501" y="2486198"/>
            <a:ext cx="1500656" cy="750329"/>
          </a:xfrm>
          <a:prstGeom prst="rect">
            <a:avLst/>
          </a:prstGeom>
        </p:spPr>
      </p:pic>
      <p:pic>
        <p:nvPicPr>
          <p:cNvPr id="5" name="図 4">
            <a:extLst>
              <a:ext uri="{FF2B5EF4-FFF2-40B4-BE49-F238E27FC236}">
                <a16:creationId xmlns:a16="http://schemas.microsoft.com/office/drawing/2014/main" id="{10E92BD5-5EF3-43DC-BA3B-E5EAB14D3044}"/>
              </a:ext>
            </a:extLst>
          </p:cNvPr>
          <p:cNvPicPr>
            <a:picLocks noChangeAspect="1"/>
          </p:cNvPicPr>
          <p:nvPr/>
        </p:nvPicPr>
        <p:blipFill>
          <a:blip r:embed="rId6"/>
          <a:stretch>
            <a:fillRect/>
          </a:stretch>
        </p:blipFill>
        <p:spPr>
          <a:xfrm>
            <a:off x="6743331" y="4386766"/>
            <a:ext cx="2354855" cy="2254344"/>
          </a:xfrm>
          <a:prstGeom prst="rect">
            <a:avLst/>
          </a:prstGeom>
        </p:spPr>
      </p:pic>
      <p:pic>
        <p:nvPicPr>
          <p:cNvPr id="7" name="図 6">
            <a:extLst>
              <a:ext uri="{FF2B5EF4-FFF2-40B4-BE49-F238E27FC236}">
                <a16:creationId xmlns:a16="http://schemas.microsoft.com/office/drawing/2014/main" id="{505A60AC-B7AB-4799-B414-11D612302EAE}"/>
              </a:ext>
            </a:extLst>
          </p:cNvPr>
          <p:cNvPicPr>
            <a:picLocks noChangeAspect="1"/>
          </p:cNvPicPr>
          <p:nvPr/>
        </p:nvPicPr>
        <p:blipFill>
          <a:blip r:embed="rId7"/>
          <a:stretch>
            <a:fillRect/>
          </a:stretch>
        </p:blipFill>
        <p:spPr>
          <a:xfrm>
            <a:off x="2845437" y="4587987"/>
            <a:ext cx="1438836" cy="1438836"/>
          </a:xfrm>
          <a:prstGeom prst="rect">
            <a:avLst/>
          </a:prstGeom>
        </p:spPr>
      </p:pic>
      <p:pic>
        <p:nvPicPr>
          <p:cNvPr id="8" name="図 7">
            <a:extLst>
              <a:ext uri="{FF2B5EF4-FFF2-40B4-BE49-F238E27FC236}">
                <a16:creationId xmlns:a16="http://schemas.microsoft.com/office/drawing/2014/main" id="{D48D21CE-F063-4AEC-B9E7-F218B21B1323}"/>
              </a:ext>
            </a:extLst>
          </p:cNvPr>
          <p:cNvPicPr>
            <a:picLocks noChangeAspect="1"/>
          </p:cNvPicPr>
          <p:nvPr/>
        </p:nvPicPr>
        <p:blipFill>
          <a:blip r:embed="rId8"/>
          <a:stretch>
            <a:fillRect/>
          </a:stretch>
        </p:blipFill>
        <p:spPr>
          <a:xfrm>
            <a:off x="956059" y="4770436"/>
            <a:ext cx="652395" cy="1867956"/>
          </a:xfrm>
          <a:prstGeom prst="rect">
            <a:avLst/>
          </a:prstGeom>
        </p:spPr>
      </p:pic>
      <p:pic>
        <p:nvPicPr>
          <p:cNvPr id="9" name="図 8">
            <a:extLst>
              <a:ext uri="{FF2B5EF4-FFF2-40B4-BE49-F238E27FC236}">
                <a16:creationId xmlns:a16="http://schemas.microsoft.com/office/drawing/2014/main" id="{59F38780-48F7-4948-B5EE-DFFDDDFD9BC0}"/>
              </a:ext>
            </a:extLst>
          </p:cNvPr>
          <p:cNvPicPr>
            <a:picLocks noChangeAspect="1"/>
          </p:cNvPicPr>
          <p:nvPr/>
        </p:nvPicPr>
        <p:blipFill>
          <a:blip r:embed="rId9"/>
          <a:stretch>
            <a:fillRect/>
          </a:stretch>
        </p:blipFill>
        <p:spPr>
          <a:xfrm>
            <a:off x="176703" y="4706859"/>
            <a:ext cx="803509" cy="1995111"/>
          </a:xfrm>
          <a:prstGeom prst="rect">
            <a:avLst/>
          </a:prstGeom>
        </p:spPr>
      </p:pic>
      <p:pic>
        <p:nvPicPr>
          <p:cNvPr id="11" name="図 10">
            <a:extLst>
              <a:ext uri="{FF2B5EF4-FFF2-40B4-BE49-F238E27FC236}">
                <a16:creationId xmlns:a16="http://schemas.microsoft.com/office/drawing/2014/main" id="{4184A80B-E6C8-4555-8C17-F73C04FCCA00}"/>
              </a:ext>
            </a:extLst>
          </p:cNvPr>
          <p:cNvPicPr>
            <a:picLocks noChangeAspect="1"/>
          </p:cNvPicPr>
          <p:nvPr/>
        </p:nvPicPr>
        <p:blipFill>
          <a:blip r:embed="rId10"/>
          <a:stretch>
            <a:fillRect/>
          </a:stretch>
        </p:blipFill>
        <p:spPr>
          <a:xfrm>
            <a:off x="0" y="503714"/>
            <a:ext cx="9144000" cy="470458"/>
          </a:xfrm>
          <a:prstGeom prst="rect">
            <a:avLst/>
          </a:prstGeom>
        </p:spPr>
      </p:pic>
      <p:sp>
        <p:nvSpPr>
          <p:cNvPr id="14" name="吹き出し: 四角形 13">
            <a:extLst>
              <a:ext uri="{FF2B5EF4-FFF2-40B4-BE49-F238E27FC236}">
                <a16:creationId xmlns:a16="http://schemas.microsoft.com/office/drawing/2014/main" id="{5228FC24-B2AF-434D-8E82-BFF776B4B60B}"/>
              </a:ext>
            </a:extLst>
          </p:cNvPr>
          <p:cNvSpPr/>
          <p:nvPr/>
        </p:nvSpPr>
        <p:spPr>
          <a:xfrm>
            <a:off x="4370443" y="5622470"/>
            <a:ext cx="2480093" cy="480132"/>
          </a:xfrm>
          <a:prstGeom prst="wedgeRectCallout">
            <a:avLst>
              <a:gd name="adj1" fmla="val -61620"/>
              <a:gd name="adj2" fmla="val -48363"/>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800" b="1" dirty="0">
                <a:solidFill>
                  <a:sysClr val="windowText" lastClr="000000"/>
                </a:solidFill>
              </a:rPr>
              <a:t>traditional form</a:t>
            </a:r>
            <a:endParaRPr kumimoji="1" lang="ja-JP" altLang="en-US" sz="2800" b="1" dirty="0">
              <a:solidFill>
                <a:sysClr val="windowText" lastClr="000000"/>
              </a:solidFill>
            </a:endParaRPr>
          </a:p>
        </p:txBody>
      </p:sp>
      <p:sp>
        <p:nvSpPr>
          <p:cNvPr id="15" name="吹き出し: 四角形 14">
            <a:extLst>
              <a:ext uri="{FF2B5EF4-FFF2-40B4-BE49-F238E27FC236}">
                <a16:creationId xmlns:a16="http://schemas.microsoft.com/office/drawing/2014/main" id="{BB809F23-3511-43ED-B38A-7756A8AE0568}"/>
              </a:ext>
            </a:extLst>
          </p:cNvPr>
          <p:cNvSpPr/>
          <p:nvPr/>
        </p:nvSpPr>
        <p:spPr>
          <a:xfrm>
            <a:off x="2607617" y="6184242"/>
            <a:ext cx="3954565" cy="584776"/>
          </a:xfrm>
          <a:prstGeom prst="wedgeRectCallout">
            <a:avLst>
              <a:gd name="adj1" fmla="val 59199"/>
              <a:gd name="adj2" fmla="val 213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800" b="1" dirty="0">
                <a:solidFill>
                  <a:sysClr val="windowText" lastClr="000000"/>
                </a:solidFill>
              </a:rPr>
              <a:t>modern (simplified) form</a:t>
            </a:r>
            <a:endParaRPr kumimoji="1" lang="ja-JP" altLang="en-US" sz="2800" b="1" dirty="0">
              <a:solidFill>
                <a:sysClr val="windowText" lastClr="000000"/>
              </a:solidFill>
            </a:endParaRPr>
          </a:p>
        </p:txBody>
      </p:sp>
      <p:pic>
        <p:nvPicPr>
          <p:cNvPr id="20" name="図 19">
            <a:extLst>
              <a:ext uri="{FF2B5EF4-FFF2-40B4-BE49-F238E27FC236}">
                <a16:creationId xmlns:a16="http://schemas.microsoft.com/office/drawing/2014/main" id="{795C23D2-9827-4AA9-B609-74E2B01D1EEA}"/>
              </a:ext>
            </a:extLst>
          </p:cNvPr>
          <p:cNvPicPr>
            <a:picLocks noChangeAspect="1"/>
          </p:cNvPicPr>
          <p:nvPr/>
        </p:nvPicPr>
        <p:blipFill>
          <a:blip r:embed="rId11"/>
          <a:stretch>
            <a:fillRect/>
          </a:stretch>
        </p:blipFill>
        <p:spPr>
          <a:xfrm flipH="1">
            <a:off x="4213582" y="1007259"/>
            <a:ext cx="2823186" cy="1707878"/>
          </a:xfrm>
          <a:prstGeom prst="rect">
            <a:avLst/>
          </a:prstGeom>
        </p:spPr>
      </p:pic>
      <p:pic>
        <p:nvPicPr>
          <p:cNvPr id="22" name="図 21">
            <a:extLst>
              <a:ext uri="{FF2B5EF4-FFF2-40B4-BE49-F238E27FC236}">
                <a16:creationId xmlns:a16="http://schemas.microsoft.com/office/drawing/2014/main" id="{0DA0C62C-AB66-4D14-8E05-CFE972BCF8A3}"/>
              </a:ext>
            </a:extLst>
          </p:cNvPr>
          <p:cNvPicPr>
            <a:picLocks noChangeAspect="1"/>
          </p:cNvPicPr>
          <p:nvPr/>
        </p:nvPicPr>
        <p:blipFill>
          <a:blip r:embed="rId12"/>
          <a:stretch>
            <a:fillRect/>
          </a:stretch>
        </p:blipFill>
        <p:spPr>
          <a:xfrm rot="11487054">
            <a:off x="3067871" y="1010291"/>
            <a:ext cx="645314" cy="1367109"/>
          </a:xfrm>
          <a:prstGeom prst="rect">
            <a:avLst/>
          </a:prstGeom>
        </p:spPr>
      </p:pic>
      <p:pic>
        <p:nvPicPr>
          <p:cNvPr id="24" name="図 23">
            <a:extLst>
              <a:ext uri="{FF2B5EF4-FFF2-40B4-BE49-F238E27FC236}">
                <a16:creationId xmlns:a16="http://schemas.microsoft.com/office/drawing/2014/main" id="{52FD4FBF-2829-48DE-B363-C19A7EFEACEE}"/>
              </a:ext>
            </a:extLst>
          </p:cNvPr>
          <p:cNvPicPr>
            <a:picLocks noChangeAspect="1"/>
          </p:cNvPicPr>
          <p:nvPr/>
        </p:nvPicPr>
        <p:blipFill>
          <a:blip r:embed="rId13"/>
          <a:stretch>
            <a:fillRect/>
          </a:stretch>
        </p:blipFill>
        <p:spPr>
          <a:xfrm rot="11585550">
            <a:off x="957227" y="1078182"/>
            <a:ext cx="465449" cy="867999"/>
          </a:xfrm>
          <a:prstGeom prst="rect">
            <a:avLst/>
          </a:prstGeom>
        </p:spPr>
      </p:pic>
      <p:pic>
        <p:nvPicPr>
          <p:cNvPr id="41" name="図 40">
            <a:extLst>
              <a:ext uri="{FF2B5EF4-FFF2-40B4-BE49-F238E27FC236}">
                <a16:creationId xmlns:a16="http://schemas.microsoft.com/office/drawing/2014/main" id="{460EC0AA-3B16-4799-80EC-C880670D4380}"/>
              </a:ext>
            </a:extLst>
          </p:cNvPr>
          <p:cNvPicPr>
            <a:picLocks noChangeAspect="1"/>
          </p:cNvPicPr>
          <p:nvPr/>
        </p:nvPicPr>
        <p:blipFill>
          <a:blip r:embed="rId13"/>
          <a:stretch>
            <a:fillRect/>
          </a:stretch>
        </p:blipFill>
        <p:spPr>
          <a:xfrm rot="10014450" flipH="1">
            <a:off x="263095" y="1073317"/>
            <a:ext cx="465449" cy="867999"/>
          </a:xfrm>
          <a:prstGeom prst="rect">
            <a:avLst/>
          </a:prstGeom>
        </p:spPr>
      </p:pic>
      <p:sp>
        <p:nvSpPr>
          <p:cNvPr id="13" name="テキスト ボックス 12">
            <a:extLst>
              <a:ext uri="{FF2B5EF4-FFF2-40B4-BE49-F238E27FC236}">
                <a16:creationId xmlns:a16="http://schemas.microsoft.com/office/drawing/2014/main" id="{225D6F42-8DE1-455A-82DE-B0EA17330FE6}"/>
              </a:ext>
            </a:extLst>
          </p:cNvPr>
          <p:cNvSpPr txBox="1"/>
          <p:nvPr/>
        </p:nvSpPr>
        <p:spPr>
          <a:xfrm>
            <a:off x="4846311" y="2642840"/>
            <a:ext cx="4147904" cy="437043"/>
          </a:xfrm>
          <a:prstGeom prst="rect">
            <a:avLst/>
          </a:prstGeom>
          <a:noFill/>
        </p:spPr>
        <p:txBody>
          <a:bodyPr wrap="square">
            <a:spAutoFit/>
          </a:bodyPr>
          <a:lstStyle/>
          <a:p>
            <a:pPr>
              <a:lnSpc>
                <a:spcPct val="70000"/>
              </a:lnSpc>
            </a:pPr>
            <a:r>
              <a:rPr lang="en-US" altLang="ja-JP" sz="3200" b="1" dirty="0"/>
              <a:t>ancient large crossbow</a:t>
            </a:r>
            <a:endParaRPr lang="ja-JP" altLang="en-US" sz="3200" b="1" dirty="0"/>
          </a:p>
        </p:txBody>
      </p:sp>
      <p:pic>
        <p:nvPicPr>
          <p:cNvPr id="42" name="図 41">
            <a:extLst>
              <a:ext uri="{FF2B5EF4-FFF2-40B4-BE49-F238E27FC236}">
                <a16:creationId xmlns:a16="http://schemas.microsoft.com/office/drawing/2014/main" id="{8CA85D7E-C138-4B0D-ADA3-F724021BB158}"/>
              </a:ext>
            </a:extLst>
          </p:cNvPr>
          <p:cNvPicPr>
            <a:picLocks noChangeAspect="1"/>
          </p:cNvPicPr>
          <p:nvPr/>
        </p:nvPicPr>
        <p:blipFill>
          <a:blip r:embed="rId12"/>
          <a:stretch>
            <a:fillRect/>
          </a:stretch>
        </p:blipFill>
        <p:spPr>
          <a:xfrm rot="10112946" flipH="1">
            <a:off x="2078145" y="1046507"/>
            <a:ext cx="645314" cy="1367109"/>
          </a:xfrm>
          <a:prstGeom prst="rect">
            <a:avLst/>
          </a:prstGeom>
        </p:spPr>
      </p:pic>
      <p:sp>
        <p:nvSpPr>
          <p:cNvPr id="43" name="矢印: 右 42">
            <a:extLst>
              <a:ext uri="{FF2B5EF4-FFF2-40B4-BE49-F238E27FC236}">
                <a16:creationId xmlns:a16="http://schemas.microsoft.com/office/drawing/2014/main" id="{002A5D8D-6C8A-41AD-A9A9-0B97BC0655EF}"/>
              </a:ext>
            </a:extLst>
          </p:cNvPr>
          <p:cNvSpPr/>
          <p:nvPr/>
        </p:nvSpPr>
        <p:spPr>
          <a:xfrm rot="10800000">
            <a:off x="3716736" y="1436188"/>
            <a:ext cx="498767"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矢印: 右 43">
            <a:extLst>
              <a:ext uri="{FF2B5EF4-FFF2-40B4-BE49-F238E27FC236}">
                <a16:creationId xmlns:a16="http://schemas.microsoft.com/office/drawing/2014/main" id="{CFC46AF7-040B-49B9-AB6D-5A803D750832}"/>
              </a:ext>
            </a:extLst>
          </p:cNvPr>
          <p:cNvSpPr/>
          <p:nvPr/>
        </p:nvSpPr>
        <p:spPr>
          <a:xfrm rot="10800000">
            <a:off x="1515934" y="1516931"/>
            <a:ext cx="498767"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6" name="図 25">
            <a:extLst>
              <a:ext uri="{FF2B5EF4-FFF2-40B4-BE49-F238E27FC236}">
                <a16:creationId xmlns:a16="http://schemas.microsoft.com/office/drawing/2014/main" id="{67F3E028-0407-4832-A846-B292E9C37F0B}"/>
              </a:ext>
            </a:extLst>
          </p:cNvPr>
          <p:cNvPicPr>
            <a:picLocks noChangeAspect="1"/>
          </p:cNvPicPr>
          <p:nvPr/>
        </p:nvPicPr>
        <p:blipFill>
          <a:blip r:embed="rId14"/>
          <a:stretch>
            <a:fillRect/>
          </a:stretch>
        </p:blipFill>
        <p:spPr>
          <a:xfrm>
            <a:off x="212073" y="2407779"/>
            <a:ext cx="1239111" cy="844350"/>
          </a:xfrm>
          <a:prstGeom prst="rect">
            <a:avLst/>
          </a:prstGeom>
        </p:spPr>
      </p:pic>
      <p:sp>
        <p:nvSpPr>
          <p:cNvPr id="47" name="矢印: 右 46">
            <a:extLst>
              <a:ext uri="{FF2B5EF4-FFF2-40B4-BE49-F238E27FC236}">
                <a16:creationId xmlns:a16="http://schemas.microsoft.com/office/drawing/2014/main" id="{3565924A-BFB8-484D-9B13-BC4DA64969DF}"/>
              </a:ext>
            </a:extLst>
          </p:cNvPr>
          <p:cNvSpPr/>
          <p:nvPr/>
        </p:nvSpPr>
        <p:spPr>
          <a:xfrm rot="10800000" flipH="1">
            <a:off x="1585146" y="2556105"/>
            <a:ext cx="498767"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48" name="図 47">
            <a:extLst>
              <a:ext uri="{FF2B5EF4-FFF2-40B4-BE49-F238E27FC236}">
                <a16:creationId xmlns:a16="http://schemas.microsoft.com/office/drawing/2014/main" id="{6F12EB01-E689-4CFC-881B-A2E8B39A429F}"/>
              </a:ext>
            </a:extLst>
          </p:cNvPr>
          <p:cNvPicPr>
            <a:picLocks noChangeAspect="1"/>
          </p:cNvPicPr>
          <p:nvPr/>
        </p:nvPicPr>
        <p:blipFill>
          <a:blip r:embed="rId15"/>
          <a:stretch>
            <a:fillRect/>
          </a:stretch>
        </p:blipFill>
        <p:spPr>
          <a:xfrm>
            <a:off x="1666794" y="4706859"/>
            <a:ext cx="683217" cy="1876194"/>
          </a:xfrm>
          <a:prstGeom prst="rect">
            <a:avLst/>
          </a:prstGeom>
        </p:spPr>
      </p:pic>
      <p:sp>
        <p:nvSpPr>
          <p:cNvPr id="10" name="矢印: 右 9">
            <a:extLst>
              <a:ext uri="{FF2B5EF4-FFF2-40B4-BE49-F238E27FC236}">
                <a16:creationId xmlns:a16="http://schemas.microsoft.com/office/drawing/2014/main" id="{CB86AD2D-36B8-4A37-91D6-63A2FF99EF57}"/>
              </a:ext>
            </a:extLst>
          </p:cNvPr>
          <p:cNvSpPr/>
          <p:nvPr/>
        </p:nvSpPr>
        <p:spPr>
          <a:xfrm rot="20398396">
            <a:off x="2401458" y="5215123"/>
            <a:ext cx="5375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テキスト ボックス 48">
            <a:extLst>
              <a:ext uri="{FF2B5EF4-FFF2-40B4-BE49-F238E27FC236}">
                <a16:creationId xmlns:a16="http://schemas.microsoft.com/office/drawing/2014/main" id="{56FD2173-80DE-4FBB-959F-D660D5831F0B}"/>
              </a:ext>
            </a:extLst>
          </p:cNvPr>
          <p:cNvSpPr txBox="1"/>
          <p:nvPr/>
        </p:nvSpPr>
        <p:spPr>
          <a:xfrm>
            <a:off x="100078" y="3125811"/>
            <a:ext cx="4206846" cy="1126462"/>
          </a:xfrm>
          <a:prstGeom prst="rect">
            <a:avLst/>
          </a:prstGeom>
          <a:noFill/>
        </p:spPr>
        <p:txBody>
          <a:bodyPr wrap="square">
            <a:spAutoFit/>
          </a:bodyPr>
          <a:lstStyle/>
          <a:p>
            <a:pPr>
              <a:lnSpc>
                <a:spcPct val="70000"/>
              </a:lnSpc>
            </a:pPr>
            <a:r>
              <a:rPr lang="en-US" altLang="ja-JP" sz="3200" b="1" dirty="0"/>
              <a:t>to put </a:t>
            </a:r>
            <a:r>
              <a:rPr lang="en-US" altLang="ja-JP" sz="3200" b="1" dirty="0">
                <a:solidFill>
                  <a:srgbClr val="FF0000"/>
                </a:solidFill>
              </a:rPr>
              <a:t>the feet </a:t>
            </a:r>
            <a:r>
              <a:rPr lang="en-US" altLang="ja-JP" sz="3200" b="1" dirty="0"/>
              <a:t>on the bow to pull hard on the string</a:t>
            </a:r>
            <a:endParaRPr lang="ja-JP" altLang="en-US" sz="3200" b="1" dirty="0"/>
          </a:p>
        </p:txBody>
      </p:sp>
      <p:sp>
        <p:nvSpPr>
          <p:cNvPr id="50" name="矢印: 右 49">
            <a:extLst>
              <a:ext uri="{FF2B5EF4-FFF2-40B4-BE49-F238E27FC236}">
                <a16:creationId xmlns:a16="http://schemas.microsoft.com/office/drawing/2014/main" id="{94AC8C58-111C-43E4-A6D3-B8C86D5D92DA}"/>
              </a:ext>
            </a:extLst>
          </p:cNvPr>
          <p:cNvSpPr/>
          <p:nvPr/>
        </p:nvSpPr>
        <p:spPr>
          <a:xfrm rot="16200000" flipH="1">
            <a:off x="614402" y="1922296"/>
            <a:ext cx="498767"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46" name="図 45">
            <a:extLst>
              <a:ext uri="{FF2B5EF4-FFF2-40B4-BE49-F238E27FC236}">
                <a16:creationId xmlns:a16="http://schemas.microsoft.com/office/drawing/2014/main" id="{8D0E1CD9-5DC2-45B8-A6F1-6B6EDF559B31}"/>
              </a:ext>
            </a:extLst>
          </p:cNvPr>
          <p:cNvPicPr>
            <a:picLocks noChangeAspect="1"/>
          </p:cNvPicPr>
          <p:nvPr/>
        </p:nvPicPr>
        <p:blipFill>
          <a:blip r:embed="rId16"/>
          <a:stretch>
            <a:fillRect/>
          </a:stretch>
        </p:blipFill>
        <p:spPr>
          <a:xfrm>
            <a:off x="4596414" y="4398880"/>
            <a:ext cx="773367" cy="1093861"/>
          </a:xfrm>
          <a:prstGeom prst="rect">
            <a:avLst/>
          </a:prstGeom>
        </p:spPr>
      </p:pic>
      <p:sp>
        <p:nvSpPr>
          <p:cNvPr id="65" name="吹き出し: 四角形 64">
            <a:extLst>
              <a:ext uri="{FF2B5EF4-FFF2-40B4-BE49-F238E27FC236}">
                <a16:creationId xmlns:a16="http://schemas.microsoft.com/office/drawing/2014/main" id="{6120125D-3F54-4C0F-9E5B-65B5C154A000}"/>
              </a:ext>
            </a:extLst>
          </p:cNvPr>
          <p:cNvSpPr/>
          <p:nvPr/>
        </p:nvSpPr>
        <p:spPr>
          <a:xfrm>
            <a:off x="1527129" y="3945320"/>
            <a:ext cx="2988089" cy="480132"/>
          </a:xfrm>
          <a:prstGeom prst="wedgeRectCallout">
            <a:avLst>
              <a:gd name="adj1" fmla="val 53500"/>
              <a:gd name="adj2" fmla="val 111855"/>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800" b="1" dirty="0">
                <a:solidFill>
                  <a:schemeClr val="bg1"/>
                </a:solidFill>
              </a:rPr>
              <a:t>to hold a weapon</a:t>
            </a:r>
            <a:endParaRPr kumimoji="1" lang="ja-JP" altLang="en-US" sz="2800" b="1" dirty="0">
              <a:solidFill>
                <a:schemeClr val="bg1"/>
              </a:solidFill>
            </a:endParaRPr>
          </a:p>
        </p:txBody>
      </p:sp>
      <p:pic>
        <p:nvPicPr>
          <p:cNvPr id="57" name="図 56">
            <a:extLst>
              <a:ext uri="{FF2B5EF4-FFF2-40B4-BE49-F238E27FC236}">
                <a16:creationId xmlns:a16="http://schemas.microsoft.com/office/drawing/2014/main" id="{83A058ED-10D2-4413-B061-4FED0DCFDC3A}"/>
              </a:ext>
            </a:extLst>
          </p:cNvPr>
          <p:cNvPicPr>
            <a:picLocks noChangeAspect="1"/>
          </p:cNvPicPr>
          <p:nvPr/>
        </p:nvPicPr>
        <p:blipFill>
          <a:blip r:embed="rId17"/>
          <a:stretch>
            <a:fillRect/>
          </a:stretch>
        </p:blipFill>
        <p:spPr>
          <a:xfrm>
            <a:off x="5369781" y="4267954"/>
            <a:ext cx="990600" cy="647700"/>
          </a:xfrm>
          <a:prstGeom prst="rect">
            <a:avLst/>
          </a:prstGeom>
        </p:spPr>
      </p:pic>
      <p:sp>
        <p:nvSpPr>
          <p:cNvPr id="70" name="テキスト ボックス 69">
            <a:extLst>
              <a:ext uri="{FF2B5EF4-FFF2-40B4-BE49-F238E27FC236}">
                <a16:creationId xmlns:a16="http://schemas.microsoft.com/office/drawing/2014/main" id="{FB4004BD-D74F-4C55-BC70-36B2FBDB8A11}"/>
              </a:ext>
            </a:extLst>
          </p:cNvPr>
          <p:cNvSpPr txBox="1"/>
          <p:nvPr/>
        </p:nvSpPr>
        <p:spPr>
          <a:xfrm>
            <a:off x="5031945" y="3193356"/>
            <a:ext cx="4020062" cy="1040285"/>
          </a:xfrm>
          <a:prstGeom prst="rect">
            <a:avLst/>
          </a:prstGeom>
          <a:noFill/>
        </p:spPr>
        <p:txBody>
          <a:bodyPr wrap="square">
            <a:spAutoFit/>
          </a:bodyPr>
          <a:lstStyle/>
          <a:p>
            <a:pPr>
              <a:lnSpc>
                <a:spcPct val="70000"/>
              </a:lnSpc>
            </a:pPr>
            <a:r>
              <a:rPr lang="en-US" altLang="ja-JP" sz="4400" b="1" dirty="0">
                <a:solidFill>
                  <a:srgbClr val="FF0000"/>
                </a:solidFill>
              </a:rPr>
              <a:t>discharge, shoot, departure</a:t>
            </a:r>
          </a:p>
        </p:txBody>
      </p:sp>
      <p:sp>
        <p:nvSpPr>
          <p:cNvPr id="71" name="矢印: 右 70">
            <a:extLst>
              <a:ext uri="{FF2B5EF4-FFF2-40B4-BE49-F238E27FC236}">
                <a16:creationId xmlns:a16="http://schemas.microsoft.com/office/drawing/2014/main" id="{BAC0508A-EB10-43C1-816A-2D97E5AA6B89}"/>
              </a:ext>
            </a:extLst>
          </p:cNvPr>
          <p:cNvSpPr/>
          <p:nvPr/>
        </p:nvSpPr>
        <p:spPr>
          <a:xfrm rot="11877828" flipH="1">
            <a:off x="3823145" y="2887547"/>
            <a:ext cx="129152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矢印: 右 71">
            <a:extLst>
              <a:ext uri="{FF2B5EF4-FFF2-40B4-BE49-F238E27FC236}">
                <a16:creationId xmlns:a16="http://schemas.microsoft.com/office/drawing/2014/main" id="{C1F179A6-AD49-488B-8E20-7CA76F55AC83}"/>
              </a:ext>
            </a:extLst>
          </p:cNvPr>
          <p:cNvSpPr/>
          <p:nvPr/>
        </p:nvSpPr>
        <p:spPr>
          <a:xfrm rot="8489739" flipH="1">
            <a:off x="4590782" y="3671200"/>
            <a:ext cx="581259"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3" name="正方形/長方形 62">
            <a:extLst>
              <a:ext uri="{FF2B5EF4-FFF2-40B4-BE49-F238E27FC236}">
                <a16:creationId xmlns:a16="http://schemas.microsoft.com/office/drawing/2014/main" id="{E7DACCE7-7FB1-4361-9DCE-A4F617AB21FA}"/>
              </a:ext>
            </a:extLst>
          </p:cNvPr>
          <p:cNvSpPr/>
          <p:nvPr/>
        </p:nvSpPr>
        <p:spPr>
          <a:xfrm>
            <a:off x="4515218" y="4289055"/>
            <a:ext cx="2046964" cy="1254521"/>
          </a:xfrm>
          <a:prstGeom prst="rect">
            <a:avLst/>
          </a:prstGeom>
          <a:noFill/>
          <a:ln w="190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D954D312-9A4F-4990-B65A-945F3DFAC6BB}"/>
              </a:ext>
            </a:extLst>
          </p:cNvPr>
          <p:cNvSpPr txBox="1"/>
          <p:nvPr/>
        </p:nvSpPr>
        <p:spPr>
          <a:xfrm>
            <a:off x="2341812" y="1955846"/>
            <a:ext cx="1500656" cy="609398"/>
          </a:xfrm>
          <a:prstGeom prst="rect">
            <a:avLst/>
          </a:prstGeom>
          <a:noFill/>
        </p:spPr>
        <p:txBody>
          <a:bodyPr wrap="square">
            <a:spAutoFit/>
          </a:bodyPr>
          <a:lstStyle/>
          <a:p>
            <a:pPr>
              <a:lnSpc>
                <a:spcPct val="70000"/>
              </a:lnSpc>
            </a:pPr>
            <a:r>
              <a:rPr lang="en-US" altLang="ja-JP" sz="4800" b="1" dirty="0"/>
              <a:t>feet</a:t>
            </a:r>
            <a:endParaRPr lang="ja-JP" altLang="en-US" sz="4800" b="1" dirty="0"/>
          </a:p>
        </p:txBody>
      </p:sp>
      <p:sp>
        <p:nvSpPr>
          <p:cNvPr id="12" name="テキスト ボックス 11">
            <a:extLst>
              <a:ext uri="{FF2B5EF4-FFF2-40B4-BE49-F238E27FC236}">
                <a16:creationId xmlns:a16="http://schemas.microsoft.com/office/drawing/2014/main" id="{23065E65-A305-43D0-AE63-DA3F9F804C1B}"/>
              </a:ext>
            </a:extLst>
          </p:cNvPr>
          <p:cNvSpPr txBox="1"/>
          <p:nvPr/>
        </p:nvSpPr>
        <p:spPr>
          <a:xfrm>
            <a:off x="668753" y="4341629"/>
            <a:ext cx="1500656" cy="609398"/>
          </a:xfrm>
          <a:prstGeom prst="rect">
            <a:avLst/>
          </a:prstGeom>
          <a:noFill/>
        </p:spPr>
        <p:txBody>
          <a:bodyPr wrap="square">
            <a:spAutoFit/>
          </a:bodyPr>
          <a:lstStyle/>
          <a:p>
            <a:pPr>
              <a:lnSpc>
                <a:spcPct val="70000"/>
              </a:lnSpc>
            </a:pPr>
            <a:r>
              <a:rPr lang="en-US" altLang="ja-JP" sz="4800" b="1" dirty="0"/>
              <a:t>bow</a:t>
            </a:r>
            <a:endParaRPr lang="ja-JP" altLang="en-US" sz="4800" b="1" dirty="0"/>
          </a:p>
        </p:txBody>
      </p:sp>
    </p:spTree>
    <p:extLst>
      <p:ext uri="{BB962C8B-B14F-4D97-AF65-F5344CB8AC3E}">
        <p14:creationId xmlns:p14="http://schemas.microsoft.com/office/powerpoint/2010/main" val="2155263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FFD4D065-20EE-4EE7-86B8-06292EC23FD2}"/>
              </a:ext>
            </a:extLst>
          </p:cNvPr>
          <p:cNvPicPr>
            <a:picLocks noChangeAspect="1"/>
          </p:cNvPicPr>
          <p:nvPr/>
        </p:nvPicPr>
        <p:blipFill>
          <a:blip r:embed="rId2"/>
          <a:stretch>
            <a:fillRect/>
          </a:stretch>
        </p:blipFill>
        <p:spPr>
          <a:xfrm>
            <a:off x="0" y="-4286"/>
            <a:ext cx="9144000" cy="470458"/>
          </a:xfrm>
          <a:prstGeom prst="rect">
            <a:avLst/>
          </a:prstGeom>
        </p:spPr>
      </p:pic>
      <p:pic>
        <p:nvPicPr>
          <p:cNvPr id="14" name="図 13">
            <a:extLst>
              <a:ext uri="{FF2B5EF4-FFF2-40B4-BE49-F238E27FC236}">
                <a16:creationId xmlns:a16="http://schemas.microsoft.com/office/drawing/2014/main" id="{0BB81E21-6444-4374-921C-804BF3D30306}"/>
              </a:ext>
            </a:extLst>
          </p:cNvPr>
          <p:cNvPicPr>
            <a:picLocks noChangeAspect="1"/>
          </p:cNvPicPr>
          <p:nvPr/>
        </p:nvPicPr>
        <p:blipFill>
          <a:blip r:embed="rId3"/>
          <a:stretch>
            <a:fillRect/>
          </a:stretch>
        </p:blipFill>
        <p:spPr>
          <a:xfrm>
            <a:off x="3691130" y="1777141"/>
            <a:ext cx="1147237" cy="3284802"/>
          </a:xfrm>
          <a:prstGeom prst="rect">
            <a:avLst/>
          </a:prstGeom>
        </p:spPr>
      </p:pic>
      <p:sp>
        <p:nvSpPr>
          <p:cNvPr id="16" name="矢印: 右 15">
            <a:extLst>
              <a:ext uri="{FF2B5EF4-FFF2-40B4-BE49-F238E27FC236}">
                <a16:creationId xmlns:a16="http://schemas.microsoft.com/office/drawing/2014/main" id="{38B65C60-A86B-4CF5-B8D2-D6D6EA2ED825}"/>
              </a:ext>
            </a:extLst>
          </p:cNvPr>
          <p:cNvSpPr/>
          <p:nvPr/>
        </p:nvSpPr>
        <p:spPr>
          <a:xfrm rot="2013102">
            <a:off x="2636047" y="2704096"/>
            <a:ext cx="729727"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7" name="図 16">
            <a:extLst>
              <a:ext uri="{FF2B5EF4-FFF2-40B4-BE49-F238E27FC236}">
                <a16:creationId xmlns:a16="http://schemas.microsoft.com/office/drawing/2014/main" id="{54B0240E-ADEE-4E7F-B0D9-3125ABB55C99}"/>
              </a:ext>
            </a:extLst>
          </p:cNvPr>
          <p:cNvPicPr>
            <a:picLocks noChangeAspect="1"/>
          </p:cNvPicPr>
          <p:nvPr/>
        </p:nvPicPr>
        <p:blipFill>
          <a:blip r:embed="rId4"/>
          <a:stretch>
            <a:fillRect/>
          </a:stretch>
        </p:blipFill>
        <p:spPr>
          <a:xfrm>
            <a:off x="6223819" y="3620288"/>
            <a:ext cx="2507226" cy="2883310"/>
          </a:xfrm>
          <a:prstGeom prst="rect">
            <a:avLst/>
          </a:prstGeom>
        </p:spPr>
      </p:pic>
      <p:sp>
        <p:nvSpPr>
          <p:cNvPr id="19" name="矢印: 右 18">
            <a:extLst>
              <a:ext uri="{FF2B5EF4-FFF2-40B4-BE49-F238E27FC236}">
                <a16:creationId xmlns:a16="http://schemas.microsoft.com/office/drawing/2014/main" id="{5858FA53-CD30-4193-814E-B3B981D4ED71}"/>
              </a:ext>
            </a:extLst>
          </p:cNvPr>
          <p:cNvSpPr/>
          <p:nvPr/>
        </p:nvSpPr>
        <p:spPr>
          <a:xfrm rot="2013102">
            <a:off x="5174793" y="3972973"/>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テキスト ボックス 19">
            <a:extLst>
              <a:ext uri="{FF2B5EF4-FFF2-40B4-BE49-F238E27FC236}">
                <a16:creationId xmlns:a16="http://schemas.microsoft.com/office/drawing/2014/main" id="{29FF27E7-CB25-4BA9-BF28-51EED60F0310}"/>
              </a:ext>
            </a:extLst>
          </p:cNvPr>
          <p:cNvSpPr txBox="1"/>
          <p:nvPr/>
        </p:nvSpPr>
        <p:spPr>
          <a:xfrm>
            <a:off x="3697129" y="909306"/>
            <a:ext cx="4784438"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pictograph of “</a:t>
            </a:r>
            <a:r>
              <a:rPr lang="en-US" altLang="ja-JP" sz="4000" b="1" dirty="0">
                <a:solidFill>
                  <a:srgbClr val="FF0000"/>
                </a:solidFill>
                <a:latin typeface="MS UI Gothic" panose="020B0600070205080204" pitchFamily="50" charset="-128"/>
                <a:ea typeface="MS UI Gothic" panose="020B0600070205080204" pitchFamily="50" charset="-128"/>
              </a:rPr>
              <a:t>bow</a:t>
            </a:r>
            <a:r>
              <a:rPr lang="en-US" altLang="ja-JP" sz="4000" b="1" dirty="0">
                <a:latin typeface="MS UI Gothic" panose="020B0600070205080204" pitchFamily="50" charset="-128"/>
                <a:ea typeface="MS UI Gothic" panose="020B0600070205080204" pitchFamily="50" charset="-128"/>
              </a:rPr>
              <a:t>”</a:t>
            </a:r>
          </a:p>
        </p:txBody>
      </p:sp>
      <p:pic>
        <p:nvPicPr>
          <p:cNvPr id="21" name="図 20">
            <a:extLst>
              <a:ext uri="{FF2B5EF4-FFF2-40B4-BE49-F238E27FC236}">
                <a16:creationId xmlns:a16="http://schemas.microsoft.com/office/drawing/2014/main" id="{94F51DBB-3FEF-44DE-8762-DE3FC0CBE0D0}"/>
              </a:ext>
            </a:extLst>
          </p:cNvPr>
          <p:cNvPicPr>
            <a:picLocks noChangeAspect="1"/>
          </p:cNvPicPr>
          <p:nvPr/>
        </p:nvPicPr>
        <p:blipFill>
          <a:blip r:embed="rId5"/>
          <a:stretch>
            <a:fillRect/>
          </a:stretch>
        </p:blipFill>
        <p:spPr>
          <a:xfrm>
            <a:off x="662434" y="571704"/>
            <a:ext cx="1643246" cy="4080176"/>
          </a:xfrm>
          <a:prstGeom prst="rect">
            <a:avLst/>
          </a:prstGeom>
        </p:spPr>
      </p:pic>
    </p:spTree>
    <p:extLst>
      <p:ext uri="{BB962C8B-B14F-4D97-AF65-F5344CB8AC3E}">
        <p14:creationId xmlns:p14="http://schemas.microsoft.com/office/powerpoint/2010/main" val="276712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768332A4-99EE-48F4-A87E-3E54D7CD0938}"/>
              </a:ext>
            </a:extLst>
          </p:cNvPr>
          <p:cNvSpPr txBox="1"/>
          <p:nvPr/>
        </p:nvSpPr>
        <p:spPr>
          <a:xfrm>
            <a:off x="4215423" y="1350030"/>
            <a:ext cx="4838969" cy="2505301"/>
          </a:xfrm>
          <a:prstGeom prst="rect">
            <a:avLst/>
          </a:prstGeom>
          <a:noFill/>
        </p:spPr>
        <p:txBody>
          <a:bodyPr wrap="square">
            <a:spAutoFit/>
          </a:bodyPr>
          <a:lstStyle/>
          <a:p>
            <a:pPr marL="685800" indent="-685800">
              <a:lnSpc>
                <a:spcPct val="70000"/>
              </a:lnSpc>
              <a:buFont typeface="Wingdings" panose="05000000000000000000" pitchFamily="2" charset="2"/>
              <a:buChar char="à"/>
            </a:pPr>
            <a:endPar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endParaRPr>
          </a:p>
          <a:p>
            <a:pPr>
              <a:lnSpc>
                <a:spcPct val="70000"/>
              </a:lnSpc>
            </a:pPr>
            <a:r>
              <a:rPr lang="en-US" altLang="ja-JP" sz="3200" dirty="0">
                <a:latin typeface="MS UI Gothic" panose="020B0600070205080204" pitchFamily="50" charset="-128"/>
                <a:ea typeface="MS UI Gothic" panose="020B0600070205080204" pitchFamily="50" charset="-128"/>
              </a:rPr>
              <a:t>the side with fur of a coat</a:t>
            </a:r>
          </a:p>
          <a:p>
            <a:pPr>
              <a:lnSpc>
                <a:spcPct val="70000"/>
              </a:lnSpc>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outer fabric</a:t>
            </a:r>
            <a:r>
              <a:rPr lang="en-US" altLang="ja-JP" sz="3200" dirty="0">
                <a:latin typeface="MS UI Gothic" panose="020B0600070205080204" pitchFamily="50" charset="-128"/>
                <a:ea typeface="MS UI Gothic" panose="020B0600070205080204" pitchFamily="50" charset="-128"/>
              </a:rPr>
              <a:t> </a:t>
            </a:r>
          </a:p>
          <a:p>
            <a:pPr marL="685800" indent="-685800">
              <a:lnSpc>
                <a:spcPct val="7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surface</a:t>
            </a:r>
          </a:p>
          <a:p>
            <a:pPr marL="571500" indent="-571500">
              <a:lnSpc>
                <a:spcPct val="70000"/>
              </a:lnSpc>
              <a:buFont typeface="Wingdings" panose="05000000000000000000" pitchFamily="2" charset="2"/>
              <a:buChar char="à"/>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what everyone can see</a:t>
            </a:r>
          </a:p>
          <a:p>
            <a:pPr marL="1028700" lvl="1" indent="-571500">
              <a:lnSpc>
                <a:spcPct val="70000"/>
              </a:lnSpc>
              <a:buFont typeface="Wingdings" panose="05000000000000000000" pitchFamily="2" charset="2"/>
              <a:buChar char="à"/>
            </a:pPr>
            <a:r>
              <a:rPr lang="en-US" altLang="ja-JP" sz="4000" b="1" dirty="0">
                <a:solidFill>
                  <a:srgbClr val="FF0000"/>
                </a:solidFill>
                <a:latin typeface="MS UI Gothic" panose="020B0600070205080204" pitchFamily="50" charset="-128"/>
                <a:ea typeface="MS UI Gothic" panose="020B0600070205080204" pitchFamily="50" charset="-128"/>
              </a:rPr>
              <a:t>chart, diagram</a:t>
            </a:r>
          </a:p>
        </p:txBody>
      </p:sp>
      <p:pic>
        <p:nvPicPr>
          <p:cNvPr id="3" name="図 2">
            <a:extLst>
              <a:ext uri="{FF2B5EF4-FFF2-40B4-BE49-F238E27FC236}">
                <a16:creationId xmlns:a16="http://schemas.microsoft.com/office/drawing/2014/main" id="{FBBF18E3-23C0-4BEA-B91B-002376AFCB82}"/>
              </a:ext>
            </a:extLst>
          </p:cNvPr>
          <p:cNvPicPr>
            <a:picLocks noChangeAspect="1"/>
          </p:cNvPicPr>
          <p:nvPr/>
        </p:nvPicPr>
        <p:blipFill>
          <a:blip r:embed="rId2"/>
          <a:stretch>
            <a:fillRect/>
          </a:stretch>
        </p:blipFill>
        <p:spPr>
          <a:xfrm>
            <a:off x="0" y="20466"/>
            <a:ext cx="9144000" cy="479012"/>
          </a:xfrm>
          <a:prstGeom prst="rect">
            <a:avLst/>
          </a:prstGeom>
        </p:spPr>
      </p:pic>
      <p:pic>
        <p:nvPicPr>
          <p:cNvPr id="4" name="図 3">
            <a:extLst>
              <a:ext uri="{FF2B5EF4-FFF2-40B4-BE49-F238E27FC236}">
                <a16:creationId xmlns:a16="http://schemas.microsoft.com/office/drawing/2014/main" id="{8DA05B8E-14EA-4492-866B-27E0F60297CA}"/>
              </a:ext>
            </a:extLst>
          </p:cNvPr>
          <p:cNvPicPr>
            <a:picLocks noChangeAspect="1"/>
          </p:cNvPicPr>
          <p:nvPr/>
        </p:nvPicPr>
        <p:blipFill>
          <a:blip r:embed="rId3"/>
          <a:stretch>
            <a:fillRect/>
          </a:stretch>
        </p:blipFill>
        <p:spPr>
          <a:xfrm>
            <a:off x="6685881" y="4501398"/>
            <a:ext cx="2138803" cy="2220024"/>
          </a:xfrm>
          <a:prstGeom prst="rect">
            <a:avLst/>
          </a:prstGeom>
        </p:spPr>
      </p:pic>
      <p:pic>
        <p:nvPicPr>
          <p:cNvPr id="5" name="図 4">
            <a:extLst>
              <a:ext uri="{FF2B5EF4-FFF2-40B4-BE49-F238E27FC236}">
                <a16:creationId xmlns:a16="http://schemas.microsoft.com/office/drawing/2014/main" id="{5A8AAAD8-C559-4DD6-A374-B0CFDC2C71F3}"/>
              </a:ext>
            </a:extLst>
          </p:cNvPr>
          <p:cNvPicPr>
            <a:picLocks noChangeAspect="1"/>
          </p:cNvPicPr>
          <p:nvPr/>
        </p:nvPicPr>
        <p:blipFill>
          <a:blip r:embed="rId4"/>
          <a:stretch>
            <a:fillRect/>
          </a:stretch>
        </p:blipFill>
        <p:spPr>
          <a:xfrm>
            <a:off x="115009" y="5259741"/>
            <a:ext cx="1381209" cy="1473290"/>
          </a:xfrm>
          <a:prstGeom prst="rect">
            <a:avLst/>
          </a:prstGeom>
        </p:spPr>
      </p:pic>
      <p:pic>
        <p:nvPicPr>
          <p:cNvPr id="8" name="図 7">
            <a:extLst>
              <a:ext uri="{FF2B5EF4-FFF2-40B4-BE49-F238E27FC236}">
                <a16:creationId xmlns:a16="http://schemas.microsoft.com/office/drawing/2014/main" id="{1578FFAF-81CC-4E26-B4A2-D3D500339F7B}"/>
              </a:ext>
            </a:extLst>
          </p:cNvPr>
          <p:cNvPicPr>
            <a:picLocks noChangeAspect="1"/>
          </p:cNvPicPr>
          <p:nvPr/>
        </p:nvPicPr>
        <p:blipFill>
          <a:blip r:embed="rId5"/>
          <a:stretch>
            <a:fillRect/>
          </a:stretch>
        </p:blipFill>
        <p:spPr>
          <a:xfrm>
            <a:off x="4426858" y="5583200"/>
            <a:ext cx="1520255" cy="1096648"/>
          </a:xfrm>
          <a:prstGeom prst="rect">
            <a:avLst/>
          </a:prstGeom>
        </p:spPr>
      </p:pic>
      <p:sp>
        <p:nvSpPr>
          <p:cNvPr id="9" name="テキスト ボックス 8">
            <a:extLst>
              <a:ext uri="{FF2B5EF4-FFF2-40B4-BE49-F238E27FC236}">
                <a16:creationId xmlns:a16="http://schemas.microsoft.com/office/drawing/2014/main" id="{1FF5EF9B-577A-4E82-A7B2-574F2B5F14BD}"/>
              </a:ext>
            </a:extLst>
          </p:cNvPr>
          <p:cNvSpPr txBox="1"/>
          <p:nvPr/>
        </p:nvSpPr>
        <p:spPr>
          <a:xfrm>
            <a:off x="1167769" y="5214060"/>
            <a:ext cx="3743721" cy="707886"/>
          </a:xfrm>
          <a:prstGeom prst="rect">
            <a:avLst/>
          </a:prstGeom>
          <a:noFill/>
        </p:spPr>
        <p:txBody>
          <a:bodyPr wrap="square">
            <a:spAutoFit/>
          </a:bodyPr>
          <a:lstStyle/>
          <a:p>
            <a:r>
              <a:rPr lang="en-US" altLang="ja-JP" sz="4000" b="1" dirty="0">
                <a:latin typeface="MS UI Gothic" panose="020B0600070205080204" pitchFamily="50" charset="-128"/>
                <a:ea typeface="MS UI Gothic" panose="020B0600070205080204" pitchFamily="50" charset="-128"/>
              </a:rPr>
              <a:t>collar</a:t>
            </a: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clothes</a:t>
            </a:r>
            <a:endParaRPr lang="ja-JP" altLang="en-US" sz="4000" b="1" dirty="0">
              <a:solidFill>
                <a:srgbClr val="FF0000"/>
              </a:solidFill>
              <a:latin typeface="MS UI Gothic" panose="020B0600070205080204" pitchFamily="50" charset="-128"/>
              <a:ea typeface="MS UI Gothic" panose="020B0600070205080204" pitchFamily="50" charset="-128"/>
            </a:endParaRPr>
          </a:p>
        </p:txBody>
      </p:sp>
      <p:pic>
        <p:nvPicPr>
          <p:cNvPr id="10" name="図 9">
            <a:extLst>
              <a:ext uri="{FF2B5EF4-FFF2-40B4-BE49-F238E27FC236}">
                <a16:creationId xmlns:a16="http://schemas.microsoft.com/office/drawing/2014/main" id="{DB38E0C2-3122-40BE-ABA9-43DF76B5D161}"/>
              </a:ext>
            </a:extLst>
          </p:cNvPr>
          <p:cNvPicPr>
            <a:picLocks noChangeAspect="1"/>
          </p:cNvPicPr>
          <p:nvPr/>
        </p:nvPicPr>
        <p:blipFill>
          <a:blip r:embed="rId6"/>
          <a:stretch>
            <a:fillRect/>
          </a:stretch>
        </p:blipFill>
        <p:spPr>
          <a:xfrm>
            <a:off x="1828342" y="5731146"/>
            <a:ext cx="1898878" cy="873227"/>
          </a:xfrm>
          <a:prstGeom prst="rect">
            <a:avLst/>
          </a:prstGeom>
        </p:spPr>
      </p:pic>
      <p:cxnSp>
        <p:nvCxnSpPr>
          <p:cNvPr id="11" name="直線コネクタ 10">
            <a:extLst>
              <a:ext uri="{FF2B5EF4-FFF2-40B4-BE49-F238E27FC236}">
                <a16:creationId xmlns:a16="http://schemas.microsoft.com/office/drawing/2014/main" id="{C5620388-42A1-47CE-88B0-3D0555BEBDB5}"/>
              </a:ext>
            </a:extLst>
          </p:cNvPr>
          <p:cNvCxnSpPr>
            <a:cxnSpLocks/>
          </p:cNvCxnSpPr>
          <p:nvPr/>
        </p:nvCxnSpPr>
        <p:spPr>
          <a:xfrm>
            <a:off x="2414923" y="5900472"/>
            <a:ext cx="653144" cy="5599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324C99C-4580-487A-B93F-DF45EB55D161}"/>
              </a:ext>
            </a:extLst>
          </p:cNvPr>
          <p:cNvCxnSpPr>
            <a:cxnSpLocks/>
          </p:cNvCxnSpPr>
          <p:nvPr/>
        </p:nvCxnSpPr>
        <p:spPr>
          <a:xfrm flipH="1">
            <a:off x="2708612" y="5900472"/>
            <a:ext cx="388483" cy="27995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矢印: 右 5">
            <a:extLst>
              <a:ext uri="{FF2B5EF4-FFF2-40B4-BE49-F238E27FC236}">
                <a16:creationId xmlns:a16="http://schemas.microsoft.com/office/drawing/2014/main" id="{6EA8324F-CE04-4AE5-A3C3-430887D2490F}"/>
              </a:ext>
            </a:extLst>
          </p:cNvPr>
          <p:cNvSpPr/>
          <p:nvPr/>
        </p:nvSpPr>
        <p:spPr>
          <a:xfrm>
            <a:off x="1246116" y="5843872"/>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右 6">
            <a:extLst>
              <a:ext uri="{FF2B5EF4-FFF2-40B4-BE49-F238E27FC236}">
                <a16:creationId xmlns:a16="http://schemas.microsoft.com/office/drawing/2014/main" id="{70031D85-D61D-4A5E-922B-5BF60AE55E3E}"/>
              </a:ext>
            </a:extLst>
          </p:cNvPr>
          <p:cNvSpPr/>
          <p:nvPr/>
        </p:nvSpPr>
        <p:spPr>
          <a:xfrm>
            <a:off x="3749458" y="5819156"/>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a:extLst>
              <a:ext uri="{FF2B5EF4-FFF2-40B4-BE49-F238E27FC236}">
                <a16:creationId xmlns:a16="http://schemas.microsoft.com/office/drawing/2014/main" id="{B728DA2F-3942-42E7-9747-F40E59FBB310}"/>
              </a:ext>
            </a:extLst>
          </p:cNvPr>
          <p:cNvPicPr>
            <a:picLocks noChangeAspect="1"/>
          </p:cNvPicPr>
          <p:nvPr/>
        </p:nvPicPr>
        <p:blipFill>
          <a:blip r:embed="rId7"/>
          <a:stretch>
            <a:fillRect/>
          </a:stretch>
        </p:blipFill>
        <p:spPr>
          <a:xfrm>
            <a:off x="1" y="462040"/>
            <a:ext cx="9144000" cy="470458"/>
          </a:xfrm>
          <a:prstGeom prst="rect">
            <a:avLst/>
          </a:prstGeom>
        </p:spPr>
      </p:pic>
      <p:pic>
        <p:nvPicPr>
          <p:cNvPr id="15362" name="Picture 2">
            <a:extLst>
              <a:ext uri="{FF2B5EF4-FFF2-40B4-BE49-F238E27FC236}">
                <a16:creationId xmlns:a16="http://schemas.microsoft.com/office/drawing/2014/main" id="{6222B639-0392-4490-BB37-6D5707E0A68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844" y="1284014"/>
            <a:ext cx="2784898" cy="1180100"/>
          </a:xfrm>
          <a:prstGeom prst="rect">
            <a:avLst/>
          </a:prstGeom>
          <a:noFill/>
          <a:extLst>
            <a:ext uri="{909E8E84-426E-40DD-AFC4-6F175D3DCCD1}">
              <a14:hiddenFill xmlns:a14="http://schemas.microsoft.com/office/drawing/2010/main">
                <a:solidFill>
                  <a:srgbClr val="FFFFFF"/>
                </a:solidFill>
              </a14:hiddenFill>
            </a:ext>
          </a:extLst>
        </p:spPr>
      </p:pic>
      <p:sp>
        <p:nvSpPr>
          <p:cNvPr id="19" name="テキスト ボックス 18">
            <a:extLst>
              <a:ext uri="{FF2B5EF4-FFF2-40B4-BE49-F238E27FC236}">
                <a16:creationId xmlns:a16="http://schemas.microsoft.com/office/drawing/2014/main" id="{C04AE9FE-EAC0-4574-A231-00A1B64F1D6E}"/>
              </a:ext>
            </a:extLst>
          </p:cNvPr>
          <p:cNvSpPr txBox="1"/>
          <p:nvPr/>
        </p:nvSpPr>
        <p:spPr>
          <a:xfrm>
            <a:off x="0" y="871186"/>
            <a:ext cx="8584419" cy="461665"/>
          </a:xfrm>
          <a:prstGeom prst="rect">
            <a:avLst/>
          </a:prstGeom>
          <a:noFill/>
        </p:spPr>
        <p:txBody>
          <a:bodyPr wrap="square">
            <a:spAutoFit/>
          </a:bodyPr>
          <a:lstStyle/>
          <a:p>
            <a:r>
              <a:rPr lang="ja-JP" altLang="en-US" sz="1200" dirty="0"/>
              <a:t>https://commons.wikimedia.org/wiki/File:Opossum_fur.jpg</a:t>
            </a:r>
          </a:p>
          <a:p>
            <a:r>
              <a:rPr lang="ja-JP" altLang="en-US" sz="1200" dirty="0"/>
              <a:t>No machine-readable author provided. Quadell assumed (based on copyright claims)., CC BY-SA 3.0, via Wikimedia Commons</a:t>
            </a:r>
          </a:p>
        </p:txBody>
      </p:sp>
      <p:pic>
        <p:nvPicPr>
          <p:cNvPr id="15364" name="Picture 4" descr="毛皮のコートのイラスト">
            <a:extLst>
              <a:ext uri="{FF2B5EF4-FFF2-40B4-BE49-F238E27FC236}">
                <a16:creationId xmlns:a16="http://schemas.microsoft.com/office/drawing/2014/main" id="{E6DC4DDA-4E0C-405E-AEB7-D6409257836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84762" y="3358939"/>
            <a:ext cx="1827847" cy="1827847"/>
          </a:xfrm>
          <a:prstGeom prst="rect">
            <a:avLst/>
          </a:prstGeom>
          <a:noFill/>
          <a:extLst>
            <a:ext uri="{909E8E84-426E-40DD-AFC4-6F175D3DCCD1}">
              <a14:hiddenFill xmlns:a14="http://schemas.microsoft.com/office/drawing/2010/main">
                <a:solidFill>
                  <a:srgbClr val="FFFFFF"/>
                </a:solidFill>
              </a14:hiddenFill>
            </a:ext>
          </a:extLst>
        </p:spPr>
      </p:pic>
      <p:sp>
        <p:nvSpPr>
          <p:cNvPr id="21" name="矢印: 右 20">
            <a:extLst>
              <a:ext uri="{FF2B5EF4-FFF2-40B4-BE49-F238E27FC236}">
                <a16:creationId xmlns:a16="http://schemas.microsoft.com/office/drawing/2014/main" id="{A8030B96-2A84-4744-8AE8-FD8D9753D2CF}"/>
              </a:ext>
            </a:extLst>
          </p:cNvPr>
          <p:cNvSpPr/>
          <p:nvPr/>
        </p:nvSpPr>
        <p:spPr>
          <a:xfrm rot="16200000">
            <a:off x="4443115" y="4863519"/>
            <a:ext cx="45211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0" name="図 19">
            <a:extLst>
              <a:ext uri="{FF2B5EF4-FFF2-40B4-BE49-F238E27FC236}">
                <a16:creationId xmlns:a16="http://schemas.microsoft.com/office/drawing/2014/main" id="{B47E9E19-AEC1-4D40-A117-8A0B765F4AE0}"/>
              </a:ext>
            </a:extLst>
          </p:cNvPr>
          <p:cNvPicPr>
            <a:picLocks noChangeAspect="1"/>
          </p:cNvPicPr>
          <p:nvPr/>
        </p:nvPicPr>
        <p:blipFill>
          <a:blip r:embed="rId10"/>
          <a:stretch>
            <a:fillRect/>
          </a:stretch>
        </p:blipFill>
        <p:spPr>
          <a:xfrm>
            <a:off x="111836" y="2528121"/>
            <a:ext cx="780615" cy="1264182"/>
          </a:xfrm>
          <a:prstGeom prst="rect">
            <a:avLst/>
          </a:prstGeom>
        </p:spPr>
      </p:pic>
      <p:pic>
        <p:nvPicPr>
          <p:cNvPr id="23" name="図 22">
            <a:extLst>
              <a:ext uri="{FF2B5EF4-FFF2-40B4-BE49-F238E27FC236}">
                <a16:creationId xmlns:a16="http://schemas.microsoft.com/office/drawing/2014/main" id="{50040987-89D7-47A3-A029-BF846251763F}"/>
              </a:ext>
            </a:extLst>
          </p:cNvPr>
          <p:cNvPicPr>
            <a:picLocks noChangeAspect="1"/>
          </p:cNvPicPr>
          <p:nvPr/>
        </p:nvPicPr>
        <p:blipFill>
          <a:blip r:embed="rId11"/>
          <a:stretch>
            <a:fillRect/>
          </a:stretch>
        </p:blipFill>
        <p:spPr>
          <a:xfrm>
            <a:off x="158306" y="3812830"/>
            <a:ext cx="1162342" cy="1131753"/>
          </a:xfrm>
          <a:prstGeom prst="rect">
            <a:avLst/>
          </a:prstGeom>
        </p:spPr>
      </p:pic>
      <p:sp>
        <p:nvSpPr>
          <p:cNvPr id="30" name="テキスト ボックス 29">
            <a:extLst>
              <a:ext uri="{FF2B5EF4-FFF2-40B4-BE49-F238E27FC236}">
                <a16:creationId xmlns:a16="http://schemas.microsoft.com/office/drawing/2014/main" id="{38EBECB0-C06B-46C2-94B7-6E6D94CB3883}"/>
              </a:ext>
            </a:extLst>
          </p:cNvPr>
          <p:cNvSpPr txBox="1"/>
          <p:nvPr/>
        </p:nvSpPr>
        <p:spPr>
          <a:xfrm>
            <a:off x="3231299" y="3994943"/>
            <a:ext cx="3573656" cy="923330"/>
          </a:xfrm>
          <a:prstGeom prst="rect">
            <a:avLst/>
          </a:prstGeom>
          <a:noFill/>
        </p:spPr>
        <p:txBody>
          <a:bodyPr wrap="square">
            <a:spAutoFit/>
          </a:bodyPr>
          <a:lstStyle/>
          <a:p>
            <a:r>
              <a:rPr lang="en-US" altLang="ja-JP" sz="5400" b="1" dirty="0">
                <a:ln w="6600">
                  <a:solidFill>
                    <a:schemeClr val="bg1">
                      <a:lumMod val="95000"/>
                    </a:schemeClr>
                  </a:solidFill>
                  <a:prstDash val="solid"/>
                </a:ln>
                <a:solidFill>
                  <a:schemeClr val="accent4">
                    <a:lumMod val="50000"/>
                  </a:schemeClr>
                </a:solidFill>
                <a:effectLst>
                  <a:outerShdw dist="38100" dir="2700000" algn="tl" rotWithShape="0">
                    <a:schemeClr val="accent2"/>
                  </a:outerShdw>
                </a:effectLst>
                <a:latin typeface="MS UI Gothic" panose="020B0600070205080204" pitchFamily="50" charset="-128"/>
                <a:ea typeface="MS UI Gothic" panose="020B0600070205080204" pitchFamily="50" charset="-128"/>
              </a:rPr>
              <a:t>fur clothes</a:t>
            </a:r>
            <a:endParaRPr lang="ja-JP" altLang="en-US" sz="5400" b="1" dirty="0">
              <a:ln w="6600">
                <a:solidFill>
                  <a:schemeClr val="bg1">
                    <a:lumMod val="95000"/>
                  </a:schemeClr>
                </a:solidFill>
                <a:prstDash val="solid"/>
              </a:ln>
              <a:solidFill>
                <a:schemeClr val="accent4">
                  <a:lumMod val="50000"/>
                </a:schemeClr>
              </a:solidFill>
              <a:effectLst>
                <a:outerShdw dist="38100" dir="2700000" algn="tl" rotWithShape="0">
                  <a:schemeClr val="accent2"/>
                </a:outerShdw>
              </a:effectLst>
              <a:latin typeface="MS UI Gothic" panose="020B0600070205080204" pitchFamily="50" charset="-128"/>
              <a:ea typeface="MS UI Gothic" panose="020B0600070205080204" pitchFamily="50" charset="-128"/>
            </a:endParaRPr>
          </a:p>
        </p:txBody>
      </p:sp>
      <p:sp>
        <p:nvSpPr>
          <p:cNvPr id="28" name="矢印: 右 27">
            <a:extLst>
              <a:ext uri="{FF2B5EF4-FFF2-40B4-BE49-F238E27FC236}">
                <a16:creationId xmlns:a16="http://schemas.microsoft.com/office/drawing/2014/main" id="{71C6B1A2-2AF2-4E07-B734-53876C09DFFF}"/>
              </a:ext>
            </a:extLst>
          </p:cNvPr>
          <p:cNvSpPr/>
          <p:nvPr/>
        </p:nvSpPr>
        <p:spPr>
          <a:xfrm rot="1727855">
            <a:off x="4502900" y="3664792"/>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6" name="図 25">
            <a:extLst>
              <a:ext uri="{FF2B5EF4-FFF2-40B4-BE49-F238E27FC236}">
                <a16:creationId xmlns:a16="http://schemas.microsoft.com/office/drawing/2014/main" id="{5D0F01B5-4BB5-4A77-A1E3-BDFB97196322}"/>
              </a:ext>
            </a:extLst>
          </p:cNvPr>
          <p:cNvPicPr>
            <a:picLocks noChangeAspect="1"/>
          </p:cNvPicPr>
          <p:nvPr/>
        </p:nvPicPr>
        <p:blipFill>
          <a:blip r:embed="rId10"/>
          <a:stretch>
            <a:fillRect/>
          </a:stretch>
        </p:blipFill>
        <p:spPr>
          <a:xfrm flipH="1">
            <a:off x="2057757" y="2617333"/>
            <a:ext cx="780615" cy="1264182"/>
          </a:xfrm>
          <a:prstGeom prst="rect">
            <a:avLst/>
          </a:prstGeom>
        </p:spPr>
      </p:pic>
      <p:sp>
        <p:nvSpPr>
          <p:cNvPr id="25" name="矢印: 右 24">
            <a:extLst>
              <a:ext uri="{FF2B5EF4-FFF2-40B4-BE49-F238E27FC236}">
                <a16:creationId xmlns:a16="http://schemas.microsoft.com/office/drawing/2014/main" id="{2608FF58-5FDD-40A8-A57C-38D9DA62FB44}"/>
              </a:ext>
            </a:extLst>
          </p:cNvPr>
          <p:cNvSpPr/>
          <p:nvPr/>
        </p:nvSpPr>
        <p:spPr>
          <a:xfrm>
            <a:off x="972993" y="2918163"/>
            <a:ext cx="99241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吹き出し: 四角形 31">
            <a:extLst>
              <a:ext uri="{FF2B5EF4-FFF2-40B4-BE49-F238E27FC236}">
                <a16:creationId xmlns:a16="http://schemas.microsoft.com/office/drawing/2014/main" id="{B0C6C76F-C4BE-4735-9367-D8292A354AB1}"/>
              </a:ext>
            </a:extLst>
          </p:cNvPr>
          <p:cNvSpPr/>
          <p:nvPr/>
        </p:nvSpPr>
        <p:spPr>
          <a:xfrm>
            <a:off x="2401476" y="1868452"/>
            <a:ext cx="1844968" cy="642827"/>
          </a:xfrm>
          <a:prstGeom prst="wedgeRectCallout">
            <a:avLst>
              <a:gd name="adj1" fmla="val -38098"/>
              <a:gd name="adj2" fmla="val 79074"/>
            </a:avLst>
          </a:prstGeom>
        </p:spPr>
        <p:style>
          <a:lnRef idx="2">
            <a:schemeClr val="accent2"/>
          </a:lnRef>
          <a:fillRef idx="1">
            <a:schemeClr val="lt1"/>
          </a:fillRef>
          <a:effectRef idx="0">
            <a:schemeClr val="accent2"/>
          </a:effectRef>
          <a:fontRef idx="minor">
            <a:schemeClr val="dk1"/>
          </a:fontRef>
        </p:style>
        <p:txBody>
          <a:bodyPr rtlCol="0" anchor="ctr"/>
          <a:lstStyle/>
          <a:p>
            <a:pPr algn="ctr">
              <a:lnSpc>
                <a:spcPct val="80000"/>
              </a:lnSpc>
            </a:pPr>
            <a:r>
              <a:rPr kumimoji="1" lang="en-US" altLang="ja-JP" sz="2400" dirty="0">
                <a:solidFill>
                  <a:sysClr val="windowText" lastClr="000000"/>
                </a:solidFill>
              </a:rPr>
              <a:t>Flipped horizontally</a:t>
            </a:r>
            <a:endParaRPr kumimoji="1" lang="ja-JP" altLang="en-US" sz="2400" dirty="0">
              <a:solidFill>
                <a:sysClr val="windowText" lastClr="000000"/>
              </a:solidFill>
            </a:endParaRPr>
          </a:p>
        </p:txBody>
      </p:sp>
      <p:sp>
        <p:nvSpPr>
          <p:cNvPr id="24" name="テキスト ボックス 23">
            <a:extLst>
              <a:ext uri="{FF2B5EF4-FFF2-40B4-BE49-F238E27FC236}">
                <a16:creationId xmlns:a16="http://schemas.microsoft.com/office/drawing/2014/main" id="{12BDAA4D-5F09-4F60-A42D-1115F7CDD91B}"/>
              </a:ext>
            </a:extLst>
          </p:cNvPr>
          <p:cNvSpPr txBox="1"/>
          <p:nvPr/>
        </p:nvSpPr>
        <p:spPr>
          <a:xfrm>
            <a:off x="1054004" y="3322377"/>
            <a:ext cx="1076325" cy="923330"/>
          </a:xfrm>
          <a:prstGeom prst="rect">
            <a:avLst/>
          </a:prstGeom>
          <a:noFill/>
        </p:spPr>
        <p:txBody>
          <a:bodyPr wrap="square">
            <a:spAutoFit/>
          </a:bodyPr>
          <a:lstStyle/>
          <a:p>
            <a:r>
              <a:rPr lang="en-US" altLang="ja-JP" sz="5400" b="1" dirty="0">
                <a:latin typeface="MS UI Gothic" panose="020B0600070205080204" pitchFamily="50" charset="-128"/>
                <a:ea typeface="MS UI Gothic" panose="020B0600070205080204" pitchFamily="50" charset="-128"/>
              </a:rPr>
              <a:t>fur</a:t>
            </a:r>
            <a:endParaRPr lang="ja-JP" altLang="en-US" sz="5400" b="1" dirty="0">
              <a:solidFill>
                <a:srgbClr val="FF0000"/>
              </a:solidFill>
              <a:latin typeface="MS UI Gothic" panose="020B0600070205080204" pitchFamily="50" charset="-128"/>
              <a:ea typeface="MS UI Gothic" panose="020B0600070205080204" pitchFamily="50" charset="-128"/>
            </a:endParaRPr>
          </a:p>
        </p:txBody>
      </p:sp>
      <p:pic>
        <p:nvPicPr>
          <p:cNvPr id="13" name="図 12">
            <a:extLst>
              <a:ext uri="{FF2B5EF4-FFF2-40B4-BE49-F238E27FC236}">
                <a16:creationId xmlns:a16="http://schemas.microsoft.com/office/drawing/2014/main" id="{B75F938C-B30E-42F9-B94F-2120667B7197}"/>
              </a:ext>
            </a:extLst>
          </p:cNvPr>
          <p:cNvPicPr>
            <a:picLocks noChangeAspect="1"/>
          </p:cNvPicPr>
          <p:nvPr/>
        </p:nvPicPr>
        <p:blipFill>
          <a:blip r:embed="rId12"/>
          <a:stretch>
            <a:fillRect/>
          </a:stretch>
        </p:blipFill>
        <p:spPr>
          <a:xfrm>
            <a:off x="2900851" y="3028365"/>
            <a:ext cx="1411871" cy="1213825"/>
          </a:xfrm>
          <a:prstGeom prst="rect">
            <a:avLst/>
          </a:prstGeom>
        </p:spPr>
      </p:pic>
    </p:spTree>
    <p:extLst>
      <p:ext uri="{BB962C8B-B14F-4D97-AF65-F5344CB8AC3E}">
        <p14:creationId xmlns:p14="http://schemas.microsoft.com/office/powerpoint/2010/main" val="18640437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3269</TotalTime>
  <Words>270</Words>
  <Application>Microsoft Office PowerPoint</Application>
  <PresentationFormat>画面に合わせる (4:3)</PresentationFormat>
  <Paragraphs>27</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MS UI Gothic</vt:lpstr>
      <vt:lpstr>游ゴシック</vt:lpstr>
      <vt:lpstr>Arial</vt:lpstr>
      <vt:lpstr>Calibri</vt:lpstr>
      <vt:lpstr>Calibri Light</vt:lpstr>
      <vt:lpstr>Wingdings</vt:lpstr>
      <vt:lpstr>Office テーマ</vt:lpstr>
      <vt:lpstr>Free Kanji Material  無料漢字教材 kanji0262-0263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Arashiro</cp:lastModifiedBy>
  <cp:revision>99</cp:revision>
  <dcterms:created xsi:type="dcterms:W3CDTF">2022-02-04T14:29:48Z</dcterms:created>
  <dcterms:modified xsi:type="dcterms:W3CDTF">2022-03-18T07:07:40Z</dcterms:modified>
</cp:coreProperties>
</file>