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542" r:id="rId2"/>
    <p:sldId id="543" r:id="rId3"/>
    <p:sldId id="541" r:id="rId4"/>
    <p:sldId id="415" r:id="rId5"/>
    <p:sldId id="416" r:id="rId6"/>
    <p:sldId id="417"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47" d="100"/>
          <a:sy n="47" d="100"/>
        </p:scale>
        <p:origin x="48"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kanji0155-0157</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8C660893-C5FB-404C-8C13-23F40C3BABBE}"/>
              </a:ext>
            </a:extLst>
          </p:cNvPr>
          <p:cNvPicPr>
            <a:picLocks noChangeAspect="1"/>
          </p:cNvPicPr>
          <p:nvPr/>
        </p:nvPicPr>
        <p:blipFill>
          <a:blip r:embed="rId2"/>
          <a:stretch>
            <a:fillRect/>
          </a:stretch>
        </p:blipFill>
        <p:spPr>
          <a:xfrm>
            <a:off x="1933574" y="1040764"/>
            <a:ext cx="5643327" cy="1174115"/>
          </a:xfrm>
          <a:prstGeom prst="rect">
            <a:avLst/>
          </a:prstGeom>
        </p:spPr>
      </p:pic>
      <p:pic>
        <p:nvPicPr>
          <p:cNvPr id="5" name="図 4">
            <a:extLst>
              <a:ext uri="{FF2B5EF4-FFF2-40B4-BE49-F238E27FC236}">
                <a16:creationId xmlns:a16="http://schemas.microsoft.com/office/drawing/2014/main" id="{356189C1-A8F7-4F40-8AD6-878240B8118B}"/>
              </a:ext>
            </a:extLst>
          </p:cNvPr>
          <p:cNvPicPr>
            <a:picLocks noChangeAspect="1"/>
          </p:cNvPicPr>
          <p:nvPr/>
        </p:nvPicPr>
        <p:blipFill>
          <a:blip r:embed="rId3"/>
          <a:stretch>
            <a:fillRect/>
          </a:stretch>
        </p:blipFill>
        <p:spPr>
          <a:xfrm>
            <a:off x="0" y="2737437"/>
            <a:ext cx="9144000" cy="1383126"/>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3EC73E11-631A-40D6-80B8-64AC655ADB7E}"/>
              </a:ext>
            </a:extLst>
          </p:cNvPr>
          <p:cNvPicPr>
            <a:picLocks noChangeAspect="1"/>
          </p:cNvPicPr>
          <p:nvPr/>
        </p:nvPicPr>
        <p:blipFill>
          <a:blip r:embed="rId2"/>
          <a:stretch>
            <a:fillRect/>
          </a:stretch>
        </p:blipFill>
        <p:spPr>
          <a:xfrm>
            <a:off x="3018971" y="771598"/>
            <a:ext cx="2224669" cy="3134761"/>
          </a:xfrm>
          <a:prstGeom prst="rect">
            <a:avLst/>
          </a:prstGeom>
        </p:spPr>
      </p:pic>
      <p:pic>
        <p:nvPicPr>
          <p:cNvPr id="3" name="図 2">
            <a:extLst>
              <a:ext uri="{FF2B5EF4-FFF2-40B4-BE49-F238E27FC236}">
                <a16:creationId xmlns:a16="http://schemas.microsoft.com/office/drawing/2014/main" id="{8B2CDC78-A364-4770-94BE-6AEB27722FE8}"/>
              </a:ext>
            </a:extLst>
          </p:cNvPr>
          <p:cNvPicPr>
            <a:picLocks noChangeAspect="1"/>
          </p:cNvPicPr>
          <p:nvPr/>
        </p:nvPicPr>
        <p:blipFill>
          <a:blip r:embed="rId3"/>
          <a:stretch>
            <a:fillRect/>
          </a:stretch>
        </p:blipFill>
        <p:spPr>
          <a:xfrm>
            <a:off x="0" y="8546"/>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09A145EE-E83C-4190-B496-0F4F927E6F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8396" y="3387800"/>
            <a:ext cx="3330892" cy="3330892"/>
          </a:xfrm>
          <a:prstGeom prst="rect">
            <a:avLst/>
          </a:prstGeom>
        </p:spPr>
      </p:pic>
      <p:sp>
        <p:nvSpPr>
          <p:cNvPr id="5" name="テキスト ボックス 4">
            <a:extLst>
              <a:ext uri="{FF2B5EF4-FFF2-40B4-BE49-F238E27FC236}">
                <a16:creationId xmlns:a16="http://schemas.microsoft.com/office/drawing/2014/main" id="{22B1A833-52DF-4033-B507-A72ED72E1018}"/>
              </a:ext>
            </a:extLst>
          </p:cNvPr>
          <p:cNvSpPr txBox="1"/>
          <p:nvPr/>
        </p:nvSpPr>
        <p:spPr>
          <a:xfrm>
            <a:off x="352771" y="5130133"/>
            <a:ext cx="5423915" cy="75713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fish</a:t>
            </a:r>
            <a:r>
              <a:rPr lang="en-US" altLang="ja-JP" sz="4400" b="1" dirty="0">
                <a:latin typeface="MS UI Gothic" panose="020B0600070205080204" pitchFamily="50" charset="-128"/>
                <a:ea typeface="MS UI Gothic" panose="020B0600070205080204" pitchFamily="50" charset="-128"/>
              </a:rPr>
              <a:t>”</a:t>
            </a:r>
          </a:p>
        </p:txBody>
      </p:sp>
      <p:sp>
        <p:nvSpPr>
          <p:cNvPr id="6" name="矢印: 右 5">
            <a:extLst>
              <a:ext uri="{FF2B5EF4-FFF2-40B4-BE49-F238E27FC236}">
                <a16:creationId xmlns:a16="http://schemas.microsoft.com/office/drawing/2014/main" id="{4DCEAAB8-093F-49AD-8F70-376AA715DB1E}"/>
              </a:ext>
            </a:extLst>
          </p:cNvPr>
          <p:cNvSpPr/>
          <p:nvPr/>
        </p:nvSpPr>
        <p:spPr>
          <a:xfrm rot="2201471">
            <a:off x="4719935" y="3842388"/>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146" name="Picture 2" descr="タイのイラスト（魚）">
            <a:extLst>
              <a:ext uri="{FF2B5EF4-FFF2-40B4-BE49-F238E27FC236}">
                <a16:creationId xmlns:a16="http://schemas.microsoft.com/office/drawing/2014/main" id="{555AE2F8-A9EB-457D-95D5-53786456227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83003" y="970391"/>
            <a:ext cx="3134760" cy="2737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5111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DAB86428-B620-4604-947C-6284A8A23197}"/>
              </a:ext>
            </a:extLst>
          </p:cNvPr>
          <p:cNvPicPr>
            <a:picLocks noChangeAspect="1"/>
          </p:cNvPicPr>
          <p:nvPr/>
        </p:nvPicPr>
        <p:blipFill>
          <a:blip r:embed="rId2"/>
          <a:stretch>
            <a:fillRect/>
          </a:stretch>
        </p:blipFill>
        <p:spPr>
          <a:xfrm>
            <a:off x="0" y="-4754"/>
            <a:ext cx="9144000" cy="470458"/>
          </a:xfrm>
          <a:prstGeom prst="rect">
            <a:avLst/>
          </a:prstGeom>
        </p:spPr>
      </p:pic>
      <p:pic>
        <p:nvPicPr>
          <p:cNvPr id="4" name="図 3" descr="挿絵 が含まれている画像&#10;&#10;自動的に生成された説明">
            <a:extLst>
              <a:ext uri="{FF2B5EF4-FFF2-40B4-BE49-F238E27FC236}">
                <a16:creationId xmlns:a16="http://schemas.microsoft.com/office/drawing/2014/main" id="{A5FB1039-E208-4467-8725-594BE7063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7312" y="3698643"/>
            <a:ext cx="3018971" cy="3018971"/>
          </a:xfrm>
          <a:prstGeom prst="rect">
            <a:avLst/>
          </a:prstGeom>
        </p:spPr>
      </p:pic>
      <p:pic>
        <p:nvPicPr>
          <p:cNvPr id="5" name="図 4">
            <a:extLst>
              <a:ext uri="{FF2B5EF4-FFF2-40B4-BE49-F238E27FC236}">
                <a16:creationId xmlns:a16="http://schemas.microsoft.com/office/drawing/2014/main" id="{6BF15998-3C7C-42CE-A2B8-33CD624FBD51}"/>
              </a:ext>
            </a:extLst>
          </p:cNvPr>
          <p:cNvPicPr>
            <a:picLocks noChangeAspect="1"/>
          </p:cNvPicPr>
          <p:nvPr/>
        </p:nvPicPr>
        <p:blipFill>
          <a:blip r:embed="rId4"/>
          <a:stretch>
            <a:fillRect/>
          </a:stretch>
        </p:blipFill>
        <p:spPr>
          <a:xfrm>
            <a:off x="2112699" y="964081"/>
            <a:ext cx="1707470" cy="2464919"/>
          </a:xfrm>
          <a:prstGeom prst="rect">
            <a:avLst/>
          </a:prstGeom>
        </p:spPr>
      </p:pic>
      <p:pic>
        <p:nvPicPr>
          <p:cNvPr id="7" name="図 6">
            <a:extLst>
              <a:ext uri="{FF2B5EF4-FFF2-40B4-BE49-F238E27FC236}">
                <a16:creationId xmlns:a16="http://schemas.microsoft.com/office/drawing/2014/main" id="{674A8986-3784-4870-84EA-0750505D5563}"/>
              </a:ext>
            </a:extLst>
          </p:cNvPr>
          <p:cNvPicPr>
            <a:picLocks noChangeAspect="1"/>
          </p:cNvPicPr>
          <p:nvPr/>
        </p:nvPicPr>
        <p:blipFill>
          <a:blip r:embed="rId5"/>
          <a:stretch>
            <a:fillRect/>
          </a:stretch>
        </p:blipFill>
        <p:spPr>
          <a:xfrm>
            <a:off x="4077933" y="2638830"/>
            <a:ext cx="1404938" cy="1936904"/>
          </a:xfrm>
          <a:prstGeom prst="rect">
            <a:avLst/>
          </a:prstGeom>
        </p:spPr>
      </p:pic>
      <p:sp>
        <p:nvSpPr>
          <p:cNvPr id="8" name="矢印: 右 7">
            <a:extLst>
              <a:ext uri="{FF2B5EF4-FFF2-40B4-BE49-F238E27FC236}">
                <a16:creationId xmlns:a16="http://schemas.microsoft.com/office/drawing/2014/main" id="{E72084D3-ED7C-44C9-AEF1-5EE0A08646C3}"/>
              </a:ext>
            </a:extLst>
          </p:cNvPr>
          <p:cNvSpPr/>
          <p:nvPr/>
        </p:nvSpPr>
        <p:spPr>
          <a:xfrm rot="2201471">
            <a:off x="5534654" y="4080930"/>
            <a:ext cx="745316" cy="732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矢印: 右 8">
            <a:extLst>
              <a:ext uri="{FF2B5EF4-FFF2-40B4-BE49-F238E27FC236}">
                <a16:creationId xmlns:a16="http://schemas.microsoft.com/office/drawing/2014/main" id="{06401DDC-74BC-4F9F-9239-D8D627373C9E}"/>
              </a:ext>
            </a:extLst>
          </p:cNvPr>
          <p:cNvSpPr/>
          <p:nvPr/>
        </p:nvSpPr>
        <p:spPr>
          <a:xfrm rot="2201471">
            <a:off x="3447511" y="2724325"/>
            <a:ext cx="745316" cy="732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194" name="Picture 2" descr="サラブレッドのイラスト（栗毛）">
            <a:extLst>
              <a:ext uri="{FF2B5EF4-FFF2-40B4-BE49-F238E27FC236}">
                <a16:creationId xmlns:a16="http://schemas.microsoft.com/office/drawing/2014/main" id="{33EF8DBD-8B3A-4E0B-9A92-8E7714957E1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212086" y="874757"/>
            <a:ext cx="2766330" cy="2342160"/>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a:extLst>
              <a:ext uri="{FF2B5EF4-FFF2-40B4-BE49-F238E27FC236}">
                <a16:creationId xmlns:a16="http://schemas.microsoft.com/office/drawing/2014/main" id="{F6C2B084-8310-4CF2-95CA-37E6F5DF9346}"/>
              </a:ext>
            </a:extLst>
          </p:cNvPr>
          <p:cNvSpPr txBox="1"/>
          <p:nvPr/>
        </p:nvSpPr>
        <p:spPr>
          <a:xfrm>
            <a:off x="352771" y="5130133"/>
            <a:ext cx="5772258" cy="75713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horse</a:t>
            </a:r>
            <a:r>
              <a:rPr lang="en-US" altLang="ja-JP" sz="4400" b="1" dirty="0">
                <a:latin typeface="MS UI Gothic" panose="020B0600070205080204" pitchFamily="50" charset="-128"/>
                <a:ea typeface="MS UI Gothic" panose="020B0600070205080204" pitchFamily="50" charset="-128"/>
              </a:rPr>
              <a:t>”</a:t>
            </a:r>
          </a:p>
        </p:txBody>
      </p:sp>
    </p:spTree>
    <p:extLst>
      <p:ext uri="{BB962C8B-B14F-4D97-AF65-F5344CB8AC3E}">
        <p14:creationId xmlns:p14="http://schemas.microsoft.com/office/powerpoint/2010/main" val="555001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7288B542-9673-48D2-83F4-6F8D4BA9C3A3}"/>
              </a:ext>
            </a:extLst>
          </p:cNvPr>
          <p:cNvPicPr>
            <a:picLocks noChangeAspect="1"/>
          </p:cNvPicPr>
          <p:nvPr/>
        </p:nvPicPr>
        <p:blipFill>
          <a:blip r:embed="rId2"/>
          <a:stretch>
            <a:fillRect/>
          </a:stretch>
        </p:blipFill>
        <p:spPr>
          <a:xfrm>
            <a:off x="0" y="10214"/>
            <a:ext cx="9144000" cy="470019"/>
          </a:xfrm>
          <a:prstGeom prst="rect">
            <a:avLst/>
          </a:prstGeom>
        </p:spPr>
      </p:pic>
      <p:pic>
        <p:nvPicPr>
          <p:cNvPr id="4" name="図 3" descr="アイコン&#10;&#10;自動的に生成された説明">
            <a:extLst>
              <a:ext uri="{FF2B5EF4-FFF2-40B4-BE49-F238E27FC236}">
                <a16:creationId xmlns:a16="http://schemas.microsoft.com/office/drawing/2014/main" id="{A167EECF-724E-455E-9DF4-3645D326F3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3714" y="4177897"/>
            <a:ext cx="2496457" cy="2496457"/>
          </a:xfrm>
          <a:prstGeom prst="rect">
            <a:avLst/>
          </a:prstGeom>
        </p:spPr>
      </p:pic>
      <p:pic>
        <p:nvPicPr>
          <p:cNvPr id="5" name="図 4">
            <a:extLst>
              <a:ext uri="{FF2B5EF4-FFF2-40B4-BE49-F238E27FC236}">
                <a16:creationId xmlns:a16="http://schemas.microsoft.com/office/drawing/2014/main" id="{0FBC18E7-4258-4077-85CA-1E1818FFEF39}"/>
              </a:ext>
            </a:extLst>
          </p:cNvPr>
          <p:cNvPicPr>
            <a:picLocks noChangeAspect="1"/>
          </p:cNvPicPr>
          <p:nvPr/>
        </p:nvPicPr>
        <p:blipFill>
          <a:blip r:embed="rId4"/>
          <a:stretch>
            <a:fillRect/>
          </a:stretch>
        </p:blipFill>
        <p:spPr>
          <a:xfrm>
            <a:off x="3102161" y="927382"/>
            <a:ext cx="1312317" cy="1649215"/>
          </a:xfrm>
          <a:prstGeom prst="rect">
            <a:avLst/>
          </a:prstGeom>
        </p:spPr>
      </p:pic>
      <p:pic>
        <p:nvPicPr>
          <p:cNvPr id="7" name="Picture 4" descr="塊肉のイラスト（脂身あり）">
            <a:extLst>
              <a:ext uri="{FF2B5EF4-FFF2-40B4-BE49-F238E27FC236}">
                <a16:creationId xmlns:a16="http://schemas.microsoft.com/office/drawing/2014/main" id="{CE703714-FCF9-44E6-8C78-470FD7A4393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314" y="584391"/>
            <a:ext cx="2490878" cy="2335198"/>
          </a:xfrm>
          <a:prstGeom prst="rect">
            <a:avLst/>
          </a:prstGeom>
          <a:noFill/>
          <a:extLst>
            <a:ext uri="{909E8E84-426E-40DD-AFC4-6F175D3DCCD1}">
              <a14:hiddenFill xmlns:a14="http://schemas.microsoft.com/office/drawing/2010/main">
                <a:solidFill>
                  <a:srgbClr val="FFFFFF"/>
                </a:solidFill>
              </a14:hiddenFill>
            </a:ext>
          </a:extLst>
        </p:spPr>
      </p:pic>
      <p:pic>
        <p:nvPicPr>
          <p:cNvPr id="10" name="図 9">
            <a:extLst>
              <a:ext uri="{FF2B5EF4-FFF2-40B4-BE49-F238E27FC236}">
                <a16:creationId xmlns:a16="http://schemas.microsoft.com/office/drawing/2014/main" id="{B2BED01B-733D-4EA3-A1D1-2E8BB9CF341B}"/>
              </a:ext>
            </a:extLst>
          </p:cNvPr>
          <p:cNvPicPr>
            <a:picLocks noChangeAspect="1"/>
          </p:cNvPicPr>
          <p:nvPr/>
        </p:nvPicPr>
        <p:blipFill>
          <a:blip r:embed="rId6"/>
          <a:stretch>
            <a:fillRect/>
          </a:stretch>
        </p:blipFill>
        <p:spPr>
          <a:xfrm>
            <a:off x="3478207" y="2852057"/>
            <a:ext cx="1985297" cy="1634305"/>
          </a:xfrm>
          <a:prstGeom prst="rect">
            <a:avLst/>
          </a:prstGeom>
        </p:spPr>
      </p:pic>
      <p:sp>
        <p:nvSpPr>
          <p:cNvPr id="11" name="矢印: 右 10">
            <a:extLst>
              <a:ext uri="{FF2B5EF4-FFF2-40B4-BE49-F238E27FC236}">
                <a16:creationId xmlns:a16="http://schemas.microsoft.com/office/drawing/2014/main" id="{B323FF28-63BA-4BAB-8ABC-5E42081332D8}"/>
              </a:ext>
            </a:extLst>
          </p:cNvPr>
          <p:cNvSpPr/>
          <p:nvPr/>
        </p:nvSpPr>
        <p:spPr>
          <a:xfrm rot="2201471">
            <a:off x="2495561" y="2522757"/>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右 11">
            <a:extLst>
              <a:ext uri="{FF2B5EF4-FFF2-40B4-BE49-F238E27FC236}">
                <a16:creationId xmlns:a16="http://schemas.microsoft.com/office/drawing/2014/main" id="{48C9B07F-CC1C-4F77-A559-FD511836692E}"/>
              </a:ext>
            </a:extLst>
          </p:cNvPr>
          <p:cNvSpPr/>
          <p:nvPr/>
        </p:nvSpPr>
        <p:spPr>
          <a:xfrm rot="2201471">
            <a:off x="5523906" y="4200184"/>
            <a:ext cx="1019231" cy="8331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E82EAFF5-9CE8-4278-A7E2-92D5E4613AF6}"/>
              </a:ext>
            </a:extLst>
          </p:cNvPr>
          <p:cNvSpPr txBox="1"/>
          <p:nvPr/>
        </p:nvSpPr>
        <p:spPr>
          <a:xfrm>
            <a:off x="805628" y="5264089"/>
            <a:ext cx="5714200" cy="75713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pictograph of “</a:t>
            </a:r>
            <a:r>
              <a:rPr lang="en-US" altLang="ja-JP" sz="5400" b="1" dirty="0">
                <a:solidFill>
                  <a:srgbClr val="FF0000"/>
                </a:solidFill>
                <a:latin typeface="MS UI Gothic" panose="020B0600070205080204" pitchFamily="50" charset="-128"/>
                <a:ea typeface="MS UI Gothic" panose="020B0600070205080204" pitchFamily="50" charset="-128"/>
              </a:rPr>
              <a:t>meat</a:t>
            </a:r>
            <a:r>
              <a:rPr lang="en-US" altLang="ja-JP" sz="4400" b="1" dirty="0">
                <a:latin typeface="MS UI Gothic" panose="020B0600070205080204" pitchFamily="50" charset="-128"/>
                <a:ea typeface="MS UI Gothic" panose="020B0600070205080204" pitchFamily="50" charset="-128"/>
              </a:rPr>
              <a:t>”</a:t>
            </a:r>
          </a:p>
        </p:txBody>
      </p:sp>
    </p:spTree>
    <p:extLst>
      <p:ext uri="{BB962C8B-B14F-4D97-AF65-F5344CB8AC3E}">
        <p14:creationId xmlns:p14="http://schemas.microsoft.com/office/powerpoint/2010/main" val="9605996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3259</TotalTime>
  <Words>177</Words>
  <Application>Microsoft Office PowerPoint</Application>
  <PresentationFormat>画面に合わせる (4:3)</PresentationFormat>
  <Paragraphs>9</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MS UI Gothic</vt:lpstr>
      <vt:lpstr>游ゴシック</vt:lpstr>
      <vt:lpstr>Arial</vt:lpstr>
      <vt:lpstr>Calibri</vt:lpstr>
      <vt:lpstr>Calibri Light</vt:lpstr>
      <vt:lpstr>Office テーマ</vt:lpstr>
      <vt:lpstr>Free Kanji Material  無料漢字教材 kanji0155-0157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97</cp:revision>
  <dcterms:created xsi:type="dcterms:W3CDTF">2022-02-04T14:29:48Z</dcterms:created>
  <dcterms:modified xsi:type="dcterms:W3CDTF">2022-03-05T05:38:22Z</dcterms:modified>
</cp:coreProperties>
</file>