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42" r:id="rId2"/>
    <p:sldId id="543" r:id="rId3"/>
    <p:sldId id="541" r:id="rId4"/>
    <p:sldId id="359" r:id="rId5"/>
    <p:sldId id="360" r:id="rId6"/>
    <p:sldId id="361" r:id="rId7"/>
    <p:sldId id="544" r:id="rId8"/>
    <p:sldId id="3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gif"/><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kanji0087-0090</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E52261-38F1-448A-82D4-E3F7D092B392}"/>
              </a:ext>
            </a:extLst>
          </p:cNvPr>
          <p:cNvPicPr>
            <a:picLocks noChangeAspect="1"/>
          </p:cNvPicPr>
          <p:nvPr/>
        </p:nvPicPr>
        <p:blipFill>
          <a:blip r:embed="rId2"/>
          <a:stretch>
            <a:fillRect/>
          </a:stretch>
        </p:blipFill>
        <p:spPr>
          <a:xfrm>
            <a:off x="1886630" y="1079727"/>
            <a:ext cx="5052880" cy="1565502"/>
          </a:xfrm>
          <a:prstGeom prst="rect">
            <a:avLst/>
          </a:prstGeom>
        </p:spPr>
      </p:pic>
      <p:pic>
        <p:nvPicPr>
          <p:cNvPr id="5" name="図 4">
            <a:extLst>
              <a:ext uri="{FF2B5EF4-FFF2-40B4-BE49-F238E27FC236}">
                <a16:creationId xmlns:a16="http://schemas.microsoft.com/office/drawing/2014/main" id="{1C04DEA5-6326-45EB-885A-81F42B867935}"/>
              </a:ext>
            </a:extLst>
          </p:cNvPr>
          <p:cNvPicPr>
            <a:picLocks noChangeAspect="1"/>
          </p:cNvPicPr>
          <p:nvPr/>
        </p:nvPicPr>
        <p:blipFill>
          <a:blip r:embed="rId3"/>
          <a:stretch>
            <a:fillRect/>
          </a:stretch>
        </p:blipFill>
        <p:spPr>
          <a:xfrm>
            <a:off x="0" y="2925695"/>
            <a:ext cx="9144000" cy="2356437"/>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5A50B06-69E7-4547-B6FE-6FE344EADAD4}"/>
              </a:ext>
            </a:extLst>
          </p:cNvPr>
          <p:cNvPicPr>
            <a:picLocks noChangeAspect="1"/>
          </p:cNvPicPr>
          <p:nvPr/>
        </p:nvPicPr>
        <p:blipFill>
          <a:blip r:embed="rId2"/>
          <a:stretch>
            <a:fillRect/>
          </a:stretch>
        </p:blipFill>
        <p:spPr>
          <a:xfrm>
            <a:off x="0" y="81862"/>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8FA20E63-428E-40FC-9074-8ECBC8C33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799" y="3632199"/>
            <a:ext cx="3015344" cy="3015344"/>
          </a:xfrm>
          <a:prstGeom prst="rect">
            <a:avLst/>
          </a:prstGeom>
        </p:spPr>
      </p:pic>
      <p:pic>
        <p:nvPicPr>
          <p:cNvPr id="12" name="図 11" descr="パソコンの画面&#10;&#10;低い精度で自動的に生成された説明">
            <a:extLst>
              <a:ext uri="{FF2B5EF4-FFF2-40B4-BE49-F238E27FC236}">
                <a16:creationId xmlns:a16="http://schemas.microsoft.com/office/drawing/2014/main" id="{D0A68282-D2A4-4DC7-A796-0E7E0F5FD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73" y="726782"/>
            <a:ext cx="2867074" cy="2702218"/>
          </a:xfrm>
          <a:prstGeom prst="rect">
            <a:avLst/>
          </a:prstGeom>
        </p:spPr>
      </p:pic>
      <p:sp>
        <p:nvSpPr>
          <p:cNvPr id="13" name="矢印: 右 12">
            <a:extLst>
              <a:ext uri="{FF2B5EF4-FFF2-40B4-BE49-F238E27FC236}">
                <a16:creationId xmlns:a16="http://schemas.microsoft.com/office/drawing/2014/main" id="{7D4ACF56-23D4-4275-B928-2D4A3201CABC}"/>
              </a:ext>
            </a:extLst>
          </p:cNvPr>
          <p:cNvSpPr/>
          <p:nvPr/>
        </p:nvSpPr>
        <p:spPr>
          <a:xfrm rot="568860">
            <a:off x="3421264" y="222782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71D66E31-75AC-4C32-82A7-5698151BA017}"/>
              </a:ext>
            </a:extLst>
          </p:cNvPr>
          <p:cNvPicPr>
            <a:picLocks noChangeAspect="1"/>
          </p:cNvPicPr>
          <p:nvPr/>
        </p:nvPicPr>
        <p:blipFill>
          <a:blip r:embed="rId5"/>
          <a:stretch>
            <a:fillRect/>
          </a:stretch>
        </p:blipFill>
        <p:spPr>
          <a:xfrm>
            <a:off x="3210062" y="1072695"/>
            <a:ext cx="2271647" cy="2356305"/>
          </a:xfrm>
          <a:prstGeom prst="rect">
            <a:avLst/>
          </a:prstGeom>
        </p:spPr>
      </p:pic>
      <p:sp>
        <p:nvSpPr>
          <p:cNvPr id="15" name="テキスト ボックス 14">
            <a:extLst>
              <a:ext uri="{FF2B5EF4-FFF2-40B4-BE49-F238E27FC236}">
                <a16:creationId xmlns:a16="http://schemas.microsoft.com/office/drawing/2014/main" id="{370FCD8B-4D64-46C8-8D59-28B68404A9B6}"/>
              </a:ext>
            </a:extLst>
          </p:cNvPr>
          <p:cNvSpPr txBox="1"/>
          <p:nvPr/>
        </p:nvSpPr>
        <p:spPr>
          <a:xfrm>
            <a:off x="453875" y="4747696"/>
            <a:ext cx="5512374"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pictograph of “</a:t>
            </a:r>
            <a:r>
              <a:rPr lang="en-US" altLang="ja-JP" sz="4000" b="1" dirty="0">
                <a:solidFill>
                  <a:srgbClr val="FF0000"/>
                </a:solidFill>
                <a:latin typeface="MS UI Gothic" panose="020B0600070205080204" pitchFamily="50" charset="-128"/>
                <a:ea typeface="MS UI Gothic" panose="020B0600070205080204" pitchFamily="50" charset="-128"/>
              </a:rPr>
              <a:t>rice field</a:t>
            </a:r>
            <a:r>
              <a:rPr lang="en-US" altLang="ja-JP" sz="4000" b="1" dirty="0">
                <a:latin typeface="MS UI Gothic" panose="020B0600070205080204" pitchFamily="50" charset="-128"/>
                <a:ea typeface="MS UI Gothic" panose="020B0600070205080204" pitchFamily="50" charset="-128"/>
              </a:rPr>
              <a:t>”</a:t>
            </a:r>
          </a:p>
        </p:txBody>
      </p:sp>
      <p:sp>
        <p:nvSpPr>
          <p:cNvPr id="16" name="矢印: 右 15">
            <a:extLst>
              <a:ext uri="{FF2B5EF4-FFF2-40B4-BE49-F238E27FC236}">
                <a16:creationId xmlns:a16="http://schemas.microsoft.com/office/drawing/2014/main" id="{303D656B-133C-4348-B823-8F87D1015DE3}"/>
              </a:ext>
            </a:extLst>
          </p:cNvPr>
          <p:cNvSpPr/>
          <p:nvPr/>
        </p:nvSpPr>
        <p:spPr>
          <a:xfrm rot="2022931">
            <a:off x="5501559" y="3596986"/>
            <a:ext cx="78247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094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BC7BF8-044A-4A89-870A-95B74356F867}"/>
              </a:ext>
            </a:extLst>
          </p:cNvPr>
          <p:cNvPicPr>
            <a:picLocks noChangeAspect="1"/>
          </p:cNvPicPr>
          <p:nvPr/>
        </p:nvPicPr>
        <p:blipFill>
          <a:blip r:embed="rId2"/>
          <a:stretch>
            <a:fillRect/>
          </a:stretch>
        </p:blipFill>
        <p:spPr>
          <a:xfrm>
            <a:off x="0" y="88488"/>
            <a:ext cx="9144000" cy="530335"/>
          </a:xfrm>
          <a:prstGeom prst="rect">
            <a:avLst/>
          </a:prstGeom>
        </p:spPr>
      </p:pic>
      <p:pic>
        <p:nvPicPr>
          <p:cNvPr id="4" name="図 3" descr="ロゴ&#10;&#10;自動的に生成された説明">
            <a:extLst>
              <a:ext uri="{FF2B5EF4-FFF2-40B4-BE49-F238E27FC236}">
                <a16:creationId xmlns:a16="http://schemas.microsoft.com/office/drawing/2014/main" id="{A1F37CB9-A062-4A1D-90E9-1DF0FA449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829" y="3558285"/>
            <a:ext cx="3102427" cy="3102427"/>
          </a:xfrm>
          <a:prstGeom prst="rect">
            <a:avLst/>
          </a:prstGeom>
        </p:spPr>
      </p:pic>
      <p:sp>
        <p:nvSpPr>
          <p:cNvPr id="7" name="矢印: 右 6">
            <a:extLst>
              <a:ext uri="{FF2B5EF4-FFF2-40B4-BE49-F238E27FC236}">
                <a16:creationId xmlns:a16="http://schemas.microsoft.com/office/drawing/2014/main" id="{BEE1FB1C-1906-4DF4-B42B-C13C61CE019F}"/>
              </a:ext>
            </a:extLst>
          </p:cNvPr>
          <p:cNvSpPr/>
          <p:nvPr/>
        </p:nvSpPr>
        <p:spPr>
          <a:xfrm rot="2013102">
            <a:off x="5201991" y="446790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87AE6076-E667-4841-B576-CBDD5C3160F5}"/>
              </a:ext>
            </a:extLst>
          </p:cNvPr>
          <p:cNvSpPr txBox="1"/>
          <p:nvPr/>
        </p:nvSpPr>
        <p:spPr>
          <a:xfrm>
            <a:off x="3918922" y="1855944"/>
            <a:ext cx="4020391" cy="1421928"/>
          </a:xfrm>
          <a:prstGeom prst="rect">
            <a:avLst/>
          </a:prstGeom>
          <a:noFill/>
        </p:spPr>
        <p:txBody>
          <a:bodyPr wrap="square" rtlCol="0">
            <a:spAutoFit/>
          </a:bodyPr>
          <a:lstStyle/>
          <a:p>
            <a:pPr>
              <a:lnSpc>
                <a:spcPct val="80000"/>
              </a:lnSpc>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large bicep</a:t>
            </a:r>
          </a:p>
          <a:p>
            <a:pPr>
              <a:lnSpc>
                <a:spcPct val="80000"/>
              </a:lnSpc>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power</a:t>
            </a:r>
            <a:endParaRPr lang="en-US" altLang="ja-JP" sz="3200" b="1" dirty="0">
              <a:solidFill>
                <a:srgbClr val="FF0000"/>
              </a:solidFill>
              <a:latin typeface="MS UI Gothic" panose="020B0600070205080204" pitchFamily="50" charset="-128"/>
              <a:ea typeface="MS UI Gothic" panose="020B0600070205080204" pitchFamily="50" charset="-128"/>
            </a:endParaRPr>
          </a:p>
        </p:txBody>
      </p:sp>
      <p:pic>
        <p:nvPicPr>
          <p:cNvPr id="15" name="図 14">
            <a:extLst>
              <a:ext uri="{FF2B5EF4-FFF2-40B4-BE49-F238E27FC236}">
                <a16:creationId xmlns:a16="http://schemas.microsoft.com/office/drawing/2014/main" id="{14D70017-2C1C-44D5-805C-E5FE69E4CA1A}"/>
              </a:ext>
            </a:extLst>
          </p:cNvPr>
          <p:cNvPicPr>
            <a:picLocks noChangeAspect="1"/>
          </p:cNvPicPr>
          <p:nvPr/>
        </p:nvPicPr>
        <p:blipFill>
          <a:blip r:embed="rId4"/>
          <a:stretch>
            <a:fillRect/>
          </a:stretch>
        </p:blipFill>
        <p:spPr>
          <a:xfrm>
            <a:off x="280912" y="740001"/>
            <a:ext cx="2403697" cy="3280456"/>
          </a:xfrm>
          <a:prstGeom prst="rect">
            <a:avLst/>
          </a:prstGeom>
        </p:spPr>
      </p:pic>
      <p:sp>
        <p:nvSpPr>
          <p:cNvPr id="16" name="矢印: 右 15">
            <a:extLst>
              <a:ext uri="{FF2B5EF4-FFF2-40B4-BE49-F238E27FC236}">
                <a16:creationId xmlns:a16="http://schemas.microsoft.com/office/drawing/2014/main" id="{F216A7A5-899B-49D8-AAC4-F7E4D6E60BA4}"/>
              </a:ext>
            </a:extLst>
          </p:cNvPr>
          <p:cNvSpPr/>
          <p:nvPr/>
        </p:nvSpPr>
        <p:spPr>
          <a:xfrm rot="2013102">
            <a:off x="2386191" y="298548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 name="直線コネクタ 16">
            <a:extLst>
              <a:ext uri="{FF2B5EF4-FFF2-40B4-BE49-F238E27FC236}">
                <a16:creationId xmlns:a16="http://schemas.microsoft.com/office/drawing/2014/main" id="{E56E61B7-DD3B-466F-B72A-9D6EC08579F9}"/>
              </a:ext>
            </a:extLst>
          </p:cNvPr>
          <p:cNvCxnSpPr>
            <a:cxnSpLocks/>
          </p:cNvCxnSpPr>
          <p:nvPr/>
        </p:nvCxnSpPr>
        <p:spPr>
          <a:xfrm flipH="1">
            <a:off x="3739470" y="3436657"/>
            <a:ext cx="532140" cy="1309514"/>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0CB6E3F-F235-4E47-8179-7213EED326EB}"/>
              </a:ext>
            </a:extLst>
          </p:cNvPr>
          <p:cNvCxnSpPr>
            <a:cxnSpLocks/>
          </p:cNvCxnSpPr>
          <p:nvPr/>
        </p:nvCxnSpPr>
        <p:spPr>
          <a:xfrm flipH="1" flipV="1">
            <a:off x="3585265" y="3686477"/>
            <a:ext cx="1259512" cy="38943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659B5BD-6D8A-45AA-BDC6-9C4B13C0BECB}"/>
              </a:ext>
            </a:extLst>
          </p:cNvPr>
          <p:cNvCxnSpPr>
            <a:cxnSpLocks/>
          </p:cNvCxnSpPr>
          <p:nvPr/>
        </p:nvCxnSpPr>
        <p:spPr>
          <a:xfrm flipV="1">
            <a:off x="4394949" y="4075913"/>
            <a:ext cx="449828" cy="109298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64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32666B-0EDB-487B-8357-2805DFAA8BEA}"/>
              </a:ext>
            </a:extLst>
          </p:cNvPr>
          <p:cNvPicPr>
            <a:picLocks noChangeAspect="1"/>
          </p:cNvPicPr>
          <p:nvPr/>
        </p:nvPicPr>
        <p:blipFill>
          <a:blip r:embed="rId2"/>
          <a:stretch>
            <a:fillRect/>
          </a:stretch>
        </p:blipFill>
        <p:spPr>
          <a:xfrm>
            <a:off x="0" y="81863"/>
            <a:ext cx="9144000" cy="470458"/>
          </a:xfrm>
          <a:prstGeom prst="rect">
            <a:avLst/>
          </a:prstGeom>
        </p:spPr>
      </p:pic>
      <p:pic>
        <p:nvPicPr>
          <p:cNvPr id="6" name="図 5" descr="テーブル, 椅子 が含まれている画像&#10;&#10;自動的に生成された説明">
            <a:extLst>
              <a:ext uri="{FF2B5EF4-FFF2-40B4-BE49-F238E27FC236}">
                <a16:creationId xmlns:a16="http://schemas.microsoft.com/office/drawing/2014/main" id="{C3769BD8-5B07-4531-A5D7-A60326F53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1" y="3690256"/>
            <a:ext cx="2841171" cy="2841171"/>
          </a:xfrm>
          <a:prstGeom prst="rect">
            <a:avLst/>
          </a:prstGeom>
        </p:spPr>
      </p:pic>
      <p:pic>
        <p:nvPicPr>
          <p:cNvPr id="4" name="図 3">
            <a:extLst>
              <a:ext uri="{FF2B5EF4-FFF2-40B4-BE49-F238E27FC236}">
                <a16:creationId xmlns:a16="http://schemas.microsoft.com/office/drawing/2014/main" id="{4E1A9CFA-2E66-4AF6-87C0-43773B7ED332}"/>
              </a:ext>
            </a:extLst>
          </p:cNvPr>
          <p:cNvPicPr>
            <a:picLocks noChangeAspect="1"/>
          </p:cNvPicPr>
          <p:nvPr/>
        </p:nvPicPr>
        <p:blipFill>
          <a:blip r:embed="rId4"/>
          <a:stretch>
            <a:fillRect/>
          </a:stretch>
        </p:blipFill>
        <p:spPr>
          <a:xfrm>
            <a:off x="309929" y="919095"/>
            <a:ext cx="3458096" cy="3086848"/>
          </a:xfrm>
          <a:prstGeom prst="rect">
            <a:avLst/>
          </a:prstGeom>
        </p:spPr>
      </p:pic>
      <p:sp>
        <p:nvSpPr>
          <p:cNvPr id="5" name="矢印: 右 4">
            <a:extLst>
              <a:ext uri="{FF2B5EF4-FFF2-40B4-BE49-F238E27FC236}">
                <a16:creationId xmlns:a16="http://schemas.microsoft.com/office/drawing/2014/main" id="{64D8A8F3-FE1F-4470-9341-2DC1E71FFFED}"/>
              </a:ext>
            </a:extLst>
          </p:cNvPr>
          <p:cNvSpPr/>
          <p:nvPr/>
        </p:nvSpPr>
        <p:spPr>
          <a:xfrm rot="2013102">
            <a:off x="2683327" y="300625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右 6">
            <a:extLst>
              <a:ext uri="{FF2B5EF4-FFF2-40B4-BE49-F238E27FC236}">
                <a16:creationId xmlns:a16="http://schemas.microsoft.com/office/drawing/2014/main" id="{D5763651-AA75-4D7C-892E-AB9E1FE95168}"/>
              </a:ext>
            </a:extLst>
          </p:cNvPr>
          <p:cNvSpPr/>
          <p:nvPr/>
        </p:nvSpPr>
        <p:spPr>
          <a:xfrm rot="2013102">
            <a:off x="5256657" y="440985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a:extLst>
              <a:ext uri="{FF2B5EF4-FFF2-40B4-BE49-F238E27FC236}">
                <a16:creationId xmlns:a16="http://schemas.microsoft.com/office/drawing/2014/main" id="{1907EDF8-0B88-4112-AFB0-76E1B3E291E9}"/>
              </a:ext>
            </a:extLst>
          </p:cNvPr>
          <p:cNvCxnSpPr>
            <a:cxnSpLocks/>
          </p:cNvCxnSpPr>
          <p:nvPr/>
        </p:nvCxnSpPr>
        <p:spPr>
          <a:xfrm flipH="1">
            <a:off x="3714848" y="3256013"/>
            <a:ext cx="825241" cy="189837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679CEBC-A356-4838-8497-36365462F3B3}"/>
              </a:ext>
            </a:extLst>
          </p:cNvPr>
          <p:cNvCxnSpPr>
            <a:cxnSpLocks/>
          </p:cNvCxnSpPr>
          <p:nvPr/>
        </p:nvCxnSpPr>
        <p:spPr>
          <a:xfrm flipH="1" flipV="1">
            <a:off x="4034971" y="3018971"/>
            <a:ext cx="1109805" cy="410029"/>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321A6EB-53E4-4825-8A7C-13092EC4DDCC}"/>
              </a:ext>
            </a:extLst>
          </p:cNvPr>
          <p:cNvCxnSpPr>
            <a:cxnSpLocks/>
          </p:cNvCxnSpPr>
          <p:nvPr/>
        </p:nvCxnSpPr>
        <p:spPr>
          <a:xfrm flipV="1">
            <a:off x="4694948" y="3429000"/>
            <a:ext cx="449828" cy="109298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D37745A-4B03-4926-8AF6-96D62DD828C2}"/>
              </a:ext>
            </a:extLst>
          </p:cNvPr>
          <p:cNvCxnSpPr>
            <a:cxnSpLocks/>
          </p:cNvCxnSpPr>
          <p:nvPr/>
        </p:nvCxnSpPr>
        <p:spPr>
          <a:xfrm flipH="1" flipV="1">
            <a:off x="1726110" y="1932690"/>
            <a:ext cx="795048" cy="18859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F1C3333-F3A0-4F80-A625-D09B85FEEDC8}"/>
              </a:ext>
            </a:extLst>
          </p:cNvPr>
          <p:cNvCxnSpPr>
            <a:cxnSpLocks/>
          </p:cNvCxnSpPr>
          <p:nvPr/>
        </p:nvCxnSpPr>
        <p:spPr>
          <a:xfrm flipV="1">
            <a:off x="932044" y="2239865"/>
            <a:ext cx="878769" cy="118239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29A4383-0792-472E-9DF6-58351E872834}"/>
              </a:ext>
            </a:extLst>
          </p:cNvPr>
          <p:cNvCxnSpPr>
            <a:cxnSpLocks/>
          </p:cNvCxnSpPr>
          <p:nvPr/>
        </p:nvCxnSpPr>
        <p:spPr>
          <a:xfrm flipV="1">
            <a:off x="1927781" y="2438137"/>
            <a:ext cx="427174" cy="78584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79D0E686-A1D4-4EBE-A004-13521555D615}"/>
              </a:ext>
            </a:extLst>
          </p:cNvPr>
          <p:cNvSpPr txBox="1"/>
          <p:nvPr/>
        </p:nvSpPr>
        <p:spPr>
          <a:xfrm>
            <a:off x="3209184" y="1741593"/>
            <a:ext cx="5094557"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pictograph of “</a:t>
            </a:r>
            <a:r>
              <a:rPr lang="en-US" altLang="ja-JP" sz="4000" b="1" dirty="0">
                <a:solidFill>
                  <a:srgbClr val="FF0000"/>
                </a:solidFill>
                <a:latin typeface="MS UI Gothic" panose="020B0600070205080204" pitchFamily="50" charset="-128"/>
                <a:ea typeface="MS UI Gothic" panose="020B0600070205080204" pitchFamily="50" charset="-128"/>
              </a:rPr>
              <a:t>sword</a:t>
            </a:r>
            <a:r>
              <a:rPr lang="en-US" altLang="ja-JP" sz="4000" b="1"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4572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図 7180">
            <a:extLst>
              <a:ext uri="{FF2B5EF4-FFF2-40B4-BE49-F238E27FC236}">
                <a16:creationId xmlns:a16="http://schemas.microsoft.com/office/drawing/2014/main" id="{049064A8-AF90-47A0-BE34-31CF0CCF535A}"/>
              </a:ext>
            </a:extLst>
          </p:cNvPr>
          <p:cNvPicPr>
            <a:picLocks noChangeAspect="1"/>
          </p:cNvPicPr>
          <p:nvPr/>
        </p:nvPicPr>
        <p:blipFill>
          <a:blip r:embed="rId2"/>
          <a:stretch>
            <a:fillRect/>
          </a:stretch>
        </p:blipFill>
        <p:spPr>
          <a:xfrm>
            <a:off x="2623214" y="581074"/>
            <a:ext cx="647700" cy="657225"/>
          </a:xfrm>
          <a:prstGeom prst="rect">
            <a:avLst/>
          </a:prstGeom>
        </p:spPr>
      </p:pic>
      <p:pic>
        <p:nvPicPr>
          <p:cNvPr id="3" name="図 2">
            <a:extLst>
              <a:ext uri="{FF2B5EF4-FFF2-40B4-BE49-F238E27FC236}">
                <a16:creationId xmlns:a16="http://schemas.microsoft.com/office/drawing/2014/main" id="{F748EDAE-7B4F-4C29-8CBC-B1BE06EB7C74}"/>
              </a:ext>
            </a:extLst>
          </p:cNvPr>
          <p:cNvPicPr>
            <a:picLocks noChangeAspect="1"/>
          </p:cNvPicPr>
          <p:nvPr/>
        </p:nvPicPr>
        <p:blipFill>
          <a:blip r:embed="rId3"/>
          <a:stretch>
            <a:fillRect/>
          </a:stretch>
        </p:blipFill>
        <p:spPr>
          <a:xfrm>
            <a:off x="0" y="-891"/>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7223302C-EDCB-467A-8833-5E3AE5027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313" y="4139937"/>
            <a:ext cx="2520091" cy="2520091"/>
          </a:xfrm>
          <a:prstGeom prst="rect">
            <a:avLst/>
          </a:prstGeom>
        </p:spPr>
      </p:pic>
      <p:pic>
        <p:nvPicPr>
          <p:cNvPr id="5" name="図 4">
            <a:extLst>
              <a:ext uri="{FF2B5EF4-FFF2-40B4-BE49-F238E27FC236}">
                <a16:creationId xmlns:a16="http://schemas.microsoft.com/office/drawing/2014/main" id="{8E9E7024-92E4-4341-A1A6-045D774B29E9}"/>
              </a:ext>
            </a:extLst>
          </p:cNvPr>
          <p:cNvPicPr>
            <a:picLocks noChangeAspect="1"/>
          </p:cNvPicPr>
          <p:nvPr/>
        </p:nvPicPr>
        <p:blipFill>
          <a:blip r:embed="rId5"/>
          <a:stretch>
            <a:fillRect/>
          </a:stretch>
        </p:blipFill>
        <p:spPr>
          <a:xfrm>
            <a:off x="145142" y="834367"/>
            <a:ext cx="1970293" cy="2779061"/>
          </a:xfrm>
          <a:prstGeom prst="rect">
            <a:avLst/>
          </a:prstGeom>
        </p:spPr>
      </p:pic>
      <p:cxnSp>
        <p:nvCxnSpPr>
          <p:cNvPr id="6" name="直線コネクタ 5">
            <a:extLst>
              <a:ext uri="{FF2B5EF4-FFF2-40B4-BE49-F238E27FC236}">
                <a16:creationId xmlns:a16="http://schemas.microsoft.com/office/drawing/2014/main" id="{16C36A39-FEE2-4F81-A809-59D58C23E66F}"/>
              </a:ext>
            </a:extLst>
          </p:cNvPr>
          <p:cNvCxnSpPr>
            <a:cxnSpLocks/>
          </p:cNvCxnSpPr>
          <p:nvPr/>
        </p:nvCxnSpPr>
        <p:spPr>
          <a:xfrm flipV="1">
            <a:off x="1120730" y="1301228"/>
            <a:ext cx="79168" cy="231220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8750338-01DB-487C-ADDB-E8064281887B}"/>
              </a:ext>
            </a:extLst>
          </p:cNvPr>
          <p:cNvCxnSpPr>
            <a:cxnSpLocks/>
          </p:cNvCxnSpPr>
          <p:nvPr/>
        </p:nvCxnSpPr>
        <p:spPr>
          <a:xfrm flipH="1" flipV="1">
            <a:off x="1199898" y="2841800"/>
            <a:ext cx="286658" cy="467457"/>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9652B53-B853-4AD5-BF75-648298B41BBF}"/>
              </a:ext>
            </a:extLst>
          </p:cNvPr>
          <p:cNvCxnSpPr>
            <a:cxnSpLocks/>
          </p:cNvCxnSpPr>
          <p:nvPr/>
        </p:nvCxnSpPr>
        <p:spPr>
          <a:xfrm flipV="1">
            <a:off x="779483" y="2856314"/>
            <a:ext cx="262080" cy="43842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21C13F0-02CF-4D58-9AF5-52456A7A8C49}"/>
              </a:ext>
            </a:extLst>
          </p:cNvPr>
          <p:cNvCxnSpPr>
            <a:cxnSpLocks/>
          </p:cNvCxnSpPr>
          <p:nvPr/>
        </p:nvCxnSpPr>
        <p:spPr>
          <a:xfrm flipH="1">
            <a:off x="926516" y="2606126"/>
            <a:ext cx="416711"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364D69A-1132-40B2-B365-E373FCDE5DBA}"/>
              </a:ext>
            </a:extLst>
          </p:cNvPr>
          <p:cNvCxnSpPr>
            <a:cxnSpLocks/>
          </p:cNvCxnSpPr>
          <p:nvPr/>
        </p:nvCxnSpPr>
        <p:spPr>
          <a:xfrm flipH="1">
            <a:off x="918393" y="1049397"/>
            <a:ext cx="483841" cy="45549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2A156D60-D97D-43B3-9EEF-25FC2B3F5FC0}"/>
              </a:ext>
            </a:extLst>
          </p:cNvPr>
          <p:cNvPicPr>
            <a:picLocks noChangeAspect="1"/>
          </p:cNvPicPr>
          <p:nvPr/>
        </p:nvPicPr>
        <p:blipFill>
          <a:blip r:embed="rId6"/>
          <a:stretch>
            <a:fillRect/>
          </a:stretch>
        </p:blipFill>
        <p:spPr>
          <a:xfrm>
            <a:off x="523193" y="4985381"/>
            <a:ext cx="872814" cy="1646444"/>
          </a:xfrm>
          <a:prstGeom prst="rect">
            <a:avLst/>
          </a:prstGeom>
        </p:spPr>
      </p:pic>
      <p:sp>
        <p:nvSpPr>
          <p:cNvPr id="22" name="矢印: 右 21">
            <a:extLst>
              <a:ext uri="{FF2B5EF4-FFF2-40B4-BE49-F238E27FC236}">
                <a16:creationId xmlns:a16="http://schemas.microsoft.com/office/drawing/2014/main" id="{CAA1546A-7902-4EBA-A595-28465AA7E038}"/>
              </a:ext>
            </a:extLst>
          </p:cNvPr>
          <p:cNvSpPr/>
          <p:nvPr/>
        </p:nvSpPr>
        <p:spPr>
          <a:xfrm rot="5400000">
            <a:off x="931252" y="3625678"/>
            <a:ext cx="37895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B74C609C-495F-4AD1-995E-0844F7374F9E}"/>
              </a:ext>
            </a:extLst>
          </p:cNvPr>
          <p:cNvSpPr txBox="1"/>
          <p:nvPr/>
        </p:nvSpPr>
        <p:spPr>
          <a:xfrm>
            <a:off x="52449" y="4212196"/>
            <a:ext cx="1787676" cy="867930"/>
          </a:xfrm>
          <a:prstGeom prst="rect">
            <a:avLst/>
          </a:prstGeom>
          <a:noFill/>
        </p:spPr>
        <p:txBody>
          <a:bodyPr wrap="square" rtlCol="0">
            <a:spAutoFit/>
          </a:bodyPr>
          <a:lstStyle/>
          <a:p>
            <a:pPr algn="ctr">
              <a:lnSpc>
                <a:spcPct val="70000"/>
              </a:lnSpc>
            </a:pPr>
            <a:r>
              <a:rPr lang="en-US" altLang="ja-JP" sz="3200" b="1" dirty="0">
                <a:latin typeface="MS UI Gothic" panose="020B0600070205080204" pitchFamily="50" charset="-128"/>
                <a:ea typeface="MS UI Gothic" panose="020B0600070205080204" pitchFamily="50" charset="-128"/>
              </a:rPr>
              <a:t>radical </a:t>
            </a:r>
          </a:p>
          <a:p>
            <a:pPr algn="ctr">
              <a:lnSpc>
                <a:spcPct val="70000"/>
              </a:lnSpc>
            </a:pPr>
            <a:r>
              <a:rPr lang="en-US" altLang="ja-JP" sz="3200" b="1" dirty="0">
                <a:latin typeface="MS UI Gothic" panose="020B0600070205080204" pitchFamily="50" charset="-128"/>
                <a:ea typeface="MS UI Gothic" panose="020B0600070205080204" pitchFamily="50" charset="-128"/>
              </a:rPr>
              <a:t>“</a:t>
            </a:r>
            <a:r>
              <a:rPr lang="en-US" altLang="ja-JP" sz="4000" b="1" dirty="0">
                <a:solidFill>
                  <a:srgbClr val="FF0000"/>
                </a:solidFill>
                <a:latin typeface="MS UI Gothic" panose="020B0600070205080204" pitchFamily="50" charset="-128"/>
                <a:ea typeface="MS UI Gothic" panose="020B0600070205080204" pitchFamily="50" charset="-128"/>
              </a:rPr>
              <a:t>grain</a:t>
            </a:r>
            <a:r>
              <a:rPr lang="en-US" altLang="ja-JP" sz="3200" b="1" dirty="0">
                <a:latin typeface="MS UI Gothic" panose="020B0600070205080204" pitchFamily="50" charset="-128"/>
                <a:ea typeface="MS UI Gothic" panose="020B0600070205080204" pitchFamily="50" charset="-128"/>
              </a:rPr>
              <a:t>”</a:t>
            </a:r>
          </a:p>
        </p:txBody>
      </p:sp>
      <p:sp>
        <p:nvSpPr>
          <p:cNvPr id="47" name="テキスト ボックス 46">
            <a:extLst>
              <a:ext uri="{FF2B5EF4-FFF2-40B4-BE49-F238E27FC236}">
                <a16:creationId xmlns:a16="http://schemas.microsoft.com/office/drawing/2014/main" id="{B44FBDCA-A9C5-46E4-9303-49791EB18A69}"/>
              </a:ext>
            </a:extLst>
          </p:cNvPr>
          <p:cNvSpPr txBox="1"/>
          <p:nvPr/>
        </p:nvSpPr>
        <p:spPr>
          <a:xfrm>
            <a:off x="5140014" y="993715"/>
            <a:ext cx="2374999"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grain flail</a:t>
            </a:r>
          </a:p>
        </p:txBody>
      </p:sp>
      <p:cxnSp>
        <p:nvCxnSpPr>
          <p:cNvPr id="7174" name="直線矢印コネクタ 7173">
            <a:extLst>
              <a:ext uri="{FF2B5EF4-FFF2-40B4-BE49-F238E27FC236}">
                <a16:creationId xmlns:a16="http://schemas.microsoft.com/office/drawing/2014/main" id="{D73AF24A-D7BB-472A-8C74-AD9E64A9E6A9}"/>
              </a:ext>
            </a:extLst>
          </p:cNvPr>
          <p:cNvCxnSpPr>
            <a:cxnSpLocks/>
          </p:cNvCxnSpPr>
          <p:nvPr/>
        </p:nvCxnSpPr>
        <p:spPr>
          <a:xfrm flipV="1">
            <a:off x="1905814" y="951097"/>
            <a:ext cx="771986" cy="2738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78AB375-B5CB-4F10-9BE9-EF914F909C58}"/>
              </a:ext>
            </a:extLst>
          </p:cNvPr>
          <p:cNvCxnSpPr>
            <a:cxnSpLocks/>
          </p:cNvCxnSpPr>
          <p:nvPr/>
        </p:nvCxnSpPr>
        <p:spPr>
          <a:xfrm>
            <a:off x="3320097" y="912942"/>
            <a:ext cx="1739811" cy="844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79DD9965-188F-4595-B740-99FF60AEB63E}"/>
              </a:ext>
            </a:extLst>
          </p:cNvPr>
          <p:cNvSpPr txBox="1"/>
          <p:nvPr/>
        </p:nvSpPr>
        <p:spPr>
          <a:xfrm>
            <a:off x="1683247" y="1443431"/>
            <a:ext cx="2915902" cy="437043"/>
          </a:xfrm>
          <a:prstGeom prst="rect">
            <a:avLst/>
          </a:prstGeom>
          <a:noFill/>
        </p:spPr>
        <p:txBody>
          <a:bodyPr wrap="square" rtlCol="0">
            <a:spAutoFit/>
          </a:bodyPr>
          <a:lstStyle/>
          <a:p>
            <a:pPr>
              <a:lnSpc>
                <a:spcPct val="80000"/>
              </a:lnSpc>
            </a:pPr>
            <a:r>
              <a:rPr lang="en-US" altLang="ja-JP" sz="2800" b="1" dirty="0">
                <a:latin typeface="MS UI Gothic" panose="020B0600070205080204" pitchFamily="50" charset="-128"/>
                <a:ea typeface="MS UI Gothic" panose="020B0600070205080204" pitchFamily="50" charset="-128"/>
              </a:rPr>
              <a:t>wheat/rice kernel</a:t>
            </a:r>
          </a:p>
        </p:txBody>
      </p:sp>
      <p:sp>
        <p:nvSpPr>
          <p:cNvPr id="59" name="矢印: 右 58">
            <a:extLst>
              <a:ext uri="{FF2B5EF4-FFF2-40B4-BE49-F238E27FC236}">
                <a16:creationId xmlns:a16="http://schemas.microsoft.com/office/drawing/2014/main" id="{13FF00A0-D315-40EB-9408-D1C3B07447A8}"/>
              </a:ext>
            </a:extLst>
          </p:cNvPr>
          <p:cNvSpPr/>
          <p:nvPr/>
        </p:nvSpPr>
        <p:spPr>
          <a:xfrm>
            <a:off x="1750658" y="440060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矢印: 右 59">
            <a:extLst>
              <a:ext uri="{FF2B5EF4-FFF2-40B4-BE49-F238E27FC236}">
                <a16:creationId xmlns:a16="http://schemas.microsoft.com/office/drawing/2014/main" id="{1F29FDCF-D901-4299-B334-C37684AF3B42}"/>
              </a:ext>
            </a:extLst>
          </p:cNvPr>
          <p:cNvSpPr/>
          <p:nvPr/>
        </p:nvSpPr>
        <p:spPr>
          <a:xfrm rot="8315276">
            <a:off x="4328362" y="2467864"/>
            <a:ext cx="72940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2DFDA86A-3584-485C-B436-AFED7AD68A21}"/>
              </a:ext>
            </a:extLst>
          </p:cNvPr>
          <p:cNvSpPr txBox="1"/>
          <p:nvPr/>
        </p:nvSpPr>
        <p:spPr>
          <a:xfrm>
            <a:off x="2347494" y="3159812"/>
            <a:ext cx="6580564" cy="3539430"/>
          </a:xfrm>
          <a:prstGeom prst="rect">
            <a:avLst/>
          </a:prstGeom>
          <a:noFill/>
        </p:spPr>
        <p:txBody>
          <a:bodyPr wrap="square">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to thresh wheat/rice</a:t>
            </a:r>
          </a:p>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to separate the wheat/rice from the chaff</a:t>
            </a:r>
            <a:r>
              <a:rPr lang="en-US" altLang="ja-JP" sz="4000" dirty="0">
                <a:latin typeface="MS UI Gothic" panose="020B0600070205080204" pitchFamily="50" charset="-128"/>
                <a:ea typeface="MS UI Gothic" panose="020B0600070205080204" pitchFamily="50" charset="-128"/>
              </a:rPr>
              <a:t> </a:t>
            </a:r>
          </a:p>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a:t>
            </a: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sorting</a:t>
            </a:r>
          </a:p>
          <a:p>
            <a:pPr marL="571500" indent="-571500">
              <a:lnSpc>
                <a:spcPct val="8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classification</a:t>
            </a:r>
          </a:p>
          <a:p>
            <a:pPr marL="571500" indent="-571500">
              <a:lnSpc>
                <a:spcPct val="8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course, section,</a:t>
            </a:r>
          </a:p>
          <a:p>
            <a:pPr>
              <a:lnSpc>
                <a:spcPct val="80000"/>
              </a:lnSpc>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department</a:t>
            </a:r>
            <a:endParaRPr lang="ja-JP" altLang="en-US" sz="4000" b="1" dirty="0">
              <a:solidFill>
                <a:srgbClr val="FF0000"/>
              </a:solidFill>
              <a:latin typeface="MS UI Gothic" panose="020B0600070205080204" pitchFamily="50" charset="-128"/>
              <a:ea typeface="MS UI Gothic" panose="020B0600070205080204" pitchFamily="50" charset="-128"/>
            </a:endParaRPr>
          </a:p>
        </p:txBody>
      </p:sp>
      <p:pic>
        <p:nvPicPr>
          <p:cNvPr id="7183" name="図 7182">
            <a:extLst>
              <a:ext uri="{FF2B5EF4-FFF2-40B4-BE49-F238E27FC236}">
                <a16:creationId xmlns:a16="http://schemas.microsoft.com/office/drawing/2014/main" id="{2EFAE0C6-1F2D-4F01-B0E7-F8234EA3E0CF}"/>
              </a:ext>
            </a:extLst>
          </p:cNvPr>
          <p:cNvPicPr>
            <a:picLocks noChangeAspect="1"/>
          </p:cNvPicPr>
          <p:nvPr/>
        </p:nvPicPr>
        <p:blipFill>
          <a:blip r:embed="rId7"/>
          <a:stretch>
            <a:fillRect/>
          </a:stretch>
        </p:blipFill>
        <p:spPr>
          <a:xfrm>
            <a:off x="5018349" y="1535939"/>
            <a:ext cx="1066800" cy="1657350"/>
          </a:xfrm>
          <a:prstGeom prst="rect">
            <a:avLst/>
          </a:prstGeom>
        </p:spPr>
      </p:pic>
      <p:sp>
        <p:nvSpPr>
          <p:cNvPr id="73" name="テキスト ボックス 72">
            <a:extLst>
              <a:ext uri="{FF2B5EF4-FFF2-40B4-BE49-F238E27FC236}">
                <a16:creationId xmlns:a16="http://schemas.microsoft.com/office/drawing/2014/main" id="{14F52635-6186-449E-AB54-1F3F97932F8A}"/>
              </a:ext>
            </a:extLst>
          </p:cNvPr>
          <p:cNvSpPr txBox="1"/>
          <p:nvPr/>
        </p:nvSpPr>
        <p:spPr>
          <a:xfrm>
            <a:off x="4997299" y="473478"/>
            <a:ext cx="4177123"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https://commons.wikimedia.org/wiki/File:Threshing_Flail.jpg</a:t>
            </a:r>
          </a:p>
          <a:p>
            <a:r>
              <a:rPr lang="ja-JP" altLang="en-US" sz="1200" dirty="0">
                <a:latin typeface="MS UI Gothic" panose="020B0600070205080204" pitchFamily="50" charset="-128"/>
                <a:ea typeface="MS UI Gothic" panose="020B0600070205080204" pitchFamily="50" charset="-128"/>
              </a:rPr>
              <a:t>Skiba, Justin M., CC BY-SA 4.0, via Wikimedia Commons</a:t>
            </a:r>
          </a:p>
        </p:txBody>
      </p:sp>
      <p:pic>
        <p:nvPicPr>
          <p:cNvPr id="7188" name="Picture 8">
            <a:extLst>
              <a:ext uri="{FF2B5EF4-FFF2-40B4-BE49-F238E27FC236}">
                <a16:creationId xmlns:a16="http://schemas.microsoft.com/office/drawing/2014/main" id="{37A0E560-C25A-4DF9-8681-E85CA8A8D8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8685" y="912942"/>
            <a:ext cx="1700970" cy="260583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直線コネクタ 74">
            <a:extLst>
              <a:ext uri="{FF2B5EF4-FFF2-40B4-BE49-F238E27FC236}">
                <a16:creationId xmlns:a16="http://schemas.microsoft.com/office/drawing/2014/main" id="{0AEF48AF-A337-42FE-B49E-A2F974F20E2B}"/>
              </a:ext>
            </a:extLst>
          </p:cNvPr>
          <p:cNvCxnSpPr>
            <a:cxnSpLocks/>
          </p:cNvCxnSpPr>
          <p:nvPr/>
        </p:nvCxnSpPr>
        <p:spPr>
          <a:xfrm>
            <a:off x="6820905" y="1563901"/>
            <a:ext cx="0" cy="162938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7E772FC-287E-4DF8-99D9-7CAFF4013D5C}"/>
              </a:ext>
            </a:extLst>
          </p:cNvPr>
          <p:cNvCxnSpPr>
            <a:cxnSpLocks/>
          </p:cNvCxnSpPr>
          <p:nvPr/>
        </p:nvCxnSpPr>
        <p:spPr>
          <a:xfrm flipH="1">
            <a:off x="6330491" y="2518618"/>
            <a:ext cx="834666" cy="21567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FB738887-DAE5-48BA-9AA2-CE73444269D9}"/>
              </a:ext>
            </a:extLst>
          </p:cNvPr>
          <p:cNvCxnSpPr>
            <a:cxnSpLocks/>
          </p:cNvCxnSpPr>
          <p:nvPr/>
        </p:nvCxnSpPr>
        <p:spPr>
          <a:xfrm>
            <a:off x="4535000" y="1514452"/>
            <a:ext cx="524908" cy="5667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9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016FB3-CD17-43BD-9AA6-00CD8CB24DC4}"/>
              </a:ext>
            </a:extLst>
          </p:cNvPr>
          <p:cNvPicPr>
            <a:picLocks noChangeAspect="1"/>
          </p:cNvPicPr>
          <p:nvPr/>
        </p:nvPicPr>
        <p:blipFill>
          <a:blip r:embed="rId2"/>
          <a:stretch>
            <a:fillRect/>
          </a:stretch>
        </p:blipFill>
        <p:spPr>
          <a:xfrm>
            <a:off x="0" y="-892"/>
            <a:ext cx="9144000" cy="470458"/>
          </a:xfrm>
          <a:prstGeom prst="rect">
            <a:avLst/>
          </a:prstGeom>
        </p:spPr>
      </p:pic>
      <p:pic>
        <p:nvPicPr>
          <p:cNvPr id="4" name="図 3" descr="ロゴ&#10;&#10;自動的に生成された説明">
            <a:extLst>
              <a:ext uri="{FF2B5EF4-FFF2-40B4-BE49-F238E27FC236}">
                <a16:creationId xmlns:a16="http://schemas.microsoft.com/office/drawing/2014/main" id="{1B40F976-DFFD-430A-9478-4D4128A39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029" y="3977808"/>
            <a:ext cx="2754086" cy="2754086"/>
          </a:xfrm>
          <a:prstGeom prst="rect">
            <a:avLst/>
          </a:prstGeom>
        </p:spPr>
      </p:pic>
      <p:pic>
        <p:nvPicPr>
          <p:cNvPr id="5" name="図 4">
            <a:extLst>
              <a:ext uri="{FF2B5EF4-FFF2-40B4-BE49-F238E27FC236}">
                <a16:creationId xmlns:a16="http://schemas.microsoft.com/office/drawing/2014/main" id="{DC818DC0-B5F3-4B85-AB57-5E85DEE2D989}"/>
              </a:ext>
            </a:extLst>
          </p:cNvPr>
          <p:cNvPicPr>
            <a:picLocks noChangeAspect="1"/>
          </p:cNvPicPr>
          <p:nvPr/>
        </p:nvPicPr>
        <p:blipFill>
          <a:blip r:embed="rId4"/>
          <a:stretch>
            <a:fillRect/>
          </a:stretch>
        </p:blipFill>
        <p:spPr>
          <a:xfrm>
            <a:off x="145142" y="689227"/>
            <a:ext cx="1970293" cy="2779061"/>
          </a:xfrm>
          <a:prstGeom prst="rect">
            <a:avLst/>
          </a:prstGeom>
        </p:spPr>
      </p:pic>
      <p:cxnSp>
        <p:nvCxnSpPr>
          <p:cNvPr id="6" name="直線コネクタ 5">
            <a:extLst>
              <a:ext uri="{FF2B5EF4-FFF2-40B4-BE49-F238E27FC236}">
                <a16:creationId xmlns:a16="http://schemas.microsoft.com/office/drawing/2014/main" id="{2FED10CC-8021-40F5-BA22-08D6D399F27C}"/>
              </a:ext>
            </a:extLst>
          </p:cNvPr>
          <p:cNvCxnSpPr>
            <a:cxnSpLocks/>
          </p:cNvCxnSpPr>
          <p:nvPr/>
        </p:nvCxnSpPr>
        <p:spPr>
          <a:xfrm flipV="1">
            <a:off x="1120730" y="1156088"/>
            <a:ext cx="79168" cy="231220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05D34493-4C91-4718-A536-10EFF06633E5}"/>
              </a:ext>
            </a:extLst>
          </p:cNvPr>
          <p:cNvCxnSpPr>
            <a:cxnSpLocks/>
          </p:cNvCxnSpPr>
          <p:nvPr/>
        </p:nvCxnSpPr>
        <p:spPr>
          <a:xfrm flipH="1" flipV="1">
            <a:off x="1199898" y="2696660"/>
            <a:ext cx="286658" cy="467457"/>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81BC49F-6110-4F55-B522-AF53D46E7F37}"/>
              </a:ext>
            </a:extLst>
          </p:cNvPr>
          <p:cNvCxnSpPr>
            <a:cxnSpLocks/>
          </p:cNvCxnSpPr>
          <p:nvPr/>
        </p:nvCxnSpPr>
        <p:spPr>
          <a:xfrm flipV="1">
            <a:off x="779483" y="2711174"/>
            <a:ext cx="262080" cy="43842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6927319-42A6-4988-8E8C-0E826A13C8FE}"/>
              </a:ext>
            </a:extLst>
          </p:cNvPr>
          <p:cNvCxnSpPr>
            <a:cxnSpLocks/>
          </p:cNvCxnSpPr>
          <p:nvPr/>
        </p:nvCxnSpPr>
        <p:spPr>
          <a:xfrm flipH="1">
            <a:off x="926516" y="2460986"/>
            <a:ext cx="416711"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F469007-9BBD-4897-A591-4750F7B2977A}"/>
              </a:ext>
            </a:extLst>
          </p:cNvPr>
          <p:cNvCxnSpPr>
            <a:cxnSpLocks/>
          </p:cNvCxnSpPr>
          <p:nvPr/>
        </p:nvCxnSpPr>
        <p:spPr>
          <a:xfrm flipH="1">
            <a:off x="918393" y="904257"/>
            <a:ext cx="483841" cy="45549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FBECE007-B87E-4514-ABDC-0D037EF18000}"/>
              </a:ext>
            </a:extLst>
          </p:cNvPr>
          <p:cNvPicPr>
            <a:picLocks noChangeAspect="1"/>
          </p:cNvPicPr>
          <p:nvPr/>
        </p:nvPicPr>
        <p:blipFill>
          <a:blip r:embed="rId5"/>
          <a:stretch>
            <a:fillRect/>
          </a:stretch>
        </p:blipFill>
        <p:spPr>
          <a:xfrm>
            <a:off x="523193" y="4840241"/>
            <a:ext cx="872814" cy="1646444"/>
          </a:xfrm>
          <a:prstGeom prst="rect">
            <a:avLst/>
          </a:prstGeom>
        </p:spPr>
      </p:pic>
      <p:sp>
        <p:nvSpPr>
          <p:cNvPr id="12" name="矢印: 右 11">
            <a:extLst>
              <a:ext uri="{FF2B5EF4-FFF2-40B4-BE49-F238E27FC236}">
                <a16:creationId xmlns:a16="http://schemas.microsoft.com/office/drawing/2014/main" id="{1AA59061-4F4F-4FF6-9924-45374B527E3E}"/>
              </a:ext>
            </a:extLst>
          </p:cNvPr>
          <p:cNvSpPr/>
          <p:nvPr/>
        </p:nvSpPr>
        <p:spPr>
          <a:xfrm rot="5400000">
            <a:off x="931252" y="3480538"/>
            <a:ext cx="37895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56F19BF-CBB1-4F9D-84A7-9AD8B0DD4ED1}"/>
              </a:ext>
            </a:extLst>
          </p:cNvPr>
          <p:cNvSpPr txBox="1"/>
          <p:nvPr/>
        </p:nvSpPr>
        <p:spPr>
          <a:xfrm>
            <a:off x="52449" y="4067056"/>
            <a:ext cx="1787676" cy="867930"/>
          </a:xfrm>
          <a:prstGeom prst="rect">
            <a:avLst/>
          </a:prstGeom>
          <a:noFill/>
        </p:spPr>
        <p:txBody>
          <a:bodyPr wrap="square" rtlCol="0">
            <a:spAutoFit/>
          </a:bodyPr>
          <a:lstStyle/>
          <a:p>
            <a:pPr algn="ctr">
              <a:lnSpc>
                <a:spcPct val="70000"/>
              </a:lnSpc>
            </a:pPr>
            <a:r>
              <a:rPr lang="en-US" altLang="ja-JP" sz="3200" b="1" dirty="0">
                <a:latin typeface="MS UI Gothic" panose="020B0600070205080204" pitchFamily="50" charset="-128"/>
                <a:ea typeface="MS UI Gothic" panose="020B0600070205080204" pitchFamily="50" charset="-128"/>
              </a:rPr>
              <a:t>radical </a:t>
            </a:r>
          </a:p>
          <a:p>
            <a:pPr algn="ctr">
              <a:lnSpc>
                <a:spcPct val="70000"/>
              </a:lnSpc>
            </a:pPr>
            <a:r>
              <a:rPr lang="en-US" altLang="ja-JP" sz="3200" b="1" dirty="0">
                <a:latin typeface="MS UI Gothic" panose="020B0600070205080204" pitchFamily="50" charset="-128"/>
                <a:ea typeface="MS UI Gothic" panose="020B0600070205080204" pitchFamily="50" charset="-128"/>
              </a:rPr>
              <a:t>“</a:t>
            </a:r>
            <a:r>
              <a:rPr lang="en-US" altLang="ja-JP" sz="4000" b="1" dirty="0">
                <a:solidFill>
                  <a:srgbClr val="FF0000"/>
                </a:solidFill>
                <a:latin typeface="MS UI Gothic" panose="020B0600070205080204" pitchFamily="50" charset="-128"/>
                <a:ea typeface="MS UI Gothic" panose="020B0600070205080204" pitchFamily="50" charset="-128"/>
              </a:rPr>
              <a:t>grain</a:t>
            </a:r>
            <a:r>
              <a:rPr lang="en-US" altLang="ja-JP" sz="3200" b="1" dirty="0">
                <a:latin typeface="MS UI Gothic" panose="020B0600070205080204" pitchFamily="50" charset="-128"/>
                <a:ea typeface="MS UI Gothic" panose="020B0600070205080204" pitchFamily="50" charset="-128"/>
              </a:rPr>
              <a:t>”</a:t>
            </a:r>
          </a:p>
        </p:txBody>
      </p:sp>
      <p:pic>
        <p:nvPicPr>
          <p:cNvPr id="14" name="図 13">
            <a:extLst>
              <a:ext uri="{FF2B5EF4-FFF2-40B4-BE49-F238E27FC236}">
                <a16:creationId xmlns:a16="http://schemas.microsoft.com/office/drawing/2014/main" id="{0D4CB8AB-7E05-47A0-B3D1-105C47FC9C00}"/>
              </a:ext>
            </a:extLst>
          </p:cNvPr>
          <p:cNvPicPr>
            <a:picLocks noChangeAspect="1"/>
          </p:cNvPicPr>
          <p:nvPr/>
        </p:nvPicPr>
        <p:blipFill>
          <a:blip r:embed="rId6"/>
          <a:stretch>
            <a:fillRect/>
          </a:stretch>
        </p:blipFill>
        <p:spPr>
          <a:xfrm>
            <a:off x="6768919" y="799771"/>
            <a:ext cx="1254884" cy="1481240"/>
          </a:xfrm>
          <a:prstGeom prst="rect">
            <a:avLst/>
          </a:prstGeom>
        </p:spPr>
      </p:pic>
      <p:sp>
        <p:nvSpPr>
          <p:cNvPr id="16" name="テキスト ボックス 15">
            <a:extLst>
              <a:ext uri="{FF2B5EF4-FFF2-40B4-BE49-F238E27FC236}">
                <a16:creationId xmlns:a16="http://schemas.microsoft.com/office/drawing/2014/main" id="{02B486DF-46B4-4F99-A975-2F64668FC9BC}"/>
              </a:ext>
            </a:extLst>
          </p:cNvPr>
          <p:cNvSpPr txBox="1"/>
          <p:nvPr/>
        </p:nvSpPr>
        <p:spPr>
          <a:xfrm>
            <a:off x="6436751" y="651129"/>
            <a:ext cx="1468220" cy="683264"/>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hoe</a:t>
            </a:r>
          </a:p>
        </p:txBody>
      </p:sp>
      <p:pic>
        <p:nvPicPr>
          <p:cNvPr id="12292" name="Picture 4" descr="米農家のイラスト（農業）">
            <a:extLst>
              <a:ext uri="{FF2B5EF4-FFF2-40B4-BE49-F238E27FC236}">
                <a16:creationId xmlns:a16="http://schemas.microsoft.com/office/drawing/2014/main" id="{9C7B7141-AABA-4C3D-BB20-163608CEA8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056" y="1810924"/>
            <a:ext cx="2085703" cy="1965775"/>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F4B1F101-6E65-4CFF-8BD3-91B654E0B4AD}"/>
              </a:ext>
            </a:extLst>
          </p:cNvPr>
          <p:cNvPicPr>
            <a:picLocks noChangeAspect="1"/>
          </p:cNvPicPr>
          <p:nvPr/>
        </p:nvPicPr>
        <p:blipFill>
          <a:blip r:embed="rId8"/>
          <a:stretch>
            <a:fillRect/>
          </a:stretch>
        </p:blipFill>
        <p:spPr>
          <a:xfrm rot="295309">
            <a:off x="4853301" y="1825238"/>
            <a:ext cx="1643076" cy="1937149"/>
          </a:xfrm>
          <a:prstGeom prst="rect">
            <a:avLst/>
          </a:prstGeom>
        </p:spPr>
      </p:pic>
      <p:cxnSp>
        <p:nvCxnSpPr>
          <p:cNvPr id="26" name="直線コネクタ 25">
            <a:extLst>
              <a:ext uri="{FF2B5EF4-FFF2-40B4-BE49-F238E27FC236}">
                <a16:creationId xmlns:a16="http://schemas.microsoft.com/office/drawing/2014/main" id="{62D31D81-9223-4F69-9B2E-40E64F911B2D}"/>
              </a:ext>
            </a:extLst>
          </p:cNvPr>
          <p:cNvCxnSpPr>
            <a:cxnSpLocks/>
          </p:cNvCxnSpPr>
          <p:nvPr/>
        </p:nvCxnSpPr>
        <p:spPr>
          <a:xfrm flipV="1">
            <a:off x="7328178" y="1549305"/>
            <a:ext cx="1153585" cy="120150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14E560B-D8DD-43A4-987B-A9FD5FC880F8}"/>
              </a:ext>
            </a:extLst>
          </p:cNvPr>
          <p:cNvCxnSpPr>
            <a:cxnSpLocks/>
          </p:cNvCxnSpPr>
          <p:nvPr/>
        </p:nvCxnSpPr>
        <p:spPr>
          <a:xfrm>
            <a:off x="7328178" y="2793812"/>
            <a:ext cx="843868"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5CBC2D6-9F43-4FDC-BD56-433A514B9C4F}"/>
              </a:ext>
            </a:extLst>
          </p:cNvPr>
          <p:cNvCxnSpPr>
            <a:cxnSpLocks/>
          </p:cNvCxnSpPr>
          <p:nvPr/>
        </p:nvCxnSpPr>
        <p:spPr>
          <a:xfrm>
            <a:off x="8125337" y="2621469"/>
            <a:ext cx="239180" cy="26996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2B671D6-0222-4974-AD6C-E2A72AE5C436}"/>
              </a:ext>
            </a:extLst>
          </p:cNvPr>
          <p:cNvCxnSpPr>
            <a:cxnSpLocks/>
          </p:cNvCxnSpPr>
          <p:nvPr/>
        </p:nvCxnSpPr>
        <p:spPr>
          <a:xfrm flipV="1">
            <a:off x="5095603" y="1609817"/>
            <a:ext cx="579236" cy="165675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DDA9653C-E478-4728-B6F5-7AD53EAF5D8F}"/>
              </a:ext>
            </a:extLst>
          </p:cNvPr>
          <p:cNvCxnSpPr>
            <a:cxnSpLocks/>
          </p:cNvCxnSpPr>
          <p:nvPr/>
        </p:nvCxnSpPr>
        <p:spPr>
          <a:xfrm flipV="1">
            <a:off x="5137586" y="3298996"/>
            <a:ext cx="785345" cy="14326"/>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65B84B42-3A88-43E4-8BE7-A2ACA98D15B1}"/>
              </a:ext>
            </a:extLst>
          </p:cNvPr>
          <p:cNvCxnSpPr>
            <a:cxnSpLocks/>
          </p:cNvCxnSpPr>
          <p:nvPr/>
        </p:nvCxnSpPr>
        <p:spPr>
          <a:xfrm>
            <a:off x="5967107" y="3101354"/>
            <a:ext cx="172437" cy="395283"/>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43" name="矢印: 右 42">
            <a:extLst>
              <a:ext uri="{FF2B5EF4-FFF2-40B4-BE49-F238E27FC236}">
                <a16:creationId xmlns:a16="http://schemas.microsoft.com/office/drawing/2014/main" id="{E7B90B5C-5552-48B5-82F9-02B01A1B8015}"/>
              </a:ext>
            </a:extLst>
          </p:cNvPr>
          <p:cNvSpPr/>
          <p:nvPr/>
        </p:nvSpPr>
        <p:spPr>
          <a:xfrm rot="8728766">
            <a:off x="5982058" y="1495373"/>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矢印: 右 43">
            <a:extLst>
              <a:ext uri="{FF2B5EF4-FFF2-40B4-BE49-F238E27FC236}">
                <a16:creationId xmlns:a16="http://schemas.microsoft.com/office/drawing/2014/main" id="{9E2E5158-9085-4A82-B3DE-D579F7A7FBAD}"/>
              </a:ext>
            </a:extLst>
          </p:cNvPr>
          <p:cNvSpPr/>
          <p:nvPr/>
        </p:nvSpPr>
        <p:spPr>
          <a:xfrm rot="8728766">
            <a:off x="4420028" y="2240430"/>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矢印: 右 44">
            <a:extLst>
              <a:ext uri="{FF2B5EF4-FFF2-40B4-BE49-F238E27FC236}">
                <a16:creationId xmlns:a16="http://schemas.microsoft.com/office/drawing/2014/main" id="{299C9A61-AF46-4A9E-92E6-109FFD380FCE}"/>
              </a:ext>
            </a:extLst>
          </p:cNvPr>
          <p:cNvSpPr/>
          <p:nvPr/>
        </p:nvSpPr>
        <p:spPr>
          <a:xfrm>
            <a:off x="1578949" y="5141921"/>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D75CAB42-1BDA-4212-A50D-8CA0652FB1F0}"/>
              </a:ext>
            </a:extLst>
          </p:cNvPr>
          <p:cNvSpPr txBox="1"/>
          <p:nvPr/>
        </p:nvSpPr>
        <p:spPr>
          <a:xfrm>
            <a:off x="2187763" y="4643554"/>
            <a:ext cx="4248988" cy="2062103"/>
          </a:xfrm>
          <a:prstGeom prst="rect">
            <a:avLst/>
          </a:prstGeom>
          <a:noFill/>
        </p:spPr>
        <p:txBody>
          <a:bodyPr wrap="square">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to have one’s own private property</a:t>
            </a:r>
          </a:p>
          <a:p>
            <a:pPr marL="571500" indent="-571500">
              <a:lnSpc>
                <a:spcPct val="80000"/>
              </a:lnSpc>
              <a:buFont typeface="Wingdings" panose="05000000000000000000" pitchFamily="2" charset="2"/>
              <a:buChar char="à"/>
            </a:pP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private</a:t>
            </a:r>
          </a:p>
          <a:p>
            <a:pPr marL="1028700" lvl="1" indent="-571500">
              <a:lnSpc>
                <a:spcPct val="80000"/>
              </a:lnSpc>
              <a:buFont typeface="Wingdings" panose="05000000000000000000" pitchFamily="2" charset="2"/>
              <a:buChar char="à"/>
            </a:pP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I / me</a:t>
            </a:r>
            <a:endParaRPr lang="en-US" altLang="ja-JP" sz="4000" dirty="0">
              <a:solidFill>
                <a:srgbClr val="FF0000"/>
              </a:solidFill>
              <a:latin typeface="MS UI Gothic" panose="020B0600070205080204" pitchFamily="50" charset="-128"/>
              <a:ea typeface="MS UI Gothic" panose="020B0600070205080204" pitchFamily="50" charset="-128"/>
            </a:endParaRPr>
          </a:p>
        </p:txBody>
      </p:sp>
      <p:sp>
        <p:nvSpPr>
          <p:cNvPr id="47" name="テキスト ボックス 46">
            <a:extLst>
              <a:ext uri="{FF2B5EF4-FFF2-40B4-BE49-F238E27FC236}">
                <a16:creationId xmlns:a16="http://schemas.microsoft.com/office/drawing/2014/main" id="{000D18E1-9AB8-448C-8553-E84A056F167D}"/>
              </a:ext>
            </a:extLst>
          </p:cNvPr>
          <p:cNvSpPr txBox="1"/>
          <p:nvPr/>
        </p:nvSpPr>
        <p:spPr>
          <a:xfrm>
            <a:off x="2496113" y="3615016"/>
            <a:ext cx="4594623"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to hold wheat sheaf</a:t>
            </a:r>
          </a:p>
        </p:txBody>
      </p:sp>
      <p:sp>
        <p:nvSpPr>
          <p:cNvPr id="48" name="矢印: 右 47">
            <a:extLst>
              <a:ext uri="{FF2B5EF4-FFF2-40B4-BE49-F238E27FC236}">
                <a16:creationId xmlns:a16="http://schemas.microsoft.com/office/drawing/2014/main" id="{75C4FEF8-D7C6-44D2-9A54-97FB010A21FF}"/>
              </a:ext>
            </a:extLst>
          </p:cNvPr>
          <p:cNvSpPr/>
          <p:nvPr/>
        </p:nvSpPr>
        <p:spPr>
          <a:xfrm rot="5400000">
            <a:off x="4049984" y="4079016"/>
            <a:ext cx="45925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07748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3230</TotalTime>
  <Words>262</Words>
  <Application>Microsoft Office PowerPoint</Application>
  <PresentationFormat>画面に合わせる (4:3)</PresentationFormat>
  <Paragraphs>29</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MS UI Gothic</vt:lpstr>
      <vt:lpstr>游ゴシック</vt:lpstr>
      <vt:lpstr>Arial</vt:lpstr>
      <vt:lpstr>Calibri</vt:lpstr>
      <vt:lpstr>Calibri Light</vt:lpstr>
      <vt:lpstr>Wingdings</vt:lpstr>
      <vt:lpstr>Office テーマ</vt:lpstr>
      <vt:lpstr>Free Kanji Material  無料漢字教材 kanji0087-0090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88</cp:revision>
  <dcterms:created xsi:type="dcterms:W3CDTF">2022-02-04T14:29:48Z</dcterms:created>
  <dcterms:modified xsi:type="dcterms:W3CDTF">2022-03-12T07:36:09Z</dcterms:modified>
</cp:coreProperties>
</file>