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542" r:id="rId2"/>
    <p:sldId id="543" r:id="rId3"/>
    <p:sldId id="541" r:id="rId4"/>
    <p:sldId id="544" r:id="rId5"/>
    <p:sldId id="324" r:id="rId6"/>
    <p:sldId id="545" r:id="rId7"/>
    <p:sldId id="577"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65" d="100"/>
          <a:sy n="65" d="100"/>
        </p:scale>
        <p:origin x="13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E51046-AE39-4166-A33F-A3962FA2E1F8}" type="datetimeFigureOut">
              <a:rPr kumimoji="1" lang="ja-JP" altLang="en-US" smtClean="0"/>
              <a:t>2022/3/12</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388C9F-2EEC-46CD-8783-0E55B08B83F0}" type="slidenum">
              <a:rPr kumimoji="1" lang="ja-JP" altLang="en-US" smtClean="0"/>
              <a:t>‹#›</a:t>
            </a:fld>
            <a:endParaRPr kumimoji="1" lang="ja-JP" altLang="en-US"/>
          </a:p>
        </p:txBody>
      </p:sp>
    </p:spTree>
    <p:extLst>
      <p:ext uri="{BB962C8B-B14F-4D97-AF65-F5344CB8AC3E}">
        <p14:creationId xmlns:p14="http://schemas.microsoft.com/office/powerpoint/2010/main" val="3986706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0FD4383-7BB4-4322-897D-4583DF9737B8}" type="slidenum">
              <a:rPr kumimoji="1" lang="ja-JP" altLang="en-US" smtClean="0"/>
              <a:t>4</a:t>
            </a:fld>
            <a:endParaRPr kumimoji="1" lang="ja-JP" altLang="en-US"/>
          </a:p>
        </p:txBody>
      </p:sp>
    </p:spTree>
    <p:extLst>
      <p:ext uri="{BB962C8B-B14F-4D97-AF65-F5344CB8AC3E}">
        <p14:creationId xmlns:p14="http://schemas.microsoft.com/office/powerpoint/2010/main" val="1489083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12.gif"/><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2.png"/><Relationship Id="rId7" Type="http://schemas.openxmlformats.org/officeDocument/2006/relationships/image" Target="../media/image16.png"/><Relationship Id="rId2" Type="http://schemas.openxmlformats.org/officeDocument/2006/relationships/image" Target="../media/image21.png"/><Relationship Id="rId1" Type="http://schemas.openxmlformats.org/officeDocument/2006/relationships/slideLayout" Target="../slideLayouts/slideLayout7.xml"/><Relationship Id="rId6" Type="http://schemas.openxmlformats.org/officeDocument/2006/relationships/image" Target="../media/image24.gif"/><Relationship Id="rId5" Type="http://schemas.openxmlformats.org/officeDocument/2006/relationships/image" Target="../media/image23.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kanji0063-0064</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1182B225-E85A-4A6C-B9D8-BFB9E3E67E06}"/>
              </a:ext>
            </a:extLst>
          </p:cNvPr>
          <p:cNvPicPr>
            <a:picLocks noChangeAspect="1"/>
          </p:cNvPicPr>
          <p:nvPr/>
        </p:nvPicPr>
        <p:blipFill rotWithShape="1">
          <a:blip r:embed="rId2"/>
          <a:srcRect b="63970"/>
          <a:stretch/>
        </p:blipFill>
        <p:spPr>
          <a:xfrm>
            <a:off x="1703855" y="1669131"/>
            <a:ext cx="5736290" cy="642748"/>
          </a:xfrm>
          <a:prstGeom prst="rect">
            <a:avLst/>
          </a:prstGeom>
        </p:spPr>
      </p:pic>
      <p:pic>
        <p:nvPicPr>
          <p:cNvPr id="5" name="図 4">
            <a:extLst>
              <a:ext uri="{FF2B5EF4-FFF2-40B4-BE49-F238E27FC236}">
                <a16:creationId xmlns:a16="http://schemas.microsoft.com/office/drawing/2014/main" id="{BD923BD5-E9F0-4B92-98CF-3748BE3344FD}"/>
              </a:ext>
            </a:extLst>
          </p:cNvPr>
          <p:cNvPicPr>
            <a:picLocks noChangeAspect="1"/>
          </p:cNvPicPr>
          <p:nvPr/>
        </p:nvPicPr>
        <p:blipFill rotWithShape="1">
          <a:blip r:embed="rId3"/>
          <a:srcRect b="54472"/>
          <a:stretch/>
        </p:blipFill>
        <p:spPr>
          <a:xfrm>
            <a:off x="0" y="3017339"/>
            <a:ext cx="9144000" cy="1502903"/>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B51E5363-7E64-41AB-9010-54490EF1732B}"/>
              </a:ext>
            </a:extLst>
          </p:cNvPr>
          <p:cNvPicPr>
            <a:picLocks noChangeAspect="1"/>
          </p:cNvPicPr>
          <p:nvPr/>
        </p:nvPicPr>
        <p:blipFill>
          <a:blip r:embed="rId3"/>
          <a:stretch>
            <a:fillRect/>
          </a:stretch>
        </p:blipFill>
        <p:spPr>
          <a:xfrm>
            <a:off x="0" y="45056"/>
            <a:ext cx="9144000" cy="1045518"/>
          </a:xfrm>
          <a:prstGeom prst="rect">
            <a:avLst/>
          </a:prstGeom>
        </p:spPr>
      </p:pic>
      <p:pic>
        <p:nvPicPr>
          <p:cNvPr id="4" name="図 3">
            <a:extLst>
              <a:ext uri="{FF2B5EF4-FFF2-40B4-BE49-F238E27FC236}">
                <a16:creationId xmlns:a16="http://schemas.microsoft.com/office/drawing/2014/main" id="{05BBCB80-9443-48CE-9704-FD27F16EF8F8}"/>
              </a:ext>
            </a:extLst>
          </p:cNvPr>
          <p:cNvPicPr>
            <a:picLocks noChangeAspect="1"/>
          </p:cNvPicPr>
          <p:nvPr/>
        </p:nvPicPr>
        <p:blipFill>
          <a:blip r:embed="rId4"/>
          <a:stretch>
            <a:fillRect/>
          </a:stretch>
        </p:blipFill>
        <p:spPr>
          <a:xfrm>
            <a:off x="121244" y="5088613"/>
            <a:ext cx="1702315" cy="1607337"/>
          </a:xfrm>
          <a:prstGeom prst="rect">
            <a:avLst/>
          </a:prstGeom>
        </p:spPr>
      </p:pic>
      <p:pic>
        <p:nvPicPr>
          <p:cNvPr id="6" name="図 5">
            <a:extLst>
              <a:ext uri="{FF2B5EF4-FFF2-40B4-BE49-F238E27FC236}">
                <a16:creationId xmlns:a16="http://schemas.microsoft.com/office/drawing/2014/main" id="{848791DD-D45B-4E44-9CA6-2A6BF9ECE787}"/>
              </a:ext>
            </a:extLst>
          </p:cNvPr>
          <p:cNvPicPr>
            <a:picLocks noChangeAspect="1"/>
          </p:cNvPicPr>
          <p:nvPr/>
        </p:nvPicPr>
        <p:blipFill>
          <a:blip r:embed="rId5"/>
          <a:stretch>
            <a:fillRect/>
          </a:stretch>
        </p:blipFill>
        <p:spPr>
          <a:xfrm>
            <a:off x="2150099" y="5330109"/>
            <a:ext cx="1182775" cy="1147782"/>
          </a:xfrm>
          <a:prstGeom prst="rect">
            <a:avLst/>
          </a:prstGeom>
        </p:spPr>
      </p:pic>
      <p:sp>
        <p:nvSpPr>
          <p:cNvPr id="7" name="矢印: 右 6">
            <a:extLst>
              <a:ext uri="{FF2B5EF4-FFF2-40B4-BE49-F238E27FC236}">
                <a16:creationId xmlns:a16="http://schemas.microsoft.com/office/drawing/2014/main" id="{38D4E176-2FCE-4F32-9878-F42764A705FE}"/>
              </a:ext>
            </a:extLst>
          </p:cNvPr>
          <p:cNvSpPr/>
          <p:nvPr/>
        </p:nvSpPr>
        <p:spPr>
          <a:xfrm>
            <a:off x="1436951" y="5546081"/>
            <a:ext cx="61863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6245F5E-0117-4581-AD8D-006F20C88D39}"/>
              </a:ext>
            </a:extLst>
          </p:cNvPr>
          <p:cNvSpPr txBox="1"/>
          <p:nvPr/>
        </p:nvSpPr>
        <p:spPr>
          <a:xfrm>
            <a:off x="751049" y="5899528"/>
            <a:ext cx="1449436" cy="707886"/>
          </a:xfrm>
          <a:prstGeom prst="rect">
            <a:avLst/>
          </a:prstGeom>
          <a:noFill/>
        </p:spPr>
        <p:txBody>
          <a:bodyPr wrap="none" rtlCol="0">
            <a:spAutoFit/>
          </a:bodyPr>
          <a:lstStyle/>
          <a:p>
            <a:r>
              <a:rPr kumimoji="1" lang="en-US" altLang="ja-JP" sz="4000" dirty="0">
                <a:latin typeface="MS UI Gothic" panose="020B0600070205080204" pitchFamily="50" charset="-128"/>
                <a:ea typeface="MS UI Gothic" panose="020B0600070205080204" pitchFamily="50" charset="-128"/>
              </a:rPr>
              <a:t>sword</a:t>
            </a:r>
            <a:endParaRPr kumimoji="1" lang="ja-JP" altLang="en-US" sz="4000" dirty="0">
              <a:latin typeface="MS UI Gothic" panose="020B0600070205080204" pitchFamily="50" charset="-128"/>
              <a:ea typeface="MS UI Gothic" panose="020B0600070205080204" pitchFamily="50" charset="-128"/>
            </a:endParaRPr>
          </a:p>
        </p:txBody>
      </p:sp>
      <p:pic>
        <p:nvPicPr>
          <p:cNvPr id="10" name="図 9">
            <a:extLst>
              <a:ext uri="{FF2B5EF4-FFF2-40B4-BE49-F238E27FC236}">
                <a16:creationId xmlns:a16="http://schemas.microsoft.com/office/drawing/2014/main" id="{3A60586D-087B-4780-B20E-217E33747D8C}"/>
              </a:ext>
            </a:extLst>
          </p:cNvPr>
          <p:cNvPicPr>
            <a:picLocks noChangeAspect="1"/>
          </p:cNvPicPr>
          <p:nvPr/>
        </p:nvPicPr>
        <p:blipFill>
          <a:blip r:embed="rId6"/>
          <a:stretch>
            <a:fillRect/>
          </a:stretch>
        </p:blipFill>
        <p:spPr>
          <a:xfrm>
            <a:off x="-12700" y="1521355"/>
            <a:ext cx="9144000" cy="477672"/>
          </a:xfrm>
          <a:prstGeom prst="rect">
            <a:avLst/>
          </a:prstGeom>
        </p:spPr>
      </p:pic>
      <p:pic>
        <p:nvPicPr>
          <p:cNvPr id="12" name="図 11">
            <a:extLst>
              <a:ext uri="{FF2B5EF4-FFF2-40B4-BE49-F238E27FC236}">
                <a16:creationId xmlns:a16="http://schemas.microsoft.com/office/drawing/2014/main" id="{844C5FDC-D422-462B-839E-D8F5E7D62FF1}"/>
              </a:ext>
            </a:extLst>
          </p:cNvPr>
          <p:cNvPicPr>
            <a:picLocks noChangeAspect="1"/>
          </p:cNvPicPr>
          <p:nvPr/>
        </p:nvPicPr>
        <p:blipFill>
          <a:blip r:embed="rId7"/>
          <a:stretch>
            <a:fillRect/>
          </a:stretch>
        </p:blipFill>
        <p:spPr>
          <a:xfrm>
            <a:off x="0" y="1082261"/>
            <a:ext cx="9144000" cy="470899"/>
          </a:xfrm>
          <a:prstGeom prst="rect">
            <a:avLst/>
          </a:prstGeom>
        </p:spPr>
      </p:pic>
      <p:pic>
        <p:nvPicPr>
          <p:cNvPr id="11" name="Picture 2">
            <a:extLst>
              <a:ext uri="{FF2B5EF4-FFF2-40B4-BE49-F238E27FC236}">
                <a16:creationId xmlns:a16="http://schemas.microsoft.com/office/drawing/2014/main" id="{7AFBDC6A-46F4-4F39-897A-5837B056DD0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54772" y="2944840"/>
            <a:ext cx="1224895" cy="818454"/>
          </a:xfrm>
          <a:prstGeom prst="rect">
            <a:avLst/>
          </a:prstGeom>
          <a:noFill/>
          <a:extLst>
            <a:ext uri="{909E8E84-426E-40DD-AFC4-6F175D3DCCD1}">
              <a14:hiddenFill xmlns:a14="http://schemas.microsoft.com/office/drawing/2010/main">
                <a:solidFill>
                  <a:srgbClr val="FFFFFF"/>
                </a:solidFill>
              </a14:hiddenFill>
            </a:ext>
          </a:extLst>
        </p:spPr>
      </p:pic>
      <p:sp>
        <p:nvSpPr>
          <p:cNvPr id="13" name="テキスト ボックス 12">
            <a:extLst>
              <a:ext uri="{FF2B5EF4-FFF2-40B4-BE49-F238E27FC236}">
                <a16:creationId xmlns:a16="http://schemas.microsoft.com/office/drawing/2014/main" id="{B970FF79-C9B4-47C6-AD4E-5BCA67648B4A}"/>
              </a:ext>
            </a:extLst>
          </p:cNvPr>
          <p:cNvSpPr txBox="1"/>
          <p:nvPr/>
        </p:nvSpPr>
        <p:spPr>
          <a:xfrm>
            <a:off x="3842184" y="1952784"/>
            <a:ext cx="4624891" cy="646331"/>
          </a:xfrm>
          <a:prstGeom prst="rect">
            <a:avLst/>
          </a:prstGeom>
          <a:noFill/>
        </p:spPr>
        <p:txBody>
          <a:bodyPr wrap="square">
            <a:spAutoFit/>
          </a:bodyPr>
          <a:lstStyle/>
          <a:p>
            <a:r>
              <a:rPr lang="ja-JP" altLang="en-US" sz="1200" dirty="0"/>
              <a:t>A2569875, CC BY-SA 3.0 &lt;https://creativecommons.org/licenses/by-sa/3.0&gt;, via Wikimedia Commons</a:t>
            </a:r>
          </a:p>
          <a:p>
            <a:r>
              <a:rPr lang="ja-JP" altLang="en-US" sz="1200" dirty="0"/>
              <a:t>https://commons.wikimedia.org/wiki/File:Octagonal_pyramid1.png</a:t>
            </a:r>
          </a:p>
        </p:txBody>
      </p:sp>
      <p:pic>
        <p:nvPicPr>
          <p:cNvPr id="14" name="Picture 4">
            <a:extLst>
              <a:ext uri="{FF2B5EF4-FFF2-40B4-BE49-F238E27FC236}">
                <a16:creationId xmlns:a16="http://schemas.microsoft.com/office/drawing/2014/main" id="{69A0EA9A-8584-4A67-8831-4553E7B622B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29267" y="2887401"/>
            <a:ext cx="1457141" cy="930690"/>
          </a:xfrm>
          <a:prstGeom prst="rect">
            <a:avLst/>
          </a:prstGeom>
          <a:noFill/>
          <a:extLst>
            <a:ext uri="{909E8E84-426E-40DD-AFC4-6F175D3DCCD1}">
              <a14:hiddenFill xmlns:a14="http://schemas.microsoft.com/office/drawing/2010/main">
                <a:solidFill>
                  <a:srgbClr val="FFFFFF"/>
                </a:solidFill>
              </a14:hiddenFill>
            </a:ext>
          </a:extLst>
        </p:spPr>
      </p:pic>
      <p:sp>
        <p:nvSpPr>
          <p:cNvPr id="26" name="矢印: 右 25">
            <a:extLst>
              <a:ext uri="{FF2B5EF4-FFF2-40B4-BE49-F238E27FC236}">
                <a16:creationId xmlns:a16="http://schemas.microsoft.com/office/drawing/2014/main" id="{1D975941-E0E5-4794-9808-E8D89B889A97}"/>
              </a:ext>
            </a:extLst>
          </p:cNvPr>
          <p:cNvSpPr/>
          <p:nvPr/>
        </p:nvSpPr>
        <p:spPr>
          <a:xfrm>
            <a:off x="3363333" y="2974595"/>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矢印: 右 26">
            <a:extLst>
              <a:ext uri="{FF2B5EF4-FFF2-40B4-BE49-F238E27FC236}">
                <a16:creationId xmlns:a16="http://schemas.microsoft.com/office/drawing/2014/main" id="{0232F767-0370-45D3-9583-C4335130389B}"/>
              </a:ext>
            </a:extLst>
          </p:cNvPr>
          <p:cNvSpPr/>
          <p:nvPr/>
        </p:nvSpPr>
        <p:spPr>
          <a:xfrm>
            <a:off x="6662870" y="2930248"/>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F1C9949A-29A6-4FA6-91D9-C531BF8E550F}"/>
              </a:ext>
            </a:extLst>
          </p:cNvPr>
          <p:cNvSpPr txBox="1"/>
          <p:nvPr/>
        </p:nvSpPr>
        <p:spPr>
          <a:xfrm>
            <a:off x="3694780" y="2411776"/>
            <a:ext cx="3005240" cy="523220"/>
          </a:xfrm>
          <a:prstGeom prst="rect">
            <a:avLst/>
          </a:prstGeom>
          <a:noFill/>
        </p:spPr>
        <p:txBody>
          <a:bodyPr wrap="square" rtlCol="0">
            <a:spAutoFit/>
          </a:bodyPr>
          <a:lstStyle/>
          <a:p>
            <a:pPr algn="ctr"/>
            <a:r>
              <a:rPr lang="en-US" altLang="ja-JP" sz="2800" dirty="0">
                <a:latin typeface="MS UI Gothic" panose="020B0600070205080204" pitchFamily="50" charset="-128"/>
                <a:ea typeface="MS UI Gothic" panose="020B0600070205080204" pitchFamily="50" charset="-128"/>
              </a:rPr>
              <a:t>octagonal pyramid</a:t>
            </a:r>
            <a:endParaRPr lang="en-US" altLang="ja-JP" sz="2800" dirty="0">
              <a:solidFill>
                <a:srgbClr val="FF0000"/>
              </a:solidFill>
              <a:latin typeface="MS UI Gothic" panose="020B0600070205080204" pitchFamily="50" charset="-128"/>
              <a:ea typeface="MS UI Gothic" panose="020B0600070205080204" pitchFamily="50" charset="-128"/>
            </a:endParaRPr>
          </a:p>
        </p:txBody>
      </p:sp>
      <p:pic>
        <p:nvPicPr>
          <p:cNvPr id="5" name="図 4" descr="ロゴ&#10;&#10;自動的に生成された説明">
            <a:extLst>
              <a:ext uri="{FF2B5EF4-FFF2-40B4-BE49-F238E27FC236}">
                <a16:creationId xmlns:a16="http://schemas.microsoft.com/office/drawing/2014/main" id="{BBFAB984-89E8-4FF2-B181-AF19654CB604}"/>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39321" y="2395289"/>
            <a:ext cx="1561046" cy="1561046"/>
          </a:xfrm>
          <a:prstGeom prst="rect">
            <a:avLst/>
          </a:prstGeom>
        </p:spPr>
      </p:pic>
      <p:pic>
        <p:nvPicPr>
          <p:cNvPr id="30" name="図 29" descr="アイコン&#10;&#10;自動的に生成された説明">
            <a:extLst>
              <a:ext uri="{FF2B5EF4-FFF2-40B4-BE49-F238E27FC236}">
                <a16:creationId xmlns:a16="http://schemas.microsoft.com/office/drawing/2014/main" id="{4A16A448-D172-4ADF-B699-97CEF3658DDD}"/>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086398" y="4599945"/>
            <a:ext cx="1916234" cy="1916234"/>
          </a:xfrm>
          <a:prstGeom prst="rect">
            <a:avLst/>
          </a:prstGeom>
        </p:spPr>
      </p:pic>
      <p:sp>
        <p:nvSpPr>
          <p:cNvPr id="31" name="矢印: 右 30">
            <a:extLst>
              <a:ext uri="{FF2B5EF4-FFF2-40B4-BE49-F238E27FC236}">
                <a16:creationId xmlns:a16="http://schemas.microsoft.com/office/drawing/2014/main" id="{3013282E-FD54-48BE-8B98-F9AA32BAA29C}"/>
              </a:ext>
            </a:extLst>
          </p:cNvPr>
          <p:cNvSpPr/>
          <p:nvPr/>
        </p:nvSpPr>
        <p:spPr>
          <a:xfrm>
            <a:off x="3403483" y="5533423"/>
            <a:ext cx="61863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矢印: 右 31">
            <a:extLst>
              <a:ext uri="{FF2B5EF4-FFF2-40B4-BE49-F238E27FC236}">
                <a16:creationId xmlns:a16="http://schemas.microsoft.com/office/drawing/2014/main" id="{9BC8BB3D-799A-4474-8127-7A64C4F03B78}"/>
              </a:ext>
            </a:extLst>
          </p:cNvPr>
          <p:cNvSpPr/>
          <p:nvPr/>
        </p:nvSpPr>
        <p:spPr>
          <a:xfrm rot="7788307">
            <a:off x="7161252" y="4586003"/>
            <a:ext cx="61863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7A2F2EDF-5727-4FB9-8748-2C7BD2268F9C}"/>
              </a:ext>
            </a:extLst>
          </p:cNvPr>
          <p:cNvSpPr txBox="1"/>
          <p:nvPr/>
        </p:nvSpPr>
        <p:spPr>
          <a:xfrm>
            <a:off x="4300770" y="4868351"/>
            <a:ext cx="2785627" cy="880241"/>
          </a:xfrm>
          <a:prstGeom prst="rect">
            <a:avLst/>
          </a:prstGeom>
          <a:noFill/>
        </p:spPr>
        <p:txBody>
          <a:bodyPr wrap="square" rtlCol="0">
            <a:spAutoFit/>
          </a:bodyPr>
          <a:lstStyle/>
          <a:p>
            <a:pPr>
              <a:lnSpc>
                <a:spcPct val="80000"/>
              </a:lnSpc>
            </a:pPr>
            <a:r>
              <a:rPr lang="en-US" altLang="ja-JP" sz="3200" dirty="0">
                <a:latin typeface="MS UI Gothic" panose="020B0600070205080204" pitchFamily="50" charset="-128"/>
                <a:ea typeface="MS UI Gothic" panose="020B0600070205080204" pitchFamily="50" charset="-128"/>
              </a:rPr>
              <a:t>to cut into 8</a:t>
            </a:r>
          </a:p>
          <a:p>
            <a:pPr marL="457200" indent="-457200">
              <a:lnSpc>
                <a:spcPct val="80000"/>
              </a:lnSpc>
              <a:buFont typeface="Wingdings" panose="05000000000000000000" pitchFamily="2" charset="2"/>
              <a:buChar char="à"/>
            </a:pPr>
            <a:r>
              <a:rPr lang="en-US" altLang="ja-JP" sz="32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divide</a:t>
            </a:r>
          </a:p>
        </p:txBody>
      </p:sp>
      <p:cxnSp>
        <p:nvCxnSpPr>
          <p:cNvPr id="35" name="直線矢印コネクタ 34">
            <a:extLst>
              <a:ext uri="{FF2B5EF4-FFF2-40B4-BE49-F238E27FC236}">
                <a16:creationId xmlns:a16="http://schemas.microsoft.com/office/drawing/2014/main" id="{A5D5D6AD-E758-4387-BBFB-C6AD2D145477}"/>
              </a:ext>
            </a:extLst>
          </p:cNvPr>
          <p:cNvCxnSpPr>
            <a:cxnSpLocks/>
          </p:cNvCxnSpPr>
          <p:nvPr/>
        </p:nvCxnSpPr>
        <p:spPr>
          <a:xfrm flipH="1">
            <a:off x="4542292" y="5658999"/>
            <a:ext cx="250792" cy="39650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39FF7D05-89AA-4A3F-B8B5-1A0C59F82318}"/>
              </a:ext>
            </a:extLst>
          </p:cNvPr>
          <p:cNvCxnSpPr>
            <a:cxnSpLocks/>
          </p:cNvCxnSpPr>
          <p:nvPr/>
        </p:nvCxnSpPr>
        <p:spPr>
          <a:xfrm>
            <a:off x="5771282" y="5665947"/>
            <a:ext cx="250792" cy="396503"/>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584589A1-85DC-4372-BBAC-722E2B4D9C1D}"/>
              </a:ext>
            </a:extLst>
          </p:cNvPr>
          <p:cNvSpPr txBox="1"/>
          <p:nvPr/>
        </p:nvSpPr>
        <p:spPr>
          <a:xfrm>
            <a:off x="5253551" y="5928996"/>
            <a:ext cx="3098327" cy="880241"/>
          </a:xfrm>
          <a:prstGeom prst="rect">
            <a:avLst/>
          </a:prstGeom>
          <a:noFill/>
        </p:spPr>
        <p:txBody>
          <a:bodyPr wrap="square" rtlCol="0">
            <a:spAutoFit/>
          </a:bodyPr>
          <a:lstStyle/>
          <a:p>
            <a:pPr>
              <a:lnSpc>
                <a:spcPct val="80000"/>
              </a:lnSpc>
            </a:pPr>
            <a:r>
              <a:rPr lang="en-US" altLang="ja-JP" sz="3200" dirty="0">
                <a:latin typeface="MS UI Gothic" panose="020B0600070205080204" pitchFamily="50" charset="-128"/>
                <a:ea typeface="MS UI Gothic" panose="020B0600070205080204" pitchFamily="50" charset="-128"/>
              </a:rPr>
              <a:t>to analyze</a:t>
            </a:r>
          </a:p>
          <a:p>
            <a:pPr marL="457200" indent="-457200">
              <a:lnSpc>
                <a:spcPct val="80000"/>
              </a:lnSpc>
              <a:buFont typeface="Wingdings" panose="05000000000000000000" pitchFamily="2" charset="2"/>
              <a:buChar char="à"/>
            </a:pPr>
            <a:r>
              <a:rPr lang="en-US" altLang="ja-JP" sz="32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understand</a:t>
            </a:r>
          </a:p>
        </p:txBody>
      </p:sp>
      <p:sp>
        <p:nvSpPr>
          <p:cNvPr id="39" name="テキスト ボックス 38">
            <a:extLst>
              <a:ext uri="{FF2B5EF4-FFF2-40B4-BE49-F238E27FC236}">
                <a16:creationId xmlns:a16="http://schemas.microsoft.com/office/drawing/2014/main" id="{3F7CBCA0-6F15-42EF-8BED-252DA932F0DC}"/>
              </a:ext>
            </a:extLst>
          </p:cNvPr>
          <p:cNvSpPr txBox="1"/>
          <p:nvPr/>
        </p:nvSpPr>
        <p:spPr>
          <a:xfrm>
            <a:off x="3473807" y="5926959"/>
            <a:ext cx="1830901" cy="880241"/>
          </a:xfrm>
          <a:prstGeom prst="rect">
            <a:avLst/>
          </a:prstGeom>
          <a:noFill/>
        </p:spPr>
        <p:txBody>
          <a:bodyPr wrap="square" rtlCol="0">
            <a:spAutoFit/>
          </a:bodyPr>
          <a:lstStyle/>
          <a:p>
            <a:pPr>
              <a:lnSpc>
                <a:spcPct val="80000"/>
              </a:lnSpc>
            </a:pPr>
            <a:r>
              <a:rPr lang="en-US" altLang="ja-JP" sz="3200" dirty="0">
                <a:latin typeface="MS UI Gothic" panose="020B0600070205080204" pitchFamily="50" charset="-128"/>
                <a:ea typeface="MS UI Gothic" panose="020B0600070205080204" pitchFamily="50" charset="-128"/>
              </a:rPr>
              <a:t>a part</a:t>
            </a:r>
          </a:p>
          <a:p>
            <a:pPr marL="457200" indent="-457200">
              <a:lnSpc>
                <a:spcPct val="80000"/>
              </a:lnSpc>
              <a:buFont typeface="Wingdings" panose="05000000000000000000" pitchFamily="2" charset="2"/>
              <a:buChar char="à"/>
            </a:pPr>
            <a:r>
              <a:rPr lang="en-US" altLang="ja-JP" sz="32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minute</a:t>
            </a:r>
          </a:p>
        </p:txBody>
      </p:sp>
      <p:pic>
        <p:nvPicPr>
          <p:cNvPr id="36" name="Picture 2">
            <a:extLst>
              <a:ext uri="{FF2B5EF4-FFF2-40B4-BE49-F238E27FC236}">
                <a16:creationId xmlns:a16="http://schemas.microsoft.com/office/drawing/2014/main" id="{EDF7DAFD-84F2-43E5-9A2A-4A7684D6226F}"/>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05416" y="2266709"/>
            <a:ext cx="1954886" cy="1954886"/>
          </a:xfrm>
          <a:prstGeom prst="rect">
            <a:avLst/>
          </a:prstGeom>
          <a:noFill/>
          <a:extLst>
            <a:ext uri="{909E8E84-426E-40DD-AFC4-6F175D3DCCD1}">
              <a14:hiddenFill xmlns:a14="http://schemas.microsoft.com/office/drawing/2010/main">
                <a:solidFill>
                  <a:srgbClr val="FFFFFF"/>
                </a:solidFill>
              </a14:hiddenFill>
            </a:ext>
          </a:extLst>
        </p:spPr>
      </p:pic>
      <p:sp>
        <p:nvSpPr>
          <p:cNvPr id="40" name="テキスト ボックス 39">
            <a:extLst>
              <a:ext uri="{FF2B5EF4-FFF2-40B4-BE49-F238E27FC236}">
                <a16:creationId xmlns:a16="http://schemas.microsoft.com/office/drawing/2014/main" id="{F8EF545F-9D36-4872-ABB9-FB998FF82E5D}"/>
              </a:ext>
            </a:extLst>
          </p:cNvPr>
          <p:cNvSpPr txBox="1"/>
          <p:nvPr/>
        </p:nvSpPr>
        <p:spPr>
          <a:xfrm>
            <a:off x="1415611" y="4129816"/>
            <a:ext cx="734496" cy="369332"/>
          </a:xfrm>
          <a:prstGeom prst="rect">
            <a:avLst/>
          </a:prstGeom>
          <a:noFill/>
        </p:spPr>
        <p:txBody>
          <a:bodyPr wrap="none" rtlCol="0">
            <a:spAutoFit/>
          </a:bodyPr>
          <a:lstStyle/>
          <a:p>
            <a:r>
              <a:rPr kumimoji="1" lang="en-US" altLang="ja-JP" b="1" dirty="0">
                <a:latin typeface="MS UI Gothic" panose="020B0600070205080204" pitchFamily="50" charset="-128"/>
                <a:ea typeface="MS UI Gothic" panose="020B0600070205080204" pitchFamily="50" charset="-128"/>
              </a:rPr>
              <a:t>North</a:t>
            </a:r>
            <a:endParaRPr kumimoji="1" lang="ja-JP" altLang="en-US" b="1" dirty="0">
              <a:latin typeface="MS UI Gothic" panose="020B0600070205080204" pitchFamily="50" charset="-128"/>
              <a:ea typeface="MS UI Gothic" panose="020B0600070205080204" pitchFamily="50" charset="-128"/>
            </a:endParaRPr>
          </a:p>
        </p:txBody>
      </p:sp>
      <p:sp>
        <p:nvSpPr>
          <p:cNvPr id="41" name="テキスト ボックス 40">
            <a:extLst>
              <a:ext uri="{FF2B5EF4-FFF2-40B4-BE49-F238E27FC236}">
                <a16:creationId xmlns:a16="http://schemas.microsoft.com/office/drawing/2014/main" id="{4F8AB37C-5811-4780-B247-B15B56C03445}"/>
              </a:ext>
            </a:extLst>
          </p:cNvPr>
          <p:cNvSpPr txBox="1"/>
          <p:nvPr/>
        </p:nvSpPr>
        <p:spPr>
          <a:xfrm>
            <a:off x="204914" y="3018608"/>
            <a:ext cx="614271" cy="369332"/>
          </a:xfrm>
          <a:prstGeom prst="rect">
            <a:avLst/>
          </a:prstGeom>
          <a:noFill/>
        </p:spPr>
        <p:txBody>
          <a:bodyPr wrap="none" rtlCol="0">
            <a:spAutoFit/>
          </a:bodyPr>
          <a:lstStyle/>
          <a:p>
            <a:r>
              <a:rPr kumimoji="1" lang="en-US" altLang="ja-JP" b="1" dirty="0">
                <a:latin typeface="MS UI Gothic" panose="020B0600070205080204" pitchFamily="50" charset="-128"/>
                <a:ea typeface="MS UI Gothic" panose="020B0600070205080204" pitchFamily="50" charset="-128"/>
              </a:rPr>
              <a:t>East</a:t>
            </a:r>
            <a:endParaRPr kumimoji="1" lang="ja-JP" altLang="en-US" b="1" dirty="0">
              <a:latin typeface="MS UI Gothic" panose="020B0600070205080204" pitchFamily="50" charset="-128"/>
              <a:ea typeface="MS UI Gothic" panose="020B0600070205080204" pitchFamily="50" charset="-128"/>
            </a:endParaRPr>
          </a:p>
        </p:txBody>
      </p:sp>
      <p:sp>
        <p:nvSpPr>
          <p:cNvPr id="42" name="テキスト ボックス 41">
            <a:extLst>
              <a:ext uri="{FF2B5EF4-FFF2-40B4-BE49-F238E27FC236}">
                <a16:creationId xmlns:a16="http://schemas.microsoft.com/office/drawing/2014/main" id="{A37E8879-EFF7-4ECA-8652-88E03A4F649A}"/>
              </a:ext>
            </a:extLst>
          </p:cNvPr>
          <p:cNvSpPr txBox="1"/>
          <p:nvPr/>
        </p:nvSpPr>
        <p:spPr>
          <a:xfrm>
            <a:off x="2696467" y="3030269"/>
            <a:ext cx="659155" cy="369332"/>
          </a:xfrm>
          <a:prstGeom prst="rect">
            <a:avLst/>
          </a:prstGeom>
          <a:noFill/>
        </p:spPr>
        <p:txBody>
          <a:bodyPr wrap="none" rtlCol="0">
            <a:spAutoFit/>
          </a:bodyPr>
          <a:lstStyle/>
          <a:p>
            <a:r>
              <a:rPr kumimoji="1" lang="en-US" altLang="ja-JP" b="1" dirty="0">
                <a:latin typeface="MS UI Gothic" panose="020B0600070205080204" pitchFamily="50" charset="-128"/>
                <a:ea typeface="MS UI Gothic" panose="020B0600070205080204" pitchFamily="50" charset="-128"/>
              </a:rPr>
              <a:t>West</a:t>
            </a:r>
            <a:endParaRPr kumimoji="1" lang="ja-JP" altLang="en-US" b="1" dirty="0">
              <a:latin typeface="MS UI Gothic" panose="020B0600070205080204" pitchFamily="50" charset="-128"/>
              <a:ea typeface="MS UI Gothic" panose="020B0600070205080204" pitchFamily="50" charset="-128"/>
            </a:endParaRPr>
          </a:p>
        </p:txBody>
      </p:sp>
      <p:sp>
        <p:nvSpPr>
          <p:cNvPr id="43" name="テキスト ボックス 42">
            <a:extLst>
              <a:ext uri="{FF2B5EF4-FFF2-40B4-BE49-F238E27FC236}">
                <a16:creationId xmlns:a16="http://schemas.microsoft.com/office/drawing/2014/main" id="{FE4A43DB-2805-4EE5-A767-66BD01D6A585}"/>
              </a:ext>
            </a:extLst>
          </p:cNvPr>
          <p:cNvSpPr txBox="1"/>
          <p:nvPr/>
        </p:nvSpPr>
        <p:spPr>
          <a:xfrm>
            <a:off x="-12707" y="3765018"/>
            <a:ext cx="1140056" cy="369332"/>
          </a:xfrm>
          <a:prstGeom prst="rect">
            <a:avLst/>
          </a:prstGeom>
          <a:noFill/>
        </p:spPr>
        <p:txBody>
          <a:bodyPr wrap="none" rtlCol="0">
            <a:spAutoFit/>
          </a:bodyPr>
          <a:lstStyle/>
          <a:p>
            <a:r>
              <a:rPr kumimoji="1" lang="en-US" altLang="ja-JP" b="1" dirty="0">
                <a:latin typeface="MS UI Gothic" panose="020B0600070205080204" pitchFamily="50" charset="-128"/>
                <a:ea typeface="MS UI Gothic" panose="020B0600070205080204" pitchFamily="50" charset="-128"/>
              </a:rPr>
              <a:t>Northeast</a:t>
            </a:r>
            <a:endParaRPr kumimoji="1" lang="ja-JP" altLang="en-US" b="1" dirty="0">
              <a:latin typeface="MS UI Gothic" panose="020B0600070205080204" pitchFamily="50" charset="-128"/>
              <a:ea typeface="MS UI Gothic" panose="020B0600070205080204" pitchFamily="50" charset="-128"/>
            </a:endParaRPr>
          </a:p>
        </p:txBody>
      </p:sp>
      <p:sp>
        <p:nvSpPr>
          <p:cNvPr id="44" name="テキスト ボックス 43">
            <a:extLst>
              <a:ext uri="{FF2B5EF4-FFF2-40B4-BE49-F238E27FC236}">
                <a16:creationId xmlns:a16="http://schemas.microsoft.com/office/drawing/2014/main" id="{6728F0F0-230D-42ED-A908-76A725CD9B9C}"/>
              </a:ext>
            </a:extLst>
          </p:cNvPr>
          <p:cNvSpPr txBox="1"/>
          <p:nvPr/>
        </p:nvSpPr>
        <p:spPr>
          <a:xfrm>
            <a:off x="2306299" y="2178154"/>
            <a:ext cx="1215397" cy="369332"/>
          </a:xfrm>
          <a:prstGeom prst="rect">
            <a:avLst/>
          </a:prstGeom>
          <a:noFill/>
        </p:spPr>
        <p:txBody>
          <a:bodyPr wrap="none" rtlCol="0">
            <a:spAutoFit/>
          </a:bodyPr>
          <a:lstStyle/>
          <a:p>
            <a:r>
              <a:rPr kumimoji="1" lang="en-US" altLang="ja-JP" b="1" dirty="0">
                <a:latin typeface="MS UI Gothic" panose="020B0600070205080204" pitchFamily="50" charset="-128"/>
                <a:ea typeface="MS UI Gothic" panose="020B0600070205080204" pitchFamily="50" charset="-128"/>
              </a:rPr>
              <a:t>Southwest</a:t>
            </a:r>
            <a:endParaRPr kumimoji="1" lang="ja-JP" altLang="en-US" b="1" dirty="0">
              <a:latin typeface="MS UI Gothic" panose="020B0600070205080204" pitchFamily="50" charset="-128"/>
              <a:ea typeface="MS UI Gothic" panose="020B0600070205080204" pitchFamily="50" charset="-128"/>
            </a:endParaRPr>
          </a:p>
        </p:txBody>
      </p:sp>
      <p:sp>
        <p:nvSpPr>
          <p:cNvPr id="45" name="テキスト ボックス 44">
            <a:extLst>
              <a:ext uri="{FF2B5EF4-FFF2-40B4-BE49-F238E27FC236}">
                <a16:creationId xmlns:a16="http://schemas.microsoft.com/office/drawing/2014/main" id="{1681AD5C-A596-4F77-9B29-2249BA756B3F}"/>
              </a:ext>
            </a:extLst>
          </p:cNvPr>
          <p:cNvSpPr txBox="1"/>
          <p:nvPr/>
        </p:nvSpPr>
        <p:spPr>
          <a:xfrm>
            <a:off x="2399897" y="3820988"/>
            <a:ext cx="1178528" cy="369332"/>
          </a:xfrm>
          <a:prstGeom prst="rect">
            <a:avLst/>
          </a:prstGeom>
          <a:noFill/>
        </p:spPr>
        <p:txBody>
          <a:bodyPr wrap="none" rtlCol="0">
            <a:spAutoFit/>
          </a:bodyPr>
          <a:lstStyle/>
          <a:p>
            <a:r>
              <a:rPr kumimoji="1" lang="en-US" altLang="ja-JP" b="1" dirty="0">
                <a:latin typeface="MS UI Gothic" panose="020B0600070205080204" pitchFamily="50" charset="-128"/>
                <a:ea typeface="MS UI Gothic" panose="020B0600070205080204" pitchFamily="50" charset="-128"/>
              </a:rPr>
              <a:t>Northwest</a:t>
            </a:r>
            <a:endParaRPr kumimoji="1" lang="ja-JP" altLang="en-US" b="1" dirty="0">
              <a:latin typeface="MS UI Gothic" panose="020B0600070205080204" pitchFamily="50" charset="-128"/>
              <a:ea typeface="MS UI Gothic" panose="020B0600070205080204" pitchFamily="50" charset="-128"/>
            </a:endParaRPr>
          </a:p>
        </p:txBody>
      </p:sp>
      <p:sp>
        <p:nvSpPr>
          <p:cNvPr id="46" name="テキスト ボックス 45">
            <a:extLst>
              <a:ext uri="{FF2B5EF4-FFF2-40B4-BE49-F238E27FC236}">
                <a16:creationId xmlns:a16="http://schemas.microsoft.com/office/drawing/2014/main" id="{7F214C86-FE9D-46AD-949A-76B6589C575F}"/>
              </a:ext>
            </a:extLst>
          </p:cNvPr>
          <p:cNvSpPr txBox="1"/>
          <p:nvPr/>
        </p:nvSpPr>
        <p:spPr>
          <a:xfrm>
            <a:off x="0" y="2173427"/>
            <a:ext cx="1175322" cy="369332"/>
          </a:xfrm>
          <a:prstGeom prst="rect">
            <a:avLst/>
          </a:prstGeom>
          <a:noFill/>
        </p:spPr>
        <p:txBody>
          <a:bodyPr wrap="none" rtlCol="0">
            <a:spAutoFit/>
          </a:bodyPr>
          <a:lstStyle/>
          <a:p>
            <a:r>
              <a:rPr kumimoji="1" lang="en-US" altLang="ja-JP" b="1" dirty="0">
                <a:latin typeface="MS UI Gothic" panose="020B0600070205080204" pitchFamily="50" charset="-128"/>
                <a:ea typeface="MS UI Gothic" panose="020B0600070205080204" pitchFamily="50" charset="-128"/>
              </a:rPr>
              <a:t>Southeast</a:t>
            </a:r>
            <a:endParaRPr kumimoji="1" lang="ja-JP" altLang="en-US" b="1" dirty="0">
              <a:latin typeface="MS UI Gothic" panose="020B0600070205080204" pitchFamily="50" charset="-128"/>
              <a:ea typeface="MS UI Gothic" panose="020B0600070205080204" pitchFamily="50" charset="-128"/>
            </a:endParaRPr>
          </a:p>
        </p:txBody>
      </p:sp>
      <p:sp>
        <p:nvSpPr>
          <p:cNvPr id="47" name="テキスト ボックス 46">
            <a:extLst>
              <a:ext uri="{FF2B5EF4-FFF2-40B4-BE49-F238E27FC236}">
                <a16:creationId xmlns:a16="http://schemas.microsoft.com/office/drawing/2014/main" id="{C93CCC7B-6E56-4EC4-A436-DA31D8544E3A}"/>
              </a:ext>
            </a:extLst>
          </p:cNvPr>
          <p:cNvSpPr txBox="1"/>
          <p:nvPr/>
        </p:nvSpPr>
        <p:spPr>
          <a:xfrm>
            <a:off x="47745" y="4349114"/>
            <a:ext cx="7013455" cy="646331"/>
          </a:xfrm>
          <a:prstGeom prst="rect">
            <a:avLst/>
          </a:prstGeom>
          <a:noFill/>
        </p:spPr>
        <p:txBody>
          <a:bodyPr wrap="square">
            <a:spAutoFit/>
          </a:bodyPr>
          <a:lstStyle/>
          <a:p>
            <a:r>
              <a:rPr lang="ja-JP" altLang="en-US" sz="1200" dirty="0">
                <a:latin typeface="MS UI Gothic" panose="020B0600070205080204" pitchFamily="50" charset="-128"/>
                <a:ea typeface="MS UI Gothic" panose="020B0600070205080204" pitchFamily="50" charset="-128"/>
              </a:rPr>
              <a:t>https://commons.wikimedia.org/wiki/File:Bagua-name-later.svg</a:t>
            </a:r>
          </a:p>
          <a:p>
            <a:r>
              <a:rPr lang="ja-JP" altLang="en-US" sz="1200" dirty="0">
                <a:latin typeface="MS UI Gothic" panose="020B0600070205080204" pitchFamily="50" charset="-128"/>
                <a:ea typeface="MS UI Gothic" panose="020B0600070205080204" pitchFamily="50" charset="-128"/>
              </a:rPr>
              <a:t>Pakua_with_name.svg: 2006-09-23T21:16:47Z BenduKiwi 547x547 (101558 Bytes)derivative work: Machine Elf 1735, CC BY-SA 2.5 &lt;https://creativecommons.org/licenses/by-sa/2.5&gt;, via Wikimedia Commons</a:t>
            </a:r>
          </a:p>
        </p:txBody>
      </p:sp>
      <p:sp>
        <p:nvSpPr>
          <p:cNvPr id="48" name="テキスト ボックス 47">
            <a:extLst>
              <a:ext uri="{FF2B5EF4-FFF2-40B4-BE49-F238E27FC236}">
                <a16:creationId xmlns:a16="http://schemas.microsoft.com/office/drawing/2014/main" id="{4A8CE025-45AB-450D-838A-46D9D8C448C1}"/>
              </a:ext>
            </a:extLst>
          </p:cNvPr>
          <p:cNvSpPr txBox="1"/>
          <p:nvPr/>
        </p:nvSpPr>
        <p:spPr>
          <a:xfrm>
            <a:off x="1396375" y="1935481"/>
            <a:ext cx="753732" cy="369332"/>
          </a:xfrm>
          <a:prstGeom prst="rect">
            <a:avLst/>
          </a:prstGeom>
          <a:noFill/>
        </p:spPr>
        <p:txBody>
          <a:bodyPr wrap="none" rtlCol="0">
            <a:spAutoFit/>
          </a:bodyPr>
          <a:lstStyle/>
          <a:p>
            <a:r>
              <a:rPr kumimoji="1" lang="en-US" altLang="ja-JP" b="1" dirty="0">
                <a:latin typeface="MS UI Gothic" panose="020B0600070205080204" pitchFamily="50" charset="-128"/>
                <a:ea typeface="MS UI Gothic" panose="020B0600070205080204" pitchFamily="50" charset="-128"/>
              </a:rPr>
              <a:t>South</a:t>
            </a:r>
            <a:endParaRPr kumimoji="1" lang="ja-JP" altLang="en-US" b="1" dirty="0">
              <a:latin typeface="MS UI Gothic" panose="020B0600070205080204" pitchFamily="50" charset="-128"/>
              <a:ea typeface="MS UI Gothic" panose="020B0600070205080204" pitchFamily="50" charset="-128"/>
            </a:endParaRPr>
          </a:p>
        </p:txBody>
      </p:sp>
      <p:sp>
        <p:nvSpPr>
          <p:cNvPr id="25" name="テキスト ボックス 24">
            <a:extLst>
              <a:ext uri="{FF2B5EF4-FFF2-40B4-BE49-F238E27FC236}">
                <a16:creationId xmlns:a16="http://schemas.microsoft.com/office/drawing/2014/main" id="{F3C9E6F9-7CB8-4A95-A98C-F9A068D053AF}"/>
              </a:ext>
            </a:extLst>
          </p:cNvPr>
          <p:cNvSpPr txBox="1"/>
          <p:nvPr/>
        </p:nvSpPr>
        <p:spPr>
          <a:xfrm>
            <a:off x="3451821" y="3700176"/>
            <a:ext cx="5479560" cy="584775"/>
          </a:xfrm>
          <a:prstGeom prst="rect">
            <a:avLst/>
          </a:prstGeom>
          <a:noFill/>
        </p:spPr>
        <p:txBody>
          <a:bodyPr wrap="square" rtlCol="0">
            <a:spAutoFit/>
          </a:bodyPr>
          <a:lstStyle/>
          <a:p>
            <a:pPr algn="ctr"/>
            <a:r>
              <a:rPr lang="en-US" altLang="ja-JP" sz="3200" dirty="0">
                <a:solidFill>
                  <a:srgbClr val="FF0000"/>
                </a:solidFill>
                <a:latin typeface="MS UI Gothic" panose="020B0600070205080204" pitchFamily="50" charset="-128"/>
                <a:ea typeface="MS UI Gothic" panose="020B0600070205080204" pitchFamily="50" charset="-128"/>
              </a:rPr>
              <a:t>eight/8</a:t>
            </a:r>
            <a:r>
              <a:rPr lang="en-US" altLang="ja-JP" sz="3200" dirty="0">
                <a:latin typeface="MS UI Gothic" panose="020B0600070205080204" pitchFamily="50" charset="-128"/>
                <a:ea typeface="MS UI Gothic" panose="020B0600070205080204" pitchFamily="50" charset="-128"/>
              </a:rPr>
              <a:t> directions </a:t>
            </a: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2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eight/8</a:t>
            </a:r>
            <a:endParaRPr lang="en-US" altLang="ja-JP" sz="3200"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2893051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図 27">
            <a:extLst>
              <a:ext uri="{FF2B5EF4-FFF2-40B4-BE49-F238E27FC236}">
                <a16:creationId xmlns:a16="http://schemas.microsoft.com/office/drawing/2014/main" id="{23812DEC-F5D9-49FA-A66D-8B48B8BA1FDF}"/>
              </a:ext>
            </a:extLst>
          </p:cNvPr>
          <p:cNvPicPr>
            <a:picLocks noChangeAspect="1"/>
          </p:cNvPicPr>
          <p:nvPr/>
        </p:nvPicPr>
        <p:blipFill>
          <a:blip r:embed="rId2"/>
          <a:stretch>
            <a:fillRect/>
          </a:stretch>
        </p:blipFill>
        <p:spPr>
          <a:xfrm>
            <a:off x="5682909" y="2555038"/>
            <a:ext cx="1066800" cy="1676400"/>
          </a:xfrm>
          <a:prstGeom prst="rect">
            <a:avLst/>
          </a:prstGeom>
        </p:spPr>
      </p:pic>
      <p:pic>
        <p:nvPicPr>
          <p:cNvPr id="43" name="図 42">
            <a:extLst>
              <a:ext uri="{FF2B5EF4-FFF2-40B4-BE49-F238E27FC236}">
                <a16:creationId xmlns:a16="http://schemas.microsoft.com/office/drawing/2014/main" id="{A40B10A2-E450-480A-B4F5-59ABD27BF30B}"/>
              </a:ext>
            </a:extLst>
          </p:cNvPr>
          <p:cNvPicPr>
            <a:picLocks noChangeAspect="1"/>
          </p:cNvPicPr>
          <p:nvPr/>
        </p:nvPicPr>
        <p:blipFill>
          <a:blip r:embed="rId3"/>
          <a:stretch>
            <a:fillRect/>
          </a:stretch>
        </p:blipFill>
        <p:spPr>
          <a:xfrm>
            <a:off x="756810" y="4453072"/>
            <a:ext cx="1615576" cy="1544190"/>
          </a:xfrm>
          <a:prstGeom prst="rect">
            <a:avLst/>
          </a:prstGeom>
        </p:spPr>
      </p:pic>
      <p:pic>
        <p:nvPicPr>
          <p:cNvPr id="4" name="図 3">
            <a:extLst>
              <a:ext uri="{FF2B5EF4-FFF2-40B4-BE49-F238E27FC236}">
                <a16:creationId xmlns:a16="http://schemas.microsoft.com/office/drawing/2014/main" id="{1FF4E1D6-A663-41BB-92A3-DC6F01476D3B}"/>
              </a:ext>
            </a:extLst>
          </p:cNvPr>
          <p:cNvPicPr>
            <a:picLocks noChangeAspect="1"/>
          </p:cNvPicPr>
          <p:nvPr/>
        </p:nvPicPr>
        <p:blipFill>
          <a:blip r:embed="rId4"/>
          <a:stretch>
            <a:fillRect/>
          </a:stretch>
        </p:blipFill>
        <p:spPr>
          <a:xfrm>
            <a:off x="-34472" y="23582"/>
            <a:ext cx="9144000" cy="511791"/>
          </a:xfrm>
          <a:prstGeom prst="rect">
            <a:avLst/>
          </a:prstGeom>
        </p:spPr>
      </p:pic>
      <p:sp>
        <p:nvSpPr>
          <p:cNvPr id="5" name="吹き出し: 四角形 4">
            <a:extLst>
              <a:ext uri="{FF2B5EF4-FFF2-40B4-BE49-F238E27FC236}">
                <a16:creationId xmlns:a16="http://schemas.microsoft.com/office/drawing/2014/main" id="{21411A30-9843-4FA4-A2D4-8C885EFB3C28}"/>
              </a:ext>
            </a:extLst>
          </p:cNvPr>
          <p:cNvSpPr/>
          <p:nvPr/>
        </p:nvSpPr>
        <p:spPr>
          <a:xfrm>
            <a:off x="312094" y="1241965"/>
            <a:ext cx="1936811" cy="971561"/>
          </a:xfrm>
          <a:prstGeom prst="wedgeRectCallout">
            <a:avLst>
              <a:gd name="adj1" fmla="val -38443"/>
              <a:gd name="adj2" fmla="val 6813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kumimoji="1" lang="en-US" altLang="ja-JP" sz="2400" dirty="0">
                <a:solidFill>
                  <a:sysClr val="windowText" lastClr="000000"/>
                </a:solidFill>
              </a:rPr>
              <a:t>Burning-hot metal stick</a:t>
            </a:r>
          </a:p>
          <a:p>
            <a:pPr algn="ctr">
              <a:lnSpc>
                <a:spcPct val="80000"/>
              </a:lnSpc>
            </a:pPr>
            <a:r>
              <a:rPr kumimoji="1" lang="en-US" altLang="ja-JP" sz="2400" dirty="0">
                <a:solidFill>
                  <a:sysClr val="windowText" lastClr="000000"/>
                </a:solidFill>
              </a:rPr>
              <a:t>(arrow)</a:t>
            </a:r>
            <a:endParaRPr kumimoji="1" lang="ja-JP" altLang="en-US" sz="2400" dirty="0">
              <a:solidFill>
                <a:sysClr val="windowText" lastClr="000000"/>
              </a:solidFill>
            </a:endParaRPr>
          </a:p>
        </p:txBody>
      </p:sp>
      <p:pic>
        <p:nvPicPr>
          <p:cNvPr id="6" name="Picture 2" descr="メラメラ燃える炎のイラスト02">
            <a:extLst>
              <a:ext uri="{FF2B5EF4-FFF2-40B4-BE49-F238E27FC236}">
                <a16:creationId xmlns:a16="http://schemas.microsoft.com/office/drawing/2014/main" id="{6BDE2CA4-4431-4968-8F2A-607A37F26A1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98535" y="2836975"/>
            <a:ext cx="1251753" cy="1323439"/>
          </a:xfrm>
          <a:prstGeom prst="rect">
            <a:avLst/>
          </a:prstGeom>
          <a:noFill/>
          <a:extLst>
            <a:ext uri="{909E8E84-426E-40DD-AFC4-6F175D3DCCD1}">
              <a14:hiddenFill xmlns:a14="http://schemas.microsoft.com/office/drawing/2010/main">
                <a:solidFill>
                  <a:srgbClr val="FFFFFF"/>
                </a:solidFill>
              </a14:hiddenFill>
            </a:ext>
          </a:extLst>
        </p:spPr>
      </p:pic>
      <p:sp>
        <p:nvSpPr>
          <p:cNvPr id="7" name="二等辺三角形 6">
            <a:extLst>
              <a:ext uri="{FF2B5EF4-FFF2-40B4-BE49-F238E27FC236}">
                <a16:creationId xmlns:a16="http://schemas.microsoft.com/office/drawing/2014/main" id="{C3A81247-E7B5-4D1D-9884-57086ADACCF0}"/>
              </a:ext>
            </a:extLst>
          </p:cNvPr>
          <p:cNvSpPr/>
          <p:nvPr/>
        </p:nvSpPr>
        <p:spPr>
          <a:xfrm rot="8804038">
            <a:off x="620272" y="1831270"/>
            <a:ext cx="120574" cy="1796497"/>
          </a:xfrm>
          <a:prstGeom prst="triangle">
            <a:avLst/>
          </a:prstGeom>
          <a:solidFill>
            <a:schemeClr val="bg1">
              <a:lumMod val="50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623ED6A-67D8-4118-92FD-AFF0BA4BDC56}"/>
              </a:ext>
            </a:extLst>
          </p:cNvPr>
          <p:cNvPicPr>
            <a:picLocks noChangeAspect="1"/>
          </p:cNvPicPr>
          <p:nvPr/>
        </p:nvPicPr>
        <p:blipFill>
          <a:blip r:embed="rId6"/>
          <a:stretch>
            <a:fillRect/>
          </a:stretch>
        </p:blipFill>
        <p:spPr>
          <a:xfrm>
            <a:off x="4673259" y="2609850"/>
            <a:ext cx="1009650" cy="1638300"/>
          </a:xfrm>
          <a:prstGeom prst="rect">
            <a:avLst/>
          </a:prstGeom>
        </p:spPr>
      </p:pic>
      <p:pic>
        <p:nvPicPr>
          <p:cNvPr id="9" name="図 8">
            <a:extLst>
              <a:ext uri="{FF2B5EF4-FFF2-40B4-BE49-F238E27FC236}">
                <a16:creationId xmlns:a16="http://schemas.microsoft.com/office/drawing/2014/main" id="{67E353CA-45C4-4D0C-9C11-5A1AB3332985}"/>
              </a:ext>
            </a:extLst>
          </p:cNvPr>
          <p:cNvPicPr>
            <a:picLocks noChangeAspect="1"/>
          </p:cNvPicPr>
          <p:nvPr/>
        </p:nvPicPr>
        <p:blipFill>
          <a:blip r:embed="rId7"/>
          <a:stretch>
            <a:fillRect/>
          </a:stretch>
        </p:blipFill>
        <p:spPr>
          <a:xfrm>
            <a:off x="2308612" y="1768508"/>
            <a:ext cx="1676400" cy="2447925"/>
          </a:xfrm>
          <a:prstGeom prst="rect">
            <a:avLst/>
          </a:prstGeom>
        </p:spPr>
      </p:pic>
      <p:sp>
        <p:nvSpPr>
          <p:cNvPr id="10" name="矢印: 右 9">
            <a:extLst>
              <a:ext uri="{FF2B5EF4-FFF2-40B4-BE49-F238E27FC236}">
                <a16:creationId xmlns:a16="http://schemas.microsoft.com/office/drawing/2014/main" id="{BF893AFE-B43B-407F-96C0-8566DCD3DB66}"/>
              </a:ext>
            </a:extLst>
          </p:cNvPr>
          <p:cNvSpPr/>
          <p:nvPr/>
        </p:nvSpPr>
        <p:spPr>
          <a:xfrm>
            <a:off x="2105506" y="3108352"/>
            <a:ext cx="600501"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11" name="矢印: 右 10">
            <a:extLst>
              <a:ext uri="{FF2B5EF4-FFF2-40B4-BE49-F238E27FC236}">
                <a16:creationId xmlns:a16="http://schemas.microsoft.com/office/drawing/2014/main" id="{0C7B27A7-6881-4BD7-BF71-7785B2DE121B}"/>
              </a:ext>
            </a:extLst>
          </p:cNvPr>
          <p:cNvSpPr/>
          <p:nvPr/>
        </p:nvSpPr>
        <p:spPr>
          <a:xfrm>
            <a:off x="3920476" y="3111981"/>
            <a:ext cx="600501" cy="484632"/>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13" name="吹き出し: 四角形 12">
            <a:extLst>
              <a:ext uri="{FF2B5EF4-FFF2-40B4-BE49-F238E27FC236}">
                <a16:creationId xmlns:a16="http://schemas.microsoft.com/office/drawing/2014/main" id="{E584C2DD-5D67-4D2F-8B64-B81ADE5F75DB}"/>
              </a:ext>
            </a:extLst>
          </p:cNvPr>
          <p:cNvSpPr/>
          <p:nvPr/>
        </p:nvSpPr>
        <p:spPr>
          <a:xfrm>
            <a:off x="3772658" y="1878935"/>
            <a:ext cx="2061376" cy="584776"/>
          </a:xfrm>
          <a:prstGeom prst="wedgeRectCallout">
            <a:avLst>
              <a:gd name="adj1" fmla="val -46754"/>
              <a:gd name="adj2" fmla="val 9397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80000"/>
              </a:lnSpc>
            </a:pPr>
            <a:r>
              <a:rPr kumimoji="1" lang="en-US" altLang="ja-JP" sz="2400" dirty="0">
                <a:solidFill>
                  <a:sysClr val="windowText" lastClr="000000"/>
                </a:solidFill>
              </a:rPr>
              <a:t>Oracle bone</a:t>
            </a:r>
          </a:p>
          <a:p>
            <a:pPr algn="ctr">
              <a:lnSpc>
                <a:spcPct val="80000"/>
              </a:lnSpc>
            </a:pPr>
            <a:r>
              <a:rPr kumimoji="1" lang="en-US" altLang="ja-JP" sz="2400" dirty="0">
                <a:solidFill>
                  <a:sysClr val="windowText" lastClr="000000"/>
                </a:solidFill>
              </a:rPr>
              <a:t>(animal bone)</a:t>
            </a:r>
            <a:endParaRPr kumimoji="1" lang="ja-JP" altLang="en-US" sz="2400" dirty="0">
              <a:solidFill>
                <a:sysClr val="windowText" lastClr="000000"/>
              </a:solidFill>
            </a:endParaRPr>
          </a:p>
        </p:txBody>
      </p:sp>
      <p:sp>
        <p:nvSpPr>
          <p:cNvPr id="14" name="正方形/長方形 13">
            <a:extLst>
              <a:ext uri="{FF2B5EF4-FFF2-40B4-BE49-F238E27FC236}">
                <a16:creationId xmlns:a16="http://schemas.microsoft.com/office/drawing/2014/main" id="{B102545A-6D64-4263-BC74-28274401F8B4}"/>
              </a:ext>
            </a:extLst>
          </p:cNvPr>
          <p:cNvSpPr/>
          <p:nvPr/>
        </p:nvSpPr>
        <p:spPr>
          <a:xfrm>
            <a:off x="879738" y="4861655"/>
            <a:ext cx="1000125" cy="819150"/>
          </a:xfrm>
          <a:prstGeom prst="rect">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吹き出し: 四角形 14">
            <a:extLst>
              <a:ext uri="{FF2B5EF4-FFF2-40B4-BE49-F238E27FC236}">
                <a16:creationId xmlns:a16="http://schemas.microsoft.com/office/drawing/2014/main" id="{ECBA5266-B433-4CE9-A007-8A8EAD5F9D71}"/>
              </a:ext>
            </a:extLst>
          </p:cNvPr>
          <p:cNvSpPr/>
          <p:nvPr/>
        </p:nvSpPr>
        <p:spPr>
          <a:xfrm>
            <a:off x="328689" y="6086622"/>
            <a:ext cx="1936811" cy="612648"/>
          </a:xfrm>
          <a:prstGeom prst="wedgeRectCallout">
            <a:avLst>
              <a:gd name="adj1" fmla="val -2664"/>
              <a:gd name="adj2" fmla="val -111853"/>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dirty="0">
                <a:solidFill>
                  <a:sysClr val="windowText" lastClr="000000"/>
                </a:solidFill>
              </a:rPr>
              <a:t>Oracle bone</a:t>
            </a:r>
            <a:endParaRPr kumimoji="1" lang="ja-JP" altLang="en-US" sz="2400" dirty="0">
              <a:solidFill>
                <a:sysClr val="windowText" lastClr="000000"/>
              </a:solidFill>
            </a:endParaRPr>
          </a:p>
        </p:txBody>
      </p:sp>
      <p:sp>
        <p:nvSpPr>
          <p:cNvPr id="16" name="吹き出し: 四角形 15">
            <a:extLst>
              <a:ext uri="{FF2B5EF4-FFF2-40B4-BE49-F238E27FC236}">
                <a16:creationId xmlns:a16="http://schemas.microsoft.com/office/drawing/2014/main" id="{A5515D1E-ABE6-4E79-8515-FE24D469456F}"/>
              </a:ext>
            </a:extLst>
          </p:cNvPr>
          <p:cNvSpPr/>
          <p:nvPr/>
        </p:nvSpPr>
        <p:spPr>
          <a:xfrm>
            <a:off x="3017363" y="4422606"/>
            <a:ext cx="5547100" cy="2162828"/>
          </a:xfrm>
          <a:prstGeom prst="wedgeRectCallout">
            <a:avLst>
              <a:gd name="adj1" fmla="val -57207"/>
              <a:gd name="adj2" fmla="val -37834"/>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dirty="0">
                <a:solidFill>
                  <a:sysClr val="windowText" lastClr="000000"/>
                </a:solidFill>
              </a:rPr>
              <a:t>Horizontal line(crack) &amp; vertical line(crack)</a:t>
            </a:r>
          </a:p>
          <a:p>
            <a:r>
              <a:rPr kumimoji="1" lang="ja-JP" altLang="en-US" sz="2400" dirty="0">
                <a:solidFill>
                  <a:sysClr val="windowText" lastClr="000000"/>
                </a:solidFill>
              </a:rPr>
              <a:t>   ↓</a:t>
            </a:r>
            <a:endParaRPr kumimoji="1" lang="en-US" altLang="ja-JP" sz="2400" dirty="0">
              <a:solidFill>
                <a:sysClr val="windowText" lastClr="000000"/>
              </a:solidFill>
            </a:endParaRPr>
          </a:p>
          <a:p>
            <a:r>
              <a:rPr kumimoji="1" lang="en-US" altLang="ja-JP" sz="2400" dirty="0">
                <a:solidFill>
                  <a:sysClr val="windowText" lastClr="000000"/>
                </a:solidFill>
              </a:rPr>
              <a:t>Cracks in the bones are used to predict </a:t>
            </a:r>
            <a:r>
              <a:rPr kumimoji="1" lang="en-US" altLang="ja-JP" sz="2400" dirty="0">
                <a:solidFill>
                  <a:srgbClr val="FF0000"/>
                </a:solidFill>
              </a:rPr>
              <a:t>good or bad </a:t>
            </a:r>
            <a:r>
              <a:rPr kumimoji="1" lang="en-US" altLang="ja-JP" sz="2400" dirty="0">
                <a:solidFill>
                  <a:sysClr val="windowText" lastClr="000000"/>
                </a:solidFill>
              </a:rPr>
              <a:t>omen.</a:t>
            </a:r>
          </a:p>
          <a:p>
            <a:r>
              <a:rPr kumimoji="1" lang="en-US" altLang="ja-JP" sz="2400" dirty="0">
                <a:solidFill>
                  <a:sysClr val="windowText" lastClr="000000"/>
                </a:solidFill>
                <a:sym typeface="Wingdings" panose="05000000000000000000" pitchFamily="2" charset="2"/>
              </a:rPr>
              <a:t> </a:t>
            </a:r>
            <a:r>
              <a:rPr kumimoji="1" lang="en-US" altLang="ja-JP" sz="3600" dirty="0">
                <a:solidFill>
                  <a:srgbClr val="FF0000"/>
                </a:solidFill>
                <a:sym typeface="Wingdings" panose="05000000000000000000" pitchFamily="2" charset="2"/>
              </a:rPr>
              <a:t>passable, possible</a:t>
            </a:r>
            <a:endParaRPr kumimoji="1" lang="en-US" altLang="ja-JP" sz="2400" dirty="0">
              <a:solidFill>
                <a:srgbClr val="FF0000"/>
              </a:solidFill>
            </a:endParaRPr>
          </a:p>
        </p:txBody>
      </p:sp>
      <p:cxnSp>
        <p:nvCxnSpPr>
          <p:cNvPr id="17" name="直線矢印コネクタ 16">
            <a:extLst>
              <a:ext uri="{FF2B5EF4-FFF2-40B4-BE49-F238E27FC236}">
                <a16:creationId xmlns:a16="http://schemas.microsoft.com/office/drawing/2014/main" id="{2BA8E91D-828A-4446-901A-78F5C276CA82}"/>
              </a:ext>
            </a:extLst>
          </p:cNvPr>
          <p:cNvCxnSpPr>
            <a:cxnSpLocks/>
          </p:cNvCxnSpPr>
          <p:nvPr/>
        </p:nvCxnSpPr>
        <p:spPr>
          <a:xfrm>
            <a:off x="858054" y="4311610"/>
            <a:ext cx="1645529" cy="41418"/>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直線矢印コネクタ 17">
            <a:extLst>
              <a:ext uri="{FF2B5EF4-FFF2-40B4-BE49-F238E27FC236}">
                <a16:creationId xmlns:a16="http://schemas.microsoft.com/office/drawing/2014/main" id="{4EA46826-BED8-4252-A3CB-F667EF9650B3}"/>
              </a:ext>
            </a:extLst>
          </p:cNvPr>
          <p:cNvCxnSpPr>
            <a:cxnSpLocks/>
          </p:cNvCxnSpPr>
          <p:nvPr/>
        </p:nvCxnSpPr>
        <p:spPr>
          <a:xfrm>
            <a:off x="2403994" y="4730314"/>
            <a:ext cx="0" cy="1162486"/>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AAC91F51-C397-485D-A84C-2691843F7633}"/>
              </a:ext>
            </a:extLst>
          </p:cNvPr>
          <p:cNvSpPr txBox="1"/>
          <p:nvPr/>
        </p:nvSpPr>
        <p:spPr>
          <a:xfrm>
            <a:off x="2527241" y="1199551"/>
            <a:ext cx="2703955" cy="584775"/>
          </a:xfrm>
          <a:prstGeom prst="rect">
            <a:avLst/>
          </a:prstGeom>
          <a:noFill/>
        </p:spPr>
        <p:txBody>
          <a:bodyPr wrap="square">
            <a:spAutoFit/>
          </a:bodyPr>
          <a:lstStyle/>
          <a:p>
            <a:r>
              <a:rPr lang="en-US" altLang="ja-JP" sz="3200" dirty="0">
                <a:solidFill>
                  <a:srgbClr val="4D5156"/>
                </a:solidFill>
                <a:latin typeface="arial" panose="020B0604020202020204" pitchFamily="34" charset="0"/>
              </a:rPr>
              <a:t>fortune-telling</a:t>
            </a:r>
          </a:p>
        </p:txBody>
      </p:sp>
      <p:pic>
        <p:nvPicPr>
          <p:cNvPr id="21" name="Picture 2">
            <a:extLst>
              <a:ext uri="{FF2B5EF4-FFF2-40B4-BE49-F238E27FC236}">
                <a16:creationId xmlns:a16="http://schemas.microsoft.com/office/drawing/2014/main" id="{66024C5F-E68D-4B37-B8D8-BFE8545432A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12756" y="1261287"/>
            <a:ext cx="1906270" cy="2936848"/>
          </a:xfrm>
          <a:prstGeom prst="rect">
            <a:avLst/>
          </a:prstGeom>
          <a:noFill/>
          <a:extLst>
            <a:ext uri="{909E8E84-426E-40DD-AFC4-6F175D3DCCD1}">
              <a14:hiddenFill xmlns:a14="http://schemas.microsoft.com/office/drawing/2010/main">
                <a:solidFill>
                  <a:srgbClr val="FFFFFF"/>
                </a:solidFill>
              </a14:hiddenFill>
            </a:ext>
          </a:extLst>
        </p:spPr>
      </p:pic>
      <p:grpSp>
        <p:nvGrpSpPr>
          <p:cNvPr id="33" name="グループ化 32">
            <a:extLst>
              <a:ext uri="{FF2B5EF4-FFF2-40B4-BE49-F238E27FC236}">
                <a16:creationId xmlns:a16="http://schemas.microsoft.com/office/drawing/2014/main" id="{4BECFACC-1DA0-4B31-BACA-F63BBD16262E}"/>
              </a:ext>
            </a:extLst>
          </p:cNvPr>
          <p:cNvGrpSpPr/>
          <p:nvPr/>
        </p:nvGrpSpPr>
        <p:grpSpPr>
          <a:xfrm>
            <a:off x="145525" y="2564785"/>
            <a:ext cx="910091" cy="1169661"/>
            <a:chOff x="-289125" y="2350671"/>
            <a:chExt cx="910091" cy="1169661"/>
          </a:xfrm>
        </p:grpSpPr>
        <p:cxnSp>
          <p:nvCxnSpPr>
            <p:cNvPr id="29" name="直線矢印コネクタ 28">
              <a:extLst>
                <a:ext uri="{FF2B5EF4-FFF2-40B4-BE49-F238E27FC236}">
                  <a16:creationId xmlns:a16="http://schemas.microsoft.com/office/drawing/2014/main" id="{02FA1C82-C33A-4DAB-A22A-B72A4059AAA5}"/>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1" name="平行四辺形 30">
              <a:extLst>
                <a:ext uri="{FF2B5EF4-FFF2-40B4-BE49-F238E27FC236}">
                  <a16:creationId xmlns:a16="http://schemas.microsoft.com/office/drawing/2014/main" id="{5ACECCB3-1B5B-4253-A9E7-EDEC4DE2B739}"/>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平行四辺形 31">
              <a:extLst>
                <a:ext uri="{FF2B5EF4-FFF2-40B4-BE49-F238E27FC236}">
                  <a16:creationId xmlns:a16="http://schemas.microsoft.com/office/drawing/2014/main" id="{F872B5BB-0469-46B4-88FA-51D1F10E67C4}"/>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9" name="グループ化 38">
            <a:extLst>
              <a:ext uri="{FF2B5EF4-FFF2-40B4-BE49-F238E27FC236}">
                <a16:creationId xmlns:a16="http://schemas.microsoft.com/office/drawing/2014/main" id="{499A6FFF-73FF-49F7-A9D2-03643B2F9DE7}"/>
              </a:ext>
            </a:extLst>
          </p:cNvPr>
          <p:cNvGrpSpPr/>
          <p:nvPr/>
        </p:nvGrpSpPr>
        <p:grpSpPr>
          <a:xfrm>
            <a:off x="2248906" y="2303029"/>
            <a:ext cx="910091" cy="1169661"/>
            <a:chOff x="-289125" y="2350671"/>
            <a:chExt cx="910091" cy="1169661"/>
          </a:xfrm>
        </p:grpSpPr>
        <p:cxnSp>
          <p:nvCxnSpPr>
            <p:cNvPr id="40" name="直線矢印コネクタ 39">
              <a:extLst>
                <a:ext uri="{FF2B5EF4-FFF2-40B4-BE49-F238E27FC236}">
                  <a16:creationId xmlns:a16="http://schemas.microsoft.com/office/drawing/2014/main" id="{2685E908-5C58-4095-9D63-567260478FFF}"/>
                </a:ext>
              </a:extLst>
            </p:cNvPr>
            <p:cNvCxnSpPr>
              <a:cxnSpLocks/>
            </p:cNvCxnSpPr>
            <p:nvPr/>
          </p:nvCxnSpPr>
          <p:spPr>
            <a:xfrm>
              <a:off x="-120267" y="2475356"/>
              <a:ext cx="741233" cy="1044976"/>
            </a:xfrm>
            <a:prstGeom prst="straightConnector1">
              <a:avLst/>
            </a:prstGeom>
            <a:ln w="889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1" name="平行四辺形 40">
              <a:extLst>
                <a:ext uri="{FF2B5EF4-FFF2-40B4-BE49-F238E27FC236}">
                  <a16:creationId xmlns:a16="http://schemas.microsoft.com/office/drawing/2014/main" id="{9F28AD54-0E5D-4D79-ABAF-27BA33EA4FDE}"/>
                </a:ext>
              </a:extLst>
            </p:cNvPr>
            <p:cNvSpPr/>
            <p:nvPr/>
          </p:nvSpPr>
          <p:spPr>
            <a:xfrm rot="17320930">
              <a:off x="-110550" y="2390196"/>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平行四辺形 41">
              <a:extLst>
                <a:ext uri="{FF2B5EF4-FFF2-40B4-BE49-F238E27FC236}">
                  <a16:creationId xmlns:a16="http://schemas.microsoft.com/office/drawing/2014/main" id="{AF4F196C-6983-4269-8401-372C753AB3C8}"/>
                </a:ext>
              </a:extLst>
            </p:cNvPr>
            <p:cNvSpPr/>
            <p:nvPr/>
          </p:nvSpPr>
          <p:spPr>
            <a:xfrm rot="10800000" flipH="1">
              <a:off x="-289125" y="2527577"/>
              <a:ext cx="260798" cy="181748"/>
            </a:xfrm>
            <a:prstGeom prst="parallelogram">
              <a:avLst>
                <a:gd name="adj" fmla="val 74036"/>
              </a:avLst>
            </a:prstGeom>
            <a:solidFill>
              <a:schemeClr val="tx1">
                <a:lumMod val="65000"/>
                <a:lumOff val="35000"/>
              </a:schemeClr>
            </a:solidFill>
            <a:l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4" name="テキスト ボックス 33">
            <a:extLst>
              <a:ext uri="{FF2B5EF4-FFF2-40B4-BE49-F238E27FC236}">
                <a16:creationId xmlns:a16="http://schemas.microsoft.com/office/drawing/2014/main" id="{D652E2C7-91DD-4A9D-B085-47467B46E4A9}"/>
              </a:ext>
            </a:extLst>
          </p:cNvPr>
          <p:cNvSpPr txBox="1"/>
          <p:nvPr/>
        </p:nvSpPr>
        <p:spPr>
          <a:xfrm>
            <a:off x="3169193" y="501114"/>
            <a:ext cx="5705567" cy="738664"/>
          </a:xfrm>
          <a:prstGeom prst="rect">
            <a:avLst/>
          </a:prstGeom>
          <a:noFill/>
        </p:spPr>
        <p:txBody>
          <a:bodyPr wrap="square">
            <a:spAutoFit/>
          </a:bodyPr>
          <a:lstStyle/>
          <a:p>
            <a:r>
              <a:rPr lang="ja-JP" altLang="en-US" sz="1400" dirty="0"/>
              <a:t>Shang_dynasty_inscribed_scapula.jpg by BabelStone</a:t>
            </a:r>
          </a:p>
          <a:p>
            <a:r>
              <a:rPr lang="ja-JP" altLang="en-US" sz="1400" dirty="0"/>
              <a:t>https://en.wikipedia.org/wiki/File:Shang_dynasty_inscribed_scapula.jpg#file</a:t>
            </a:r>
          </a:p>
          <a:p>
            <a:r>
              <a:rPr lang="en-US" altLang="ja-JP" sz="1400" dirty="0"/>
              <a:t>CC </a:t>
            </a:r>
            <a:r>
              <a:rPr lang="ja-JP" altLang="en-US" sz="1400" dirty="0"/>
              <a:t>BY-SA 3.0 </a:t>
            </a:r>
          </a:p>
        </p:txBody>
      </p:sp>
    </p:spTree>
    <p:extLst>
      <p:ext uri="{BB962C8B-B14F-4D97-AF65-F5344CB8AC3E}">
        <p14:creationId xmlns:p14="http://schemas.microsoft.com/office/powerpoint/2010/main" val="1535660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068CBE0-AFA2-4282-90D1-21FBB5DF55B7}"/>
              </a:ext>
            </a:extLst>
          </p:cNvPr>
          <p:cNvSpPr txBox="1"/>
          <p:nvPr/>
        </p:nvSpPr>
        <p:spPr>
          <a:xfrm>
            <a:off x="595587" y="530050"/>
            <a:ext cx="7122425" cy="646331"/>
          </a:xfrm>
          <a:prstGeom prst="rect">
            <a:avLst/>
          </a:prstGeom>
          <a:solidFill>
            <a:schemeClr val="bg1">
              <a:lumMod val="95000"/>
            </a:schemeClr>
          </a:solidFill>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r>
              <a:rPr lang="ja-JP" altLang="en-US" sz="3600" b="0" i="0" dirty="0">
                <a:solidFill>
                  <a:srgbClr val="000000"/>
                </a:solidFill>
                <a:effectLst/>
                <a:latin typeface="Arial" panose="020B0604020202020204" pitchFamily="34" charset="0"/>
              </a:rPr>
              <a:t>商</a:t>
            </a:r>
            <a:r>
              <a:rPr lang="ja-JP" altLang="en-US" sz="2800" b="0" i="0" dirty="0">
                <a:solidFill>
                  <a:srgbClr val="000000"/>
                </a:solidFill>
                <a:effectLst/>
                <a:latin typeface="Arial" panose="020B0604020202020204" pitchFamily="34" charset="0"/>
              </a:rPr>
              <a:t>（</a:t>
            </a:r>
            <a:r>
              <a:rPr lang="en-US" altLang="ja-JP" sz="2800" b="0" i="0" dirty="0">
                <a:solidFill>
                  <a:srgbClr val="000000"/>
                </a:solidFill>
                <a:effectLst/>
                <a:latin typeface="Linux Libertine"/>
              </a:rPr>
              <a:t>Shang dynasty: BC17 </a:t>
            </a:r>
            <a:r>
              <a:rPr lang="en-US" altLang="ja-JP" b="0" i="0" dirty="0">
                <a:solidFill>
                  <a:srgbClr val="000000"/>
                </a:solidFill>
                <a:effectLst/>
                <a:latin typeface="Linux Libertine"/>
              </a:rPr>
              <a:t>century</a:t>
            </a:r>
            <a:r>
              <a:rPr lang="en-US" altLang="ja-JP" sz="2800" b="0" i="0" dirty="0">
                <a:solidFill>
                  <a:srgbClr val="000000"/>
                </a:solidFill>
                <a:effectLst/>
                <a:latin typeface="Linux Libertine"/>
              </a:rPr>
              <a:t>-BC11 </a:t>
            </a:r>
            <a:r>
              <a:rPr lang="en-US" altLang="ja-JP" b="0" i="0" dirty="0">
                <a:solidFill>
                  <a:srgbClr val="000000"/>
                </a:solidFill>
                <a:effectLst/>
                <a:latin typeface="Linux Libertine"/>
              </a:rPr>
              <a:t>century</a:t>
            </a:r>
            <a:r>
              <a:rPr lang="ja-JP" altLang="en-US" sz="2800" b="0" i="0" dirty="0">
                <a:solidFill>
                  <a:srgbClr val="000000"/>
                </a:solidFill>
                <a:effectLst/>
                <a:latin typeface="Arial" panose="020B0604020202020204" pitchFamily="34" charset="0"/>
              </a:rPr>
              <a:t>）</a:t>
            </a:r>
            <a:endParaRPr lang="ja-JP" altLang="en-US" sz="2800" dirty="0"/>
          </a:p>
        </p:txBody>
      </p:sp>
      <p:sp>
        <p:nvSpPr>
          <p:cNvPr id="3" name="テキスト ボックス 2">
            <a:extLst>
              <a:ext uri="{FF2B5EF4-FFF2-40B4-BE49-F238E27FC236}">
                <a16:creationId xmlns:a16="http://schemas.microsoft.com/office/drawing/2014/main" id="{E7D82102-35F4-40E8-988A-57DD985D11C1}"/>
              </a:ext>
            </a:extLst>
          </p:cNvPr>
          <p:cNvSpPr txBox="1"/>
          <p:nvPr/>
        </p:nvSpPr>
        <p:spPr>
          <a:xfrm>
            <a:off x="142794" y="68385"/>
            <a:ext cx="1634910" cy="461665"/>
          </a:xfrm>
          <a:prstGeom prst="rect">
            <a:avLst/>
          </a:prstGeom>
          <a:noFill/>
        </p:spPr>
        <p:txBody>
          <a:bodyPr wrap="square" rtlCol="0">
            <a:spAutoFit/>
          </a:bodyPr>
          <a:lstStyle/>
          <a:p>
            <a:pPr algn="ctr"/>
            <a:r>
              <a:rPr kumimoji="1" lang="ja-JP" altLang="en-US" sz="2400" dirty="0"/>
              <a:t>しょう</a:t>
            </a:r>
          </a:p>
        </p:txBody>
      </p:sp>
      <p:sp>
        <p:nvSpPr>
          <p:cNvPr id="4" name="テキスト ボックス 3">
            <a:extLst>
              <a:ext uri="{FF2B5EF4-FFF2-40B4-BE49-F238E27FC236}">
                <a16:creationId xmlns:a16="http://schemas.microsoft.com/office/drawing/2014/main" id="{9D896FEB-BE26-4202-A35D-AB6BD0B533A7}"/>
              </a:ext>
            </a:extLst>
          </p:cNvPr>
          <p:cNvSpPr txBox="1"/>
          <p:nvPr/>
        </p:nvSpPr>
        <p:spPr>
          <a:xfrm>
            <a:off x="617845" y="1638046"/>
            <a:ext cx="7122425" cy="646331"/>
          </a:xfrm>
          <a:prstGeom prst="rect">
            <a:avLst/>
          </a:prstGeom>
          <a:solidFill>
            <a:schemeClr val="bg1">
              <a:lumMod val="95000"/>
            </a:schemeClr>
          </a:solidFill>
        </p:spPr>
        <p:style>
          <a:lnRef idx="2">
            <a:schemeClr val="accent4">
              <a:shade val="50000"/>
            </a:schemeClr>
          </a:lnRef>
          <a:fillRef idx="1">
            <a:schemeClr val="accent4"/>
          </a:fillRef>
          <a:effectRef idx="0">
            <a:schemeClr val="accent4"/>
          </a:effectRef>
          <a:fontRef idx="minor">
            <a:schemeClr val="lt1"/>
          </a:fontRef>
        </p:style>
        <p:txBody>
          <a:bodyPr wrap="square">
            <a:spAutoFit/>
          </a:bodyPr>
          <a:lstStyle/>
          <a:p>
            <a:r>
              <a:rPr lang="ja-JP" altLang="en-US" sz="3600" dirty="0">
                <a:solidFill>
                  <a:srgbClr val="000000"/>
                </a:solidFill>
                <a:latin typeface="Arial" panose="020B0604020202020204" pitchFamily="34" charset="0"/>
              </a:rPr>
              <a:t>周</a:t>
            </a:r>
            <a:r>
              <a:rPr lang="ja-JP" altLang="en-US" sz="2800" b="0" i="0" dirty="0">
                <a:solidFill>
                  <a:srgbClr val="000000"/>
                </a:solidFill>
                <a:effectLst/>
                <a:latin typeface="Arial" panose="020B0604020202020204" pitchFamily="34" charset="0"/>
              </a:rPr>
              <a:t>（</a:t>
            </a:r>
            <a:r>
              <a:rPr lang="en-US" altLang="ja-JP" sz="2800" b="0" i="0" dirty="0">
                <a:solidFill>
                  <a:srgbClr val="000000"/>
                </a:solidFill>
                <a:effectLst/>
                <a:latin typeface="Arial" panose="020B0604020202020204" pitchFamily="34" charset="0"/>
              </a:rPr>
              <a:t>Zhou</a:t>
            </a:r>
            <a:r>
              <a:rPr lang="en-US" altLang="ja-JP" sz="2800" b="0" i="0" dirty="0">
                <a:solidFill>
                  <a:srgbClr val="000000"/>
                </a:solidFill>
                <a:effectLst/>
                <a:latin typeface="Linux Libertine"/>
              </a:rPr>
              <a:t> dynasty: BC11 </a:t>
            </a:r>
            <a:r>
              <a:rPr lang="en-US" altLang="ja-JP" b="0" i="0" dirty="0">
                <a:solidFill>
                  <a:srgbClr val="000000"/>
                </a:solidFill>
                <a:effectLst/>
                <a:latin typeface="Linux Libertine"/>
              </a:rPr>
              <a:t>century</a:t>
            </a:r>
            <a:r>
              <a:rPr lang="en-US" altLang="ja-JP" sz="2800" b="0" i="0" dirty="0">
                <a:solidFill>
                  <a:srgbClr val="000000"/>
                </a:solidFill>
                <a:effectLst/>
                <a:latin typeface="Linux Libertine"/>
              </a:rPr>
              <a:t>-BC8 </a:t>
            </a:r>
            <a:r>
              <a:rPr lang="en-US" altLang="ja-JP" b="0" i="0" dirty="0">
                <a:solidFill>
                  <a:srgbClr val="000000"/>
                </a:solidFill>
                <a:effectLst/>
                <a:latin typeface="Linux Libertine"/>
              </a:rPr>
              <a:t>century</a:t>
            </a:r>
            <a:r>
              <a:rPr lang="ja-JP" altLang="en-US" sz="2800" b="0" i="0" dirty="0">
                <a:solidFill>
                  <a:srgbClr val="000000"/>
                </a:solidFill>
                <a:effectLst/>
                <a:latin typeface="Arial" panose="020B0604020202020204" pitchFamily="34" charset="0"/>
              </a:rPr>
              <a:t>）</a:t>
            </a:r>
            <a:endParaRPr lang="ja-JP" altLang="en-US" sz="2800" dirty="0"/>
          </a:p>
        </p:txBody>
      </p:sp>
      <p:sp>
        <p:nvSpPr>
          <p:cNvPr id="5" name="テキスト ボックス 4">
            <a:extLst>
              <a:ext uri="{FF2B5EF4-FFF2-40B4-BE49-F238E27FC236}">
                <a16:creationId xmlns:a16="http://schemas.microsoft.com/office/drawing/2014/main" id="{AE169842-FA64-40C6-B8CF-C9D45F5931BC}"/>
              </a:ext>
            </a:extLst>
          </p:cNvPr>
          <p:cNvSpPr txBox="1"/>
          <p:nvPr/>
        </p:nvSpPr>
        <p:spPr>
          <a:xfrm>
            <a:off x="142794" y="1237936"/>
            <a:ext cx="1634910" cy="461665"/>
          </a:xfrm>
          <a:prstGeom prst="rect">
            <a:avLst/>
          </a:prstGeom>
          <a:noFill/>
        </p:spPr>
        <p:txBody>
          <a:bodyPr wrap="square" rtlCol="0">
            <a:spAutoFit/>
          </a:bodyPr>
          <a:lstStyle/>
          <a:p>
            <a:pPr algn="ctr"/>
            <a:r>
              <a:rPr kumimoji="1" lang="ja-JP" altLang="en-US" sz="2400" dirty="0"/>
              <a:t>しゅう</a:t>
            </a:r>
          </a:p>
        </p:txBody>
      </p:sp>
      <p:sp>
        <p:nvSpPr>
          <p:cNvPr id="6" name="テキスト ボックス 5">
            <a:extLst>
              <a:ext uri="{FF2B5EF4-FFF2-40B4-BE49-F238E27FC236}">
                <a16:creationId xmlns:a16="http://schemas.microsoft.com/office/drawing/2014/main" id="{DC46906B-4B7B-4018-9FB0-1E683CFC68E6}"/>
              </a:ext>
            </a:extLst>
          </p:cNvPr>
          <p:cNvSpPr txBox="1"/>
          <p:nvPr/>
        </p:nvSpPr>
        <p:spPr>
          <a:xfrm>
            <a:off x="542686" y="2402214"/>
            <a:ext cx="7427855" cy="1815882"/>
          </a:xfrm>
          <a:prstGeom prst="rect">
            <a:avLst/>
          </a:prstGeom>
          <a:noFill/>
        </p:spPr>
        <p:txBody>
          <a:bodyPr wrap="square">
            <a:spAutoFit/>
          </a:bodyPr>
          <a:lstStyle/>
          <a:p>
            <a:r>
              <a:rPr lang="ja-JP" altLang="en-US" sz="2800" dirty="0"/>
              <a:t>The earliest confirmed evidence of the Chinese script yet discovered is the body of inscriptions carved on bronze vessels and oracle bones from the late Shang dynasty (1250–1050 BC</a:t>
            </a:r>
            <a:r>
              <a:rPr lang="en-US" altLang="ja-JP" sz="2800" dirty="0"/>
              <a:t>.</a:t>
            </a:r>
            <a:r>
              <a:rPr lang="ja-JP" altLang="en-US" sz="2800" dirty="0"/>
              <a:t>)</a:t>
            </a:r>
          </a:p>
        </p:txBody>
      </p:sp>
      <p:pic>
        <p:nvPicPr>
          <p:cNvPr id="7" name="Picture 2">
            <a:extLst>
              <a:ext uri="{FF2B5EF4-FFF2-40B4-BE49-F238E27FC236}">
                <a16:creationId xmlns:a16="http://schemas.microsoft.com/office/drawing/2014/main" id="{A0DA27E2-68F6-41DD-8F8B-96F348BCB8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51364" y="4000193"/>
            <a:ext cx="1510917" cy="2327757"/>
          </a:xfrm>
          <a:prstGeom prst="rect">
            <a:avLst/>
          </a:prstGeom>
          <a:noFill/>
          <a:extLst>
            <a:ext uri="{909E8E84-426E-40DD-AFC4-6F175D3DCCD1}">
              <a14:hiddenFill xmlns:a14="http://schemas.microsoft.com/office/drawing/2010/main">
                <a:solidFill>
                  <a:srgbClr val="FFFFFF"/>
                </a:solidFill>
              </a14:hiddenFill>
            </a:ext>
          </a:extLst>
        </p:spPr>
      </p:pic>
      <p:sp>
        <p:nvSpPr>
          <p:cNvPr id="8" name="吹き出し: 四角形 7">
            <a:extLst>
              <a:ext uri="{FF2B5EF4-FFF2-40B4-BE49-F238E27FC236}">
                <a16:creationId xmlns:a16="http://schemas.microsoft.com/office/drawing/2014/main" id="{015DF368-3825-4CEA-A978-DC7D66F4FF85}"/>
              </a:ext>
            </a:extLst>
          </p:cNvPr>
          <p:cNvSpPr/>
          <p:nvPr/>
        </p:nvSpPr>
        <p:spPr>
          <a:xfrm>
            <a:off x="296831" y="4281224"/>
            <a:ext cx="6797082" cy="1815882"/>
          </a:xfrm>
          <a:prstGeom prst="wedgeRectCallout">
            <a:avLst>
              <a:gd name="adj1" fmla="val 55083"/>
              <a:gd name="adj2" fmla="val 7495"/>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800" b="0" i="0" dirty="0">
                <a:solidFill>
                  <a:schemeClr val="tx1"/>
                </a:solidFill>
                <a:effectLst/>
                <a:latin typeface="arial" panose="020B0604020202020204" pitchFamily="34" charset="0"/>
              </a:rPr>
              <a:t>Inscriptions on animal bones and tortoise</a:t>
            </a:r>
          </a:p>
          <a:p>
            <a:r>
              <a:rPr kumimoji="1" lang="en-US" altLang="ja-JP" sz="2800" dirty="0">
                <a:solidFill>
                  <a:sysClr val="windowText" lastClr="000000"/>
                </a:solidFill>
              </a:rPr>
              <a:t>On these bones, fortunes were inscribed in Kanji, and the cracks were used to predict </a:t>
            </a:r>
            <a:r>
              <a:rPr kumimoji="1" lang="en-US" altLang="ja-JP" sz="2800" dirty="0">
                <a:solidFill>
                  <a:srgbClr val="FF0000"/>
                </a:solidFill>
              </a:rPr>
              <a:t>good or bad </a:t>
            </a:r>
            <a:r>
              <a:rPr kumimoji="1" lang="en-US" altLang="ja-JP" sz="2800" dirty="0">
                <a:solidFill>
                  <a:sysClr val="windowText" lastClr="000000"/>
                </a:solidFill>
              </a:rPr>
              <a:t>omen.</a:t>
            </a:r>
          </a:p>
        </p:txBody>
      </p:sp>
      <p:sp>
        <p:nvSpPr>
          <p:cNvPr id="9" name="テキスト ボックス 8">
            <a:extLst>
              <a:ext uri="{FF2B5EF4-FFF2-40B4-BE49-F238E27FC236}">
                <a16:creationId xmlns:a16="http://schemas.microsoft.com/office/drawing/2014/main" id="{969DECAD-F4FC-489A-935B-79BBE87980C2}"/>
              </a:ext>
            </a:extLst>
          </p:cNvPr>
          <p:cNvSpPr txBox="1"/>
          <p:nvPr/>
        </p:nvSpPr>
        <p:spPr>
          <a:xfrm>
            <a:off x="1413042" y="68385"/>
            <a:ext cx="3311358" cy="523220"/>
          </a:xfrm>
          <a:prstGeom prst="rect">
            <a:avLst/>
          </a:prstGeom>
          <a:noFill/>
        </p:spPr>
        <p:txBody>
          <a:bodyPr wrap="square" rtlCol="0">
            <a:spAutoFit/>
          </a:bodyPr>
          <a:lstStyle/>
          <a:p>
            <a:pPr algn="ctr"/>
            <a:r>
              <a:rPr kumimoji="1" lang="en-US" altLang="ja-JP" sz="2800" dirty="0"/>
              <a:t>the 2</a:t>
            </a:r>
            <a:r>
              <a:rPr kumimoji="1" lang="en-US" altLang="ja-JP" sz="2800" baseline="30000" dirty="0"/>
              <a:t>nd</a:t>
            </a:r>
            <a:r>
              <a:rPr kumimoji="1" lang="en-US" altLang="ja-JP" sz="2800" dirty="0"/>
              <a:t>  dynasty</a:t>
            </a:r>
            <a:endParaRPr kumimoji="1" lang="ja-JP" altLang="en-US" sz="2800" dirty="0"/>
          </a:p>
        </p:txBody>
      </p:sp>
      <p:sp>
        <p:nvSpPr>
          <p:cNvPr id="10" name="テキスト ボックス 9">
            <a:extLst>
              <a:ext uri="{FF2B5EF4-FFF2-40B4-BE49-F238E27FC236}">
                <a16:creationId xmlns:a16="http://schemas.microsoft.com/office/drawing/2014/main" id="{30513775-B17B-4AC8-A9F0-02393BC44F26}"/>
              </a:ext>
            </a:extLst>
          </p:cNvPr>
          <p:cNvSpPr txBox="1"/>
          <p:nvPr/>
        </p:nvSpPr>
        <p:spPr>
          <a:xfrm>
            <a:off x="1389374" y="1161431"/>
            <a:ext cx="3311358" cy="523220"/>
          </a:xfrm>
          <a:prstGeom prst="rect">
            <a:avLst/>
          </a:prstGeom>
          <a:noFill/>
        </p:spPr>
        <p:txBody>
          <a:bodyPr wrap="square" rtlCol="0">
            <a:spAutoFit/>
          </a:bodyPr>
          <a:lstStyle/>
          <a:p>
            <a:pPr algn="ctr"/>
            <a:r>
              <a:rPr kumimoji="1" lang="en-US" altLang="ja-JP" sz="2800" dirty="0"/>
              <a:t>the 3</a:t>
            </a:r>
            <a:r>
              <a:rPr kumimoji="1" lang="en-US" altLang="ja-JP" sz="2800" baseline="30000" dirty="0"/>
              <a:t>rd</a:t>
            </a:r>
            <a:r>
              <a:rPr kumimoji="1" lang="en-US" altLang="ja-JP" sz="2800" dirty="0"/>
              <a:t>  dynasty</a:t>
            </a:r>
            <a:endParaRPr kumimoji="1" lang="ja-JP" altLang="en-US" sz="2800" dirty="0"/>
          </a:p>
        </p:txBody>
      </p:sp>
      <p:sp>
        <p:nvSpPr>
          <p:cNvPr id="12" name="テキスト ボックス 11">
            <a:extLst>
              <a:ext uri="{FF2B5EF4-FFF2-40B4-BE49-F238E27FC236}">
                <a16:creationId xmlns:a16="http://schemas.microsoft.com/office/drawing/2014/main" id="{DC6438ED-FC9A-46E1-B86A-E49ABEF35EA6}"/>
              </a:ext>
            </a:extLst>
          </p:cNvPr>
          <p:cNvSpPr txBox="1"/>
          <p:nvPr/>
        </p:nvSpPr>
        <p:spPr>
          <a:xfrm>
            <a:off x="2989194" y="6091031"/>
            <a:ext cx="5705567" cy="738664"/>
          </a:xfrm>
          <a:prstGeom prst="rect">
            <a:avLst/>
          </a:prstGeom>
          <a:noFill/>
        </p:spPr>
        <p:txBody>
          <a:bodyPr wrap="square">
            <a:spAutoFit/>
          </a:bodyPr>
          <a:lstStyle/>
          <a:p>
            <a:r>
              <a:rPr lang="ja-JP" altLang="en-US" sz="1400" dirty="0"/>
              <a:t>Shang_dynasty_inscribed_scapula.jpg by BabelStone</a:t>
            </a:r>
          </a:p>
          <a:p>
            <a:r>
              <a:rPr lang="ja-JP" altLang="en-US" sz="1400" dirty="0"/>
              <a:t>https://en.wikipedia.org/wiki/File:Shang_dynasty_inscribed_scapula.jpg#file</a:t>
            </a:r>
          </a:p>
          <a:p>
            <a:r>
              <a:rPr lang="en-US" altLang="ja-JP" sz="1400" dirty="0"/>
              <a:t>CC </a:t>
            </a:r>
            <a:r>
              <a:rPr lang="ja-JP" altLang="en-US" sz="1400" dirty="0"/>
              <a:t>BY-SA 3.0 </a:t>
            </a:r>
          </a:p>
        </p:txBody>
      </p:sp>
    </p:spTree>
    <p:extLst>
      <p:ext uri="{BB962C8B-B14F-4D97-AF65-F5344CB8AC3E}">
        <p14:creationId xmlns:p14="http://schemas.microsoft.com/office/powerpoint/2010/main" val="1683485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49BCD0CC-70AF-4C1F-82E9-BA47982C6850}"/>
              </a:ext>
            </a:extLst>
          </p:cNvPr>
          <p:cNvPicPr>
            <a:picLocks noChangeAspect="1"/>
          </p:cNvPicPr>
          <p:nvPr/>
        </p:nvPicPr>
        <p:blipFill>
          <a:blip r:embed="rId2"/>
          <a:stretch>
            <a:fillRect/>
          </a:stretch>
        </p:blipFill>
        <p:spPr>
          <a:xfrm>
            <a:off x="0" y="19491"/>
            <a:ext cx="9144000" cy="470458"/>
          </a:xfrm>
          <a:prstGeom prst="rect">
            <a:avLst/>
          </a:prstGeom>
        </p:spPr>
      </p:pic>
      <p:sp>
        <p:nvSpPr>
          <p:cNvPr id="5" name="テキスト ボックス 1">
            <a:extLst>
              <a:ext uri="{FF2B5EF4-FFF2-40B4-BE49-F238E27FC236}">
                <a16:creationId xmlns:a16="http://schemas.microsoft.com/office/drawing/2014/main" id="{89DE2587-B971-424C-9C0F-A93FBFA0A77D}"/>
              </a:ext>
            </a:extLst>
          </p:cNvPr>
          <p:cNvSpPr txBox="1">
            <a:spLocks noChangeArrowheads="1"/>
          </p:cNvSpPr>
          <p:nvPr/>
        </p:nvSpPr>
        <p:spPr bwMode="auto">
          <a:xfrm>
            <a:off x="173215" y="6000875"/>
            <a:ext cx="876404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4000" dirty="0">
                <a:solidFill>
                  <a:srgbClr val="FF0000"/>
                </a:solidFill>
                <a:latin typeface="MS UI Gothic" panose="020B0600070205080204" pitchFamily="50" charset="-128"/>
                <a:ea typeface="MS UI Gothic" panose="020B0600070205080204" pitchFamily="50" charset="-128"/>
              </a:rPr>
              <a:t>What </a:t>
            </a:r>
            <a:r>
              <a:rPr lang="en-US" altLang="ja-JP" sz="4000" dirty="0">
                <a:latin typeface="MS UI Gothic" panose="020B0600070205080204" pitchFamily="50" charset="-128"/>
                <a:ea typeface="MS UI Gothic" panose="020B0600070205080204" pitchFamily="50" charset="-128"/>
              </a:rPr>
              <a:t> should we ~? /  </a:t>
            </a:r>
            <a:r>
              <a:rPr lang="en-US" altLang="ja-JP" sz="4000" dirty="0">
                <a:solidFill>
                  <a:srgbClr val="FF0000"/>
                </a:solidFill>
                <a:latin typeface="MS UI Gothic" panose="020B0600070205080204" pitchFamily="50" charset="-128"/>
                <a:ea typeface="MS UI Gothic" panose="020B0600070205080204" pitchFamily="50" charset="-128"/>
              </a:rPr>
              <a:t>What </a:t>
            </a:r>
            <a:r>
              <a:rPr lang="en-US" altLang="ja-JP" sz="4000" dirty="0">
                <a:latin typeface="MS UI Gothic" panose="020B0600070205080204" pitchFamily="50" charset="-128"/>
                <a:ea typeface="MS UI Gothic" panose="020B0600070205080204" pitchFamily="50" charset="-128"/>
              </a:rPr>
              <a:t>time ~? / …</a:t>
            </a:r>
            <a:endParaRPr lang="ja-JP" altLang="en-US" sz="4000" dirty="0">
              <a:latin typeface="MS UI Gothic" panose="020B0600070205080204" pitchFamily="50" charset="-128"/>
              <a:ea typeface="MS UI Gothic" panose="020B0600070205080204" pitchFamily="50" charset="-128"/>
            </a:endParaRPr>
          </a:p>
        </p:txBody>
      </p:sp>
      <p:pic>
        <p:nvPicPr>
          <p:cNvPr id="13" name="図 12">
            <a:extLst>
              <a:ext uri="{FF2B5EF4-FFF2-40B4-BE49-F238E27FC236}">
                <a16:creationId xmlns:a16="http://schemas.microsoft.com/office/drawing/2014/main" id="{AC8AE97A-F69A-4D04-AA6E-E442B9057C57}"/>
              </a:ext>
            </a:extLst>
          </p:cNvPr>
          <p:cNvPicPr>
            <a:picLocks noChangeAspect="1"/>
          </p:cNvPicPr>
          <p:nvPr/>
        </p:nvPicPr>
        <p:blipFill>
          <a:blip r:embed="rId3"/>
          <a:stretch>
            <a:fillRect/>
          </a:stretch>
        </p:blipFill>
        <p:spPr>
          <a:xfrm>
            <a:off x="133129" y="1074934"/>
            <a:ext cx="1079087" cy="1104552"/>
          </a:xfrm>
          <a:prstGeom prst="rect">
            <a:avLst/>
          </a:prstGeom>
        </p:spPr>
      </p:pic>
      <p:pic>
        <p:nvPicPr>
          <p:cNvPr id="14" name="図 13">
            <a:extLst>
              <a:ext uri="{FF2B5EF4-FFF2-40B4-BE49-F238E27FC236}">
                <a16:creationId xmlns:a16="http://schemas.microsoft.com/office/drawing/2014/main" id="{5AEC3E06-E480-4A8D-B094-CD6009C071D8}"/>
              </a:ext>
            </a:extLst>
          </p:cNvPr>
          <p:cNvPicPr>
            <a:picLocks noChangeAspect="1"/>
          </p:cNvPicPr>
          <p:nvPr/>
        </p:nvPicPr>
        <p:blipFill>
          <a:blip r:embed="rId3"/>
          <a:stretch>
            <a:fillRect/>
          </a:stretch>
        </p:blipFill>
        <p:spPr>
          <a:xfrm rot="1847233">
            <a:off x="1611470" y="1940178"/>
            <a:ext cx="839575" cy="1318039"/>
          </a:xfrm>
          <a:prstGeom prst="rect">
            <a:avLst/>
          </a:prstGeom>
        </p:spPr>
      </p:pic>
      <p:sp>
        <p:nvSpPr>
          <p:cNvPr id="15" name="テキスト ボックス 14">
            <a:extLst>
              <a:ext uri="{FF2B5EF4-FFF2-40B4-BE49-F238E27FC236}">
                <a16:creationId xmlns:a16="http://schemas.microsoft.com/office/drawing/2014/main" id="{160176C9-D888-4BC0-B2E5-67FAE8CC82D4}"/>
              </a:ext>
            </a:extLst>
          </p:cNvPr>
          <p:cNvSpPr txBox="1"/>
          <p:nvPr/>
        </p:nvSpPr>
        <p:spPr>
          <a:xfrm>
            <a:off x="214453" y="3075796"/>
            <a:ext cx="2880639" cy="1446550"/>
          </a:xfrm>
          <a:prstGeom prst="rect">
            <a:avLst/>
          </a:prstGeom>
          <a:noFill/>
        </p:spPr>
        <p:txBody>
          <a:bodyPr wrap="square" rtlCol="0">
            <a:spAutoFit/>
          </a:bodyPr>
          <a:lstStyle/>
          <a:p>
            <a:r>
              <a:rPr kumimoji="1" lang="en-US" altLang="ja-JP" sz="4400" dirty="0">
                <a:latin typeface="MS UI Gothic" panose="020B0600070205080204" pitchFamily="50" charset="-128"/>
                <a:ea typeface="MS UI Gothic" panose="020B0600070205080204" pitchFamily="50" charset="-128"/>
              </a:rPr>
              <a:t>person</a:t>
            </a:r>
          </a:p>
          <a:p>
            <a:r>
              <a:rPr kumimoji="1" lang="en-US" altLang="ja-JP" sz="4400" dirty="0">
                <a:latin typeface="MS UI Gothic" panose="020B0600070205080204" pitchFamily="50" charset="-128"/>
                <a:ea typeface="MS UI Gothic" panose="020B0600070205080204" pitchFamily="50" charset="-128"/>
                <a:sym typeface="Wingdings" panose="05000000000000000000" pitchFamily="2" charset="2"/>
              </a:rPr>
              <a:t> diviners</a:t>
            </a:r>
            <a:endParaRPr kumimoji="1" lang="en-US" altLang="ja-JP" sz="4400" dirty="0">
              <a:latin typeface="MS UI Gothic" panose="020B0600070205080204" pitchFamily="50" charset="-128"/>
              <a:ea typeface="MS UI Gothic" panose="020B0600070205080204" pitchFamily="50" charset="-128"/>
            </a:endParaRPr>
          </a:p>
        </p:txBody>
      </p:sp>
      <p:sp>
        <p:nvSpPr>
          <p:cNvPr id="16" name="矢印: 右 15">
            <a:extLst>
              <a:ext uri="{FF2B5EF4-FFF2-40B4-BE49-F238E27FC236}">
                <a16:creationId xmlns:a16="http://schemas.microsoft.com/office/drawing/2014/main" id="{207B3CE3-4FA3-48B5-8B4E-6DCC16EF84BE}"/>
              </a:ext>
            </a:extLst>
          </p:cNvPr>
          <p:cNvSpPr/>
          <p:nvPr/>
        </p:nvSpPr>
        <p:spPr>
          <a:xfrm rot="1899015">
            <a:off x="1289726" y="1912792"/>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25493DA-9B82-4D2F-A928-793BFB0AB2C6}"/>
              </a:ext>
            </a:extLst>
          </p:cNvPr>
          <p:cNvPicPr>
            <a:picLocks noChangeAspect="1"/>
          </p:cNvPicPr>
          <p:nvPr/>
        </p:nvPicPr>
        <p:blipFill>
          <a:blip r:embed="rId4"/>
          <a:stretch>
            <a:fillRect/>
          </a:stretch>
        </p:blipFill>
        <p:spPr>
          <a:xfrm>
            <a:off x="4222402" y="2299539"/>
            <a:ext cx="1863053" cy="1780732"/>
          </a:xfrm>
          <a:prstGeom prst="rect">
            <a:avLst/>
          </a:prstGeom>
        </p:spPr>
      </p:pic>
      <p:pic>
        <p:nvPicPr>
          <p:cNvPr id="19" name="図 18">
            <a:extLst>
              <a:ext uri="{FF2B5EF4-FFF2-40B4-BE49-F238E27FC236}">
                <a16:creationId xmlns:a16="http://schemas.microsoft.com/office/drawing/2014/main" id="{F6C43538-D782-427C-9FA5-DB283DC6056F}"/>
              </a:ext>
            </a:extLst>
          </p:cNvPr>
          <p:cNvPicPr>
            <a:picLocks noChangeAspect="1"/>
          </p:cNvPicPr>
          <p:nvPr/>
        </p:nvPicPr>
        <p:blipFill>
          <a:blip r:embed="rId5"/>
          <a:stretch>
            <a:fillRect/>
          </a:stretch>
        </p:blipFill>
        <p:spPr>
          <a:xfrm>
            <a:off x="2970593" y="2033267"/>
            <a:ext cx="769256" cy="2109250"/>
          </a:xfrm>
          <a:prstGeom prst="rect">
            <a:avLst/>
          </a:prstGeom>
        </p:spPr>
      </p:pic>
      <p:sp>
        <p:nvSpPr>
          <p:cNvPr id="20" name="矢印: 右 19">
            <a:extLst>
              <a:ext uri="{FF2B5EF4-FFF2-40B4-BE49-F238E27FC236}">
                <a16:creationId xmlns:a16="http://schemas.microsoft.com/office/drawing/2014/main" id="{BF33A456-8851-48A3-8493-CF289FB49E82}"/>
              </a:ext>
            </a:extLst>
          </p:cNvPr>
          <p:cNvSpPr/>
          <p:nvPr/>
        </p:nvSpPr>
        <p:spPr>
          <a:xfrm rot="1899015">
            <a:off x="2391392" y="2495108"/>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矢印: 右 20">
            <a:extLst>
              <a:ext uri="{FF2B5EF4-FFF2-40B4-BE49-F238E27FC236}">
                <a16:creationId xmlns:a16="http://schemas.microsoft.com/office/drawing/2014/main" id="{ED891D58-02CD-447D-88B8-0C3D90849AA8}"/>
              </a:ext>
            </a:extLst>
          </p:cNvPr>
          <p:cNvSpPr/>
          <p:nvPr/>
        </p:nvSpPr>
        <p:spPr>
          <a:xfrm rot="5400000">
            <a:off x="3814365" y="5337773"/>
            <a:ext cx="514106" cy="7045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S UI Gothic" panose="020B0600070205080204" pitchFamily="50" charset="-128"/>
              <a:ea typeface="MS UI Gothic" panose="020B0600070205080204" pitchFamily="50" charset="-128"/>
            </a:endParaRPr>
          </a:p>
        </p:txBody>
      </p:sp>
      <p:sp>
        <p:nvSpPr>
          <p:cNvPr id="8" name="テキスト ボックス 7">
            <a:extLst>
              <a:ext uri="{FF2B5EF4-FFF2-40B4-BE49-F238E27FC236}">
                <a16:creationId xmlns:a16="http://schemas.microsoft.com/office/drawing/2014/main" id="{83DAF0C6-2CB2-4480-B29E-A90AE710BE72}"/>
              </a:ext>
            </a:extLst>
          </p:cNvPr>
          <p:cNvSpPr txBox="1"/>
          <p:nvPr/>
        </p:nvSpPr>
        <p:spPr>
          <a:xfrm>
            <a:off x="61826" y="4353947"/>
            <a:ext cx="6578543" cy="1138773"/>
          </a:xfrm>
          <a:prstGeom prst="rect">
            <a:avLst/>
          </a:prstGeom>
          <a:noFill/>
        </p:spPr>
        <p:txBody>
          <a:bodyPr wrap="square" rtlCol="0">
            <a:spAutoFit/>
          </a:bodyPr>
          <a:lstStyle/>
          <a:p>
            <a:r>
              <a:rPr kumimoji="1" lang="en-US" altLang="ja-JP" sz="3200" b="1" dirty="0">
                <a:latin typeface="MS UI Gothic" panose="020B0600070205080204" pitchFamily="50" charset="-128"/>
                <a:ea typeface="MS UI Gothic" panose="020B0600070205080204" pitchFamily="50" charset="-128"/>
              </a:rPr>
              <a:t>The diviners ask </a:t>
            </a:r>
            <a:r>
              <a:rPr kumimoji="1" lang="en-US" altLang="ja-JP" sz="3600" b="1" dirty="0">
                <a:solidFill>
                  <a:srgbClr val="FF0000"/>
                </a:solidFill>
                <a:highlight>
                  <a:srgbClr val="FFFF00"/>
                </a:highlight>
                <a:latin typeface="MS UI Gothic" panose="020B0600070205080204" pitchFamily="50" charset="-128"/>
                <a:ea typeface="MS UI Gothic" panose="020B0600070205080204" pitchFamily="50" charset="-128"/>
              </a:rPr>
              <a:t>various questions </a:t>
            </a:r>
            <a:r>
              <a:rPr kumimoji="1" lang="en-US" altLang="ja-JP" sz="3200" b="1" dirty="0">
                <a:latin typeface="MS UI Gothic" panose="020B0600070205080204" pitchFamily="50" charset="-128"/>
                <a:ea typeface="MS UI Gothic" panose="020B0600070205080204" pitchFamily="50" charset="-128"/>
              </a:rPr>
              <a:t>to the God and their ancestors.</a:t>
            </a:r>
          </a:p>
        </p:txBody>
      </p:sp>
      <p:pic>
        <p:nvPicPr>
          <p:cNvPr id="25" name="図 24" descr="ロゴ&#10;&#10;自動的に生成された説明">
            <a:extLst>
              <a:ext uri="{FF2B5EF4-FFF2-40B4-BE49-F238E27FC236}">
                <a16:creationId xmlns:a16="http://schemas.microsoft.com/office/drawing/2014/main" id="{6007D851-8E33-4E6F-8D07-ADCDD1531C6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31075" y="4023446"/>
            <a:ext cx="2192011" cy="2192011"/>
          </a:xfrm>
          <a:prstGeom prst="rect">
            <a:avLst/>
          </a:prstGeom>
        </p:spPr>
      </p:pic>
      <p:pic>
        <p:nvPicPr>
          <p:cNvPr id="26" name="図 25">
            <a:extLst>
              <a:ext uri="{FF2B5EF4-FFF2-40B4-BE49-F238E27FC236}">
                <a16:creationId xmlns:a16="http://schemas.microsoft.com/office/drawing/2014/main" id="{EF23D995-7E27-4951-8F3F-23956BBAC0C2}"/>
              </a:ext>
            </a:extLst>
          </p:cNvPr>
          <p:cNvPicPr>
            <a:picLocks noChangeAspect="1"/>
          </p:cNvPicPr>
          <p:nvPr/>
        </p:nvPicPr>
        <p:blipFill>
          <a:blip r:embed="rId7"/>
          <a:stretch>
            <a:fillRect/>
          </a:stretch>
        </p:blipFill>
        <p:spPr>
          <a:xfrm>
            <a:off x="-19067" y="486668"/>
            <a:ext cx="9144000" cy="511791"/>
          </a:xfrm>
          <a:prstGeom prst="rect">
            <a:avLst/>
          </a:prstGeom>
        </p:spPr>
      </p:pic>
      <p:pic>
        <p:nvPicPr>
          <p:cNvPr id="23" name="図 22">
            <a:extLst>
              <a:ext uri="{FF2B5EF4-FFF2-40B4-BE49-F238E27FC236}">
                <a16:creationId xmlns:a16="http://schemas.microsoft.com/office/drawing/2014/main" id="{6DBA04C4-CF95-4C41-836E-2F15066DB864}"/>
              </a:ext>
            </a:extLst>
          </p:cNvPr>
          <p:cNvPicPr>
            <a:picLocks noChangeAspect="1"/>
          </p:cNvPicPr>
          <p:nvPr/>
        </p:nvPicPr>
        <p:blipFill>
          <a:blip r:embed="rId8"/>
          <a:stretch>
            <a:fillRect/>
          </a:stretch>
        </p:blipFill>
        <p:spPr>
          <a:xfrm>
            <a:off x="6207630" y="1800559"/>
            <a:ext cx="1546666" cy="2289415"/>
          </a:xfrm>
          <a:prstGeom prst="rect">
            <a:avLst/>
          </a:prstGeom>
        </p:spPr>
      </p:pic>
      <p:sp>
        <p:nvSpPr>
          <p:cNvPr id="28" name="矢印: 右 27">
            <a:extLst>
              <a:ext uri="{FF2B5EF4-FFF2-40B4-BE49-F238E27FC236}">
                <a16:creationId xmlns:a16="http://schemas.microsoft.com/office/drawing/2014/main" id="{DDFF1F1E-C4BB-4FEB-B4F4-49197A080582}"/>
              </a:ext>
            </a:extLst>
          </p:cNvPr>
          <p:cNvSpPr/>
          <p:nvPr/>
        </p:nvSpPr>
        <p:spPr>
          <a:xfrm rot="10800000">
            <a:off x="6066320" y="2862654"/>
            <a:ext cx="589935" cy="6008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吹き出し: 四角形 21">
            <a:extLst>
              <a:ext uri="{FF2B5EF4-FFF2-40B4-BE49-F238E27FC236}">
                <a16:creationId xmlns:a16="http://schemas.microsoft.com/office/drawing/2014/main" id="{001A5E1C-1D82-420D-A689-2EC13FD5F142}"/>
              </a:ext>
            </a:extLst>
          </p:cNvPr>
          <p:cNvSpPr/>
          <p:nvPr/>
        </p:nvSpPr>
        <p:spPr>
          <a:xfrm>
            <a:off x="5384800" y="1051912"/>
            <a:ext cx="3605578" cy="707885"/>
          </a:xfrm>
          <a:prstGeom prst="wedgeRectCallout">
            <a:avLst>
              <a:gd name="adj1" fmla="val 7939"/>
              <a:gd name="adj2" fmla="val 103630"/>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70000"/>
              </a:lnSpc>
            </a:pPr>
            <a:r>
              <a:rPr kumimoji="1" lang="en-US" altLang="ja-JP" sz="3200" b="1" dirty="0">
                <a:solidFill>
                  <a:schemeClr val="tx1"/>
                </a:solidFill>
                <a:latin typeface="MS UI Gothic" panose="020B0600070205080204" pitchFamily="50" charset="-128"/>
                <a:ea typeface="MS UI Gothic" panose="020B0600070205080204" pitchFamily="50" charset="-128"/>
              </a:rPr>
              <a:t>oracle bone &amp; cracks as the omen</a:t>
            </a:r>
            <a:endParaRPr kumimoji="1" lang="ja-JP" altLang="en-US" sz="3200" b="1"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139725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2645</TotalTime>
  <Words>535</Words>
  <Application>Microsoft Office PowerPoint</Application>
  <PresentationFormat>画面に合わせる (4:3)</PresentationFormat>
  <Paragraphs>58</Paragraphs>
  <Slides>7</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7</vt:i4>
      </vt:variant>
    </vt:vector>
  </HeadingPairs>
  <TitlesOfParts>
    <vt:vector size="16" baseType="lpstr">
      <vt:lpstr>Linux Libertine</vt:lpstr>
      <vt:lpstr>MS UI Gothic</vt:lpstr>
      <vt:lpstr>游ゴシック</vt:lpstr>
      <vt:lpstr>Arial</vt:lpstr>
      <vt:lpstr>Arial</vt:lpstr>
      <vt:lpstr>Calibri</vt:lpstr>
      <vt:lpstr>Calibri Light</vt:lpstr>
      <vt:lpstr>Wingdings</vt:lpstr>
      <vt:lpstr>Office テーマ</vt:lpstr>
      <vt:lpstr>Free Kanji Material  無料漢字教材 kanji0063-0064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80</cp:revision>
  <dcterms:created xsi:type="dcterms:W3CDTF">2022-02-04T14:29:48Z</dcterms:created>
  <dcterms:modified xsi:type="dcterms:W3CDTF">2022-03-12T07:22:02Z</dcterms:modified>
</cp:coreProperties>
</file>