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42" r:id="rId2"/>
    <p:sldId id="543" r:id="rId3"/>
    <p:sldId id="541" r:id="rId4"/>
    <p:sldId id="523" r:id="rId5"/>
    <p:sldId id="524" r:id="rId6"/>
    <p:sldId id="525"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58" autoAdjust="0"/>
    <p:restoredTop sz="94343" autoAdjust="0"/>
  </p:normalViewPr>
  <p:slideViewPr>
    <p:cSldViewPr snapToGrid="0">
      <p:cViewPr varScale="1">
        <p:scale>
          <a:sx n="60" d="100"/>
          <a:sy n="60" d="100"/>
        </p:scale>
        <p:origin x="80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9.png"/><Relationship Id="rId7" Type="http://schemas.openxmlformats.org/officeDocument/2006/relationships/image" Target="../media/image4.png"/><Relationship Id="rId12" Type="http://schemas.openxmlformats.org/officeDocument/2006/relationships/image" Target="../media/image15.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4.png"/><Relationship Id="rId5" Type="http://schemas.openxmlformats.org/officeDocument/2006/relationships/image" Target="../media/image5.png"/><Relationship Id="rId10" Type="http://schemas.openxmlformats.org/officeDocument/2006/relationships/image" Target="../media/image13.png"/><Relationship Id="rId4" Type="http://schemas.openxmlformats.org/officeDocument/2006/relationships/image" Target="../media/image10.pn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slideLayout" Target="../slideLayouts/slideLayout7.xml"/><Relationship Id="rId5" Type="http://schemas.openxmlformats.org/officeDocument/2006/relationships/image" Target="../media/image19.png"/><Relationship Id="rId4" Type="http://schemas.openxmlformats.org/officeDocument/2006/relationships/image" Target="../media/image1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kanji0269-0271</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ED7476E-4BA6-42C2-8231-6572029AF1D8}"/>
              </a:ext>
            </a:extLst>
          </p:cNvPr>
          <p:cNvPicPr>
            <a:picLocks noChangeAspect="1"/>
          </p:cNvPicPr>
          <p:nvPr/>
        </p:nvPicPr>
        <p:blipFill>
          <a:blip r:embed="rId2"/>
          <a:stretch>
            <a:fillRect/>
          </a:stretch>
        </p:blipFill>
        <p:spPr>
          <a:xfrm>
            <a:off x="1666261" y="885324"/>
            <a:ext cx="5811477" cy="1184108"/>
          </a:xfrm>
          <a:prstGeom prst="rect">
            <a:avLst/>
          </a:prstGeom>
        </p:spPr>
      </p:pic>
      <p:pic>
        <p:nvPicPr>
          <p:cNvPr id="7" name="図 6">
            <a:extLst>
              <a:ext uri="{FF2B5EF4-FFF2-40B4-BE49-F238E27FC236}">
                <a16:creationId xmlns:a16="http://schemas.microsoft.com/office/drawing/2014/main" id="{C6A973ED-1786-4B60-AF2A-613F385124E6}"/>
              </a:ext>
            </a:extLst>
          </p:cNvPr>
          <p:cNvPicPr>
            <a:picLocks noChangeAspect="1"/>
          </p:cNvPicPr>
          <p:nvPr/>
        </p:nvPicPr>
        <p:blipFill>
          <a:blip r:embed="rId3"/>
          <a:stretch>
            <a:fillRect/>
          </a:stretch>
        </p:blipFill>
        <p:spPr>
          <a:xfrm>
            <a:off x="0" y="2685516"/>
            <a:ext cx="9144000" cy="1486968"/>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6B08CCA2-2FE8-43BB-8EA9-40512F84D872}"/>
              </a:ext>
            </a:extLst>
          </p:cNvPr>
          <p:cNvPicPr>
            <a:picLocks noChangeAspect="1"/>
          </p:cNvPicPr>
          <p:nvPr/>
        </p:nvPicPr>
        <p:blipFill>
          <a:blip r:embed="rId2"/>
          <a:stretch>
            <a:fillRect/>
          </a:stretch>
        </p:blipFill>
        <p:spPr>
          <a:xfrm>
            <a:off x="0" y="-22063"/>
            <a:ext cx="9144000" cy="530335"/>
          </a:xfrm>
          <a:prstGeom prst="rect">
            <a:avLst/>
          </a:prstGeom>
        </p:spPr>
      </p:pic>
      <p:pic>
        <p:nvPicPr>
          <p:cNvPr id="5" name="図 4">
            <a:extLst>
              <a:ext uri="{FF2B5EF4-FFF2-40B4-BE49-F238E27FC236}">
                <a16:creationId xmlns:a16="http://schemas.microsoft.com/office/drawing/2014/main" id="{6DEFEFAF-D1AD-4CB7-A74F-294D37577D5E}"/>
              </a:ext>
            </a:extLst>
          </p:cNvPr>
          <p:cNvPicPr>
            <a:picLocks noChangeAspect="1"/>
          </p:cNvPicPr>
          <p:nvPr/>
        </p:nvPicPr>
        <p:blipFill>
          <a:blip r:embed="rId3"/>
          <a:stretch>
            <a:fillRect/>
          </a:stretch>
        </p:blipFill>
        <p:spPr>
          <a:xfrm>
            <a:off x="423027" y="779504"/>
            <a:ext cx="1783781" cy="2105539"/>
          </a:xfrm>
          <a:prstGeom prst="rect">
            <a:avLst/>
          </a:prstGeom>
        </p:spPr>
      </p:pic>
      <p:sp>
        <p:nvSpPr>
          <p:cNvPr id="6" name="テキスト ボックス 5">
            <a:extLst>
              <a:ext uri="{FF2B5EF4-FFF2-40B4-BE49-F238E27FC236}">
                <a16:creationId xmlns:a16="http://schemas.microsoft.com/office/drawing/2014/main" id="{727764F1-82AE-4276-BB31-109170A611D9}"/>
              </a:ext>
            </a:extLst>
          </p:cNvPr>
          <p:cNvSpPr txBox="1"/>
          <p:nvPr/>
        </p:nvSpPr>
        <p:spPr>
          <a:xfrm>
            <a:off x="1356008" y="1490641"/>
            <a:ext cx="1468220" cy="683264"/>
          </a:xfrm>
          <a:prstGeom prst="rect">
            <a:avLst/>
          </a:prstGeom>
          <a:noFill/>
        </p:spPr>
        <p:txBody>
          <a:bodyPr wrap="square" rtlCol="0">
            <a:spAutoFit/>
          </a:bodyPr>
          <a:lstStyle/>
          <a:p>
            <a:pPr>
              <a:lnSpc>
                <a:spcPct val="80000"/>
              </a:lnSpc>
            </a:pPr>
            <a:r>
              <a:rPr lang="en-US" altLang="ja-JP" sz="4800" b="1" dirty="0">
                <a:latin typeface="MS UI Gothic" panose="020B0600070205080204" pitchFamily="50" charset="-128"/>
                <a:ea typeface="MS UI Gothic" panose="020B0600070205080204" pitchFamily="50" charset="-128"/>
              </a:rPr>
              <a:t>hoe</a:t>
            </a:r>
          </a:p>
        </p:txBody>
      </p:sp>
      <p:cxnSp>
        <p:nvCxnSpPr>
          <p:cNvPr id="7" name="直線コネクタ 6">
            <a:extLst>
              <a:ext uri="{FF2B5EF4-FFF2-40B4-BE49-F238E27FC236}">
                <a16:creationId xmlns:a16="http://schemas.microsoft.com/office/drawing/2014/main" id="{4FCF4DC0-8D4C-4F1E-BBBE-4B7E13E19EC5}"/>
              </a:ext>
            </a:extLst>
          </p:cNvPr>
          <p:cNvCxnSpPr>
            <a:cxnSpLocks/>
          </p:cNvCxnSpPr>
          <p:nvPr/>
        </p:nvCxnSpPr>
        <p:spPr>
          <a:xfrm flipV="1">
            <a:off x="1602121" y="1617777"/>
            <a:ext cx="1153585" cy="1201500"/>
          </a:xfrm>
          <a:prstGeom prst="line">
            <a:avLst/>
          </a:prstGeom>
          <a:ln w="117475" cap="rnd">
            <a:solidFill>
              <a:srgbClr val="FF0000">
                <a:alpha val="65000"/>
              </a:srgbClr>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C1441F0B-66F9-48F1-8CAA-2846FFEC0FC0}"/>
              </a:ext>
            </a:extLst>
          </p:cNvPr>
          <p:cNvCxnSpPr>
            <a:cxnSpLocks/>
          </p:cNvCxnSpPr>
          <p:nvPr/>
        </p:nvCxnSpPr>
        <p:spPr>
          <a:xfrm>
            <a:off x="1602121" y="2862284"/>
            <a:ext cx="843868" cy="0"/>
          </a:xfrm>
          <a:prstGeom prst="line">
            <a:avLst/>
          </a:prstGeom>
          <a:ln w="117475" cap="rnd">
            <a:solidFill>
              <a:srgbClr val="FF0000">
                <a:alpha val="65000"/>
              </a:srgbClr>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C06CA66E-08C8-40D1-A993-B43E30245DAD}"/>
              </a:ext>
            </a:extLst>
          </p:cNvPr>
          <p:cNvCxnSpPr>
            <a:cxnSpLocks/>
          </p:cNvCxnSpPr>
          <p:nvPr/>
        </p:nvCxnSpPr>
        <p:spPr>
          <a:xfrm>
            <a:off x="2399280" y="2689941"/>
            <a:ext cx="239180" cy="269961"/>
          </a:xfrm>
          <a:prstGeom prst="line">
            <a:avLst/>
          </a:prstGeom>
          <a:ln w="117475" cap="rnd">
            <a:solidFill>
              <a:srgbClr val="FF0000">
                <a:alpha val="65000"/>
              </a:srgbClr>
            </a:solidFill>
          </a:ln>
        </p:spPr>
        <p:style>
          <a:lnRef idx="1">
            <a:schemeClr val="accent1"/>
          </a:lnRef>
          <a:fillRef idx="0">
            <a:schemeClr val="accent1"/>
          </a:fillRef>
          <a:effectRef idx="0">
            <a:schemeClr val="accent1"/>
          </a:effectRef>
          <a:fontRef idx="minor">
            <a:schemeClr val="tx1"/>
          </a:fontRef>
        </p:style>
      </p:cxnSp>
      <p:pic>
        <p:nvPicPr>
          <p:cNvPr id="10" name="図 9">
            <a:extLst>
              <a:ext uri="{FF2B5EF4-FFF2-40B4-BE49-F238E27FC236}">
                <a16:creationId xmlns:a16="http://schemas.microsoft.com/office/drawing/2014/main" id="{6E657B78-C573-4587-88E8-837326DF5BE0}"/>
              </a:ext>
            </a:extLst>
          </p:cNvPr>
          <p:cNvPicPr>
            <a:picLocks noChangeAspect="1"/>
          </p:cNvPicPr>
          <p:nvPr/>
        </p:nvPicPr>
        <p:blipFill>
          <a:blip r:embed="rId4"/>
          <a:stretch>
            <a:fillRect/>
          </a:stretch>
        </p:blipFill>
        <p:spPr>
          <a:xfrm>
            <a:off x="462184" y="3074421"/>
            <a:ext cx="2886075" cy="1524000"/>
          </a:xfrm>
          <a:prstGeom prst="rect">
            <a:avLst/>
          </a:prstGeom>
        </p:spPr>
      </p:pic>
      <p:sp>
        <p:nvSpPr>
          <p:cNvPr id="11" name="テキスト ボックス 10">
            <a:extLst>
              <a:ext uri="{FF2B5EF4-FFF2-40B4-BE49-F238E27FC236}">
                <a16:creationId xmlns:a16="http://schemas.microsoft.com/office/drawing/2014/main" id="{40D23A94-B2BA-4964-B977-013731028F00}"/>
              </a:ext>
            </a:extLst>
          </p:cNvPr>
          <p:cNvSpPr txBox="1"/>
          <p:nvPr/>
        </p:nvSpPr>
        <p:spPr>
          <a:xfrm>
            <a:off x="282822" y="4490833"/>
            <a:ext cx="3924714" cy="683264"/>
          </a:xfrm>
          <a:prstGeom prst="rect">
            <a:avLst/>
          </a:prstGeom>
          <a:noFill/>
        </p:spPr>
        <p:txBody>
          <a:bodyPr wrap="square" rtlCol="0">
            <a:spAutoFit/>
          </a:bodyPr>
          <a:lstStyle/>
          <a:p>
            <a:pPr>
              <a:lnSpc>
                <a:spcPct val="80000"/>
              </a:lnSpc>
            </a:pPr>
            <a:r>
              <a:rPr lang="en-US" altLang="ja-JP" sz="4800" b="1" dirty="0">
                <a:latin typeface="MS UI Gothic" panose="020B0600070205080204" pitchFamily="50" charset="-128"/>
                <a:ea typeface="MS UI Gothic" panose="020B0600070205080204" pitchFamily="50" charset="-128"/>
              </a:rPr>
              <a:t>earth mound</a:t>
            </a:r>
          </a:p>
        </p:txBody>
      </p:sp>
      <p:sp>
        <p:nvSpPr>
          <p:cNvPr id="12" name="四角形: 角を丸くする 11">
            <a:extLst>
              <a:ext uri="{FF2B5EF4-FFF2-40B4-BE49-F238E27FC236}">
                <a16:creationId xmlns:a16="http://schemas.microsoft.com/office/drawing/2014/main" id="{FC3D9AA8-03CF-4B81-885D-1622C2B24B78}"/>
              </a:ext>
            </a:extLst>
          </p:cNvPr>
          <p:cNvSpPr/>
          <p:nvPr/>
        </p:nvSpPr>
        <p:spPr>
          <a:xfrm>
            <a:off x="939412" y="3517915"/>
            <a:ext cx="1916081" cy="914400"/>
          </a:xfrm>
          <a:prstGeom prst="roundRect">
            <a:avLst/>
          </a:prstGeom>
          <a:noFill/>
          <a:ln w="889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右 12">
            <a:extLst>
              <a:ext uri="{FF2B5EF4-FFF2-40B4-BE49-F238E27FC236}">
                <a16:creationId xmlns:a16="http://schemas.microsoft.com/office/drawing/2014/main" id="{408FC5EC-C147-4069-97DD-51510407E337}"/>
              </a:ext>
            </a:extLst>
          </p:cNvPr>
          <p:cNvSpPr/>
          <p:nvPr/>
        </p:nvSpPr>
        <p:spPr>
          <a:xfrm rot="1183000">
            <a:off x="3762837" y="4224510"/>
            <a:ext cx="1811397" cy="7478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図 14">
            <a:extLst>
              <a:ext uri="{FF2B5EF4-FFF2-40B4-BE49-F238E27FC236}">
                <a16:creationId xmlns:a16="http://schemas.microsoft.com/office/drawing/2014/main" id="{F7403414-480D-4F36-BBDB-B14DF8D9D3AE}"/>
              </a:ext>
            </a:extLst>
          </p:cNvPr>
          <p:cNvPicPr>
            <a:picLocks noChangeAspect="1"/>
          </p:cNvPicPr>
          <p:nvPr/>
        </p:nvPicPr>
        <p:blipFill>
          <a:blip r:embed="rId5"/>
          <a:stretch>
            <a:fillRect/>
          </a:stretch>
        </p:blipFill>
        <p:spPr>
          <a:xfrm>
            <a:off x="6059835" y="3749937"/>
            <a:ext cx="2800066" cy="2854261"/>
          </a:xfrm>
          <a:prstGeom prst="rect">
            <a:avLst/>
          </a:prstGeom>
        </p:spPr>
      </p:pic>
      <p:sp>
        <p:nvSpPr>
          <p:cNvPr id="16" name="テキスト ボックス 15">
            <a:extLst>
              <a:ext uri="{FF2B5EF4-FFF2-40B4-BE49-F238E27FC236}">
                <a16:creationId xmlns:a16="http://schemas.microsoft.com/office/drawing/2014/main" id="{8408CC5D-6C65-4C4D-998B-F3DC838B5931}"/>
              </a:ext>
            </a:extLst>
          </p:cNvPr>
          <p:cNvSpPr txBox="1"/>
          <p:nvPr/>
        </p:nvSpPr>
        <p:spPr>
          <a:xfrm>
            <a:off x="2948178" y="667652"/>
            <a:ext cx="6004211" cy="3046988"/>
          </a:xfrm>
          <a:prstGeom prst="rect">
            <a:avLst/>
          </a:prstGeom>
          <a:noFill/>
        </p:spPr>
        <p:txBody>
          <a:bodyPr wrap="square">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earth mound</a:t>
            </a:r>
          </a:p>
          <a:p>
            <a:pPr marL="571500" indent="-571500">
              <a:lnSpc>
                <a:spcPct val="80000"/>
              </a:lnSpc>
              <a:buFont typeface="Wingdings" panose="05000000000000000000" pitchFamily="2" charset="2"/>
              <a:buChar char="à"/>
            </a:pPr>
            <a:r>
              <a:rPr lang="en-US" altLang="ja-JP" sz="4000" b="1" dirty="0">
                <a:latin typeface="MS UI Gothic" panose="020B0600070205080204" pitchFamily="50" charset="-128"/>
                <a:ea typeface="MS UI Gothic" panose="020B0600070205080204" pitchFamily="50" charset="-128"/>
                <a:sym typeface="Wingdings" panose="05000000000000000000" pitchFamily="2" charset="2"/>
              </a:rPr>
              <a:t>pedestal</a:t>
            </a:r>
            <a:endParaRPr lang="en-US" altLang="ja-JP" sz="2400" b="1" dirty="0">
              <a:latin typeface="MS UI Gothic" panose="020B0600070205080204" pitchFamily="50" charset="-128"/>
              <a:ea typeface="MS UI Gothic" panose="020B0600070205080204" pitchFamily="50" charset="-128"/>
            </a:endParaRPr>
          </a:p>
          <a:p>
            <a:pPr marL="857250" indent="-857250">
              <a:lnSpc>
                <a:spcPct val="80000"/>
              </a:lnSpc>
              <a:buFont typeface="Wingdings" panose="05000000000000000000" pitchFamily="2" charset="2"/>
              <a:buChar char="à"/>
            </a:pPr>
            <a:r>
              <a:rPr lang="en-US" altLang="ja-JP" sz="4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stand (a piece of furniture)</a:t>
            </a:r>
          </a:p>
          <a:p>
            <a:pPr marL="1028700" lvl="1" indent="-571500">
              <a:lnSpc>
                <a:spcPct val="80000"/>
              </a:lnSpc>
              <a:buFont typeface="Wingdings" panose="05000000000000000000" pitchFamily="2" charset="2"/>
              <a:buChar char="à"/>
            </a:pPr>
            <a:r>
              <a:rPr lang="en-US" altLang="ja-JP" sz="4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counter for machines &amp; vehicles</a:t>
            </a:r>
            <a:endParaRPr lang="ja-JP" altLang="en-US" sz="40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3145931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妊娠中の夫婦のイラスト「お腹に耳を当てるお父さん」">
            <a:extLst>
              <a:ext uri="{FF2B5EF4-FFF2-40B4-BE49-F238E27FC236}">
                <a16:creationId xmlns:a16="http://schemas.microsoft.com/office/drawing/2014/main" id="{5A34720C-8DBF-43AF-985D-46ED2C3B00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2906" y="2855401"/>
            <a:ext cx="2312188" cy="2312188"/>
          </a:xfrm>
          <a:prstGeom prst="rect">
            <a:avLst/>
          </a:prstGeom>
          <a:noFill/>
          <a:extLst>
            <a:ext uri="{909E8E84-426E-40DD-AFC4-6F175D3DCCD1}">
              <a14:hiddenFill xmlns:a14="http://schemas.microsoft.com/office/drawing/2010/main">
                <a:solidFill>
                  <a:srgbClr val="FFFFFF"/>
                </a:solidFill>
              </a14:hiddenFill>
            </a:ext>
          </a:extLst>
        </p:spPr>
      </p:pic>
      <p:pic>
        <p:nvPicPr>
          <p:cNvPr id="13" name="図 12">
            <a:extLst>
              <a:ext uri="{FF2B5EF4-FFF2-40B4-BE49-F238E27FC236}">
                <a16:creationId xmlns:a16="http://schemas.microsoft.com/office/drawing/2014/main" id="{C25D4528-628D-4994-B2C3-F01DE34AE31A}"/>
              </a:ext>
            </a:extLst>
          </p:cNvPr>
          <p:cNvPicPr>
            <a:picLocks noChangeAspect="1"/>
          </p:cNvPicPr>
          <p:nvPr/>
        </p:nvPicPr>
        <p:blipFill>
          <a:blip r:embed="rId3"/>
          <a:stretch>
            <a:fillRect/>
          </a:stretch>
        </p:blipFill>
        <p:spPr>
          <a:xfrm>
            <a:off x="7666693" y="1233837"/>
            <a:ext cx="976674" cy="1122446"/>
          </a:xfrm>
          <a:prstGeom prst="rect">
            <a:avLst/>
          </a:prstGeom>
        </p:spPr>
      </p:pic>
      <p:pic>
        <p:nvPicPr>
          <p:cNvPr id="3" name="図 2">
            <a:extLst>
              <a:ext uri="{FF2B5EF4-FFF2-40B4-BE49-F238E27FC236}">
                <a16:creationId xmlns:a16="http://schemas.microsoft.com/office/drawing/2014/main" id="{F1E08780-CBD3-4837-9A1C-36566986BEAE}"/>
              </a:ext>
            </a:extLst>
          </p:cNvPr>
          <p:cNvPicPr>
            <a:picLocks noChangeAspect="1"/>
          </p:cNvPicPr>
          <p:nvPr/>
        </p:nvPicPr>
        <p:blipFill>
          <a:blip r:embed="rId4"/>
          <a:stretch>
            <a:fillRect/>
          </a:stretch>
        </p:blipFill>
        <p:spPr>
          <a:xfrm>
            <a:off x="0" y="-8796"/>
            <a:ext cx="9144000" cy="479012"/>
          </a:xfrm>
          <a:prstGeom prst="rect">
            <a:avLst/>
          </a:prstGeom>
        </p:spPr>
      </p:pic>
      <p:pic>
        <p:nvPicPr>
          <p:cNvPr id="4" name="図 3">
            <a:extLst>
              <a:ext uri="{FF2B5EF4-FFF2-40B4-BE49-F238E27FC236}">
                <a16:creationId xmlns:a16="http://schemas.microsoft.com/office/drawing/2014/main" id="{288D9208-1AEB-4655-AB64-889EA27CD115}"/>
              </a:ext>
            </a:extLst>
          </p:cNvPr>
          <p:cNvPicPr>
            <a:picLocks noChangeAspect="1"/>
          </p:cNvPicPr>
          <p:nvPr/>
        </p:nvPicPr>
        <p:blipFill>
          <a:blip r:embed="rId5"/>
          <a:stretch>
            <a:fillRect/>
          </a:stretch>
        </p:blipFill>
        <p:spPr>
          <a:xfrm>
            <a:off x="6385488" y="1004619"/>
            <a:ext cx="1153586" cy="1361669"/>
          </a:xfrm>
          <a:prstGeom prst="rect">
            <a:avLst/>
          </a:prstGeom>
        </p:spPr>
      </p:pic>
      <p:sp>
        <p:nvSpPr>
          <p:cNvPr id="5" name="テキスト ボックス 4">
            <a:extLst>
              <a:ext uri="{FF2B5EF4-FFF2-40B4-BE49-F238E27FC236}">
                <a16:creationId xmlns:a16="http://schemas.microsoft.com/office/drawing/2014/main" id="{D4D1D943-BBFE-4F35-95AF-EB148C549F8E}"/>
              </a:ext>
            </a:extLst>
          </p:cNvPr>
          <p:cNvSpPr txBox="1"/>
          <p:nvPr/>
        </p:nvSpPr>
        <p:spPr>
          <a:xfrm>
            <a:off x="7159106" y="1117569"/>
            <a:ext cx="1468220" cy="683264"/>
          </a:xfrm>
          <a:prstGeom prst="rect">
            <a:avLst/>
          </a:prstGeom>
          <a:noFill/>
        </p:spPr>
        <p:txBody>
          <a:bodyPr wrap="square" rtlCol="0">
            <a:spAutoFit/>
          </a:bodyPr>
          <a:lstStyle/>
          <a:p>
            <a:pPr>
              <a:lnSpc>
                <a:spcPct val="80000"/>
              </a:lnSpc>
            </a:pPr>
            <a:r>
              <a:rPr lang="en-US" altLang="ja-JP" sz="4800" b="1" dirty="0">
                <a:latin typeface="MS UI Gothic" panose="020B0600070205080204" pitchFamily="50" charset="-128"/>
                <a:ea typeface="MS UI Gothic" panose="020B0600070205080204" pitchFamily="50" charset="-128"/>
              </a:rPr>
              <a:t>hoe</a:t>
            </a:r>
          </a:p>
        </p:txBody>
      </p:sp>
      <p:pic>
        <p:nvPicPr>
          <p:cNvPr id="9" name="図 8">
            <a:extLst>
              <a:ext uri="{FF2B5EF4-FFF2-40B4-BE49-F238E27FC236}">
                <a16:creationId xmlns:a16="http://schemas.microsoft.com/office/drawing/2014/main" id="{38E72EA4-58AD-4D7C-A781-1781C822252B}"/>
              </a:ext>
            </a:extLst>
          </p:cNvPr>
          <p:cNvPicPr>
            <a:picLocks noChangeAspect="1"/>
          </p:cNvPicPr>
          <p:nvPr/>
        </p:nvPicPr>
        <p:blipFill>
          <a:blip r:embed="rId6"/>
          <a:stretch>
            <a:fillRect/>
          </a:stretch>
        </p:blipFill>
        <p:spPr>
          <a:xfrm>
            <a:off x="6529137" y="2575241"/>
            <a:ext cx="2257396" cy="1192024"/>
          </a:xfrm>
          <a:prstGeom prst="rect">
            <a:avLst/>
          </a:prstGeom>
        </p:spPr>
      </p:pic>
      <p:sp>
        <p:nvSpPr>
          <p:cNvPr id="10" name="テキスト ボックス 9">
            <a:extLst>
              <a:ext uri="{FF2B5EF4-FFF2-40B4-BE49-F238E27FC236}">
                <a16:creationId xmlns:a16="http://schemas.microsoft.com/office/drawing/2014/main" id="{498294AF-D475-484F-B268-D59FBBC8BE71}"/>
              </a:ext>
            </a:extLst>
          </p:cNvPr>
          <p:cNvSpPr txBox="1"/>
          <p:nvPr/>
        </p:nvSpPr>
        <p:spPr>
          <a:xfrm>
            <a:off x="5554216" y="3473617"/>
            <a:ext cx="3589784" cy="683264"/>
          </a:xfrm>
          <a:prstGeom prst="rect">
            <a:avLst/>
          </a:prstGeom>
          <a:noFill/>
        </p:spPr>
        <p:txBody>
          <a:bodyPr wrap="square" rtlCol="0">
            <a:spAutoFit/>
          </a:bodyPr>
          <a:lstStyle/>
          <a:p>
            <a:pPr>
              <a:lnSpc>
                <a:spcPct val="80000"/>
              </a:lnSpc>
            </a:pPr>
            <a:r>
              <a:rPr lang="en-US" altLang="ja-JP" sz="4800" b="1" dirty="0">
                <a:latin typeface="MS UI Gothic" panose="020B0600070205080204" pitchFamily="50" charset="-128"/>
                <a:ea typeface="MS UI Gothic" panose="020B0600070205080204" pitchFamily="50" charset="-128"/>
              </a:rPr>
              <a:t>earth mound</a:t>
            </a:r>
          </a:p>
        </p:txBody>
      </p:sp>
      <p:sp>
        <p:nvSpPr>
          <p:cNvPr id="11" name="四角形: 角を丸くする 10">
            <a:extLst>
              <a:ext uri="{FF2B5EF4-FFF2-40B4-BE49-F238E27FC236}">
                <a16:creationId xmlns:a16="http://schemas.microsoft.com/office/drawing/2014/main" id="{4C1A393B-55F8-4329-8D43-5D17C4F42A98}"/>
              </a:ext>
            </a:extLst>
          </p:cNvPr>
          <p:cNvSpPr/>
          <p:nvPr/>
        </p:nvSpPr>
        <p:spPr>
          <a:xfrm>
            <a:off x="6976883" y="2855401"/>
            <a:ext cx="1379620" cy="683264"/>
          </a:xfrm>
          <a:prstGeom prst="roundRect">
            <a:avLst/>
          </a:prstGeom>
          <a:noFill/>
          <a:ln w="889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a:extLst>
              <a:ext uri="{FF2B5EF4-FFF2-40B4-BE49-F238E27FC236}">
                <a16:creationId xmlns:a16="http://schemas.microsoft.com/office/drawing/2014/main" id="{57141EC5-C2EF-46FD-BB4F-A588F14F0209}"/>
              </a:ext>
            </a:extLst>
          </p:cNvPr>
          <p:cNvPicPr>
            <a:picLocks noChangeAspect="1"/>
          </p:cNvPicPr>
          <p:nvPr/>
        </p:nvPicPr>
        <p:blipFill>
          <a:blip r:embed="rId7"/>
          <a:stretch>
            <a:fillRect/>
          </a:stretch>
        </p:blipFill>
        <p:spPr>
          <a:xfrm>
            <a:off x="0" y="443156"/>
            <a:ext cx="9144000" cy="530335"/>
          </a:xfrm>
          <a:prstGeom prst="rect">
            <a:avLst/>
          </a:prstGeom>
        </p:spPr>
      </p:pic>
      <p:pic>
        <p:nvPicPr>
          <p:cNvPr id="14" name="図 13" descr="黒いバックグラウンドの前に座っている人形&#10;&#10;低い精度で自動的に生成された説明">
            <a:extLst>
              <a:ext uri="{FF2B5EF4-FFF2-40B4-BE49-F238E27FC236}">
                <a16:creationId xmlns:a16="http://schemas.microsoft.com/office/drawing/2014/main" id="{DA336D2F-D6BF-45C2-BCC2-6E6BE1731CA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flipH="1">
            <a:off x="0" y="1083250"/>
            <a:ext cx="1835424" cy="2455415"/>
          </a:xfrm>
          <a:prstGeom prst="rect">
            <a:avLst/>
          </a:prstGeom>
        </p:spPr>
      </p:pic>
      <p:pic>
        <p:nvPicPr>
          <p:cNvPr id="15" name="図 14">
            <a:extLst>
              <a:ext uri="{FF2B5EF4-FFF2-40B4-BE49-F238E27FC236}">
                <a16:creationId xmlns:a16="http://schemas.microsoft.com/office/drawing/2014/main" id="{A9B176D6-5EE6-41B9-BEF2-B803FBAF1DAF}"/>
              </a:ext>
            </a:extLst>
          </p:cNvPr>
          <p:cNvPicPr>
            <a:picLocks noChangeAspect="1"/>
          </p:cNvPicPr>
          <p:nvPr/>
        </p:nvPicPr>
        <p:blipFill>
          <a:blip r:embed="rId9"/>
          <a:stretch>
            <a:fillRect/>
          </a:stretch>
        </p:blipFill>
        <p:spPr>
          <a:xfrm>
            <a:off x="1365216" y="1745532"/>
            <a:ext cx="1016813" cy="1573411"/>
          </a:xfrm>
          <a:prstGeom prst="rect">
            <a:avLst/>
          </a:prstGeom>
        </p:spPr>
      </p:pic>
      <p:pic>
        <p:nvPicPr>
          <p:cNvPr id="16" name="図 15">
            <a:extLst>
              <a:ext uri="{FF2B5EF4-FFF2-40B4-BE49-F238E27FC236}">
                <a16:creationId xmlns:a16="http://schemas.microsoft.com/office/drawing/2014/main" id="{B745D0B4-00B0-4340-B7AF-EEC484541177}"/>
              </a:ext>
            </a:extLst>
          </p:cNvPr>
          <p:cNvPicPr>
            <a:picLocks noChangeAspect="1"/>
          </p:cNvPicPr>
          <p:nvPr/>
        </p:nvPicPr>
        <p:blipFill>
          <a:blip r:embed="rId10"/>
          <a:stretch>
            <a:fillRect/>
          </a:stretch>
        </p:blipFill>
        <p:spPr>
          <a:xfrm>
            <a:off x="2370720" y="1907435"/>
            <a:ext cx="876286" cy="1742014"/>
          </a:xfrm>
          <a:prstGeom prst="rect">
            <a:avLst/>
          </a:prstGeom>
        </p:spPr>
      </p:pic>
      <p:sp>
        <p:nvSpPr>
          <p:cNvPr id="17" name="テキスト ボックス 16">
            <a:extLst>
              <a:ext uri="{FF2B5EF4-FFF2-40B4-BE49-F238E27FC236}">
                <a16:creationId xmlns:a16="http://schemas.microsoft.com/office/drawing/2014/main" id="{46165612-E38F-4577-9C55-4C8F9517371F}"/>
              </a:ext>
            </a:extLst>
          </p:cNvPr>
          <p:cNvSpPr txBox="1"/>
          <p:nvPr/>
        </p:nvSpPr>
        <p:spPr>
          <a:xfrm>
            <a:off x="1897981" y="895680"/>
            <a:ext cx="1908187" cy="1175706"/>
          </a:xfrm>
          <a:prstGeom prst="rect">
            <a:avLst/>
          </a:prstGeom>
          <a:noFill/>
        </p:spPr>
        <p:txBody>
          <a:bodyPr wrap="square" rtlCol="0">
            <a:spAutoFit/>
          </a:bodyPr>
          <a:lstStyle/>
          <a:p>
            <a:pPr algn="ctr">
              <a:lnSpc>
                <a:spcPct val="80000"/>
              </a:lnSpc>
            </a:pPr>
            <a:r>
              <a:rPr lang="en-US" altLang="ja-JP" sz="4400" dirty="0">
                <a:latin typeface="MS UI Gothic" panose="020B0600070205080204" pitchFamily="50" charset="-128"/>
                <a:ea typeface="MS UI Gothic" panose="020B0600070205080204" pitchFamily="50" charset="-128"/>
                <a:sym typeface="Wingdings" panose="05000000000000000000" pitchFamily="2" charset="2"/>
              </a:rPr>
              <a:t>woman,</a:t>
            </a:r>
          </a:p>
          <a:p>
            <a:pPr algn="ctr">
              <a:lnSpc>
                <a:spcPct val="80000"/>
              </a:lnSpc>
            </a:pPr>
            <a:r>
              <a:rPr lang="en-US" altLang="ja-JP" sz="4400" dirty="0">
                <a:latin typeface="MS UI Gothic" panose="020B0600070205080204" pitchFamily="50" charset="-128"/>
                <a:ea typeface="MS UI Gothic" panose="020B0600070205080204" pitchFamily="50" charset="-128"/>
                <a:sym typeface="Wingdings" panose="05000000000000000000" pitchFamily="2" charset="2"/>
              </a:rPr>
              <a:t>female</a:t>
            </a:r>
            <a:endParaRPr lang="en-US" altLang="ja-JP" sz="2800" dirty="0">
              <a:latin typeface="MS UI Gothic" panose="020B0600070205080204" pitchFamily="50" charset="-128"/>
              <a:ea typeface="MS UI Gothic" panose="020B0600070205080204" pitchFamily="50" charset="-128"/>
            </a:endParaRPr>
          </a:p>
        </p:txBody>
      </p:sp>
      <p:pic>
        <p:nvPicPr>
          <p:cNvPr id="19" name="図 18">
            <a:extLst>
              <a:ext uri="{FF2B5EF4-FFF2-40B4-BE49-F238E27FC236}">
                <a16:creationId xmlns:a16="http://schemas.microsoft.com/office/drawing/2014/main" id="{99421962-1932-4C05-BFBF-7853E3CC825E}"/>
              </a:ext>
            </a:extLst>
          </p:cNvPr>
          <p:cNvPicPr>
            <a:picLocks noChangeAspect="1"/>
          </p:cNvPicPr>
          <p:nvPr/>
        </p:nvPicPr>
        <p:blipFill>
          <a:blip r:embed="rId11"/>
          <a:stretch>
            <a:fillRect/>
          </a:stretch>
        </p:blipFill>
        <p:spPr>
          <a:xfrm>
            <a:off x="6385488" y="4323109"/>
            <a:ext cx="2401045" cy="2401045"/>
          </a:xfrm>
          <a:prstGeom prst="rect">
            <a:avLst/>
          </a:prstGeom>
        </p:spPr>
      </p:pic>
      <p:pic>
        <p:nvPicPr>
          <p:cNvPr id="21" name="図 20">
            <a:extLst>
              <a:ext uri="{FF2B5EF4-FFF2-40B4-BE49-F238E27FC236}">
                <a16:creationId xmlns:a16="http://schemas.microsoft.com/office/drawing/2014/main" id="{D080046F-9EFD-4365-9B40-AE1A5431DF11}"/>
              </a:ext>
            </a:extLst>
          </p:cNvPr>
          <p:cNvPicPr>
            <a:picLocks noChangeAspect="1"/>
          </p:cNvPicPr>
          <p:nvPr/>
        </p:nvPicPr>
        <p:blipFill>
          <a:blip r:embed="rId12"/>
          <a:stretch>
            <a:fillRect/>
          </a:stretch>
        </p:blipFill>
        <p:spPr>
          <a:xfrm>
            <a:off x="5390631" y="1776825"/>
            <a:ext cx="1057104" cy="1761840"/>
          </a:xfrm>
          <a:prstGeom prst="rect">
            <a:avLst/>
          </a:prstGeom>
        </p:spPr>
      </p:pic>
      <p:sp>
        <p:nvSpPr>
          <p:cNvPr id="22" name="矢印: 右 21">
            <a:extLst>
              <a:ext uri="{FF2B5EF4-FFF2-40B4-BE49-F238E27FC236}">
                <a16:creationId xmlns:a16="http://schemas.microsoft.com/office/drawing/2014/main" id="{9E5EF59B-C47D-49C8-9C16-52F30A4CD806}"/>
              </a:ext>
            </a:extLst>
          </p:cNvPr>
          <p:cNvSpPr/>
          <p:nvPr/>
        </p:nvSpPr>
        <p:spPr>
          <a:xfrm rot="3241685">
            <a:off x="2074819" y="3471408"/>
            <a:ext cx="626184" cy="7478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矢印: 右 22">
            <a:extLst>
              <a:ext uri="{FF2B5EF4-FFF2-40B4-BE49-F238E27FC236}">
                <a16:creationId xmlns:a16="http://schemas.microsoft.com/office/drawing/2014/main" id="{31DE4314-1933-41D6-A1DC-9C9890B44705}"/>
              </a:ext>
            </a:extLst>
          </p:cNvPr>
          <p:cNvSpPr/>
          <p:nvPr/>
        </p:nvSpPr>
        <p:spPr>
          <a:xfrm rot="8031992">
            <a:off x="4975902" y="3495310"/>
            <a:ext cx="626184" cy="7478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5F1CA200-39F4-4FE6-861D-BE96BA927BA4}"/>
              </a:ext>
            </a:extLst>
          </p:cNvPr>
          <p:cNvSpPr txBox="1"/>
          <p:nvPr/>
        </p:nvSpPr>
        <p:spPr>
          <a:xfrm>
            <a:off x="1186747" y="4984130"/>
            <a:ext cx="5058946" cy="1742015"/>
          </a:xfrm>
          <a:prstGeom prst="rect">
            <a:avLst/>
          </a:prstGeom>
          <a:noFill/>
        </p:spPr>
        <p:txBody>
          <a:bodyPr wrap="square">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pregnant belly</a:t>
            </a:r>
          </a:p>
          <a:p>
            <a:pPr>
              <a:lnSpc>
                <a:spcPct val="80000"/>
              </a:lnSpc>
            </a:pPr>
            <a:r>
              <a:rPr lang="en-US" altLang="ja-JP" sz="40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000" b="1" dirty="0">
                <a:latin typeface="MS UI Gothic" panose="020B0600070205080204" pitchFamily="50" charset="-128"/>
                <a:ea typeface="MS UI Gothic" panose="020B0600070205080204" pitchFamily="50" charset="-128"/>
              </a:rPr>
              <a:t>the beginning of life</a:t>
            </a:r>
            <a:endParaRPr lang="en-US" altLang="ja-JP" sz="2400" b="1" dirty="0">
              <a:latin typeface="MS UI Gothic" panose="020B0600070205080204" pitchFamily="50" charset="-128"/>
              <a:ea typeface="MS UI Gothic" panose="020B0600070205080204" pitchFamily="50" charset="-128"/>
            </a:endParaRPr>
          </a:p>
          <a:p>
            <a:pPr marL="857250" indent="-857250">
              <a:lnSpc>
                <a:spcPct val="80000"/>
              </a:lnSpc>
              <a:buFont typeface="Wingdings" panose="05000000000000000000" pitchFamily="2" charset="2"/>
              <a:buChar char="à"/>
            </a:pPr>
            <a:r>
              <a:rPr lang="en-US" altLang="ja-JP" sz="5400" b="1" dirty="0">
                <a:solidFill>
                  <a:srgbClr val="FF0000"/>
                </a:solidFill>
                <a:latin typeface="MS UI Gothic" panose="020B0600070205080204" pitchFamily="50" charset="-128"/>
                <a:ea typeface="MS UI Gothic" panose="020B0600070205080204" pitchFamily="50" charset="-128"/>
              </a:rPr>
              <a:t>to begin</a:t>
            </a:r>
            <a:endParaRPr lang="ja-JP" altLang="en-US" sz="54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1224804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4E21C198-DA82-4BF7-8A5B-7A85F910BB65}"/>
              </a:ext>
            </a:extLst>
          </p:cNvPr>
          <p:cNvPicPr>
            <a:picLocks noChangeAspect="1"/>
          </p:cNvPicPr>
          <p:nvPr/>
        </p:nvPicPr>
        <p:blipFill>
          <a:blip r:embed="rId2"/>
          <a:stretch>
            <a:fillRect/>
          </a:stretch>
        </p:blipFill>
        <p:spPr>
          <a:xfrm>
            <a:off x="0" y="14540"/>
            <a:ext cx="9144000" cy="521293"/>
          </a:xfrm>
          <a:prstGeom prst="rect">
            <a:avLst/>
          </a:prstGeom>
        </p:spPr>
      </p:pic>
      <p:sp>
        <p:nvSpPr>
          <p:cNvPr id="7" name="テキスト ボックス 6">
            <a:extLst>
              <a:ext uri="{FF2B5EF4-FFF2-40B4-BE49-F238E27FC236}">
                <a16:creationId xmlns:a16="http://schemas.microsoft.com/office/drawing/2014/main" id="{7EF96790-B728-4071-B8EE-64FA068978E0}"/>
              </a:ext>
            </a:extLst>
          </p:cNvPr>
          <p:cNvSpPr txBox="1"/>
          <p:nvPr/>
        </p:nvSpPr>
        <p:spPr>
          <a:xfrm>
            <a:off x="-33866" y="468101"/>
            <a:ext cx="4954210" cy="646331"/>
          </a:xfrm>
          <a:prstGeom prst="rect">
            <a:avLst/>
          </a:prstGeom>
          <a:noFill/>
        </p:spPr>
        <p:txBody>
          <a:bodyPr wrap="square">
            <a:spAutoFit/>
          </a:bodyPr>
          <a:lstStyle/>
          <a:p>
            <a:r>
              <a:rPr lang="en-US" altLang="ja-JP" sz="1200" dirty="0"/>
              <a:t>https://commons.wikimedia.org/wiki/File:2006china_waving.JPG</a:t>
            </a:r>
          </a:p>
          <a:p>
            <a:r>
              <a:rPr lang="en-US" altLang="ja-JP" sz="1200" dirty="0"/>
              <a:t>No machine-readable author provided. Chiba007~commonswiki assumed (based on copyright claims)., CC BY-SA 3.0, via Wikimedia Commons</a:t>
            </a:r>
            <a:endParaRPr lang="ja-JP" altLang="en-US" sz="1200" dirty="0"/>
          </a:p>
        </p:txBody>
      </p:sp>
      <p:pic>
        <p:nvPicPr>
          <p:cNvPr id="22530" name="Picture 2">
            <a:extLst>
              <a:ext uri="{FF2B5EF4-FFF2-40B4-BE49-F238E27FC236}">
                <a16:creationId xmlns:a16="http://schemas.microsoft.com/office/drawing/2014/main" id="{1B378FC4-F827-489F-B6BE-CAEFD243EE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97" y="1093445"/>
            <a:ext cx="3418534" cy="1957110"/>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a:extLst>
              <a:ext uri="{FF2B5EF4-FFF2-40B4-BE49-F238E27FC236}">
                <a16:creationId xmlns:a16="http://schemas.microsoft.com/office/drawing/2014/main" id="{8B39FC9E-FC52-48E1-B09D-EF592262EFCD}"/>
              </a:ext>
            </a:extLst>
          </p:cNvPr>
          <p:cNvSpPr txBox="1"/>
          <p:nvPr/>
        </p:nvSpPr>
        <p:spPr>
          <a:xfrm>
            <a:off x="118534" y="6096842"/>
            <a:ext cx="6898711" cy="646331"/>
          </a:xfrm>
          <a:prstGeom prst="rect">
            <a:avLst/>
          </a:prstGeom>
          <a:noFill/>
        </p:spPr>
        <p:txBody>
          <a:bodyPr wrap="square">
            <a:spAutoFit/>
          </a:bodyPr>
          <a:lstStyle/>
          <a:p>
            <a:r>
              <a:rPr lang="ja-JP" altLang="en-US" sz="1200" dirty="0"/>
              <a:t>https://commons.wikimedia.org/wiki/File:Tropenmuseum_Royal_Tropical_Institute_Objectnumber_403-150_Toestel_voor_het_vervaardigen_van_kral.jpg</a:t>
            </a:r>
          </a:p>
          <a:p>
            <a:r>
              <a:rPr lang="ja-JP" altLang="en-US" sz="1200" dirty="0"/>
              <a:t>Tropenmuseum, part of the National Museum of World Cultures, CC BY-SA 3.0, via Wikimedia Commons</a:t>
            </a:r>
          </a:p>
        </p:txBody>
      </p:sp>
      <p:pic>
        <p:nvPicPr>
          <p:cNvPr id="22532" name="Picture 4">
            <a:extLst>
              <a:ext uri="{FF2B5EF4-FFF2-40B4-BE49-F238E27FC236}">
                <a16:creationId xmlns:a16="http://schemas.microsoft.com/office/drawing/2014/main" id="{9CD42D58-1AA0-472B-94AF-E44A009B75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759" y="4061369"/>
            <a:ext cx="3236226" cy="2085054"/>
          </a:xfrm>
          <a:prstGeom prst="rect">
            <a:avLst/>
          </a:prstGeom>
          <a:noFill/>
          <a:extLst>
            <a:ext uri="{909E8E84-426E-40DD-AFC4-6F175D3DCCD1}">
              <a14:hiddenFill xmlns:a14="http://schemas.microsoft.com/office/drawing/2010/main">
                <a:solidFill>
                  <a:srgbClr val="FFFFFF"/>
                </a:solidFill>
              </a14:hiddenFill>
            </a:ext>
          </a:extLst>
        </p:spPr>
      </p:pic>
      <p:sp>
        <p:nvSpPr>
          <p:cNvPr id="12" name="テキスト ボックス 11">
            <a:extLst>
              <a:ext uri="{FF2B5EF4-FFF2-40B4-BE49-F238E27FC236}">
                <a16:creationId xmlns:a16="http://schemas.microsoft.com/office/drawing/2014/main" id="{0A7E4615-5B82-4372-8760-CA7FDA656F0A}"/>
              </a:ext>
            </a:extLst>
          </p:cNvPr>
          <p:cNvSpPr txBox="1"/>
          <p:nvPr/>
        </p:nvSpPr>
        <p:spPr>
          <a:xfrm>
            <a:off x="5051689" y="549608"/>
            <a:ext cx="2100597" cy="757130"/>
          </a:xfrm>
          <a:prstGeom prst="rect">
            <a:avLst/>
          </a:prstGeom>
          <a:noFill/>
        </p:spPr>
        <p:txBody>
          <a:bodyPr wrap="square" rtlCol="0">
            <a:spAutoFit/>
          </a:bodyPr>
          <a:lstStyle/>
          <a:p>
            <a:pPr>
              <a:lnSpc>
                <a:spcPct val="80000"/>
              </a:lnSpc>
            </a:pPr>
            <a:r>
              <a:rPr lang="en-US" altLang="ja-JP" sz="5400" b="1" dirty="0">
                <a:latin typeface="MS UI Gothic" panose="020B0600070205080204" pitchFamily="50" charset="-128"/>
                <a:ea typeface="MS UI Gothic" panose="020B0600070205080204" pitchFamily="50" charset="-128"/>
              </a:rPr>
              <a:t>a loom</a:t>
            </a:r>
          </a:p>
        </p:txBody>
      </p:sp>
      <p:pic>
        <p:nvPicPr>
          <p:cNvPr id="11" name="図 10">
            <a:extLst>
              <a:ext uri="{FF2B5EF4-FFF2-40B4-BE49-F238E27FC236}">
                <a16:creationId xmlns:a16="http://schemas.microsoft.com/office/drawing/2014/main" id="{31E18DA0-C82D-480E-8CC5-AF39668794BF}"/>
              </a:ext>
            </a:extLst>
          </p:cNvPr>
          <p:cNvPicPr>
            <a:picLocks noChangeAspect="1"/>
          </p:cNvPicPr>
          <p:nvPr/>
        </p:nvPicPr>
        <p:blipFill>
          <a:blip r:embed="rId5"/>
          <a:stretch>
            <a:fillRect/>
          </a:stretch>
        </p:blipFill>
        <p:spPr>
          <a:xfrm>
            <a:off x="6879910" y="4361909"/>
            <a:ext cx="2126117" cy="2112037"/>
          </a:xfrm>
          <a:prstGeom prst="rect">
            <a:avLst/>
          </a:prstGeom>
        </p:spPr>
      </p:pic>
      <p:cxnSp>
        <p:nvCxnSpPr>
          <p:cNvPr id="14" name="直線コネクタ 13">
            <a:extLst>
              <a:ext uri="{FF2B5EF4-FFF2-40B4-BE49-F238E27FC236}">
                <a16:creationId xmlns:a16="http://schemas.microsoft.com/office/drawing/2014/main" id="{1D51F365-4470-4315-B507-7AB0AA29ABB9}"/>
              </a:ext>
            </a:extLst>
          </p:cNvPr>
          <p:cNvCxnSpPr>
            <a:cxnSpLocks/>
          </p:cNvCxnSpPr>
          <p:nvPr/>
        </p:nvCxnSpPr>
        <p:spPr>
          <a:xfrm>
            <a:off x="4622367" y="4692322"/>
            <a:ext cx="0" cy="1194908"/>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848F8763-4FEB-4132-AD86-8838AF84DA7D}"/>
              </a:ext>
            </a:extLst>
          </p:cNvPr>
          <p:cNvCxnSpPr>
            <a:cxnSpLocks/>
          </p:cNvCxnSpPr>
          <p:nvPr/>
        </p:nvCxnSpPr>
        <p:spPr>
          <a:xfrm>
            <a:off x="5150229" y="4692322"/>
            <a:ext cx="0" cy="1194907"/>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B22D3353-4D35-4D2D-A134-42E5D1EF76A4}"/>
              </a:ext>
            </a:extLst>
          </p:cNvPr>
          <p:cNvCxnSpPr>
            <a:cxnSpLocks/>
          </p:cNvCxnSpPr>
          <p:nvPr/>
        </p:nvCxnSpPr>
        <p:spPr>
          <a:xfrm>
            <a:off x="5671597" y="4692322"/>
            <a:ext cx="0" cy="1194906"/>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CF5B7E0B-D096-4706-8283-31FA968C32D5}"/>
              </a:ext>
            </a:extLst>
          </p:cNvPr>
          <p:cNvCxnSpPr>
            <a:cxnSpLocks/>
          </p:cNvCxnSpPr>
          <p:nvPr/>
        </p:nvCxnSpPr>
        <p:spPr>
          <a:xfrm flipH="1">
            <a:off x="4591747" y="4560097"/>
            <a:ext cx="1145482"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EF72ABA5-5D35-475A-B306-CDB8C14212D3}"/>
              </a:ext>
            </a:extLst>
          </p:cNvPr>
          <p:cNvCxnSpPr>
            <a:cxnSpLocks/>
          </p:cNvCxnSpPr>
          <p:nvPr/>
        </p:nvCxnSpPr>
        <p:spPr>
          <a:xfrm flipH="1">
            <a:off x="4577488" y="5010292"/>
            <a:ext cx="1145482"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D9C905CB-F21D-440D-A8D2-44AF61786696}"/>
              </a:ext>
            </a:extLst>
          </p:cNvPr>
          <p:cNvCxnSpPr>
            <a:cxnSpLocks/>
          </p:cNvCxnSpPr>
          <p:nvPr/>
        </p:nvCxnSpPr>
        <p:spPr>
          <a:xfrm flipH="1">
            <a:off x="4577488" y="5417927"/>
            <a:ext cx="1145482"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25" name="矢印: 右 24">
            <a:extLst>
              <a:ext uri="{FF2B5EF4-FFF2-40B4-BE49-F238E27FC236}">
                <a16:creationId xmlns:a16="http://schemas.microsoft.com/office/drawing/2014/main" id="{ADBECEC7-1B20-4CEE-846E-AC87661738EC}"/>
              </a:ext>
            </a:extLst>
          </p:cNvPr>
          <p:cNvSpPr/>
          <p:nvPr/>
        </p:nvSpPr>
        <p:spPr>
          <a:xfrm rot="291704">
            <a:off x="3653390" y="4631729"/>
            <a:ext cx="626184" cy="7478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矢印: 右 25">
            <a:extLst>
              <a:ext uri="{FF2B5EF4-FFF2-40B4-BE49-F238E27FC236}">
                <a16:creationId xmlns:a16="http://schemas.microsoft.com/office/drawing/2014/main" id="{80211841-8C52-4928-93C6-097AD465ABD7}"/>
              </a:ext>
            </a:extLst>
          </p:cNvPr>
          <p:cNvSpPr/>
          <p:nvPr/>
        </p:nvSpPr>
        <p:spPr>
          <a:xfrm rot="291704">
            <a:off x="6113218" y="4834049"/>
            <a:ext cx="626184" cy="7478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矢印コネクタ 21">
            <a:extLst>
              <a:ext uri="{FF2B5EF4-FFF2-40B4-BE49-F238E27FC236}">
                <a16:creationId xmlns:a16="http://schemas.microsoft.com/office/drawing/2014/main" id="{E39925E3-AF4C-4A64-9D83-2BCE10A11B18}"/>
              </a:ext>
            </a:extLst>
          </p:cNvPr>
          <p:cNvCxnSpPr>
            <a:cxnSpLocks/>
            <a:stCxn id="12" idx="2"/>
          </p:cNvCxnSpPr>
          <p:nvPr/>
        </p:nvCxnSpPr>
        <p:spPr>
          <a:xfrm flipH="1">
            <a:off x="4658326" y="1306738"/>
            <a:ext cx="1443662" cy="281431"/>
          </a:xfrm>
          <a:prstGeom prst="straightConnector1">
            <a:avLst/>
          </a:prstGeom>
          <a:ln w="88900" cap="rnd">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92952BED-6F20-479D-8502-04A8B02B68CB}"/>
              </a:ext>
            </a:extLst>
          </p:cNvPr>
          <p:cNvCxnSpPr>
            <a:cxnSpLocks/>
          </p:cNvCxnSpPr>
          <p:nvPr/>
        </p:nvCxnSpPr>
        <p:spPr>
          <a:xfrm>
            <a:off x="6177654" y="1295754"/>
            <a:ext cx="1443662" cy="281431"/>
          </a:xfrm>
          <a:prstGeom prst="straightConnector1">
            <a:avLst/>
          </a:prstGeom>
          <a:ln w="88900" cap="rnd">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a:extLst>
              <a:ext uri="{FF2B5EF4-FFF2-40B4-BE49-F238E27FC236}">
                <a16:creationId xmlns:a16="http://schemas.microsoft.com/office/drawing/2014/main" id="{592F3D42-FF76-42D2-8026-6DD20EC4DC04}"/>
              </a:ext>
            </a:extLst>
          </p:cNvPr>
          <p:cNvCxnSpPr>
            <a:cxnSpLocks/>
          </p:cNvCxnSpPr>
          <p:nvPr/>
        </p:nvCxnSpPr>
        <p:spPr>
          <a:xfrm>
            <a:off x="6157715" y="1288767"/>
            <a:ext cx="19931" cy="476534"/>
          </a:xfrm>
          <a:prstGeom prst="straightConnector1">
            <a:avLst/>
          </a:prstGeom>
          <a:ln w="88900" cap="rnd">
            <a:tailEnd type="triangle"/>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D3D370F0-92A3-465F-9108-2BD801126DA8}"/>
              </a:ext>
            </a:extLst>
          </p:cNvPr>
          <p:cNvSpPr txBox="1"/>
          <p:nvPr/>
        </p:nvSpPr>
        <p:spPr>
          <a:xfrm>
            <a:off x="3640759" y="1586191"/>
            <a:ext cx="1443663" cy="480131"/>
          </a:xfrm>
          <a:prstGeom prst="rect">
            <a:avLst/>
          </a:prstGeom>
          <a:noFill/>
        </p:spPr>
        <p:txBody>
          <a:bodyPr wrap="square">
            <a:spAutoFit/>
          </a:bodyPr>
          <a:lstStyle/>
          <a:p>
            <a:pPr>
              <a:lnSpc>
                <a:spcPct val="70000"/>
              </a:lnSpc>
            </a:pPr>
            <a:r>
              <a:rPr lang="en-US" altLang="ja-JP" sz="3600" b="1" dirty="0">
                <a:latin typeface="MS UI Gothic" panose="020B0600070205080204" pitchFamily="50" charset="-128"/>
                <a:ea typeface="MS UI Gothic" panose="020B0600070205080204" pitchFamily="50" charset="-128"/>
              </a:rPr>
              <a:t>work</a:t>
            </a:r>
          </a:p>
        </p:txBody>
      </p:sp>
      <p:cxnSp>
        <p:nvCxnSpPr>
          <p:cNvPr id="38" name="直線矢印コネクタ 37">
            <a:extLst>
              <a:ext uri="{FF2B5EF4-FFF2-40B4-BE49-F238E27FC236}">
                <a16:creationId xmlns:a16="http://schemas.microsoft.com/office/drawing/2014/main" id="{15466209-CE9F-4EEC-9B43-DEC207ED1935}"/>
              </a:ext>
            </a:extLst>
          </p:cNvPr>
          <p:cNvCxnSpPr>
            <a:cxnSpLocks/>
          </p:cNvCxnSpPr>
          <p:nvPr/>
        </p:nvCxnSpPr>
        <p:spPr>
          <a:xfrm flipH="1">
            <a:off x="4244175" y="2098805"/>
            <a:ext cx="69021" cy="609909"/>
          </a:xfrm>
          <a:prstGeom prst="straightConnector1">
            <a:avLst/>
          </a:prstGeom>
          <a:ln w="88900" cap="rnd">
            <a:tailEnd type="triangle"/>
          </a:ln>
        </p:spPr>
        <p:style>
          <a:lnRef idx="1">
            <a:schemeClr val="accent1"/>
          </a:lnRef>
          <a:fillRef idx="0">
            <a:schemeClr val="accent1"/>
          </a:fillRef>
          <a:effectRef idx="0">
            <a:schemeClr val="accent1"/>
          </a:effectRef>
          <a:fontRef idx="minor">
            <a:schemeClr val="tx1"/>
          </a:fontRef>
        </p:style>
      </p:cxnSp>
      <p:sp>
        <p:nvSpPr>
          <p:cNvPr id="40" name="テキスト ボックス 39">
            <a:extLst>
              <a:ext uri="{FF2B5EF4-FFF2-40B4-BE49-F238E27FC236}">
                <a16:creationId xmlns:a16="http://schemas.microsoft.com/office/drawing/2014/main" id="{5DC892C7-31AF-4CA6-BB15-3369869D2022}"/>
              </a:ext>
            </a:extLst>
          </p:cNvPr>
          <p:cNvSpPr txBox="1"/>
          <p:nvPr/>
        </p:nvSpPr>
        <p:spPr>
          <a:xfrm>
            <a:off x="5193535" y="1679723"/>
            <a:ext cx="1816865" cy="1255728"/>
          </a:xfrm>
          <a:prstGeom prst="rect">
            <a:avLst/>
          </a:prstGeom>
          <a:noFill/>
        </p:spPr>
        <p:txBody>
          <a:bodyPr wrap="square">
            <a:spAutoFit/>
          </a:bodyPr>
          <a:lstStyle/>
          <a:p>
            <a:pPr algn="ctr">
              <a:lnSpc>
                <a:spcPct val="70000"/>
              </a:lnSpc>
            </a:pPr>
            <a:r>
              <a:rPr lang="en-US" altLang="ja-JP" sz="3600" b="1" dirty="0">
                <a:latin typeface="MS UI Gothic" panose="020B0600070205080204" pitchFamily="50" charset="-128"/>
                <a:ea typeface="MS UI Gothic" panose="020B0600070205080204" pitchFamily="50" charset="-128"/>
              </a:rPr>
              <a:t>fabrics in the making</a:t>
            </a:r>
          </a:p>
        </p:txBody>
      </p:sp>
      <p:cxnSp>
        <p:nvCxnSpPr>
          <p:cNvPr id="41" name="直線矢印コネクタ 40">
            <a:extLst>
              <a:ext uri="{FF2B5EF4-FFF2-40B4-BE49-F238E27FC236}">
                <a16:creationId xmlns:a16="http://schemas.microsoft.com/office/drawing/2014/main" id="{CCB68DCD-517D-40E5-9EE8-8F7AECCCE381}"/>
              </a:ext>
            </a:extLst>
          </p:cNvPr>
          <p:cNvCxnSpPr>
            <a:cxnSpLocks/>
          </p:cNvCxnSpPr>
          <p:nvPr/>
        </p:nvCxnSpPr>
        <p:spPr>
          <a:xfrm>
            <a:off x="7855500" y="2505551"/>
            <a:ext cx="87468" cy="429900"/>
          </a:xfrm>
          <a:prstGeom prst="straightConnector1">
            <a:avLst/>
          </a:prstGeom>
          <a:ln w="88900" cap="rnd">
            <a:tailEnd type="triangle"/>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B8442D3F-83F2-43E4-9928-2873FF44CB7A}"/>
              </a:ext>
            </a:extLst>
          </p:cNvPr>
          <p:cNvSpPr txBox="1"/>
          <p:nvPr/>
        </p:nvSpPr>
        <p:spPr>
          <a:xfrm>
            <a:off x="7022746" y="1649644"/>
            <a:ext cx="1673256" cy="867930"/>
          </a:xfrm>
          <a:prstGeom prst="rect">
            <a:avLst/>
          </a:prstGeom>
          <a:noFill/>
        </p:spPr>
        <p:txBody>
          <a:bodyPr wrap="square">
            <a:spAutoFit/>
          </a:bodyPr>
          <a:lstStyle/>
          <a:p>
            <a:pPr algn="ctr">
              <a:lnSpc>
                <a:spcPct val="70000"/>
              </a:lnSpc>
            </a:pPr>
            <a:r>
              <a:rPr lang="en-US" altLang="ja-JP" sz="3600" b="1" dirty="0">
                <a:latin typeface="MS UI Gothic" panose="020B0600070205080204" pitchFamily="50" charset="-128"/>
                <a:ea typeface="MS UI Gothic" panose="020B0600070205080204" pitchFamily="50" charset="-128"/>
              </a:rPr>
              <a:t>useful tool</a:t>
            </a:r>
          </a:p>
        </p:txBody>
      </p:sp>
      <p:cxnSp>
        <p:nvCxnSpPr>
          <p:cNvPr id="45" name="直線矢印コネクタ 44">
            <a:extLst>
              <a:ext uri="{FF2B5EF4-FFF2-40B4-BE49-F238E27FC236}">
                <a16:creationId xmlns:a16="http://schemas.microsoft.com/office/drawing/2014/main" id="{1D6C4DC9-E0BD-4964-B531-35D6AEBB6631}"/>
              </a:ext>
            </a:extLst>
          </p:cNvPr>
          <p:cNvCxnSpPr>
            <a:cxnSpLocks/>
          </p:cNvCxnSpPr>
          <p:nvPr/>
        </p:nvCxnSpPr>
        <p:spPr>
          <a:xfrm>
            <a:off x="6213011" y="2984330"/>
            <a:ext cx="19931" cy="476534"/>
          </a:xfrm>
          <a:prstGeom prst="straightConnector1">
            <a:avLst/>
          </a:prstGeom>
          <a:ln w="88900" cap="rnd">
            <a:tailEnd type="triangle"/>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AB59CFDF-B516-4576-9DAD-B3A2119EE03C}"/>
              </a:ext>
            </a:extLst>
          </p:cNvPr>
          <p:cNvSpPr txBox="1"/>
          <p:nvPr/>
        </p:nvSpPr>
        <p:spPr>
          <a:xfrm>
            <a:off x="4689541" y="3284836"/>
            <a:ext cx="2819337" cy="880241"/>
          </a:xfrm>
          <a:prstGeom prst="rect">
            <a:avLst/>
          </a:prstGeom>
          <a:noFill/>
        </p:spPr>
        <p:txBody>
          <a:bodyPr wrap="square">
            <a:spAutoFit/>
          </a:bodyPr>
          <a:lstStyle/>
          <a:p>
            <a:pPr algn="ctr">
              <a:lnSpc>
                <a:spcPct val="80000"/>
              </a:lnSpc>
            </a:pPr>
            <a:r>
              <a:rPr lang="en-US" altLang="ja-JP" sz="3600" b="1" dirty="0">
                <a:latin typeface="MS UI Gothic" panose="020B0600070205080204" pitchFamily="50" charset="-128"/>
                <a:ea typeface="MS UI Gothic" panose="020B0600070205080204" pitchFamily="50" charset="-128"/>
              </a:rPr>
              <a:t>preparation</a:t>
            </a:r>
          </a:p>
          <a:p>
            <a:pPr algn="ctr">
              <a:lnSpc>
                <a:spcPct val="80000"/>
              </a:lnSpc>
            </a:pPr>
            <a:r>
              <a:rPr lang="ja-JP" altLang="en-US" sz="2800" b="1" dirty="0">
                <a:latin typeface="MS UI Gothic" panose="020B0600070205080204" pitchFamily="50" charset="-128"/>
                <a:ea typeface="MS UI Gothic" panose="020B0600070205080204" pitchFamily="50" charset="-128"/>
              </a:rPr>
              <a:t>用意 ようい</a:t>
            </a:r>
            <a:endParaRPr lang="en-US" altLang="ja-JP" sz="2800" b="1" dirty="0">
              <a:latin typeface="MS UI Gothic" panose="020B0600070205080204" pitchFamily="50" charset="-128"/>
              <a:ea typeface="MS UI Gothic" panose="020B0600070205080204" pitchFamily="50" charset="-128"/>
            </a:endParaRPr>
          </a:p>
        </p:txBody>
      </p:sp>
      <p:sp>
        <p:nvSpPr>
          <p:cNvPr id="62" name="テキスト ボックス 61">
            <a:extLst>
              <a:ext uri="{FF2B5EF4-FFF2-40B4-BE49-F238E27FC236}">
                <a16:creationId xmlns:a16="http://schemas.microsoft.com/office/drawing/2014/main" id="{72A525FE-57B4-4E4E-BBA7-44E9FC74B52A}"/>
              </a:ext>
            </a:extLst>
          </p:cNvPr>
          <p:cNvSpPr txBox="1"/>
          <p:nvPr/>
        </p:nvSpPr>
        <p:spPr>
          <a:xfrm>
            <a:off x="3325815" y="2580972"/>
            <a:ext cx="2045239" cy="880241"/>
          </a:xfrm>
          <a:prstGeom prst="rect">
            <a:avLst/>
          </a:prstGeom>
          <a:noFill/>
        </p:spPr>
        <p:txBody>
          <a:bodyPr wrap="square">
            <a:spAutoFit/>
          </a:bodyPr>
          <a:lstStyle/>
          <a:p>
            <a:pPr algn="ctr">
              <a:lnSpc>
                <a:spcPct val="80000"/>
              </a:lnSpc>
            </a:pPr>
            <a:r>
              <a:rPr lang="en-US" altLang="ja-JP" sz="3600" b="1" dirty="0">
                <a:latin typeface="MS UI Gothic" panose="020B0600070205080204" pitchFamily="50" charset="-128"/>
                <a:ea typeface="MS UI Gothic" panose="020B0600070205080204" pitchFamily="50" charset="-128"/>
              </a:rPr>
              <a:t>errand</a:t>
            </a:r>
          </a:p>
          <a:p>
            <a:pPr algn="ctr">
              <a:lnSpc>
                <a:spcPct val="80000"/>
              </a:lnSpc>
            </a:pPr>
            <a:r>
              <a:rPr lang="ja-JP" altLang="en-US" sz="2800" b="1" dirty="0">
                <a:latin typeface="MS UI Gothic" panose="020B0600070205080204" pitchFamily="50" charset="-128"/>
                <a:ea typeface="MS UI Gothic" panose="020B0600070205080204" pitchFamily="50" charset="-128"/>
              </a:rPr>
              <a:t>用事 ようじ</a:t>
            </a:r>
            <a:endParaRPr lang="en-US" altLang="ja-JP" sz="2800" b="1" dirty="0">
              <a:latin typeface="MS UI Gothic" panose="020B0600070205080204" pitchFamily="50" charset="-128"/>
              <a:ea typeface="MS UI Gothic" panose="020B0600070205080204" pitchFamily="50" charset="-128"/>
            </a:endParaRPr>
          </a:p>
        </p:txBody>
      </p:sp>
      <p:sp>
        <p:nvSpPr>
          <p:cNvPr id="65" name="テキスト ボックス 64">
            <a:extLst>
              <a:ext uri="{FF2B5EF4-FFF2-40B4-BE49-F238E27FC236}">
                <a16:creationId xmlns:a16="http://schemas.microsoft.com/office/drawing/2014/main" id="{2C821CF8-ED7A-4DEE-8557-B2C3288FEB68}"/>
              </a:ext>
            </a:extLst>
          </p:cNvPr>
          <p:cNvSpPr txBox="1"/>
          <p:nvPr/>
        </p:nvSpPr>
        <p:spPr>
          <a:xfrm>
            <a:off x="7154124" y="2845588"/>
            <a:ext cx="1928398" cy="1224951"/>
          </a:xfrm>
          <a:prstGeom prst="rect">
            <a:avLst/>
          </a:prstGeom>
          <a:noFill/>
        </p:spPr>
        <p:txBody>
          <a:bodyPr wrap="square">
            <a:spAutoFit/>
          </a:bodyPr>
          <a:lstStyle/>
          <a:p>
            <a:pPr algn="ctr">
              <a:lnSpc>
                <a:spcPct val="80000"/>
              </a:lnSpc>
            </a:pPr>
            <a:r>
              <a:rPr lang="en-US" altLang="ja-JP" sz="3600" b="1" dirty="0">
                <a:latin typeface="MS UI Gothic" panose="020B0600070205080204" pitchFamily="50" charset="-128"/>
                <a:ea typeface="MS UI Gothic" panose="020B0600070205080204" pitchFamily="50" charset="-128"/>
              </a:rPr>
              <a:t>to use</a:t>
            </a:r>
          </a:p>
          <a:p>
            <a:pPr algn="ctr">
              <a:lnSpc>
                <a:spcPct val="80000"/>
              </a:lnSpc>
            </a:pPr>
            <a:r>
              <a:rPr lang="ja-JP" altLang="en-US" sz="2800" b="1" dirty="0">
                <a:latin typeface="MS UI Gothic" panose="020B0600070205080204" pitchFamily="50" charset="-128"/>
                <a:ea typeface="MS UI Gothic" panose="020B0600070205080204" pitchFamily="50" charset="-128"/>
              </a:rPr>
              <a:t>用いる</a:t>
            </a:r>
            <a:endParaRPr lang="en-US" altLang="ja-JP" sz="2800" b="1" dirty="0">
              <a:latin typeface="MS UI Gothic" panose="020B0600070205080204" pitchFamily="50" charset="-128"/>
              <a:ea typeface="MS UI Gothic" panose="020B0600070205080204" pitchFamily="50" charset="-128"/>
            </a:endParaRPr>
          </a:p>
          <a:p>
            <a:pPr algn="ctr">
              <a:lnSpc>
                <a:spcPct val="80000"/>
              </a:lnSpc>
            </a:pPr>
            <a:r>
              <a:rPr lang="ja-JP" altLang="en-US" sz="2800" b="1" dirty="0">
                <a:latin typeface="MS UI Gothic" panose="020B0600070205080204" pitchFamily="50" charset="-128"/>
                <a:ea typeface="MS UI Gothic" panose="020B0600070205080204" pitchFamily="50" charset="-128"/>
              </a:rPr>
              <a:t>もちいる</a:t>
            </a:r>
            <a:endParaRPr lang="en-US" altLang="ja-JP" sz="2800" b="1" dirty="0">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25624328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3269</TotalTime>
  <Words>295</Words>
  <Application>Microsoft Office PowerPoint</Application>
  <PresentationFormat>画面に合わせる (4:3)</PresentationFormat>
  <Paragraphs>34</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MS UI Gothic</vt:lpstr>
      <vt:lpstr>游ゴシック</vt:lpstr>
      <vt:lpstr>Arial</vt:lpstr>
      <vt:lpstr>Calibri</vt:lpstr>
      <vt:lpstr>Calibri Light</vt:lpstr>
      <vt:lpstr>Wingdings</vt:lpstr>
      <vt:lpstr>Office テーマ</vt:lpstr>
      <vt:lpstr>Free Kanji Material  無料漢字教材 kanji0269-0271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100</cp:revision>
  <dcterms:created xsi:type="dcterms:W3CDTF">2022-02-04T14:29:48Z</dcterms:created>
  <dcterms:modified xsi:type="dcterms:W3CDTF">2022-03-15T15:00:57Z</dcterms:modified>
</cp:coreProperties>
</file>