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42" r:id="rId2"/>
    <p:sldId id="543" r:id="rId3"/>
    <p:sldId id="541" r:id="rId4"/>
    <p:sldId id="684" r:id="rId5"/>
    <p:sldId id="784" r:id="rId6"/>
    <p:sldId id="786" r:id="rId7"/>
    <p:sldId id="785" r:id="rId8"/>
    <p:sldId id="686" r:id="rId9"/>
    <p:sldId id="7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6.gif"/><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gif"/><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kanji0285-0287</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2520230-E604-4CA8-8BB3-06373E8CB9BF}"/>
              </a:ext>
            </a:extLst>
          </p:cNvPr>
          <p:cNvPicPr>
            <a:picLocks noChangeAspect="1"/>
          </p:cNvPicPr>
          <p:nvPr/>
        </p:nvPicPr>
        <p:blipFill>
          <a:blip r:embed="rId2"/>
          <a:stretch>
            <a:fillRect/>
          </a:stretch>
        </p:blipFill>
        <p:spPr>
          <a:xfrm>
            <a:off x="2137861" y="1634540"/>
            <a:ext cx="5836786" cy="1204913"/>
          </a:xfrm>
          <a:prstGeom prst="rect">
            <a:avLst/>
          </a:prstGeom>
        </p:spPr>
      </p:pic>
      <p:pic>
        <p:nvPicPr>
          <p:cNvPr id="5" name="図 4">
            <a:extLst>
              <a:ext uri="{FF2B5EF4-FFF2-40B4-BE49-F238E27FC236}">
                <a16:creationId xmlns:a16="http://schemas.microsoft.com/office/drawing/2014/main" id="{AB9CD46F-3770-444F-A842-37819260A259}"/>
              </a:ext>
            </a:extLst>
          </p:cNvPr>
          <p:cNvPicPr>
            <a:picLocks noChangeAspect="1"/>
          </p:cNvPicPr>
          <p:nvPr/>
        </p:nvPicPr>
        <p:blipFill>
          <a:blip r:embed="rId3"/>
          <a:stretch>
            <a:fillRect/>
          </a:stretch>
        </p:blipFill>
        <p:spPr>
          <a:xfrm>
            <a:off x="0" y="3392905"/>
            <a:ext cx="9144000" cy="1435693"/>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3227F9-49B0-4793-A0CA-73B355EA9B9C}"/>
              </a:ext>
            </a:extLst>
          </p:cNvPr>
          <p:cNvPicPr>
            <a:picLocks noChangeAspect="1"/>
          </p:cNvPicPr>
          <p:nvPr/>
        </p:nvPicPr>
        <p:blipFill>
          <a:blip r:embed="rId2"/>
          <a:stretch>
            <a:fillRect/>
          </a:stretch>
        </p:blipFill>
        <p:spPr>
          <a:xfrm>
            <a:off x="0" y="2241"/>
            <a:ext cx="9144000" cy="537882"/>
          </a:xfrm>
          <a:prstGeom prst="rect">
            <a:avLst/>
          </a:prstGeom>
        </p:spPr>
      </p:pic>
      <p:pic>
        <p:nvPicPr>
          <p:cNvPr id="5" name="図 4">
            <a:extLst>
              <a:ext uri="{FF2B5EF4-FFF2-40B4-BE49-F238E27FC236}">
                <a16:creationId xmlns:a16="http://schemas.microsoft.com/office/drawing/2014/main" id="{57628BA2-92AB-4BFD-A51F-491F172B2A3F}"/>
              </a:ext>
            </a:extLst>
          </p:cNvPr>
          <p:cNvPicPr>
            <a:picLocks noChangeAspect="1"/>
          </p:cNvPicPr>
          <p:nvPr/>
        </p:nvPicPr>
        <p:blipFill>
          <a:blip r:embed="rId3"/>
          <a:stretch>
            <a:fillRect/>
          </a:stretch>
        </p:blipFill>
        <p:spPr>
          <a:xfrm>
            <a:off x="6966285" y="4671000"/>
            <a:ext cx="2017294" cy="2017294"/>
          </a:xfrm>
          <a:prstGeom prst="rect">
            <a:avLst/>
          </a:prstGeom>
        </p:spPr>
      </p:pic>
      <p:pic>
        <p:nvPicPr>
          <p:cNvPr id="7" name="図 6">
            <a:extLst>
              <a:ext uri="{FF2B5EF4-FFF2-40B4-BE49-F238E27FC236}">
                <a16:creationId xmlns:a16="http://schemas.microsoft.com/office/drawing/2014/main" id="{4F559C86-2D10-4DD7-AF42-14A3C150ECAA}"/>
              </a:ext>
            </a:extLst>
          </p:cNvPr>
          <p:cNvPicPr>
            <a:picLocks noChangeAspect="1"/>
          </p:cNvPicPr>
          <p:nvPr/>
        </p:nvPicPr>
        <p:blipFill>
          <a:blip r:embed="rId4"/>
          <a:stretch>
            <a:fillRect/>
          </a:stretch>
        </p:blipFill>
        <p:spPr>
          <a:xfrm>
            <a:off x="0" y="508039"/>
            <a:ext cx="9144000" cy="470458"/>
          </a:xfrm>
          <a:prstGeom prst="rect">
            <a:avLst/>
          </a:prstGeom>
        </p:spPr>
      </p:pic>
      <p:pic>
        <p:nvPicPr>
          <p:cNvPr id="8" name="図 7">
            <a:extLst>
              <a:ext uri="{FF2B5EF4-FFF2-40B4-BE49-F238E27FC236}">
                <a16:creationId xmlns:a16="http://schemas.microsoft.com/office/drawing/2014/main" id="{7FC74E78-2F3D-4C58-824B-574EC4D5E9D7}"/>
              </a:ext>
            </a:extLst>
          </p:cNvPr>
          <p:cNvPicPr>
            <a:picLocks noChangeAspect="1"/>
          </p:cNvPicPr>
          <p:nvPr/>
        </p:nvPicPr>
        <p:blipFill>
          <a:blip r:embed="rId5"/>
          <a:stretch>
            <a:fillRect/>
          </a:stretch>
        </p:blipFill>
        <p:spPr>
          <a:xfrm>
            <a:off x="6427556" y="1623334"/>
            <a:ext cx="847340" cy="1661288"/>
          </a:xfrm>
          <a:prstGeom prst="rect">
            <a:avLst/>
          </a:prstGeom>
        </p:spPr>
      </p:pic>
      <p:pic>
        <p:nvPicPr>
          <p:cNvPr id="9" name="図 8">
            <a:extLst>
              <a:ext uri="{FF2B5EF4-FFF2-40B4-BE49-F238E27FC236}">
                <a16:creationId xmlns:a16="http://schemas.microsoft.com/office/drawing/2014/main" id="{20AFEAE1-BA3B-4A65-95B1-EE6F07339407}"/>
              </a:ext>
            </a:extLst>
          </p:cNvPr>
          <p:cNvPicPr>
            <a:picLocks noChangeAspect="1"/>
          </p:cNvPicPr>
          <p:nvPr/>
        </p:nvPicPr>
        <p:blipFill>
          <a:blip r:embed="rId6"/>
          <a:stretch>
            <a:fillRect/>
          </a:stretch>
        </p:blipFill>
        <p:spPr>
          <a:xfrm>
            <a:off x="5525868" y="1607804"/>
            <a:ext cx="955865" cy="1640664"/>
          </a:xfrm>
          <a:prstGeom prst="rect">
            <a:avLst/>
          </a:prstGeom>
        </p:spPr>
      </p:pic>
      <p:pic>
        <p:nvPicPr>
          <p:cNvPr id="11" name="Picture 2">
            <a:extLst>
              <a:ext uri="{FF2B5EF4-FFF2-40B4-BE49-F238E27FC236}">
                <a16:creationId xmlns:a16="http://schemas.microsoft.com/office/drawing/2014/main" id="{FB2DF3A6-F03A-4E70-BC05-A6034EA55E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8742" y="1025806"/>
            <a:ext cx="1652917" cy="2254747"/>
          </a:xfrm>
          <a:prstGeom prst="rect">
            <a:avLst/>
          </a:prstGeom>
          <a:noFill/>
          <a:extLst>
            <a:ext uri="{909E8E84-426E-40DD-AFC4-6F175D3DCCD1}">
              <a14:hiddenFill xmlns:a14="http://schemas.microsoft.com/office/drawing/2010/main">
                <a:solidFill>
                  <a:srgbClr val="FFFFFF"/>
                </a:solidFill>
              </a14:hiddenFill>
            </a:ext>
          </a:extLst>
        </p:spPr>
      </p:pic>
      <p:sp>
        <p:nvSpPr>
          <p:cNvPr id="13" name="吹き出し: 四角形 12">
            <a:extLst>
              <a:ext uri="{FF2B5EF4-FFF2-40B4-BE49-F238E27FC236}">
                <a16:creationId xmlns:a16="http://schemas.microsoft.com/office/drawing/2014/main" id="{8055D226-10A0-4147-B0CA-9C9F228DF193}"/>
              </a:ext>
            </a:extLst>
          </p:cNvPr>
          <p:cNvSpPr/>
          <p:nvPr/>
        </p:nvSpPr>
        <p:spPr>
          <a:xfrm>
            <a:off x="4724970" y="1027025"/>
            <a:ext cx="1538659" cy="532251"/>
          </a:xfrm>
          <a:prstGeom prst="wedgeRectCallout">
            <a:avLst>
              <a:gd name="adj1" fmla="val 72561"/>
              <a:gd name="adj2" fmla="val 379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3600" dirty="0">
                <a:solidFill>
                  <a:sysClr val="windowText" lastClr="000000"/>
                </a:solidFill>
              </a:rPr>
              <a:t>crown</a:t>
            </a:r>
            <a:endParaRPr kumimoji="1" lang="ja-JP" altLang="en-US" sz="3600" dirty="0">
              <a:solidFill>
                <a:sysClr val="windowText" lastClr="000000"/>
              </a:solidFill>
            </a:endParaRPr>
          </a:p>
        </p:txBody>
      </p:sp>
      <p:cxnSp>
        <p:nvCxnSpPr>
          <p:cNvPr id="14" name="直線コネクタ 13">
            <a:extLst>
              <a:ext uri="{FF2B5EF4-FFF2-40B4-BE49-F238E27FC236}">
                <a16:creationId xmlns:a16="http://schemas.microsoft.com/office/drawing/2014/main" id="{984B6BD8-007B-4974-A930-AD12588065B7}"/>
              </a:ext>
            </a:extLst>
          </p:cNvPr>
          <p:cNvCxnSpPr/>
          <p:nvPr/>
        </p:nvCxnSpPr>
        <p:spPr>
          <a:xfrm>
            <a:off x="6481733" y="1559276"/>
            <a:ext cx="669316"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3A4B6164-6BD3-4218-A6E8-95B868F245D7}"/>
              </a:ext>
            </a:extLst>
          </p:cNvPr>
          <p:cNvPicPr>
            <a:picLocks noChangeAspect="1"/>
          </p:cNvPicPr>
          <p:nvPr/>
        </p:nvPicPr>
        <p:blipFill>
          <a:blip r:embed="rId8"/>
          <a:stretch>
            <a:fillRect/>
          </a:stretch>
        </p:blipFill>
        <p:spPr>
          <a:xfrm>
            <a:off x="4152394" y="1685856"/>
            <a:ext cx="1373474" cy="1484559"/>
          </a:xfrm>
          <a:prstGeom prst="rect">
            <a:avLst/>
          </a:prstGeom>
        </p:spPr>
      </p:pic>
      <p:pic>
        <p:nvPicPr>
          <p:cNvPr id="18" name="図 17">
            <a:extLst>
              <a:ext uri="{FF2B5EF4-FFF2-40B4-BE49-F238E27FC236}">
                <a16:creationId xmlns:a16="http://schemas.microsoft.com/office/drawing/2014/main" id="{FFDFEA28-E2C3-44D6-9424-7275359C06A2}"/>
              </a:ext>
            </a:extLst>
          </p:cNvPr>
          <p:cNvPicPr>
            <a:picLocks noChangeAspect="1"/>
          </p:cNvPicPr>
          <p:nvPr/>
        </p:nvPicPr>
        <p:blipFill>
          <a:blip r:embed="rId9"/>
          <a:stretch>
            <a:fillRect/>
          </a:stretch>
        </p:blipFill>
        <p:spPr>
          <a:xfrm>
            <a:off x="128337" y="5019233"/>
            <a:ext cx="2053389" cy="1572809"/>
          </a:xfrm>
          <a:prstGeom prst="rect">
            <a:avLst/>
          </a:prstGeom>
        </p:spPr>
      </p:pic>
      <p:sp>
        <p:nvSpPr>
          <p:cNvPr id="22" name="テキスト ボックス 21">
            <a:extLst>
              <a:ext uri="{FF2B5EF4-FFF2-40B4-BE49-F238E27FC236}">
                <a16:creationId xmlns:a16="http://schemas.microsoft.com/office/drawing/2014/main" id="{F618F41C-7040-47D8-B341-882ECB890759}"/>
              </a:ext>
            </a:extLst>
          </p:cNvPr>
          <p:cNvSpPr txBox="1"/>
          <p:nvPr/>
        </p:nvSpPr>
        <p:spPr>
          <a:xfrm>
            <a:off x="88656" y="4019471"/>
            <a:ext cx="2543867" cy="867930"/>
          </a:xfrm>
          <a:prstGeom prst="rect">
            <a:avLst/>
          </a:prstGeom>
          <a:noFill/>
        </p:spPr>
        <p:txBody>
          <a:bodyPr wrap="square">
            <a:spAutoFit/>
          </a:bodyPr>
          <a:lstStyle/>
          <a:p>
            <a:pPr algn="ctr">
              <a:lnSpc>
                <a:spcPct val="70000"/>
              </a:lnSpc>
            </a:pPr>
            <a:r>
              <a:rPr lang="en-US" altLang="ja-JP" sz="3600" dirty="0">
                <a:latin typeface="MS UI Gothic" panose="020B0600070205080204" pitchFamily="50" charset="-128"/>
                <a:ea typeface="MS UI Gothic" panose="020B0600070205080204" pitchFamily="50" charset="-128"/>
              </a:rPr>
              <a:t>radical “</a:t>
            </a:r>
            <a:r>
              <a:rPr lang="en-US" altLang="ja-JP" sz="3600" b="1" dirty="0">
                <a:solidFill>
                  <a:srgbClr val="FF0000"/>
                </a:solidFill>
                <a:latin typeface="MS UI Gothic" panose="020B0600070205080204" pitchFamily="50" charset="-128"/>
                <a:ea typeface="MS UI Gothic" panose="020B0600070205080204" pitchFamily="50" charset="-128"/>
              </a:rPr>
              <a:t>stairs/hill</a:t>
            </a:r>
            <a:r>
              <a:rPr lang="en-US" altLang="ja-JP" sz="3600" dirty="0">
                <a:latin typeface="MS UI Gothic" panose="020B0600070205080204" pitchFamily="50" charset="-128"/>
                <a:ea typeface="MS UI Gothic" panose="020B0600070205080204" pitchFamily="50" charset="-128"/>
              </a:rPr>
              <a:t>”</a:t>
            </a:r>
            <a:endParaRPr lang="ja-JP" altLang="en-US" sz="3600" dirty="0">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6023D580-8EB1-4B92-81B6-960BF14A3C4D}"/>
              </a:ext>
            </a:extLst>
          </p:cNvPr>
          <p:cNvSpPr/>
          <p:nvPr/>
        </p:nvSpPr>
        <p:spPr>
          <a:xfrm>
            <a:off x="1192551" y="1386779"/>
            <a:ext cx="5572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6DC2032-F290-46FA-8200-FE27E7FEFF3D}"/>
              </a:ext>
            </a:extLst>
          </p:cNvPr>
          <p:cNvSpPr txBox="1"/>
          <p:nvPr/>
        </p:nvSpPr>
        <p:spPr>
          <a:xfrm>
            <a:off x="144379" y="1920615"/>
            <a:ext cx="3206327"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radical “</a:t>
            </a:r>
            <a:r>
              <a:rPr kumimoji="1" lang="en-US" altLang="ja-JP" sz="3600" b="1" dirty="0">
                <a:solidFill>
                  <a:srgbClr val="FF0000"/>
                </a:solidFill>
                <a:latin typeface="MS UI Gothic" panose="020B0600070205080204" pitchFamily="50" charset="-128"/>
                <a:ea typeface="MS UI Gothic" panose="020B0600070205080204" pitchFamily="50" charset="-128"/>
              </a:rPr>
              <a:t>house</a:t>
            </a:r>
            <a:r>
              <a:rPr kumimoji="1" lang="en-US" altLang="ja-JP" sz="3600" b="1" dirty="0">
                <a:latin typeface="MS UI Gothic" panose="020B0600070205080204" pitchFamily="50" charset="-128"/>
                <a:ea typeface="MS UI Gothic" panose="020B0600070205080204" pitchFamily="50" charset="-128"/>
              </a:rPr>
              <a:t>”</a:t>
            </a:r>
          </a:p>
        </p:txBody>
      </p:sp>
      <p:pic>
        <p:nvPicPr>
          <p:cNvPr id="25" name="図 24">
            <a:extLst>
              <a:ext uri="{FF2B5EF4-FFF2-40B4-BE49-F238E27FC236}">
                <a16:creationId xmlns:a16="http://schemas.microsoft.com/office/drawing/2014/main" id="{BBBC0E18-6E89-40F3-9C24-974A263D7E16}"/>
              </a:ext>
            </a:extLst>
          </p:cNvPr>
          <p:cNvPicPr>
            <a:picLocks noChangeAspect="1"/>
          </p:cNvPicPr>
          <p:nvPr/>
        </p:nvPicPr>
        <p:blipFill>
          <a:blip r:embed="rId10"/>
          <a:stretch>
            <a:fillRect/>
          </a:stretch>
        </p:blipFill>
        <p:spPr>
          <a:xfrm>
            <a:off x="1851186" y="1198206"/>
            <a:ext cx="1090998" cy="565703"/>
          </a:xfrm>
          <a:prstGeom prst="rect">
            <a:avLst/>
          </a:prstGeom>
        </p:spPr>
      </p:pic>
      <p:pic>
        <p:nvPicPr>
          <p:cNvPr id="26" name="図 25">
            <a:extLst>
              <a:ext uri="{FF2B5EF4-FFF2-40B4-BE49-F238E27FC236}">
                <a16:creationId xmlns:a16="http://schemas.microsoft.com/office/drawing/2014/main" id="{03E8B253-8C59-44EC-9B26-1FA732BC2994}"/>
              </a:ext>
            </a:extLst>
          </p:cNvPr>
          <p:cNvPicPr>
            <a:picLocks noChangeAspect="1"/>
          </p:cNvPicPr>
          <p:nvPr/>
        </p:nvPicPr>
        <p:blipFill>
          <a:blip r:embed="rId11"/>
          <a:stretch>
            <a:fillRect/>
          </a:stretch>
        </p:blipFill>
        <p:spPr>
          <a:xfrm>
            <a:off x="114290" y="1051870"/>
            <a:ext cx="1095375" cy="1095375"/>
          </a:xfrm>
          <a:prstGeom prst="rect">
            <a:avLst/>
          </a:prstGeom>
        </p:spPr>
      </p:pic>
      <p:pic>
        <p:nvPicPr>
          <p:cNvPr id="27" name="図 26">
            <a:extLst>
              <a:ext uri="{FF2B5EF4-FFF2-40B4-BE49-F238E27FC236}">
                <a16:creationId xmlns:a16="http://schemas.microsoft.com/office/drawing/2014/main" id="{855A1199-214F-4CD9-B4A0-C64D52F943D3}"/>
              </a:ext>
            </a:extLst>
          </p:cNvPr>
          <p:cNvPicPr>
            <a:picLocks noChangeAspect="1"/>
          </p:cNvPicPr>
          <p:nvPr/>
        </p:nvPicPr>
        <p:blipFill>
          <a:blip r:embed="rId12"/>
          <a:stretch>
            <a:fillRect/>
          </a:stretch>
        </p:blipFill>
        <p:spPr>
          <a:xfrm>
            <a:off x="2255327" y="5019233"/>
            <a:ext cx="540769" cy="1455917"/>
          </a:xfrm>
          <a:prstGeom prst="rect">
            <a:avLst/>
          </a:prstGeom>
        </p:spPr>
      </p:pic>
      <p:sp>
        <p:nvSpPr>
          <p:cNvPr id="29" name="矢印: 右 28">
            <a:extLst>
              <a:ext uri="{FF2B5EF4-FFF2-40B4-BE49-F238E27FC236}">
                <a16:creationId xmlns:a16="http://schemas.microsoft.com/office/drawing/2014/main" id="{2D2E380E-E6DE-43CE-AD3A-7598A6346A06}"/>
              </a:ext>
            </a:extLst>
          </p:cNvPr>
          <p:cNvSpPr/>
          <p:nvPr/>
        </p:nvSpPr>
        <p:spPr>
          <a:xfrm rot="2368625">
            <a:off x="2182570" y="2970944"/>
            <a:ext cx="15599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A35C7B81-BC6B-49CF-B1E4-CB3BD9CFA5D4}"/>
              </a:ext>
            </a:extLst>
          </p:cNvPr>
          <p:cNvSpPr/>
          <p:nvPr/>
        </p:nvSpPr>
        <p:spPr>
          <a:xfrm rot="20257868">
            <a:off x="2426005" y="4439930"/>
            <a:ext cx="62330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4DB05E6B-0011-4A65-B1BA-30FB8D63474A}"/>
              </a:ext>
            </a:extLst>
          </p:cNvPr>
          <p:cNvSpPr/>
          <p:nvPr/>
        </p:nvSpPr>
        <p:spPr>
          <a:xfrm rot="5244385">
            <a:off x="4452404" y="3149362"/>
            <a:ext cx="5892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2F7B197-68B9-4174-85EE-B19ABC488168}"/>
              </a:ext>
            </a:extLst>
          </p:cNvPr>
          <p:cNvSpPr txBox="1"/>
          <p:nvPr/>
        </p:nvSpPr>
        <p:spPr>
          <a:xfrm>
            <a:off x="3402255" y="2038479"/>
            <a:ext cx="1157689" cy="830997"/>
          </a:xfrm>
          <a:prstGeom prst="rect">
            <a:avLst/>
          </a:prstGeom>
          <a:noFill/>
        </p:spPr>
        <p:txBody>
          <a:bodyPr wrap="none" rtlCol="0">
            <a:spAutoFit/>
          </a:bodyPr>
          <a:lstStyle/>
          <a:p>
            <a:r>
              <a:rPr kumimoji="1" lang="en-US" altLang="ja-JP" sz="4800" b="1" dirty="0">
                <a:solidFill>
                  <a:srgbClr val="FF0000"/>
                </a:solidFill>
                <a:latin typeface="MS UI Gothic" panose="020B0600070205080204" pitchFamily="50" charset="-128"/>
                <a:ea typeface="MS UI Gothic" panose="020B0600070205080204" pitchFamily="50" charset="-128"/>
              </a:rPr>
              <a:t>lord</a:t>
            </a:r>
            <a:endParaRPr kumimoji="1" lang="en-US" altLang="ja-JP" sz="4800" b="1" dirty="0">
              <a:latin typeface="MS UI Gothic" panose="020B0600070205080204" pitchFamily="50" charset="-128"/>
              <a:ea typeface="MS UI Gothic" panose="020B0600070205080204" pitchFamily="50" charset="-128"/>
            </a:endParaRPr>
          </a:p>
        </p:txBody>
      </p:sp>
      <p:sp>
        <p:nvSpPr>
          <p:cNvPr id="33" name="テキスト ボックス 32">
            <a:extLst>
              <a:ext uri="{FF2B5EF4-FFF2-40B4-BE49-F238E27FC236}">
                <a16:creationId xmlns:a16="http://schemas.microsoft.com/office/drawing/2014/main" id="{4E3122F0-4D1D-4751-BAF5-4546976C81AA}"/>
              </a:ext>
            </a:extLst>
          </p:cNvPr>
          <p:cNvSpPr txBox="1"/>
          <p:nvPr/>
        </p:nvSpPr>
        <p:spPr>
          <a:xfrm>
            <a:off x="3031139" y="3757352"/>
            <a:ext cx="5102208" cy="2462213"/>
          </a:xfrm>
          <a:prstGeom prst="rect">
            <a:avLst/>
          </a:prstGeom>
          <a:noFill/>
        </p:spPr>
        <p:txBody>
          <a:bodyPr wrap="square">
            <a:spAutoFit/>
          </a:bodyPr>
          <a:lstStyle/>
          <a:p>
            <a:pPr>
              <a:lnSpc>
                <a:spcPct val="70000"/>
              </a:lnSpc>
            </a:pPr>
            <a:r>
              <a:rPr lang="en-US" altLang="ja-JP" sz="4000" dirty="0">
                <a:latin typeface="MS UI Gothic" panose="020B0600070205080204" pitchFamily="50" charset="-128"/>
                <a:ea typeface="MS UI Gothic" panose="020B0600070205080204" pitchFamily="50" charset="-128"/>
              </a:rPr>
              <a:t>the residence of the lord on the high ground</a:t>
            </a:r>
          </a:p>
          <a:p>
            <a:pPr marL="457200" indent="-457200">
              <a:lnSpc>
                <a:spcPct val="70000"/>
              </a:lnSpc>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high-level </a:t>
            </a:r>
            <a:r>
              <a:rPr lang="ja-JP" altLang="en-US" sz="4400" dirty="0">
                <a:latin typeface="MS UI Gothic" panose="020B0600070205080204" pitchFamily="50" charset="-128"/>
                <a:ea typeface="MS UI Gothic" panose="020B0600070205080204" pitchFamily="50" charset="-128"/>
                <a:sym typeface="Wingdings" panose="05000000000000000000" pitchFamily="2" charset="2"/>
              </a:rPr>
              <a:t>～</a:t>
            </a:r>
            <a:endParaRPr lang="en-US" altLang="ja-JP" sz="4400" dirty="0">
              <a:latin typeface="MS UI Gothic" panose="020B0600070205080204" pitchFamily="50" charset="-128"/>
              <a:ea typeface="MS UI Gothic" panose="020B0600070205080204" pitchFamily="50" charset="-128"/>
              <a:sym typeface="Wingdings" panose="05000000000000000000" pitchFamily="2" charset="2"/>
            </a:endParaRPr>
          </a:p>
          <a:p>
            <a:pPr marL="457200" indent="-457200">
              <a:lnSpc>
                <a:spcPct val="70000"/>
              </a:lnSpc>
              <a:buFont typeface="Wingdings" panose="05000000000000000000" pitchFamily="2" charset="2"/>
              <a:buChar char="à"/>
            </a:pPr>
            <a:r>
              <a:rPr lang="ja-JP" altLang="en-US"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institution,</a:t>
            </a:r>
          </a:p>
          <a:p>
            <a:pPr>
              <a:lnSpc>
                <a:spcPct val="70000"/>
              </a:lnSpc>
            </a:pP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temple, school</a:t>
            </a:r>
            <a:endParaRPr lang="ja-JP" altLang="en-US" sz="48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1041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ロゴ&#10;&#10;自動的に生成された説明">
            <a:extLst>
              <a:ext uri="{FF2B5EF4-FFF2-40B4-BE49-F238E27FC236}">
                <a16:creationId xmlns:a16="http://schemas.microsoft.com/office/drawing/2014/main" id="{A406B57B-C162-4BA4-A349-D04335D94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892" y="2839900"/>
            <a:ext cx="2800766" cy="2800766"/>
          </a:xfrm>
          <a:prstGeom prst="rect">
            <a:avLst/>
          </a:prstGeom>
        </p:spPr>
      </p:pic>
      <p:pic>
        <p:nvPicPr>
          <p:cNvPr id="3" name="図 2">
            <a:extLst>
              <a:ext uri="{FF2B5EF4-FFF2-40B4-BE49-F238E27FC236}">
                <a16:creationId xmlns:a16="http://schemas.microsoft.com/office/drawing/2014/main" id="{D60B3A4B-ECDA-4D7E-BECE-F98639190450}"/>
              </a:ext>
            </a:extLst>
          </p:cNvPr>
          <p:cNvPicPr>
            <a:picLocks noChangeAspect="1"/>
          </p:cNvPicPr>
          <p:nvPr/>
        </p:nvPicPr>
        <p:blipFill>
          <a:blip r:embed="rId3"/>
          <a:stretch>
            <a:fillRect/>
          </a:stretch>
        </p:blipFill>
        <p:spPr>
          <a:xfrm>
            <a:off x="0" y="52366"/>
            <a:ext cx="9144000" cy="470458"/>
          </a:xfrm>
          <a:prstGeom prst="rect">
            <a:avLst/>
          </a:prstGeom>
        </p:spPr>
      </p:pic>
      <p:pic>
        <p:nvPicPr>
          <p:cNvPr id="4" name="図 3">
            <a:extLst>
              <a:ext uri="{FF2B5EF4-FFF2-40B4-BE49-F238E27FC236}">
                <a16:creationId xmlns:a16="http://schemas.microsoft.com/office/drawing/2014/main" id="{F9B3CF31-0D00-4259-AEAB-54E4FE700A14}"/>
              </a:ext>
            </a:extLst>
          </p:cNvPr>
          <p:cNvPicPr>
            <a:picLocks noChangeAspect="1"/>
          </p:cNvPicPr>
          <p:nvPr/>
        </p:nvPicPr>
        <p:blipFill>
          <a:blip r:embed="rId4"/>
          <a:stretch>
            <a:fillRect/>
          </a:stretch>
        </p:blipFill>
        <p:spPr>
          <a:xfrm>
            <a:off x="3740703" y="1889606"/>
            <a:ext cx="1218563" cy="2091563"/>
          </a:xfrm>
          <a:prstGeom prst="rect">
            <a:avLst/>
          </a:prstGeom>
        </p:spPr>
      </p:pic>
      <p:pic>
        <p:nvPicPr>
          <p:cNvPr id="6" name="図 5">
            <a:extLst>
              <a:ext uri="{FF2B5EF4-FFF2-40B4-BE49-F238E27FC236}">
                <a16:creationId xmlns:a16="http://schemas.microsoft.com/office/drawing/2014/main" id="{344D3F3F-829F-4BF8-BD2B-BB263F50F197}"/>
              </a:ext>
            </a:extLst>
          </p:cNvPr>
          <p:cNvPicPr>
            <a:picLocks noChangeAspect="1"/>
          </p:cNvPicPr>
          <p:nvPr/>
        </p:nvPicPr>
        <p:blipFill>
          <a:blip r:embed="rId5"/>
          <a:stretch>
            <a:fillRect/>
          </a:stretch>
        </p:blipFill>
        <p:spPr>
          <a:xfrm>
            <a:off x="558236" y="847816"/>
            <a:ext cx="1536116" cy="3011695"/>
          </a:xfrm>
          <a:prstGeom prst="rect">
            <a:avLst/>
          </a:prstGeom>
        </p:spPr>
      </p:pic>
      <p:sp>
        <p:nvSpPr>
          <p:cNvPr id="8" name="矢印: 右 7">
            <a:extLst>
              <a:ext uri="{FF2B5EF4-FFF2-40B4-BE49-F238E27FC236}">
                <a16:creationId xmlns:a16="http://schemas.microsoft.com/office/drawing/2014/main" id="{46DE4D04-0CAD-435D-8803-37FD277CC7C0}"/>
              </a:ext>
            </a:extLst>
          </p:cNvPr>
          <p:cNvSpPr/>
          <p:nvPr/>
        </p:nvSpPr>
        <p:spPr>
          <a:xfrm rot="1663810">
            <a:off x="2291153" y="1637119"/>
            <a:ext cx="96635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1661F13C-1385-48CB-80E4-CA6CBA573A72}"/>
              </a:ext>
            </a:extLst>
          </p:cNvPr>
          <p:cNvSpPr/>
          <p:nvPr/>
        </p:nvSpPr>
        <p:spPr>
          <a:xfrm rot="1663810">
            <a:off x="5214980" y="3031146"/>
            <a:ext cx="96635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744FAED8-CA87-4F31-834C-1BAD47DB5EBC}"/>
              </a:ext>
            </a:extLst>
          </p:cNvPr>
          <p:cNvSpPr/>
          <p:nvPr/>
        </p:nvSpPr>
        <p:spPr>
          <a:xfrm>
            <a:off x="3897978" y="1889606"/>
            <a:ext cx="765911" cy="461391"/>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2AF5355-D426-45C0-AF5B-437FA4F3BA71}"/>
              </a:ext>
            </a:extLst>
          </p:cNvPr>
          <p:cNvSpPr/>
          <p:nvPr/>
        </p:nvSpPr>
        <p:spPr>
          <a:xfrm>
            <a:off x="613309" y="847816"/>
            <a:ext cx="1194649" cy="926492"/>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77F5721-8FD0-4FF2-9F85-6468D12A903D}"/>
              </a:ext>
            </a:extLst>
          </p:cNvPr>
          <p:cNvSpPr txBox="1"/>
          <p:nvPr/>
        </p:nvSpPr>
        <p:spPr>
          <a:xfrm>
            <a:off x="323996" y="3823272"/>
            <a:ext cx="7147963" cy="2800767"/>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the head</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top and important part</a:t>
            </a:r>
            <a:endParaRPr lang="en-US" altLang="ja-JP" sz="4400" dirty="0">
              <a:latin typeface="MS UI Gothic" panose="020B0600070205080204" pitchFamily="50" charset="-128"/>
              <a:ea typeface="MS UI Gothic" panose="020B0600070205080204" pitchFamily="50" charset="-128"/>
            </a:endParaRPr>
          </a:p>
          <a:p>
            <a:pPr marL="571500"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beginning, original</a:t>
            </a:r>
          </a:p>
          <a:p>
            <a:pPr marL="1028700" lvl="1"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former</a:t>
            </a:r>
          </a:p>
        </p:txBody>
      </p:sp>
    </p:spTree>
    <p:extLst>
      <p:ext uri="{BB962C8B-B14F-4D97-AF65-F5344CB8AC3E}">
        <p14:creationId xmlns:p14="http://schemas.microsoft.com/office/powerpoint/2010/main" val="145896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2679CD-C33B-4AE4-9BF8-86E7DB57DB2D}"/>
              </a:ext>
            </a:extLst>
          </p:cNvPr>
          <p:cNvPicPr>
            <a:picLocks noChangeAspect="1"/>
          </p:cNvPicPr>
          <p:nvPr/>
        </p:nvPicPr>
        <p:blipFill>
          <a:blip r:embed="rId2"/>
          <a:stretch>
            <a:fillRect/>
          </a:stretch>
        </p:blipFill>
        <p:spPr>
          <a:xfrm>
            <a:off x="0" y="0"/>
            <a:ext cx="9144000" cy="478564"/>
          </a:xfrm>
          <a:prstGeom prst="rect">
            <a:avLst/>
          </a:prstGeom>
        </p:spPr>
      </p:pic>
      <p:pic>
        <p:nvPicPr>
          <p:cNvPr id="4" name="Picture 2" descr="門のイラスト（半開き）">
            <a:extLst>
              <a:ext uri="{FF2B5EF4-FFF2-40B4-BE49-F238E27FC236}">
                <a16:creationId xmlns:a16="http://schemas.microsoft.com/office/drawing/2014/main" id="{8CD23062-C05B-4850-902A-D2AE39FFA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003" y="1802147"/>
            <a:ext cx="2567322" cy="246462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420E484-395B-4564-B9CF-361B78F92E4F}"/>
              </a:ext>
            </a:extLst>
          </p:cNvPr>
          <p:cNvPicPr>
            <a:picLocks noChangeAspect="1"/>
          </p:cNvPicPr>
          <p:nvPr/>
        </p:nvPicPr>
        <p:blipFill>
          <a:blip r:embed="rId4"/>
          <a:stretch>
            <a:fillRect/>
          </a:stretch>
        </p:blipFill>
        <p:spPr>
          <a:xfrm>
            <a:off x="317601" y="1456774"/>
            <a:ext cx="1485900" cy="1552575"/>
          </a:xfrm>
          <a:prstGeom prst="rect">
            <a:avLst/>
          </a:prstGeom>
        </p:spPr>
      </p:pic>
      <p:sp>
        <p:nvSpPr>
          <p:cNvPr id="6" name="矢印: 右 5">
            <a:extLst>
              <a:ext uri="{FF2B5EF4-FFF2-40B4-BE49-F238E27FC236}">
                <a16:creationId xmlns:a16="http://schemas.microsoft.com/office/drawing/2014/main" id="{2446427D-C034-417C-ACA1-579A5111DA5C}"/>
              </a:ext>
            </a:extLst>
          </p:cNvPr>
          <p:cNvSpPr/>
          <p:nvPr/>
        </p:nvSpPr>
        <p:spPr>
          <a:xfrm rot="1944140">
            <a:off x="1952944" y="247100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7D6D6CE6-2D76-477D-8E72-01FFFA85EA1F}"/>
              </a:ext>
            </a:extLst>
          </p:cNvPr>
          <p:cNvPicPr>
            <a:picLocks noChangeAspect="1"/>
          </p:cNvPicPr>
          <p:nvPr/>
        </p:nvPicPr>
        <p:blipFill>
          <a:blip r:embed="rId5"/>
          <a:stretch>
            <a:fillRect/>
          </a:stretch>
        </p:blipFill>
        <p:spPr>
          <a:xfrm>
            <a:off x="0" y="460380"/>
            <a:ext cx="9144000" cy="479012"/>
          </a:xfrm>
          <a:prstGeom prst="rect">
            <a:avLst/>
          </a:prstGeom>
        </p:spPr>
      </p:pic>
      <p:pic>
        <p:nvPicPr>
          <p:cNvPr id="8" name="図 7">
            <a:extLst>
              <a:ext uri="{FF2B5EF4-FFF2-40B4-BE49-F238E27FC236}">
                <a16:creationId xmlns:a16="http://schemas.microsoft.com/office/drawing/2014/main" id="{9E655A16-F3EF-4172-BC16-8EB2944A02B1}"/>
              </a:ext>
            </a:extLst>
          </p:cNvPr>
          <p:cNvPicPr>
            <a:picLocks noChangeAspect="1"/>
          </p:cNvPicPr>
          <p:nvPr/>
        </p:nvPicPr>
        <p:blipFill>
          <a:blip r:embed="rId6"/>
          <a:stretch>
            <a:fillRect/>
          </a:stretch>
        </p:blipFill>
        <p:spPr>
          <a:xfrm>
            <a:off x="0" y="899153"/>
            <a:ext cx="9144000" cy="478564"/>
          </a:xfrm>
          <a:prstGeom prst="rect">
            <a:avLst/>
          </a:prstGeom>
        </p:spPr>
      </p:pic>
      <p:pic>
        <p:nvPicPr>
          <p:cNvPr id="9" name="図 8">
            <a:extLst>
              <a:ext uri="{FF2B5EF4-FFF2-40B4-BE49-F238E27FC236}">
                <a16:creationId xmlns:a16="http://schemas.microsoft.com/office/drawing/2014/main" id="{0279F3B7-127D-4C32-B8CD-299BF06F2D17}"/>
              </a:ext>
            </a:extLst>
          </p:cNvPr>
          <p:cNvPicPr>
            <a:picLocks noChangeAspect="1"/>
          </p:cNvPicPr>
          <p:nvPr/>
        </p:nvPicPr>
        <p:blipFill>
          <a:blip r:embed="rId7"/>
          <a:stretch>
            <a:fillRect/>
          </a:stretch>
        </p:blipFill>
        <p:spPr>
          <a:xfrm>
            <a:off x="6625874" y="1363881"/>
            <a:ext cx="2035243" cy="2310277"/>
          </a:xfrm>
          <a:prstGeom prst="rect">
            <a:avLst/>
          </a:prstGeom>
        </p:spPr>
      </p:pic>
      <p:pic>
        <p:nvPicPr>
          <p:cNvPr id="10" name="図 9">
            <a:extLst>
              <a:ext uri="{FF2B5EF4-FFF2-40B4-BE49-F238E27FC236}">
                <a16:creationId xmlns:a16="http://schemas.microsoft.com/office/drawing/2014/main" id="{D7B8748B-6B1D-478D-9189-A383B6F8EFF4}"/>
              </a:ext>
            </a:extLst>
          </p:cNvPr>
          <p:cNvPicPr>
            <a:picLocks noChangeAspect="1"/>
          </p:cNvPicPr>
          <p:nvPr/>
        </p:nvPicPr>
        <p:blipFill>
          <a:blip r:embed="rId8"/>
          <a:stretch>
            <a:fillRect/>
          </a:stretch>
        </p:blipFill>
        <p:spPr>
          <a:xfrm>
            <a:off x="5054915" y="2470484"/>
            <a:ext cx="1169421" cy="1127956"/>
          </a:xfrm>
          <a:prstGeom prst="rect">
            <a:avLst/>
          </a:prstGeom>
        </p:spPr>
      </p:pic>
      <p:pic>
        <p:nvPicPr>
          <p:cNvPr id="11" name="図 10">
            <a:extLst>
              <a:ext uri="{FF2B5EF4-FFF2-40B4-BE49-F238E27FC236}">
                <a16:creationId xmlns:a16="http://schemas.microsoft.com/office/drawing/2014/main" id="{00BD339A-D180-4152-B54D-49B169719D2B}"/>
              </a:ext>
            </a:extLst>
          </p:cNvPr>
          <p:cNvPicPr>
            <a:picLocks noChangeAspect="1"/>
          </p:cNvPicPr>
          <p:nvPr/>
        </p:nvPicPr>
        <p:blipFill>
          <a:blip r:embed="rId9"/>
          <a:stretch>
            <a:fillRect/>
          </a:stretch>
        </p:blipFill>
        <p:spPr>
          <a:xfrm>
            <a:off x="5246529" y="3674158"/>
            <a:ext cx="838166" cy="857215"/>
          </a:xfrm>
          <a:prstGeom prst="rect">
            <a:avLst/>
          </a:prstGeom>
        </p:spPr>
      </p:pic>
      <p:pic>
        <p:nvPicPr>
          <p:cNvPr id="13" name="図 12">
            <a:extLst>
              <a:ext uri="{FF2B5EF4-FFF2-40B4-BE49-F238E27FC236}">
                <a16:creationId xmlns:a16="http://schemas.microsoft.com/office/drawing/2014/main" id="{94BF15EC-8345-4315-A281-DA3754517811}"/>
              </a:ext>
            </a:extLst>
          </p:cNvPr>
          <p:cNvPicPr>
            <a:picLocks noChangeAspect="1"/>
          </p:cNvPicPr>
          <p:nvPr/>
        </p:nvPicPr>
        <p:blipFill>
          <a:blip r:embed="rId10"/>
          <a:stretch>
            <a:fillRect/>
          </a:stretch>
        </p:blipFill>
        <p:spPr>
          <a:xfrm>
            <a:off x="6623638" y="4320030"/>
            <a:ext cx="2263688" cy="2415613"/>
          </a:xfrm>
          <a:prstGeom prst="rect">
            <a:avLst/>
          </a:prstGeom>
        </p:spPr>
      </p:pic>
      <p:sp>
        <p:nvSpPr>
          <p:cNvPr id="14" name="楕円 13">
            <a:extLst>
              <a:ext uri="{FF2B5EF4-FFF2-40B4-BE49-F238E27FC236}">
                <a16:creationId xmlns:a16="http://schemas.microsoft.com/office/drawing/2014/main" id="{17B5A948-23A5-4FAC-8EDC-736434C578CC}"/>
              </a:ext>
            </a:extLst>
          </p:cNvPr>
          <p:cNvSpPr/>
          <p:nvPr/>
        </p:nvSpPr>
        <p:spPr>
          <a:xfrm>
            <a:off x="6983306" y="2380516"/>
            <a:ext cx="914400" cy="360132"/>
          </a:xfrm>
          <a:prstGeom prst="ellipse">
            <a:avLst/>
          </a:prstGeom>
          <a:noFill/>
          <a:ln w="793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2C314B84-1572-448A-9CF6-DA754CD91A7C}"/>
              </a:ext>
            </a:extLst>
          </p:cNvPr>
          <p:cNvSpPr/>
          <p:nvPr/>
        </p:nvSpPr>
        <p:spPr>
          <a:xfrm>
            <a:off x="5078886" y="2359226"/>
            <a:ext cx="1145450" cy="1239214"/>
          </a:xfrm>
          <a:prstGeom prst="ellipse">
            <a:avLst/>
          </a:prstGeom>
          <a:noFill/>
          <a:ln w="793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CCBD2765-F500-4C90-A7DD-A3C09DC33634}"/>
              </a:ext>
            </a:extLst>
          </p:cNvPr>
          <p:cNvSpPr/>
          <p:nvPr/>
        </p:nvSpPr>
        <p:spPr>
          <a:xfrm rot="9935451">
            <a:off x="6281938" y="2535093"/>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2E660E5F-0F85-4E3A-9AAC-0E1B15B57FF7}"/>
              </a:ext>
            </a:extLst>
          </p:cNvPr>
          <p:cNvSpPr/>
          <p:nvPr/>
        </p:nvSpPr>
        <p:spPr>
          <a:xfrm rot="1944140">
            <a:off x="5724281" y="4649188"/>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1988583-1E5C-4F6E-8665-58D5CE652AB8}"/>
              </a:ext>
            </a:extLst>
          </p:cNvPr>
          <p:cNvSpPr txBox="1"/>
          <p:nvPr/>
        </p:nvSpPr>
        <p:spPr>
          <a:xfrm>
            <a:off x="640849" y="4378034"/>
            <a:ext cx="5166393" cy="2259080"/>
          </a:xfrm>
          <a:prstGeom prst="rect">
            <a:avLst/>
          </a:prstGeom>
          <a:noFill/>
        </p:spPr>
        <p:txBody>
          <a:bodyPr wrap="square" rtlCol="0">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to appeal at the gate about political situation</a:t>
            </a:r>
          </a:p>
          <a:p>
            <a:pPr marL="571500" indent="-5715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ask</a:t>
            </a:r>
          </a:p>
          <a:p>
            <a:pPr marL="1028700" lvl="1" indent="-5715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problem</a:t>
            </a:r>
            <a:endParaRPr lang="en-US" altLang="ja-JP"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66951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076EAAB-BC88-4D5D-994B-E03D17675554}"/>
              </a:ext>
            </a:extLst>
          </p:cNvPr>
          <p:cNvPicPr>
            <a:picLocks noChangeAspect="1"/>
          </p:cNvPicPr>
          <p:nvPr/>
        </p:nvPicPr>
        <p:blipFill>
          <a:blip r:embed="rId2"/>
          <a:stretch>
            <a:fillRect/>
          </a:stretch>
        </p:blipFill>
        <p:spPr>
          <a:xfrm>
            <a:off x="0" y="8122"/>
            <a:ext cx="9144000" cy="470458"/>
          </a:xfrm>
          <a:prstGeom prst="rect">
            <a:avLst/>
          </a:prstGeom>
        </p:spPr>
      </p:pic>
      <p:pic>
        <p:nvPicPr>
          <p:cNvPr id="3" name="図 2" descr="テキスト&#10;&#10;自動的に生成された説明">
            <a:extLst>
              <a:ext uri="{FF2B5EF4-FFF2-40B4-BE49-F238E27FC236}">
                <a16:creationId xmlns:a16="http://schemas.microsoft.com/office/drawing/2014/main" id="{C0012911-4AD5-4782-8BDD-AE5F1C55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318" y="3454098"/>
            <a:ext cx="3327869" cy="3327869"/>
          </a:xfrm>
          <a:prstGeom prst="rect">
            <a:avLst/>
          </a:prstGeom>
        </p:spPr>
      </p:pic>
      <p:pic>
        <p:nvPicPr>
          <p:cNvPr id="7" name="Picture 2" descr="門のイラスト（半開き）">
            <a:extLst>
              <a:ext uri="{FF2B5EF4-FFF2-40B4-BE49-F238E27FC236}">
                <a16:creationId xmlns:a16="http://schemas.microsoft.com/office/drawing/2014/main" id="{2E22722F-207E-475A-B2B2-9EF31540E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33" y="2323302"/>
            <a:ext cx="2567322" cy="2464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耳に手を当ている女性のイラスト">
            <a:extLst>
              <a:ext uri="{FF2B5EF4-FFF2-40B4-BE49-F238E27FC236}">
                <a16:creationId xmlns:a16="http://schemas.microsoft.com/office/drawing/2014/main" id="{EABE04EC-7CB8-48EF-B26A-A1C071C0B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755" y="3233701"/>
            <a:ext cx="1635400" cy="1739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耳のイラスト">
            <a:extLst>
              <a:ext uri="{FF2B5EF4-FFF2-40B4-BE49-F238E27FC236}">
                <a16:creationId xmlns:a16="http://schemas.microsoft.com/office/drawing/2014/main" id="{F8FA3A77-E809-44DE-8892-8FEFEA076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57" y="4810148"/>
            <a:ext cx="1569653" cy="1852098"/>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右 3">
            <a:extLst>
              <a:ext uri="{FF2B5EF4-FFF2-40B4-BE49-F238E27FC236}">
                <a16:creationId xmlns:a16="http://schemas.microsoft.com/office/drawing/2014/main" id="{E7908596-78E4-4124-8816-DB90D235D2A0}"/>
              </a:ext>
            </a:extLst>
          </p:cNvPr>
          <p:cNvSpPr/>
          <p:nvPr/>
        </p:nvSpPr>
        <p:spPr>
          <a:xfrm>
            <a:off x="1515376" y="5587921"/>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DA42337-D26C-4D67-8FCC-0F4752F98AC1}"/>
              </a:ext>
            </a:extLst>
          </p:cNvPr>
          <p:cNvPicPr>
            <a:picLocks noChangeAspect="1"/>
          </p:cNvPicPr>
          <p:nvPr/>
        </p:nvPicPr>
        <p:blipFill>
          <a:blip r:embed="rId7"/>
          <a:stretch>
            <a:fillRect/>
          </a:stretch>
        </p:blipFill>
        <p:spPr>
          <a:xfrm>
            <a:off x="3676897" y="5159046"/>
            <a:ext cx="1581150" cy="1552575"/>
          </a:xfrm>
          <a:prstGeom prst="rect">
            <a:avLst/>
          </a:prstGeom>
        </p:spPr>
      </p:pic>
      <p:pic>
        <p:nvPicPr>
          <p:cNvPr id="11" name="図 10">
            <a:extLst>
              <a:ext uri="{FF2B5EF4-FFF2-40B4-BE49-F238E27FC236}">
                <a16:creationId xmlns:a16="http://schemas.microsoft.com/office/drawing/2014/main" id="{068F8708-85D5-4934-A9E3-D2D7058CFFB7}"/>
              </a:ext>
            </a:extLst>
          </p:cNvPr>
          <p:cNvPicPr>
            <a:picLocks noChangeAspect="1"/>
          </p:cNvPicPr>
          <p:nvPr/>
        </p:nvPicPr>
        <p:blipFill>
          <a:blip r:embed="rId8"/>
          <a:stretch>
            <a:fillRect/>
          </a:stretch>
        </p:blipFill>
        <p:spPr>
          <a:xfrm>
            <a:off x="354106" y="1520880"/>
            <a:ext cx="1485900" cy="1552575"/>
          </a:xfrm>
          <a:prstGeom prst="rect">
            <a:avLst/>
          </a:prstGeom>
        </p:spPr>
      </p:pic>
      <p:sp>
        <p:nvSpPr>
          <p:cNvPr id="15" name="テキスト ボックス 14">
            <a:extLst>
              <a:ext uri="{FF2B5EF4-FFF2-40B4-BE49-F238E27FC236}">
                <a16:creationId xmlns:a16="http://schemas.microsoft.com/office/drawing/2014/main" id="{71065344-0D57-4E38-A512-D1ABB0EFB090}"/>
              </a:ext>
            </a:extLst>
          </p:cNvPr>
          <p:cNvSpPr txBox="1"/>
          <p:nvPr/>
        </p:nvSpPr>
        <p:spPr>
          <a:xfrm>
            <a:off x="1987239" y="1316903"/>
            <a:ext cx="1581150" cy="923330"/>
          </a:xfrm>
          <a:prstGeom prst="rect">
            <a:avLst/>
          </a:prstGeom>
          <a:noFill/>
        </p:spPr>
        <p:txBody>
          <a:bodyPr wrap="square" rtlCol="0">
            <a:spAutoFit/>
          </a:bodyPr>
          <a:lstStyle/>
          <a:p>
            <a:r>
              <a:rPr lang="en-US" altLang="ja-JP" sz="5400" b="1" dirty="0">
                <a:latin typeface="MS UI Gothic" panose="020B0600070205080204" pitchFamily="50" charset="-128"/>
                <a:ea typeface="MS UI Gothic" panose="020B0600070205080204" pitchFamily="50" charset="-128"/>
              </a:rPr>
              <a:t>gate</a:t>
            </a:r>
          </a:p>
        </p:txBody>
      </p:sp>
      <p:sp>
        <p:nvSpPr>
          <p:cNvPr id="16" name="矢印: 右 15">
            <a:extLst>
              <a:ext uri="{FF2B5EF4-FFF2-40B4-BE49-F238E27FC236}">
                <a16:creationId xmlns:a16="http://schemas.microsoft.com/office/drawing/2014/main" id="{6678E365-9EB2-4895-B708-AF976A092307}"/>
              </a:ext>
            </a:extLst>
          </p:cNvPr>
          <p:cNvSpPr/>
          <p:nvPr/>
        </p:nvSpPr>
        <p:spPr>
          <a:xfrm rot="1944140">
            <a:off x="1952944" y="247100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76BADFBF-8DD0-4A05-8B33-C7316A725C4E}"/>
              </a:ext>
            </a:extLst>
          </p:cNvPr>
          <p:cNvPicPr>
            <a:picLocks noChangeAspect="1"/>
          </p:cNvPicPr>
          <p:nvPr/>
        </p:nvPicPr>
        <p:blipFill>
          <a:blip r:embed="rId9"/>
          <a:stretch>
            <a:fillRect/>
          </a:stretch>
        </p:blipFill>
        <p:spPr>
          <a:xfrm>
            <a:off x="0" y="460380"/>
            <a:ext cx="9144000" cy="479012"/>
          </a:xfrm>
          <a:prstGeom prst="rect">
            <a:avLst/>
          </a:prstGeom>
        </p:spPr>
      </p:pic>
      <p:pic>
        <p:nvPicPr>
          <p:cNvPr id="13" name="図 12">
            <a:extLst>
              <a:ext uri="{FF2B5EF4-FFF2-40B4-BE49-F238E27FC236}">
                <a16:creationId xmlns:a16="http://schemas.microsoft.com/office/drawing/2014/main" id="{2C4F97D6-E968-4123-8796-426C2E20B7C3}"/>
              </a:ext>
            </a:extLst>
          </p:cNvPr>
          <p:cNvPicPr>
            <a:picLocks noChangeAspect="1"/>
          </p:cNvPicPr>
          <p:nvPr/>
        </p:nvPicPr>
        <p:blipFill>
          <a:blip r:embed="rId10"/>
          <a:stretch>
            <a:fillRect/>
          </a:stretch>
        </p:blipFill>
        <p:spPr>
          <a:xfrm>
            <a:off x="-17042" y="922666"/>
            <a:ext cx="9144000" cy="469580"/>
          </a:xfrm>
          <a:prstGeom prst="rect">
            <a:avLst/>
          </a:prstGeom>
        </p:spPr>
      </p:pic>
      <p:pic>
        <p:nvPicPr>
          <p:cNvPr id="18" name="図 17">
            <a:extLst>
              <a:ext uri="{FF2B5EF4-FFF2-40B4-BE49-F238E27FC236}">
                <a16:creationId xmlns:a16="http://schemas.microsoft.com/office/drawing/2014/main" id="{21E8EF06-D037-45F2-A394-4911A8900568}"/>
              </a:ext>
            </a:extLst>
          </p:cNvPr>
          <p:cNvPicPr>
            <a:picLocks noChangeAspect="1"/>
          </p:cNvPicPr>
          <p:nvPr/>
        </p:nvPicPr>
        <p:blipFill>
          <a:blip r:embed="rId11"/>
          <a:stretch>
            <a:fillRect/>
          </a:stretch>
        </p:blipFill>
        <p:spPr>
          <a:xfrm>
            <a:off x="2230284" y="5212835"/>
            <a:ext cx="989842" cy="1449411"/>
          </a:xfrm>
          <a:prstGeom prst="rect">
            <a:avLst/>
          </a:prstGeom>
        </p:spPr>
      </p:pic>
      <p:sp>
        <p:nvSpPr>
          <p:cNvPr id="22" name="矢印: 右 21">
            <a:extLst>
              <a:ext uri="{FF2B5EF4-FFF2-40B4-BE49-F238E27FC236}">
                <a16:creationId xmlns:a16="http://schemas.microsoft.com/office/drawing/2014/main" id="{436E8B17-6B78-47D7-908F-9B427375CE6F}"/>
              </a:ext>
            </a:extLst>
          </p:cNvPr>
          <p:cNvSpPr/>
          <p:nvPr/>
        </p:nvSpPr>
        <p:spPr>
          <a:xfrm>
            <a:off x="3198878" y="5587921"/>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60DED51-C099-4201-95DA-61FB22514BFF}"/>
              </a:ext>
            </a:extLst>
          </p:cNvPr>
          <p:cNvSpPr txBox="1"/>
          <p:nvPr/>
        </p:nvSpPr>
        <p:spPr>
          <a:xfrm>
            <a:off x="3150885" y="4348483"/>
            <a:ext cx="1581150" cy="923330"/>
          </a:xfrm>
          <a:prstGeom prst="rect">
            <a:avLst/>
          </a:prstGeom>
          <a:noFill/>
        </p:spPr>
        <p:txBody>
          <a:bodyPr wrap="square" rtlCol="0">
            <a:spAutoFit/>
          </a:bodyPr>
          <a:lstStyle/>
          <a:p>
            <a:r>
              <a:rPr lang="en-US" altLang="ja-JP" sz="5400" b="1" dirty="0">
                <a:latin typeface="MS UI Gothic" panose="020B0600070205080204" pitchFamily="50" charset="-128"/>
                <a:ea typeface="MS UI Gothic" panose="020B0600070205080204" pitchFamily="50" charset="-128"/>
              </a:rPr>
              <a:t>ear</a:t>
            </a:r>
          </a:p>
        </p:txBody>
      </p:sp>
      <p:sp>
        <p:nvSpPr>
          <p:cNvPr id="24" name="テキスト ボックス 23">
            <a:extLst>
              <a:ext uri="{FF2B5EF4-FFF2-40B4-BE49-F238E27FC236}">
                <a16:creationId xmlns:a16="http://schemas.microsoft.com/office/drawing/2014/main" id="{1209C6CA-6E76-4F10-BD8A-BAFB4D450683}"/>
              </a:ext>
            </a:extLst>
          </p:cNvPr>
          <p:cNvSpPr txBox="1"/>
          <p:nvPr/>
        </p:nvSpPr>
        <p:spPr>
          <a:xfrm>
            <a:off x="4994890" y="2203574"/>
            <a:ext cx="4016375" cy="1200329"/>
          </a:xfrm>
          <a:prstGeom prst="rect">
            <a:avLst/>
          </a:prstGeom>
          <a:noFill/>
        </p:spPr>
        <p:txBody>
          <a:bodyPr wrap="square" rtlCol="0">
            <a:spAutoFit/>
          </a:bodyPr>
          <a:lstStyle/>
          <a:p>
            <a:r>
              <a:rPr lang="en-US" altLang="ja-JP" sz="3600" dirty="0"/>
              <a:t>to listen at the gate</a:t>
            </a:r>
          </a:p>
          <a:p>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listen, to hear</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87795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F6E69E82-982A-458A-896C-63B200F8FB3A}"/>
              </a:ext>
            </a:extLst>
          </p:cNvPr>
          <p:cNvPicPr>
            <a:picLocks noChangeAspect="1"/>
          </p:cNvPicPr>
          <p:nvPr/>
        </p:nvPicPr>
        <p:blipFill>
          <a:blip r:embed="rId2"/>
          <a:stretch>
            <a:fillRect/>
          </a:stretch>
        </p:blipFill>
        <p:spPr>
          <a:xfrm>
            <a:off x="6827161" y="4601029"/>
            <a:ext cx="2222383" cy="2113310"/>
          </a:xfrm>
          <a:prstGeom prst="rect">
            <a:avLst/>
          </a:prstGeom>
        </p:spPr>
      </p:pic>
      <p:sp>
        <p:nvSpPr>
          <p:cNvPr id="70" name="テキスト ボックス 69">
            <a:extLst>
              <a:ext uri="{FF2B5EF4-FFF2-40B4-BE49-F238E27FC236}">
                <a16:creationId xmlns:a16="http://schemas.microsoft.com/office/drawing/2014/main" id="{D37432B7-FD45-466C-9BDE-F4DCC439FAE0}"/>
              </a:ext>
            </a:extLst>
          </p:cNvPr>
          <p:cNvSpPr txBox="1"/>
          <p:nvPr/>
        </p:nvSpPr>
        <p:spPr>
          <a:xfrm>
            <a:off x="3144273" y="3900667"/>
            <a:ext cx="3657284" cy="177279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to submit documents to the King (the Sun)</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topic</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6EDB1C01-D948-4D7A-AB30-C5379867ED2E}"/>
              </a:ext>
            </a:extLst>
          </p:cNvPr>
          <p:cNvPicPr>
            <a:picLocks noChangeAspect="1"/>
          </p:cNvPicPr>
          <p:nvPr/>
        </p:nvPicPr>
        <p:blipFill>
          <a:blip r:embed="rId3"/>
          <a:stretch>
            <a:fillRect/>
          </a:stretch>
        </p:blipFill>
        <p:spPr>
          <a:xfrm>
            <a:off x="0" y="0"/>
            <a:ext cx="9144000" cy="469580"/>
          </a:xfrm>
          <a:prstGeom prst="rect">
            <a:avLst/>
          </a:prstGeom>
        </p:spPr>
      </p:pic>
      <p:pic>
        <p:nvPicPr>
          <p:cNvPr id="4" name="図 3">
            <a:extLst>
              <a:ext uri="{FF2B5EF4-FFF2-40B4-BE49-F238E27FC236}">
                <a16:creationId xmlns:a16="http://schemas.microsoft.com/office/drawing/2014/main" id="{873FC10E-AADF-4114-AA7D-E4A1FC6F6BD2}"/>
              </a:ext>
            </a:extLst>
          </p:cNvPr>
          <p:cNvPicPr>
            <a:picLocks noChangeAspect="1"/>
          </p:cNvPicPr>
          <p:nvPr/>
        </p:nvPicPr>
        <p:blipFill>
          <a:blip r:embed="rId4"/>
          <a:stretch>
            <a:fillRect/>
          </a:stretch>
        </p:blipFill>
        <p:spPr>
          <a:xfrm>
            <a:off x="0" y="925390"/>
            <a:ext cx="9144000" cy="470019"/>
          </a:xfrm>
          <a:prstGeom prst="rect">
            <a:avLst/>
          </a:prstGeom>
        </p:spPr>
      </p:pic>
      <p:pic>
        <p:nvPicPr>
          <p:cNvPr id="5" name="Picture 2">
            <a:extLst>
              <a:ext uri="{FF2B5EF4-FFF2-40B4-BE49-F238E27FC236}">
                <a16:creationId xmlns:a16="http://schemas.microsoft.com/office/drawing/2014/main" id="{2E978E11-C9AE-4F5A-8D23-B4FACC1BE9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9" y="1820684"/>
            <a:ext cx="1123098" cy="207590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715C7E0-28C9-4059-A0CB-3DC06361DC02}"/>
              </a:ext>
            </a:extLst>
          </p:cNvPr>
          <p:cNvSpPr txBox="1"/>
          <p:nvPr/>
        </p:nvSpPr>
        <p:spPr>
          <a:xfrm>
            <a:off x="80846" y="1370854"/>
            <a:ext cx="7089855"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https://commons.wikimedia.org/wiki/File:Nuo_opera_masks.jpg</a:t>
            </a:r>
          </a:p>
          <a:p>
            <a:r>
              <a:rPr lang="ja-JP" altLang="en-US" sz="1200" dirty="0">
                <a:latin typeface="MS UI Gothic" panose="020B0600070205080204" pitchFamily="50" charset="-128"/>
                <a:ea typeface="MS UI Gothic" panose="020B0600070205080204" pitchFamily="50" charset="-128"/>
              </a:rPr>
              <a:t>Mickeyinchina, CC BY-SA 3.0 &lt;https://creativecommons.org/licenses/by-sa/3.0&gt;, via Wikimedia Commons</a:t>
            </a:r>
          </a:p>
        </p:txBody>
      </p:sp>
      <p:pic>
        <p:nvPicPr>
          <p:cNvPr id="24" name="図 23">
            <a:extLst>
              <a:ext uri="{FF2B5EF4-FFF2-40B4-BE49-F238E27FC236}">
                <a16:creationId xmlns:a16="http://schemas.microsoft.com/office/drawing/2014/main" id="{3402C70A-F795-4D93-9E34-034AA69AADAA}"/>
              </a:ext>
            </a:extLst>
          </p:cNvPr>
          <p:cNvPicPr>
            <a:picLocks noChangeAspect="1"/>
          </p:cNvPicPr>
          <p:nvPr/>
        </p:nvPicPr>
        <p:blipFill>
          <a:blip r:embed="rId6"/>
          <a:stretch>
            <a:fillRect/>
          </a:stretch>
        </p:blipFill>
        <p:spPr>
          <a:xfrm>
            <a:off x="5426083" y="1782088"/>
            <a:ext cx="1262921" cy="1216434"/>
          </a:xfrm>
          <a:prstGeom prst="rect">
            <a:avLst/>
          </a:prstGeom>
        </p:spPr>
      </p:pic>
      <p:sp>
        <p:nvSpPr>
          <p:cNvPr id="25" name="テキスト ボックス 24">
            <a:extLst>
              <a:ext uri="{FF2B5EF4-FFF2-40B4-BE49-F238E27FC236}">
                <a16:creationId xmlns:a16="http://schemas.microsoft.com/office/drawing/2014/main" id="{BEBEA2E3-3C10-42AB-BD18-3D22E3E0F6E9}"/>
              </a:ext>
            </a:extLst>
          </p:cNvPr>
          <p:cNvSpPr txBox="1"/>
          <p:nvPr/>
        </p:nvSpPr>
        <p:spPr>
          <a:xfrm>
            <a:off x="2885948" y="2889895"/>
            <a:ext cx="3966454" cy="978729"/>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mask (for ritual)</a:t>
            </a:r>
          </a:p>
          <a:p>
            <a:pPr marL="571500" indent="-571500">
              <a:lnSpc>
                <a:spcPct val="80000"/>
              </a:lnSpc>
              <a:buFont typeface="Wingdings" panose="05000000000000000000" pitchFamily="2" charset="2"/>
              <a:buChar char="à"/>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face, surface</a:t>
            </a:r>
          </a:p>
        </p:txBody>
      </p:sp>
      <p:pic>
        <p:nvPicPr>
          <p:cNvPr id="33" name="図 32">
            <a:extLst>
              <a:ext uri="{FF2B5EF4-FFF2-40B4-BE49-F238E27FC236}">
                <a16:creationId xmlns:a16="http://schemas.microsoft.com/office/drawing/2014/main" id="{C7BB7D3B-5D08-4F0D-965E-0D7548033B2E}"/>
              </a:ext>
            </a:extLst>
          </p:cNvPr>
          <p:cNvPicPr>
            <a:picLocks noChangeAspect="1"/>
          </p:cNvPicPr>
          <p:nvPr/>
        </p:nvPicPr>
        <p:blipFill>
          <a:blip r:embed="rId7"/>
          <a:stretch>
            <a:fillRect/>
          </a:stretch>
        </p:blipFill>
        <p:spPr>
          <a:xfrm>
            <a:off x="0" y="469574"/>
            <a:ext cx="9144000" cy="461473"/>
          </a:xfrm>
          <a:prstGeom prst="rect">
            <a:avLst/>
          </a:prstGeom>
        </p:spPr>
      </p:pic>
      <p:pic>
        <p:nvPicPr>
          <p:cNvPr id="34" name="図 33">
            <a:extLst>
              <a:ext uri="{FF2B5EF4-FFF2-40B4-BE49-F238E27FC236}">
                <a16:creationId xmlns:a16="http://schemas.microsoft.com/office/drawing/2014/main" id="{1272BC35-C95D-4247-B689-E405BBC1BF20}"/>
              </a:ext>
            </a:extLst>
          </p:cNvPr>
          <p:cNvPicPr>
            <a:picLocks noChangeAspect="1"/>
          </p:cNvPicPr>
          <p:nvPr/>
        </p:nvPicPr>
        <p:blipFill>
          <a:blip r:embed="rId8"/>
          <a:stretch>
            <a:fillRect/>
          </a:stretch>
        </p:blipFill>
        <p:spPr>
          <a:xfrm>
            <a:off x="5096666" y="5702488"/>
            <a:ext cx="1449060" cy="1071366"/>
          </a:xfrm>
          <a:prstGeom prst="rect">
            <a:avLst/>
          </a:prstGeom>
        </p:spPr>
      </p:pic>
      <p:pic>
        <p:nvPicPr>
          <p:cNvPr id="35" name="図 34">
            <a:extLst>
              <a:ext uri="{FF2B5EF4-FFF2-40B4-BE49-F238E27FC236}">
                <a16:creationId xmlns:a16="http://schemas.microsoft.com/office/drawing/2014/main" id="{E69177AA-1E17-46A6-90E6-F095B58BE2E8}"/>
              </a:ext>
            </a:extLst>
          </p:cNvPr>
          <p:cNvPicPr>
            <a:picLocks noChangeAspect="1"/>
          </p:cNvPicPr>
          <p:nvPr/>
        </p:nvPicPr>
        <p:blipFill>
          <a:blip r:embed="rId9"/>
          <a:stretch>
            <a:fillRect/>
          </a:stretch>
        </p:blipFill>
        <p:spPr>
          <a:xfrm rot="21302637">
            <a:off x="3688542" y="5731529"/>
            <a:ext cx="1247640" cy="974281"/>
          </a:xfrm>
          <a:prstGeom prst="rect">
            <a:avLst/>
          </a:prstGeom>
        </p:spPr>
      </p:pic>
      <p:pic>
        <p:nvPicPr>
          <p:cNvPr id="36" name="図 35">
            <a:extLst>
              <a:ext uri="{FF2B5EF4-FFF2-40B4-BE49-F238E27FC236}">
                <a16:creationId xmlns:a16="http://schemas.microsoft.com/office/drawing/2014/main" id="{33F4E9CB-7C79-42E7-ACFD-54FA9B26695B}"/>
              </a:ext>
            </a:extLst>
          </p:cNvPr>
          <p:cNvPicPr>
            <a:picLocks noChangeAspect="1"/>
          </p:cNvPicPr>
          <p:nvPr/>
        </p:nvPicPr>
        <p:blipFill>
          <a:blip r:embed="rId10"/>
          <a:stretch>
            <a:fillRect/>
          </a:stretch>
        </p:blipFill>
        <p:spPr>
          <a:xfrm>
            <a:off x="2146854" y="5804101"/>
            <a:ext cx="1449060" cy="978729"/>
          </a:xfrm>
          <a:prstGeom prst="rect">
            <a:avLst/>
          </a:prstGeom>
        </p:spPr>
      </p:pic>
      <p:pic>
        <p:nvPicPr>
          <p:cNvPr id="38" name="図 37">
            <a:extLst>
              <a:ext uri="{FF2B5EF4-FFF2-40B4-BE49-F238E27FC236}">
                <a16:creationId xmlns:a16="http://schemas.microsoft.com/office/drawing/2014/main" id="{188734FF-5EF9-4B67-9D60-10ADB485D886}"/>
              </a:ext>
            </a:extLst>
          </p:cNvPr>
          <p:cNvPicPr>
            <a:picLocks noChangeAspect="1"/>
          </p:cNvPicPr>
          <p:nvPr/>
        </p:nvPicPr>
        <p:blipFill>
          <a:blip r:embed="rId11"/>
          <a:stretch>
            <a:fillRect/>
          </a:stretch>
        </p:blipFill>
        <p:spPr>
          <a:xfrm>
            <a:off x="1396995" y="1793779"/>
            <a:ext cx="1141697" cy="1163513"/>
          </a:xfrm>
          <a:prstGeom prst="rect">
            <a:avLst/>
          </a:prstGeom>
        </p:spPr>
      </p:pic>
      <p:pic>
        <p:nvPicPr>
          <p:cNvPr id="40" name="図 39">
            <a:extLst>
              <a:ext uri="{FF2B5EF4-FFF2-40B4-BE49-F238E27FC236}">
                <a16:creationId xmlns:a16="http://schemas.microsoft.com/office/drawing/2014/main" id="{6508DF3A-828A-4C03-B7A8-D4C69BD947C0}"/>
              </a:ext>
            </a:extLst>
          </p:cNvPr>
          <p:cNvPicPr>
            <a:picLocks noChangeAspect="1"/>
          </p:cNvPicPr>
          <p:nvPr/>
        </p:nvPicPr>
        <p:blipFill>
          <a:blip r:embed="rId12"/>
          <a:stretch>
            <a:fillRect/>
          </a:stretch>
        </p:blipFill>
        <p:spPr>
          <a:xfrm>
            <a:off x="2826195" y="1763693"/>
            <a:ext cx="1134425" cy="1170785"/>
          </a:xfrm>
          <a:prstGeom prst="rect">
            <a:avLst/>
          </a:prstGeom>
        </p:spPr>
      </p:pic>
      <p:pic>
        <p:nvPicPr>
          <p:cNvPr id="42" name="図 41">
            <a:extLst>
              <a:ext uri="{FF2B5EF4-FFF2-40B4-BE49-F238E27FC236}">
                <a16:creationId xmlns:a16="http://schemas.microsoft.com/office/drawing/2014/main" id="{B3E34275-BF21-4FC1-8E9D-9C721D460391}"/>
              </a:ext>
            </a:extLst>
          </p:cNvPr>
          <p:cNvPicPr>
            <a:picLocks noChangeAspect="1"/>
          </p:cNvPicPr>
          <p:nvPr/>
        </p:nvPicPr>
        <p:blipFill>
          <a:blip r:embed="rId13"/>
          <a:stretch>
            <a:fillRect/>
          </a:stretch>
        </p:blipFill>
        <p:spPr>
          <a:xfrm>
            <a:off x="4385368" y="1763693"/>
            <a:ext cx="996258" cy="1192601"/>
          </a:xfrm>
          <a:prstGeom prst="rect">
            <a:avLst/>
          </a:prstGeom>
        </p:spPr>
      </p:pic>
      <p:sp>
        <p:nvSpPr>
          <p:cNvPr id="43" name="矢印: 右 42">
            <a:extLst>
              <a:ext uri="{FF2B5EF4-FFF2-40B4-BE49-F238E27FC236}">
                <a16:creationId xmlns:a16="http://schemas.microsoft.com/office/drawing/2014/main" id="{4ACE231F-B3FE-440E-BE47-1FA41623A396}"/>
              </a:ext>
            </a:extLst>
          </p:cNvPr>
          <p:cNvSpPr/>
          <p:nvPr/>
        </p:nvSpPr>
        <p:spPr>
          <a:xfrm rot="10800000" flipH="1">
            <a:off x="3927958" y="2221840"/>
            <a:ext cx="409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89ED366C-9547-4B2D-8EC0-AA5996E3DE6E}"/>
              </a:ext>
            </a:extLst>
          </p:cNvPr>
          <p:cNvSpPr/>
          <p:nvPr/>
        </p:nvSpPr>
        <p:spPr>
          <a:xfrm rot="10800000" flipH="1">
            <a:off x="2487226" y="2220875"/>
            <a:ext cx="409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8322A22D-AD3C-4ED2-87C9-220E20BD8198}"/>
              </a:ext>
            </a:extLst>
          </p:cNvPr>
          <p:cNvPicPr>
            <a:picLocks noChangeAspect="1"/>
          </p:cNvPicPr>
          <p:nvPr/>
        </p:nvPicPr>
        <p:blipFill>
          <a:blip r:embed="rId14"/>
          <a:stretch>
            <a:fillRect/>
          </a:stretch>
        </p:blipFill>
        <p:spPr>
          <a:xfrm>
            <a:off x="7369166" y="1500154"/>
            <a:ext cx="1537975" cy="1547771"/>
          </a:xfrm>
          <a:prstGeom prst="rect">
            <a:avLst/>
          </a:prstGeom>
        </p:spPr>
      </p:pic>
      <p:sp>
        <p:nvSpPr>
          <p:cNvPr id="47" name="矢印: 右 46">
            <a:extLst>
              <a:ext uri="{FF2B5EF4-FFF2-40B4-BE49-F238E27FC236}">
                <a16:creationId xmlns:a16="http://schemas.microsoft.com/office/drawing/2014/main" id="{430099ED-ABD0-4BE6-9C99-242228E82DCA}"/>
              </a:ext>
            </a:extLst>
          </p:cNvPr>
          <p:cNvSpPr/>
          <p:nvPr/>
        </p:nvSpPr>
        <p:spPr>
          <a:xfrm rot="10800000" flipH="1">
            <a:off x="6689004" y="2222873"/>
            <a:ext cx="7360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吹き出し: 四角形 47">
            <a:extLst>
              <a:ext uri="{FF2B5EF4-FFF2-40B4-BE49-F238E27FC236}">
                <a16:creationId xmlns:a16="http://schemas.microsoft.com/office/drawing/2014/main" id="{C6A2E4EF-E588-43BA-9499-0DDDE2659590}"/>
              </a:ext>
            </a:extLst>
          </p:cNvPr>
          <p:cNvSpPr/>
          <p:nvPr/>
        </p:nvSpPr>
        <p:spPr>
          <a:xfrm>
            <a:off x="6440385" y="3128728"/>
            <a:ext cx="2621495" cy="717633"/>
          </a:xfrm>
          <a:prstGeom prst="wedgeRectCallout">
            <a:avLst>
              <a:gd name="adj1" fmla="val 12313"/>
              <a:gd name="adj2" fmla="val -849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kumimoji="1" lang="en-US" altLang="ja-JP" sz="3600" dirty="0">
                <a:solidFill>
                  <a:sysClr val="windowText" lastClr="000000"/>
                </a:solidFill>
              </a:rPr>
              <a:t>the cover of a document</a:t>
            </a:r>
          </a:p>
        </p:txBody>
      </p:sp>
      <p:sp>
        <p:nvSpPr>
          <p:cNvPr id="50" name="矢印: 右 49">
            <a:extLst>
              <a:ext uri="{FF2B5EF4-FFF2-40B4-BE49-F238E27FC236}">
                <a16:creationId xmlns:a16="http://schemas.microsoft.com/office/drawing/2014/main" id="{E655D946-DC71-41A7-A196-62AB3B6A59CA}"/>
              </a:ext>
            </a:extLst>
          </p:cNvPr>
          <p:cNvSpPr/>
          <p:nvPr/>
        </p:nvSpPr>
        <p:spPr>
          <a:xfrm flipH="1">
            <a:off x="3341906" y="6068439"/>
            <a:ext cx="409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35E7CE75-9A41-423C-B269-A78FAC5D2BFF}"/>
              </a:ext>
            </a:extLst>
          </p:cNvPr>
          <p:cNvSpPr/>
          <p:nvPr/>
        </p:nvSpPr>
        <p:spPr>
          <a:xfrm flipH="1">
            <a:off x="4923250" y="6068439"/>
            <a:ext cx="409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2B1B0FF3-FEC0-491D-8E2C-0B9DDC07D21A}"/>
              </a:ext>
            </a:extLst>
          </p:cNvPr>
          <p:cNvSpPr txBox="1"/>
          <p:nvPr/>
        </p:nvSpPr>
        <p:spPr>
          <a:xfrm>
            <a:off x="4572000" y="5629694"/>
            <a:ext cx="1191842"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a:t>
            </a:r>
            <a:endParaRPr lang="en-US" altLang="ja-JP" sz="3600" b="1" dirty="0">
              <a:latin typeface="MS UI Gothic" panose="020B0600070205080204" pitchFamily="50" charset="-128"/>
              <a:ea typeface="MS UI Gothic" panose="020B0600070205080204" pitchFamily="50" charset="-128"/>
              <a:sym typeface="Wingdings" panose="05000000000000000000" pitchFamily="2" charset="2"/>
            </a:endParaRPr>
          </a:p>
        </p:txBody>
      </p:sp>
      <p:pic>
        <p:nvPicPr>
          <p:cNvPr id="59" name="図 58">
            <a:extLst>
              <a:ext uri="{FF2B5EF4-FFF2-40B4-BE49-F238E27FC236}">
                <a16:creationId xmlns:a16="http://schemas.microsoft.com/office/drawing/2014/main" id="{0DF8226F-8595-480B-8500-EB220E58B137}"/>
              </a:ext>
            </a:extLst>
          </p:cNvPr>
          <p:cNvPicPr>
            <a:picLocks noChangeAspect="1"/>
          </p:cNvPicPr>
          <p:nvPr/>
        </p:nvPicPr>
        <p:blipFill>
          <a:blip r:embed="rId15"/>
          <a:stretch>
            <a:fillRect/>
          </a:stretch>
        </p:blipFill>
        <p:spPr>
          <a:xfrm>
            <a:off x="226850" y="5548195"/>
            <a:ext cx="1807810" cy="1209687"/>
          </a:xfrm>
          <a:prstGeom prst="rect">
            <a:avLst/>
          </a:prstGeom>
        </p:spPr>
      </p:pic>
      <p:cxnSp>
        <p:nvCxnSpPr>
          <p:cNvPr id="60" name="直線コネクタ 59">
            <a:extLst>
              <a:ext uri="{FF2B5EF4-FFF2-40B4-BE49-F238E27FC236}">
                <a16:creationId xmlns:a16="http://schemas.microsoft.com/office/drawing/2014/main" id="{452868E5-AC28-484A-8BC9-9C72435E3B1D}"/>
              </a:ext>
            </a:extLst>
          </p:cNvPr>
          <p:cNvCxnSpPr>
            <a:cxnSpLocks/>
          </p:cNvCxnSpPr>
          <p:nvPr/>
        </p:nvCxnSpPr>
        <p:spPr>
          <a:xfrm>
            <a:off x="673620" y="6460814"/>
            <a:ext cx="471649"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3199CC28-AC5C-479D-9800-9D9E9D221DA3}"/>
              </a:ext>
            </a:extLst>
          </p:cNvPr>
          <p:cNvSpPr txBox="1"/>
          <p:nvPr/>
        </p:nvSpPr>
        <p:spPr>
          <a:xfrm>
            <a:off x="338064" y="5439378"/>
            <a:ext cx="1743061" cy="437043"/>
          </a:xfrm>
          <a:prstGeom prst="rect">
            <a:avLst/>
          </a:prstGeom>
          <a:noFill/>
        </p:spPr>
        <p:txBody>
          <a:bodyPr wrap="square">
            <a:spAutoFit/>
          </a:bodyPr>
          <a:lstStyle/>
          <a:p>
            <a:pPr>
              <a:lnSpc>
                <a:spcPct val="70000"/>
              </a:lnSpc>
            </a:pPr>
            <a:r>
              <a:rPr lang="en-US" altLang="ja-JP" sz="3200" b="1" dirty="0">
                <a:latin typeface="MS UI Gothic" panose="020B0600070205080204" pitchFamily="50" charset="-128"/>
                <a:ea typeface="MS UI Gothic" panose="020B0600070205080204" pitchFamily="50" charset="-128"/>
              </a:rPr>
              <a:t>the</a:t>
            </a:r>
            <a:r>
              <a:rPr lang="ja-JP" altLang="en-US" sz="3200" b="1" dirty="0">
                <a:latin typeface="MS UI Gothic" panose="020B0600070205080204" pitchFamily="50" charset="-128"/>
                <a:ea typeface="MS UI Gothic" panose="020B0600070205080204" pitchFamily="50" charset="-128"/>
              </a:rPr>
              <a:t> </a:t>
            </a:r>
            <a:r>
              <a:rPr lang="en-US" altLang="ja-JP" sz="3200" b="1" dirty="0">
                <a:latin typeface="MS UI Gothic" panose="020B0600070205080204" pitchFamily="50" charset="-128"/>
                <a:ea typeface="MS UI Gothic" panose="020B0600070205080204" pitchFamily="50" charset="-128"/>
              </a:rPr>
              <a:t>Sun</a:t>
            </a:r>
          </a:p>
        </p:txBody>
      </p:sp>
      <p:sp>
        <p:nvSpPr>
          <p:cNvPr id="63" name="矢印: 右 62">
            <a:extLst>
              <a:ext uri="{FF2B5EF4-FFF2-40B4-BE49-F238E27FC236}">
                <a16:creationId xmlns:a16="http://schemas.microsoft.com/office/drawing/2014/main" id="{B7968845-C13D-4444-BD3C-631A0D22E5E5}"/>
              </a:ext>
            </a:extLst>
          </p:cNvPr>
          <p:cNvSpPr/>
          <p:nvPr/>
        </p:nvSpPr>
        <p:spPr>
          <a:xfrm rot="13936116">
            <a:off x="1579268" y="5118039"/>
            <a:ext cx="9866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953173C2-027E-4BCB-94AF-768129EDFE0A}"/>
              </a:ext>
            </a:extLst>
          </p:cNvPr>
          <p:cNvSpPr/>
          <p:nvPr/>
        </p:nvSpPr>
        <p:spPr>
          <a:xfrm rot="18320546">
            <a:off x="822340" y="5009705"/>
            <a:ext cx="53516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3237808-F8DF-46F5-AB51-ABB29079D6BB}"/>
              </a:ext>
            </a:extLst>
          </p:cNvPr>
          <p:cNvSpPr txBox="1"/>
          <p:nvPr/>
        </p:nvSpPr>
        <p:spPr>
          <a:xfrm>
            <a:off x="143971" y="3896591"/>
            <a:ext cx="2933058" cy="1129476"/>
          </a:xfrm>
          <a:prstGeom prst="rect">
            <a:avLst/>
          </a:prstGeom>
          <a:noFill/>
        </p:spPr>
        <p:txBody>
          <a:bodyPr wrap="square">
            <a:spAutoFit/>
          </a:bodyPr>
          <a:lstStyle/>
          <a:p>
            <a:pPr>
              <a:lnSpc>
                <a:spcPct val="70000"/>
              </a:lnSpc>
            </a:pPr>
            <a:r>
              <a:rPr lang="en-US" altLang="ja-JP" sz="3200" b="1" dirty="0">
                <a:latin typeface="MS UI Gothic" panose="020B0600070205080204" pitchFamily="50" charset="-128"/>
                <a:ea typeface="MS UI Gothic" panose="020B0600070205080204" pitchFamily="50" charset="-128"/>
              </a:rPr>
              <a:t>proceed toward the Sun</a:t>
            </a:r>
          </a:p>
          <a:p>
            <a:pPr>
              <a:lnSpc>
                <a:spcPct val="70000"/>
              </a:lnSpc>
            </a:pP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 right way</a:t>
            </a:r>
            <a:endParaRPr lang="en-US" altLang="ja-JP" sz="3200" b="1" dirty="0">
              <a:latin typeface="MS UI Gothic" panose="020B0600070205080204" pitchFamily="50" charset="-128"/>
              <a:ea typeface="MS UI Gothic" panose="020B0600070205080204" pitchFamily="50" charset="-128"/>
            </a:endParaRPr>
          </a:p>
        </p:txBody>
      </p:sp>
      <p:sp>
        <p:nvSpPr>
          <p:cNvPr id="68" name="矢印: 右 67">
            <a:extLst>
              <a:ext uri="{FF2B5EF4-FFF2-40B4-BE49-F238E27FC236}">
                <a16:creationId xmlns:a16="http://schemas.microsoft.com/office/drawing/2014/main" id="{B79ABF3D-A0B1-415A-82C6-8F24C75923AE}"/>
              </a:ext>
            </a:extLst>
          </p:cNvPr>
          <p:cNvSpPr/>
          <p:nvPr/>
        </p:nvSpPr>
        <p:spPr>
          <a:xfrm rot="9694312" flipH="1">
            <a:off x="2337254" y="4268577"/>
            <a:ext cx="9366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右 68">
            <a:extLst>
              <a:ext uri="{FF2B5EF4-FFF2-40B4-BE49-F238E27FC236}">
                <a16:creationId xmlns:a16="http://schemas.microsoft.com/office/drawing/2014/main" id="{E6BB920C-0F91-40B6-BA41-3BE0A9BA4CD1}"/>
              </a:ext>
            </a:extLst>
          </p:cNvPr>
          <p:cNvSpPr/>
          <p:nvPr/>
        </p:nvSpPr>
        <p:spPr>
          <a:xfrm rot="20184699" flipH="1">
            <a:off x="5863477" y="3642398"/>
            <a:ext cx="6309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97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48B50E-3170-4AAA-A546-E6F3298C14C0}"/>
              </a:ext>
            </a:extLst>
          </p:cNvPr>
          <p:cNvPicPr>
            <a:picLocks noChangeAspect="1"/>
          </p:cNvPicPr>
          <p:nvPr/>
        </p:nvPicPr>
        <p:blipFill>
          <a:blip r:embed="rId2"/>
          <a:stretch>
            <a:fillRect/>
          </a:stretch>
        </p:blipFill>
        <p:spPr>
          <a:xfrm>
            <a:off x="0" y="1019"/>
            <a:ext cx="9144000" cy="470458"/>
          </a:xfrm>
          <a:prstGeom prst="rect">
            <a:avLst/>
          </a:prstGeom>
        </p:spPr>
      </p:pic>
      <p:pic>
        <p:nvPicPr>
          <p:cNvPr id="3" name="図 2" descr="アイコン&#10;&#10;自動的に生成された説明">
            <a:extLst>
              <a:ext uri="{FF2B5EF4-FFF2-40B4-BE49-F238E27FC236}">
                <a16:creationId xmlns:a16="http://schemas.microsoft.com/office/drawing/2014/main" id="{CB6552BF-FCE4-4B86-9CC3-4D44CB8B0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523" y="3725806"/>
            <a:ext cx="2995980" cy="2995980"/>
          </a:xfrm>
          <a:prstGeom prst="rect">
            <a:avLst/>
          </a:prstGeom>
        </p:spPr>
      </p:pic>
      <p:pic>
        <p:nvPicPr>
          <p:cNvPr id="4" name="図 3">
            <a:extLst>
              <a:ext uri="{FF2B5EF4-FFF2-40B4-BE49-F238E27FC236}">
                <a16:creationId xmlns:a16="http://schemas.microsoft.com/office/drawing/2014/main" id="{B6A5C70F-9E5C-4C0C-A003-25E27AE4F1F1}"/>
              </a:ext>
            </a:extLst>
          </p:cNvPr>
          <p:cNvPicPr>
            <a:picLocks noChangeAspect="1"/>
          </p:cNvPicPr>
          <p:nvPr/>
        </p:nvPicPr>
        <p:blipFill>
          <a:blip r:embed="rId4"/>
          <a:stretch>
            <a:fillRect/>
          </a:stretch>
        </p:blipFill>
        <p:spPr>
          <a:xfrm>
            <a:off x="0" y="460933"/>
            <a:ext cx="9144000" cy="470019"/>
          </a:xfrm>
          <a:prstGeom prst="rect">
            <a:avLst/>
          </a:prstGeom>
        </p:spPr>
      </p:pic>
      <p:pic>
        <p:nvPicPr>
          <p:cNvPr id="1026" name="Picture 2">
            <a:extLst>
              <a:ext uri="{FF2B5EF4-FFF2-40B4-BE49-F238E27FC236}">
                <a16:creationId xmlns:a16="http://schemas.microsoft.com/office/drawing/2014/main" id="{4C9C125A-F66C-456A-9852-0B491CA39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05" y="1394387"/>
            <a:ext cx="1546213" cy="28579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9B3C8A7-B749-4E4C-A917-F8CCBCA10203}"/>
              </a:ext>
            </a:extLst>
          </p:cNvPr>
          <p:cNvSpPr txBox="1"/>
          <p:nvPr/>
        </p:nvSpPr>
        <p:spPr>
          <a:xfrm>
            <a:off x="0" y="874666"/>
            <a:ext cx="742438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https://commons.wikimedia.org/wiki/File:Nuo_opera_masks.jpg</a:t>
            </a:r>
          </a:p>
          <a:p>
            <a:r>
              <a:rPr lang="ja-JP" altLang="en-US" sz="1200" dirty="0">
                <a:latin typeface="MS UI Gothic" panose="020B0600070205080204" pitchFamily="50" charset="-128"/>
                <a:ea typeface="MS UI Gothic" panose="020B0600070205080204" pitchFamily="50" charset="-128"/>
              </a:rPr>
              <a:t>Mickeyinchina, CC BY-SA 3.0 &lt;https://creativecommons.org/licenses/by-sa/3.0&gt;, via Wikimedia Commons</a:t>
            </a:r>
          </a:p>
        </p:txBody>
      </p:sp>
      <p:sp>
        <p:nvSpPr>
          <p:cNvPr id="8" name="楕円 7">
            <a:extLst>
              <a:ext uri="{FF2B5EF4-FFF2-40B4-BE49-F238E27FC236}">
                <a16:creationId xmlns:a16="http://schemas.microsoft.com/office/drawing/2014/main" id="{289E651E-07B6-4640-B242-33C3D54D0C53}"/>
              </a:ext>
            </a:extLst>
          </p:cNvPr>
          <p:cNvSpPr/>
          <p:nvPr/>
        </p:nvSpPr>
        <p:spPr>
          <a:xfrm>
            <a:off x="1895572" y="1529154"/>
            <a:ext cx="1241947" cy="13135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DC8501BD-DFAD-4E43-BAA6-7C87D99A386F}"/>
              </a:ext>
            </a:extLst>
          </p:cNvPr>
          <p:cNvSpPr/>
          <p:nvPr/>
        </p:nvSpPr>
        <p:spPr>
          <a:xfrm>
            <a:off x="2424746" y="2010876"/>
            <a:ext cx="179474" cy="4165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F9F2151A-5ED2-477A-B21F-9CAF5135CFA1}"/>
              </a:ext>
            </a:extLst>
          </p:cNvPr>
          <p:cNvSpPr/>
          <p:nvPr/>
        </p:nvSpPr>
        <p:spPr>
          <a:xfrm>
            <a:off x="2156202" y="1753337"/>
            <a:ext cx="365397" cy="2263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B2E15D65-69CB-4972-913B-5D44EB08FBC2}"/>
              </a:ext>
            </a:extLst>
          </p:cNvPr>
          <p:cNvSpPr/>
          <p:nvPr/>
        </p:nvSpPr>
        <p:spPr>
          <a:xfrm>
            <a:off x="2333846" y="2495618"/>
            <a:ext cx="365397" cy="2263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リーフォーム: 図形 9">
            <a:extLst>
              <a:ext uri="{FF2B5EF4-FFF2-40B4-BE49-F238E27FC236}">
                <a16:creationId xmlns:a16="http://schemas.microsoft.com/office/drawing/2014/main" id="{59A26DB1-E8F6-431D-87E9-B8956EA6E637}"/>
              </a:ext>
            </a:extLst>
          </p:cNvPr>
          <p:cNvSpPr/>
          <p:nvPr/>
        </p:nvSpPr>
        <p:spPr>
          <a:xfrm>
            <a:off x="1787855" y="1377954"/>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8742BB7F-B6EC-4DCA-B610-49E3FA7C38A1}"/>
              </a:ext>
            </a:extLst>
          </p:cNvPr>
          <p:cNvSpPr/>
          <p:nvPr/>
        </p:nvSpPr>
        <p:spPr>
          <a:xfrm flipH="1">
            <a:off x="2528291" y="1377954"/>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491035A1-BD8B-4322-BF38-6B7F0FF257D8}"/>
              </a:ext>
            </a:extLst>
          </p:cNvPr>
          <p:cNvSpPr/>
          <p:nvPr/>
        </p:nvSpPr>
        <p:spPr>
          <a:xfrm>
            <a:off x="3310768" y="1991689"/>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B0F3003A-38F1-4BA5-B0E8-E5FEDD29E504}"/>
              </a:ext>
            </a:extLst>
          </p:cNvPr>
          <p:cNvSpPr/>
          <p:nvPr/>
        </p:nvSpPr>
        <p:spPr>
          <a:xfrm>
            <a:off x="4064551" y="1540276"/>
            <a:ext cx="1241947" cy="13135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図形 24">
            <a:extLst>
              <a:ext uri="{FF2B5EF4-FFF2-40B4-BE49-F238E27FC236}">
                <a16:creationId xmlns:a16="http://schemas.microsoft.com/office/drawing/2014/main" id="{BC37CE9F-E4C2-4C10-8986-C055BD671E0A}"/>
              </a:ext>
            </a:extLst>
          </p:cNvPr>
          <p:cNvSpPr/>
          <p:nvPr/>
        </p:nvSpPr>
        <p:spPr>
          <a:xfrm>
            <a:off x="3956834" y="1389076"/>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83572F9F-6F47-463B-8A08-E07FC6FBFC3B}"/>
              </a:ext>
            </a:extLst>
          </p:cNvPr>
          <p:cNvSpPr/>
          <p:nvPr/>
        </p:nvSpPr>
        <p:spPr>
          <a:xfrm flipH="1">
            <a:off x="4697270" y="1389076"/>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2A08DAC9-8BDD-46AA-9AA1-E4F8DBB8FEA1}"/>
              </a:ext>
            </a:extLst>
          </p:cNvPr>
          <p:cNvSpPr/>
          <p:nvPr/>
        </p:nvSpPr>
        <p:spPr>
          <a:xfrm>
            <a:off x="5456988" y="194345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F596EC0B-8316-4740-A032-41F859B3D142}"/>
              </a:ext>
            </a:extLst>
          </p:cNvPr>
          <p:cNvSpPr/>
          <p:nvPr/>
        </p:nvSpPr>
        <p:spPr>
          <a:xfrm>
            <a:off x="6233530" y="1552698"/>
            <a:ext cx="1241947" cy="13135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64677B08-718C-464A-8638-8F25FB1AF948}"/>
              </a:ext>
            </a:extLst>
          </p:cNvPr>
          <p:cNvSpPr/>
          <p:nvPr/>
        </p:nvSpPr>
        <p:spPr>
          <a:xfrm>
            <a:off x="6529269" y="1552698"/>
            <a:ext cx="667072" cy="13135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0672734-61B0-4CC1-B42B-35FA8EDD68EC}"/>
              </a:ext>
            </a:extLst>
          </p:cNvPr>
          <p:cNvSpPr/>
          <p:nvPr/>
        </p:nvSpPr>
        <p:spPr>
          <a:xfrm>
            <a:off x="6611157" y="2437274"/>
            <a:ext cx="507932" cy="457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A04EADDF-AAA1-45C4-A8C0-24191328EDCB}"/>
              </a:ext>
            </a:extLst>
          </p:cNvPr>
          <p:cNvSpPr/>
          <p:nvPr/>
        </p:nvSpPr>
        <p:spPr>
          <a:xfrm rot="4044636">
            <a:off x="6416413" y="1229940"/>
            <a:ext cx="295452" cy="594092"/>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2F3048E-0A4E-4C4A-BC12-E59EC391226C}"/>
              </a:ext>
            </a:extLst>
          </p:cNvPr>
          <p:cNvSpPr/>
          <p:nvPr/>
        </p:nvSpPr>
        <p:spPr>
          <a:xfrm>
            <a:off x="6529269" y="2020145"/>
            <a:ext cx="588319" cy="457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フリーフォーム: 図形 42">
            <a:extLst>
              <a:ext uri="{FF2B5EF4-FFF2-40B4-BE49-F238E27FC236}">
                <a16:creationId xmlns:a16="http://schemas.microsoft.com/office/drawing/2014/main" id="{797592A5-FEF4-442C-B325-5F71A01BF3BA}"/>
              </a:ext>
            </a:extLst>
          </p:cNvPr>
          <p:cNvSpPr/>
          <p:nvPr/>
        </p:nvSpPr>
        <p:spPr>
          <a:xfrm rot="17555364" flipH="1">
            <a:off x="6983856" y="1262477"/>
            <a:ext cx="328487" cy="490153"/>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50D1789-D302-4EA8-B5A2-02BD41E7D173}"/>
              </a:ext>
            </a:extLst>
          </p:cNvPr>
          <p:cNvPicPr>
            <a:picLocks noChangeAspect="1"/>
          </p:cNvPicPr>
          <p:nvPr/>
        </p:nvPicPr>
        <p:blipFill>
          <a:blip r:embed="rId6"/>
          <a:stretch>
            <a:fillRect/>
          </a:stretch>
        </p:blipFill>
        <p:spPr>
          <a:xfrm>
            <a:off x="7514156" y="1397585"/>
            <a:ext cx="1456439" cy="1402828"/>
          </a:xfrm>
          <a:prstGeom prst="rect">
            <a:avLst/>
          </a:prstGeom>
        </p:spPr>
      </p:pic>
      <p:sp>
        <p:nvSpPr>
          <p:cNvPr id="46" name="テキスト ボックス 45">
            <a:extLst>
              <a:ext uri="{FF2B5EF4-FFF2-40B4-BE49-F238E27FC236}">
                <a16:creationId xmlns:a16="http://schemas.microsoft.com/office/drawing/2014/main" id="{7CBDA2DB-2114-4F75-8FAD-9D8B534516CF}"/>
              </a:ext>
            </a:extLst>
          </p:cNvPr>
          <p:cNvSpPr txBox="1"/>
          <p:nvPr/>
        </p:nvSpPr>
        <p:spPr>
          <a:xfrm>
            <a:off x="3018087" y="2765667"/>
            <a:ext cx="3153189"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mask for ritual</a:t>
            </a:r>
          </a:p>
        </p:txBody>
      </p:sp>
      <p:pic>
        <p:nvPicPr>
          <p:cNvPr id="47" name="図 46">
            <a:extLst>
              <a:ext uri="{FF2B5EF4-FFF2-40B4-BE49-F238E27FC236}">
                <a16:creationId xmlns:a16="http://schemas.microsoft.com/office/drawing/2014/main" id="{14B83BF8-C677-4423-A8D5-10091B67BE9F}"/>
              </a:ext>
            </a:extLst>
          </p:cNvPr>
          <p:cNvPicPr>
            <a:picLocks noChangeAspect="1"/>
          </p:cNvPicPr>
          <p:nvPr/>
        </p:nvPicPr>
        <p:blipFill>
          <a:blip r:embed="rId7"/>
          <a:stretch>
            <a:fillRect/>
          </a:stretch>
        </p:blipFill>
        <p:spPr>
          <a:xfrm>
            <a:off x="183110" y="4749391"/>
            <a:ext cx="781050" cy="1981200"/>
          </a:xfrm>
          <a:prstGeom prst="rect">
            <a:avLst/>
          </a:prstGeom>
        </p:spPr>
      </p:pic>
      <p:sp>
        <p:nvSpPr>
          <p:cNvPr id="48" name="矢印: 右 47">
            <a:extLst>
              <a:ext uri="{FF2B5EF4-FFF2-40B4-BE49-F238E27FC236}">
                <a16:creationId xmlns:a16="http://schemas.microsoft.com/office/drawing/2014/main" id="{FA3B3036-BB98-42F3-8A87-9936C37F28AC}"/>
              </a:ext>
            </a:extLst>
          </p:cNvPr>
          <p:cNvSpPr/>
          <p:nvPr/>
        </p:nvSpPr>
        <p:spPr>
          <a:xfrm>
            <a:off x="1693535" y="5576520"/>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57721D27-4B2D-45BD-A527-EE48F87EF033}"/>
              </a:ext>
            </a:extLst>
          </p:cNvPr>
          <p:cNvSpPr/>
          <p:nvPr/>
        </p:nvSpPr>
        <p:spPr>
          <a:xfrm>
            <a:off x="277229" y="5400541"/>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0182BC6A-1B44-4DF2-A9D3-62695F47EC49}"/>
              </a:ext>
            </a:extLst>
          </p:cNvPr>
          <p:cNvSpPr/>
          <p:nvPr/>
        </p:nvSpPr>
        <p:spPr>
          <a:xfrm>
            <a:off x="324854" y="5715000"/>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A6A992B8-DC62-4938-906B-18240FE993EF}"/>
              </a:ext>
            </a:extLst>
          </p:cNvPr>
          <p:cNvSpPr/>
          <p:nvPr/>
        </p:nvSpPr>
        <p:spPr>
          <a:xfrm>
            <a:off x="290328" y="5981700"/>
            <a:ext cx="370126" cy="619125"/>
          </a:xfrm>
          <a:custGeom>
            <a:avLst/>
            <a:gdLst>
              <a:gd name="connsiteX0" fmla="*/ 0 w 316550"/>
              <a:gd name="connsiteY0" fmla="*/ 0 h 619125"/>
              <a:gd name="connsiteX1" fmla="*/ 285750 w 316550"/>
              <a:gd name="connsiteY1" fmla="*/ 180975 h 619125"/>
              <a:gd name="connsiteX2" fmla="*/ 295275 w 316550"/>
              <a:gd name="connsiteY2" fmla="*/ 619125 h 619125"/>
            </a:gdLst>
            <a:ahLst/>
            <a:cxnLst>
              <a:cxn ang="0">
                <a:pos x="connsiteX0" y="connsiteY0"/>
              </a:cxn>
              <a:cxn ang="0">
                <a:pos x="connsiteX1" y="connsiteY1"/>
              </a:cxn>
              <a:cxn ang="0">
                <a:pos x="connsiteX2" y="connsiteY2"/>
              </a:cxn>
            </a:cxnLst>
            <a:rect l="l" t="t" r="r" b="b"/>
            <a:pathLst>
              <a:path w="316550" h="619125">
                <a:moveTo>
                  <a:pt x="0" y="0"/>
                </a:moveTo>
                <a:cubicBezTo>
                  <a:pt x="118269" y="38894"/>
                  <a:pt x="236538" y="77788"/>
                  <a:pt x="285750" y="180975"/>
                </a:cubicBezTo>
                <a:cubicBezTo>
                  <a:pt x="334963" y="284163"/>
                  <a:pt x="315119" y="451644"/>
                  <a:pt x="295275" y="6191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796E228B-DD59-417D-B9F5-1B8454EB493E}"/>
              </a:ext>
            </a:extLst>
          </p:cNvPr>
          <p:cNvSpPr/>
          <p:nvPr/>
        </p:nvSpPr>
        <p:spPr>
          <a:xfrm>
            <a:off x="372479" y="5648325"/>
            <a:ext cx="400050" cy="885825"/>
          </a:xfrm>
          <a:custGeom>
            <a:avLst/>
            <a:gdLst>
              <a:gd name="connsiteX0" fmla="*/ 400050 w 400050"/>
              <a:gd name="connsiteY0" fmla="*/ 0 h 885825"/>
              <a:gd name="connsiteX1" fmla="*/ 95250 w 400050"/>
              <a:gd name="connsiteY1" fmla="*/ 352425 h 885825"/>
              <a:gd name="connsiteX2" fmla="*/ 0 w 400050"/>
              <a:gd name="connsiteY2" fmla="*/ 885825 h 885825"/>
            </a:gdLst>
            <a:ahLst/>
            <a:cxnLst>
              <a:cxn ang="0">
                <a:pos x="connsiteX0" y="connsiteY0"/>
              </a:cxn>
              <a:cxn ang="0">
                <a:pos x="connsiteX1" y="connsiteY1"/>
              </a:cxn>
              <a:cxn ang="0">
                <a:pos x="connsiteX2" y="connsiteY2"/>
              </a:cxn>
            </a:cxnLst>
            <a:rect l="l" t="t" r="r" b="b"/>
            <a:pathLst>
              <a:path w="400050" h="885825">
                <a:moveTo>
                  <a:pt x="400050" y="0"/>
                </a:moveTo>
                <a:cubicBezTo>
                  <a:pt x="280987" y="102394"/>
                  <a:pt x="161925" y="204788"/>
                  <a:pt x="95250" y="352425"/>
                </a:cubicBezTo>
                <a:cubicBezTo>
                  <a:pt x="28575" y="500062"/>
                  <a:pt x="14287" y="692943"/>
                  <a:pt x="0" y="8858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581BB2E0-9AD7-4C4E-9E3F-EFAE8A73D6A2}"/>
              </a:ext>
            </a:extLst>
          </p:cNvPr>
          <p:cNvSpPr/>
          <p:nvPr/>
        </p:nvSpPr>
        <p:spPr>
          <a:xfrm>
            <a:off x="998891" y="5066844"/>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9B00BDD3-3528-41B6-81EA-F8629C3C1D0F}"/>
              </a:ext>
            </a:extLst>
          </p:cNvPr>
          <p:cNvSpPr/>
          <p:nvPr/>
        </p:nvSpPr>
        <p:spPr>
          <a:xfrm>
            <a:off x="1046516" y="5381303"/>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ECFD2C8A-E616-4A7B-9F75-B2D8B5DFC85D}"/>
              </a:ext>
            </a:extLst>
          </p:cNvPr>
          <p:cNvPicPr>
            <a:picLocks noChangeAspect="1"/>
          </p:cNvPicPr>
          <p:nvPr/>
        </p:nvPicPr>
        <p:blipFill>
          <a:blip r:embed="rId8"/>
          <a:stretch>
            <a:fillRect/>
          </a:stretch>
        </p:blipFill>
        <p:spPr>
          <a:xfrm>
            <a:off x="2243608" y="5400541"/>
            <a:ext cx="1968584" cy="1349433"/>
          </a:xfrm>
          <a:prstGeom prst="rect">
            <a:avLst/>
          </a:prstGeom>
        </p:spPr>
      </p:pic>
      <p:sp>
        <p:nvSpPr>
          <p:cNvPr id="56" name="テキスト ボックス 55">
            <a:extLst>
              <a:ext uri="{FF2B5EF4-FFF2-40B4-BE49-F238E27FC236}">
                <a16:creationId xmlns:a16="http://schemas.microsoft.com/office/drawing/2014/main" id="{2388AEDE-A2A9-4144-85B3-67CE45609B64}"/>
              </a:ext>
            </a:extLst>
          </p:cNvPr>
          <p:cNvSpPr txBox="1"/>
          <p:nvPr/>
        </p:nvSpPr>
        <p:spPr>
          <a:xfrm>
            <a:off x="1576342" y="5045038"/>
            <a:ext cx="4127773"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 </a:t>
            </a: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dance steps</a:t>
            </a:r>
            <a:endParaRPr lang="en-US" altLang="ja-JP" sz="3600" b="1" dirty="0">
              <a:latin typeface="MS UI Gothic" panose="020B0600070205080204" pitchFamily="50" charset="-128"/>
              <a:ea typeface="MS UI Gothic" panose="020B0600070205080204" pitchFamily="50" charset="-128"/>
            </a:endParaRPr>
          </a:p>
        </p:txBody>
      </p:sp>
      <p:sp>
        <p:nvSpPr>
          <p:cNvPr id="57" name="楕円 56">
            <a:extLst>
              <a:ext uri="{FF2B5EF4-FFF2-40B4-BE49-F238E27FC236}">
                <a16:creationId xmlns:a16="http://schemas.microsoft.com/office/drawing/2014/main" id="{9838B359-2AA6-4B10-9832-0FDB73D59F72}"/>
              </a:ext>
            </a:extLst>
          </p:cNvPr>
          <p:cNvSpPr/>
          <p:nvPr/>
        </p:nvSpPr>
        <p:spPr>
          <a:xfrm>
            <a:off x="2526969" y="1741962"/>
            <a:ext cx="365397" cy="2263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矢印: 右 57">
            <a:extLst>
              <a:ext uri="{FF2B5EF4-FFF2-40B4-BE49-F238E27FC236}">
                <a16:creationId xmlns:a16="http://schemas.microsoft.com/office/drawing/2014/main" id="{EE6981C2-4B6E-44E4-99DF-34373887FBE0}"/>
              </a:ext>
            </a:extLst>
          </p:cNvPr>
          <p:cNvSpPr/>
          <p:nvPr/>
        </p:nvSpPr>
        <p:spPr>
          <a:xfrm rot="17443146">
            <a:off x="3721501" y="4700632"/>
            <a:ext cx="4706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128F7BE2-DF0F-4817-856D-6354F12F2E4D}"/>
              </a:ext>
            </a:extLst>
          </p:cNvPr>
          <p:cNvSpPr/>
          <p:nvPr/>
        </p:nvSpPr>
        <p:spPr>
          <a:xfrm rot="8939250">
            <a:off x="6804110" y="2857086"/>
            <a:ext cx="79968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F3BC429-84DD-4C93-B1A6-1F11A3D2FF55}"/>
              </a:ext>
            </a:extLst>
          </p:cNvPr>
          <p:cNvSpPr txBox="1"/>
          <p:nvPr/>
        </p:nvSpPr>
        <p:spPr>
          <a:xfrm>
            <a:off x="7424382" y="2671884"/>
            <a:ext cx="1580092"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mask</a:t>
            </a:r>
          </a:p>
        </p:txBody>
      </p:sp>
      <p:sp>
        <p:nvSpPr>
          <p:cNvPr id="62" name="テキスト ボックス 61">
            <a:extLst>
              <a:ext uri="{FF2B5EF4-FFF2-40B4-BE49-F238E27FC236}">
                <a16:creationId xmlns:a16="http://schemas.microsoft.com/office/drawing/2014/main" id="{A21CE173-7742-4D27-A8EB-A50E8A8C3B4F}"/>
              </a:ext>
            </a:extLst>
          </p:cNvPr>
          <p:cNvSpPr txBox="1"/>
          <p:nvPr/>
        </p:nvSpPr>
        <p:spPr>
          <a:xfrm>
            <a:off x="2243608" y="3329537"/>
            <a:ext cx="6581397" cy="1520416"/>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a ritual dance with the mask in the summer festival </a:t>
            </a:r>
          </a:p>
          <a:p>
            <a:pPr>
              <a:lnSpc>
                <a:spcPct val="8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summer</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61" name="テキスト ボックス 60">
            <a:extLst>
              <a:ext uri="{FF2B5EF4-FFF2-40B4-BE49-F238E27FC236}">
                <a16:creationId xmlns:a16="http://schemas.microsoft.com/office/drawing/2014/main" id="{C7DB1B2A-A61F-4356-B1CF-0BD1D0F0B242}"/>
              </a:ext>
            </a:extLst>
          </p:cNvPr>
          <p:cNvSpPr txBox="1"/>
          <p:nvPr/>
        </p:nvSpPr>
        <p:spPr>
          <a:xfrm>
            <a:off x="4429277" y="1452173"/>
            <a:ext cx="485388" cy="646331"/>
          </a:xfrm>
          <a:prstGeom prst="rect">
            <a:avLst/>
          </a:prstGeom>
          <a:noFill/>
        </p:spPr>
        <p:txBody>
          <a:bodyPr wrap="square">
            <a:spAutoFit/>
          </a:bodyPr>
          <a:lstStyle/>
          <a:p>
            <a:pPr algn="ctr"/>
            <a:r>
              <a:rPr lang="ja-JP" altLang="en-US" sz="3600" b="1" dirty="0">
                <a:solidFill>
                  <a:schemeClr val="accent1"/>
                </a:solidFill>
              </a:rPr>
              <a:t>目</a:t>
            </a:r>
          </a:p>
        </p:txBody>
      </p:sp>
      <p:sp>
        <p:nvSpPr>
          <p:cNvPr id="63" name="テキスト ボックス 62">
            <a:extLst>
              <a:ext uri="{FF2B5EF4-FFF2-40B4-BE49-F238E27FC236}">
                <a16:creationId xmlns:a16="http://schemas.microsoft.com/office/drawing/2014/main" id="{CA7CF6D3-7176-4CD3-B278-D822C1E0D766}"/>
              </a:ext>
            </a:extLst>
          </p:cNvPr>
          <p:cNvSpPr txBox="1"/>
          <p:nvPr/>
        </p:nvSpPr>
        <p:spPr>
          <a:xfrm>
            <a:off x="4420663" y="1878740"/>
            <a:ext cx="485388" cy="646331"/>
          </a:xfrm>
          <a:prstGeom prst="rect">
            <a:avLst/>
          </a:prstGeom>
          <a:noFill/>
        </p:spPr>
        <p:txBody>
          <a:bodyPr wrap="square">
            <a:spAutoFit/>
          </a:bodyPr>
          <a:lstStyle/>
          <a:p>
            <a:pPr algn="ctr"/>
            <a:r>
              <a:rPr lang="ja-JP" altLang="en-US" sz="3600" b="1" dirty="0">
                <a:solidFill>
                  <a:schemeClr val="accent1"/>
                </a:solidFill>
              </a:rPr>
              <a:t>自</a:t>
            </a:r>
          </a:p>
        </p:txBody>
      </p:sp>
      <p:sp>
        <p:nvSpPr>
          <p:cNvPr id="64" name="テキスト ボックス 63">
            <a:extLst>
              <a:ext uri="{FF2B5EF4-FFF2-40B4-BE49-F238E27FC236}">
                <a16:creationId xmlns:a16="http://schemas.microsoft.com/office/drawing/2014/main" id="{85AE1005-130E-4069-A304-4738318F96A7}"/>
              </a:ext>
            </a:extLst>
          </p:cNvPr>
          <p:cNvSpPr txBox="1"/>
          <p:nvPr/>
        </p:nvSpPr>
        <p:spPr>
          <a:xfrm>
            <a:off x="4420663" y="2284536"/>
            <a:ext cx="485388" cy="646331"/>
          </a:xfrm>
          <a:prstGeom prst="rect">
            <a:avLst/>
          </a:prstGeom>
          <a:noFill/>
        </p:spPr>
        <p:txBody>
          <a:bodyPr wrap="square">
            <a:spAutoFit/>
          </a:bodyPr>
          <a:lstStyle/>
          <a:p>
            <a:pPr algn="ctr"/>
            <a:r>
              <a:rPr lang="ja-JP" altLang="en-US" sz="3600" b="1" dirty="0">
                <a:solidFill>
                  <a:schemeClr val="accent1"/>
                </a:solidFill>
              </a:rPr>
              <a:t>口</a:t>
            </a:r>
          </a:p>
        </p:txBody>
      </p:sp>
    </p:spTree>
    <p:extLst>
      <p:ext uri="{BB962C8B-B14F-4D97-AF65-F5344CB8AC3E}">
        <p14:creationId xmlns:p14="http://schemas.microsoft.com/office/powerpoint/2010/main" val="6838109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3266</TotalTime>
  <Words>376</Words>
  <Application>Microsoft Office PowerPoint</Application>
  <PresentationFormat>画面に合わせる (4:3)</PresentationFormat>
  <Paragraphs>46</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MS UI Gothic</vt:lpstr>
      <vt:lpstr>游ゴシック</vt:lpstr>
      <vt:lpstr>Arial</vt:lpstr>
      <vt:lpstr>Calibri</vt:lpstr>
      <vt:lpstr>Calibri Light</vt:lpstr>
      <vt:lpstr>Wingdings</vt:lpstr>
      <vt:lpstr>Office テーマ</vt:lpstr>
      <vt:lpstr>Free Kanji Material  無料漢字教材 kanji0285-0287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100</cp:revision>
  <dcterms:created xsi:type="dcterms:W3CDTF">2022-02-04T14:29:48Z</dcterms:created>
  <dcterms:modified xsi:type="dcterms:W3CDTF">2022-03-15T15:23:56Z</dcterms:modified>
</cp:coreProperties>
</file>