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663" r:id="rId5"/>
    <p:sldId id="500" r:id="rId6"/>
    <p:sldId id="65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77" d="100"/>
          <a:sy n="77" d="100"/>
        </p:scale>
        <p:origin x="8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image" Target="../media/image25.png"/><Relationship Id="rId7" Type="http://schemas.openxmlformats.org/officeDocument/2006/relationships/image" Target="../media/image27.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6.gif"/><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kanji0245-0246</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C8CF67C-1AAA-4E09-87A0-4684406DC615}"/>
              </a:ext>
            </a:extLst>
          </p:cNvPr>
          <p:cNvPicPr>
            <a:picLocks noChangeAspect="1"/>
          </p:cNvPicPr>
          <p:nvPr/>
        </p:nvPicPr>
        <p:blipFill>
          <a:blip r:embed="rId2"/>
          <a:stretch>
            <a:fillRect/>
          </a:stretch>
        </p:blipFill>
        <p:spPr>
          <a:xfrm>
            <a:off x="1799310" y="1594588"/>
            <a:ext cx="5245257" cy="559887"/>
          </a:xfrm>
          <a:prstGeom prst="rect">
            <a:avLst/>
          </a:prstGeom>
        </p:spPr>
      </p:pic>
      <p:pic>
        <p:nvPicPr>
          <p:cNvPr id="5" name="図 4">
            <a:extLst>
              <a:ext uri="{FF2B5EF4-FFF2-40B4-BE49-F238E27FC236}">
                <a16:creationId xmlns:a16="http://schemas.microsoft.com/office/drawing/2014/main" id="{67063EA8-A7B0-44B3-BA3E-617CD85B0194}"/>
              </a:ext>
            </a:extLst>
          </p:cNvPr>
          <p:cNvPicPr>
            <a:picLocks noChangeAspect="1"/>
          </p:cNvPicPr>
          <p:nvPr/>
        </p:nvPicPr>
        <p:blipFill>
          <a:blip r:embed="rId3"/>
          <a:stretch>
            <a:fillRect/>
          </a:stretch>
        </p:blipFill>
        <p:spPr>
          <a:xfrm>
            <a:off x="0" y="2578809"/>
            <a:ext cx="9144000" cy="998924"/>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4738689-B37D-436E-921C-A05A3C8C64BF}"/>
              </a:ext>
            </a:extLst>
          </p:cNvPr>
          <p:cNvPicPr>
            <a:picLocks noChangeAspect="1"/>
          </p:cNvPicPr>
          <p:nvPr/>
        </p:nvPicPr>
        <p:blipFill>
          <a:blip r:embed="rId2"/>
          <a:stretch>
            <a:fillRect/>
          </a:stretch>
        </p:blipFill>
        <p:spPr>
          <a:xfrm>
            <a:off x="0" y="3404"/>
            <a:ext cx="9144000" cy="538889"/>
          </a:xfrm>
          <a:prstGeom prst="rect">
            <a:avLst/>
          </a:prstGeom>
        </p:spPr>
      </p:pic>
      <p:pic>
        <p:nvPicPr>
          <p:cNvPr id="4" name="図 3">
            <a:extLst>
              <a:ext uri="{FF2B5EF4-FFF2-40B4-BE49-F238E27FC236}">
                <a16:creationId xmlns:a16="http://schemas.microsoft.com/office/drawing/2014/main" id="{D3D276E6-0135-475A-94D4-6A82FCBCA908}"/>
              </a:ext>
            </a:extLst>
          </p:cNvPr>
          <p:cNvPicPr>
            <a:picLocks noChangeAspect="1"/>
          </p:cNvPicPr>
          <p:nvPr/>
        </p:nvPicPr>
        <p:blipFill>
          <a:blip r:embed="rId3"/>
          <a:stretch>
            <a:fillRect/>
          </a:stretch>
        </p:blipFill>
        <p:spPr>
          <a:xfrm>
            <a:off x="0" y="512797"/>
            <a:ext cx="9144000" cy="469580"/>
          </a:xfrm>
          <a:prstGeom prst="rect">
            <a:avLst/>
          </a:prstGeom>
        </p:spPr>
      </p:pic>
      <p:pic>
        <p:nvPicPr>
          <p:cNvPr id="10" name="図 9">
            <a:extLst>
              <a:ext uri="{FF2B5EF4-FFF2-40B4-BE49-F238E27FC236}">
                <a16:creationId xmlns:a16="http://schemas.microsoft.com/office/drawing/2014/main" id="{0F870A92-0D5B-4F72-867F-B0CE0D213E6A}"/>
              </a:ext>
            </a:extLst>
          </p:cNvPr>
          <p:cNvPicPr>
            <a:picLocks noChangeAspect="1"/>
          </p:cNvPicPr>
          <p:nvPr/>
        </p:nvPicPr>
        <p:blipFill>
          <a:blip r:embed="rId4"/>
          <a:stretch>
            <a:fillRect/>
          </a:stretch>
        </p:blipFill>
        <p:spPr>
          <a:xfrm>
            <a:off x="7877173" y="1759688"/>
            <a:ext cx="1149636" cy="2470481"/>
          </a:xfrm>
          <a:prstGeom prst="rect">
            <a:avLst/>
          </a:prstGeom>
        </p:spPr>
      </p:pic>
      <p:pic>
        <p:nvPicPr>
          <p:cNvPr id="14" name="図 13">
            <a:extLst>
              <a:ext uri="{FF2B5EF4-FFF2-40B4-BE49-F238E27FC236}">
                <a16:creationId xmlns:a16="http://schemas.microsoft.com/office/drawing/2014/main" id="{23FD9794-D535-4806-9432-4F2269E739DA}"/>
              </a:ext>
            </a:extLst>
          </p:cNvPr>
          <p:cNvPicPr>
            <a:picLocks noChangeAspect="1"/>
          </p:cNvPicPr>
          <p:nvPr/>
        </p:nvPicPr>
        <p:blipFill>
          <a:blip r:embed="rId5"/>
          <a:stretch>
            <a:fillRect/>
          </a:stretch>
        </p:blipFill>
        <p:spPr>
          <a:xfrm>
            <a:off x="6549933" y="1876973"/>
            <a:ext cx="1354868" cy="1894153"/>
          </a:xfrm>
          <a:prstGeom prst="rect">
            <a:avLst/>
          </a:prstGeom>
        </p:spPr>
      </p:pic>
      <p:pic>
        <p:nvPicPr>
          <p:cNvPr id="16" name="図 15">
            <a:extLst>
              <a:ext uri="{FF2B5EF4-FFF2-40B4-BE49-F238E27FC236}">
                <a16:creationId xmlns:a16="http://schemas.microsoft.com/office/drawing/2014/main" id="{FF361863-8708-453F-A573-72509E533C67}"/>
              </a:ext>
            </a:extLst>
          </p:cNvPr>
          <p:cNvPicPr>
            <a:picLocks noChangeAspect="1"/>
          </p:cNvPicPr>
          <p:nvPr/>
        </p:nvPicPr>
        <p:blipFill>
          <a:blip r:embed="rId6"/>
          <a:stretch>
            <a:fillRect/>
          </a:stretch>
        </p:blipFill>
        <p:spPr>
          <a:xfrm>
            <a:off x="4563689" y="1686948"/>
            <a:ext cx="1428174" cy="1473085"/>
          </a:xfrm>
          <a:prstGeom prst="rect">
            <a:avLst/>
          </a:prstGeom>
        </p:spPr>
      </p:pic>
      <p:sp>
        <p:nvSpPr>
          <p:cNvPr id="18" name="テキスト ボックス 17">
            <a:extLst>
              <a:ext uri="{FF2B5EF4-FFF2-40B4-BE49-F238E27FC236}">
                <a16:creationId xmlns:a16="http://schemas.microsoft.com/office/drawing/2014/main" id="{3039478B-0364-49EE-9D21-BA8B916DC3D7}"/>
              </a:ext>
            </a:extLst>
          </p:cNvPr>
          <p:cNvSpPr txBox="1"/>
          <p:nvPr/>
        </p:nvSpPr>
        <p:spPr>
          <a:xfrm>
            <a:off x="4539875" y="2957339"/>
            <a:ext cx="1922188" cy="757130"/>
          </a:xfrm>
          <a:prstGeom prst="rect">
            <a:avLst/>
          </a:prstGeom>
          <a:noFill/>
        </p:spPr>
        <p:txBody>
          <a:bodyPr wrap="square" rtlCol="0">
            <a:spAutoFit/>
          </a:bodyPr>
          <a:lstStyle/>
          <a:p>
            <a:pPr>
              <a:lnSpc>
                <a:spcPct val="80000"/>
              </a:lnSpc>
            </a:pPr>
            <a:r>
              <a:rPr lang="en-US" altLang="ja-JP" sz="5400" b="1" dirty="0">
                <a:latin typeface="MS UI Gothic" panose="020B0600070205080204" pitchFamily="50" charset="-128"/>
                <a:ea typeface="MS UI Gothic" panose="020B0600070205080204" pitchFamily="50" charset="-128"/>
              </a:rPr>
              <a:t>bloom</a:t>
            </a:r>
          </a:p>
        </p:txBody>
      </p:sp>
      <p:pic>
        <p:nvPicPr>
          <p:cNvPr id="20" name="図 19">
            <a:extLst>
              <a:ext uri="{FF2B5EF4-FFF2-40B4-BE49-F238E27FC236}">
                <a16:creationId xmlns:a16="http://schemas.microsoft.com/office/drawing/2014/main" id="{ECC915E3-A0E6-4339-A934-B100CD99E186}"/>
              </a:ext>
            </a:extLst>
          </p:cNvPr>
          <p:cNvPicPr>
            <a:picLocks noChangeAspect="1"/>
          </p:cNvPicPr>
          <p:nvPr/>
        </p:nvPicPr>
        <p:blipFill>
          <a:blip r:embed="rId7"/>
          <a:stretch>
            <a:fillRect/>
          </a:stretch>
        </p:blipFill>
        <p:spPr>
          <a:xfrm>
            <a:off x="2691473" y="2080824"/>
            <a:ext cx="442172" cy="1486450"/>
          </a:xfrm>
          <a:prstGeom prst="rect">
            <a:avLst/>
          </a:prstGeom>
        </p:spPr>
      </p:pic>
      <p:pic>
        <p:nvPicPr>
          <p:cNvPr id="10244" name="Picture 4">
            <a:extLst>
              <a:ext uri="{FF2B5EF4-FFF2-40B4-BE49-F238E27FC236}">
                <a16:creationId xmlns:a16="http://schemas.microsoft.com/office/drawing/2014/main" id="{F6624B8A-328A-4BFB-8D49-EF0E7086870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189" y="1977698"/>
            <a:ext cx="2264906" cy="1568447"/>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a:extLst>
              <a:ext uri="{FF2B5EF4-FFF2-40B4-BE49-F238E27FC236}">
                <a16:creationId xmlns:a16="http://schemas.microsoft.com/office/drawing/2014/main" id="{2619DEAC-1F56-4955-95BF-73C30BB9488F}"/>
              </a:ext>
            </a:extLst>
          </p:cNvPr>
          <p:cNvSpPr txBox="1"/>
          <p:nvPr/>
        </p:nvSpPr>
        <p:spPr>
          <a:xfrm>
            <a:off x="-1" y="1443756"/>
            <a:ext cx="5973097"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https://commons.wikimedia.org/wiki/File:Comet_P1_McNaught02_-_23-01-07-edited.jpg</a:t>
            </a:r>
          </a:p>
          <a:p>
            <a:r>
              <a:rPr lang="ja-JP" altLang="en-US" sz="1200" dirty="0">
                <a:latin typeface="MS UI Gothic" panose="020B0600070205080204" pitchFamily="50" charset="-128"/>
                <a:ea typeface="MS UI Gothic" panose="020B0600070205080204" pitchFamily="50" charset="-128"/>
              </a:rPr>
              <a:t>Soerfm, CC BY-SA 3.0, via Wikimedia Commons</a:t>
            </a:r>
          </a:p>
        </p:txBody>
      </p:sp>
      <p:sp>
        <p:nvSpPr>
          <p:cNvPr id="26" name="矢印: 右 25">
            <a:extLst>
              <a:ext uri="{FF2B5EF4-FFF2-40B4-BE49-F238E27FC236}">
                <a16:creationId xmlns:a16="http://schemas.microsoft.com/office/drawing/2014/main" id="{D34B48A6-F911-49EF-8C13-4728C07DF620}"/>
              </a:ext>
            </a:extLst>
          </p:cNvPr>
          <p:cNvSpPr/>
          <p:nvPr/>
        </p:nvSpPr>
        <p:spPr>
          <a:xfrm rot="10800000">
            <a:off x="7440000" y="265615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1AC2E996-BAA9-4A1A-9EE9-A81E38A4BF39}"/>
              </a:ext>
            </a:extLst>
          </p:cNvPr>
          <p:cNvSpPr/>
          <p:nvPr/>
        </p:nvSpPr>
        <p:spPr>
          <a:xfrm rot="10800000">
            <a:off x="6109986" y="267999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D06A8360-079F-4506-BB75-2E1737E30F05}"/>
              </a:ext>
            </a:extLst>
          </p:cNvPr>
          <p:cNvPicPr>
            <a:picLocks noChangeAspect="1"/>
          </p:cNvPicPr>
          <p:nvPr/>
        </p:nvPicPr>
        <p:blipFill>
          <a:blip r:embed="rId9"/>
          <a:stretch>
            <a:fillRect/>
          </a:stretch>
        </p:blipFill>
        <p:spPr>
          <a:xfrm>
            <a:off x="6549932" y="4373639"/>
            <a:ext cx="2418821" cy="2359464"/>
          </a:xfrm>
          <a:prstGeom prst="rect">
            <a:avLst/>
          </a:prstGeom>
        </p:spPr>
      </p:pic>
      <p:sp>
        <p:nvSpPr>
          <p:cNvPr id="30" name="テキスト ボックス 29">
            <a:extLst>
              <a:ext uri="{FF2B5EF4-FFF2-40B4-BE49-F238E27FC236}">
                <a16:creationId xmlns:a16="http://schemas.microsoft.com/office/drawing/2014/main" id="{6587BBED-92AA-4527-8A25-7970550CCDFC}"/>
              </a:ext>
            </a:extLst>
          </p:cNvPr>
          <p:cNvSpPr txBox="1"/>
          <p:nvPr/>
        </p:nvSpPr>
        <p:spPr>
          <a:xfrm>
            <a:off x="231700" y="4379130"/>
            <a:ext cx="6759033" cy="2363724"/>
          </a:xfrm>
          <a:prstGeom prst="rect">
            <a:avLst/>
          </a:prstGeom>
          <a:noFill/>
        </p:spPr>
        <p:txBody>
          <a:bodyPr wrap="square">
            <a:spAutoFit/>
          </a:bodyPr>
          <a:lstStyle/>
          <a:p>
            <a:pPr>
              <a:lnSpc>
                <a:spcPct val="90000"/>
              </a:lnSpc>
            </a:pPr>
            <a:r>
              <a:rPr lang="en-US" altLang="ja-JP" sz="3000" b="1" dirty="0">
                <a:latin typeface="MS UI Gothic" panose="020B0600070205080204" pitchFamily="50" charset="-128"/>
                <a:ea typeface="MS UI Gothic" panose="020B0600070205080204" pitchFamily="50" charset="-128"/>
              </a:rPr>
              <a:t>The Comet is “</a:t>
            </a:r>
            <a:r>
              <a:rPr lang="ja-JP" altLang="en-US" sz="3000" b="1" dirty="0">
                <a:latin typeface="MS UI Gothic" panose="020B0600070205080204" pitchFamily="50" charset="-128"/>
                <a:ea typeface="MS UI Gothic" panose="020B0600070205080204" pitchFamily="50" charset="-128"/>
              </a:rPr>
              <a:t>彗星</a:t>
            </a:r>
            <a:r>
              <a:rPr lang="en-US" altLang="ja-JP" sz="3000" b="1" dirty="0">
                <a:latin typeface="MS UI Gothic" panose="020B0600070205080204" pitchFamily="50" charset="-128"/>
                <a:ea typeface="MS UI Gothic" panose="020B0600070205080204" pitchFamily="50" charset="-128"/>
              </a:rPr>
              <a:t>” in Chinese and the literal translation of “</a:t>
            </a:r>
            <a:r>
              <a:rPr lang="ja-JP" altLang="en-US" sz="3000" b="1" dirty="0">
                <a:latin typeface="MS UI Gothic" panose="020B0600070205080204" pitchFamily="50" charset="-128"/>
                <a:ea typeface="MS UI Gothic" panose="020B0600070205080204" pitchFamily="50" charset="-128"/>
              </a:rPr>
              <a:t>彗星</a:t>
            </a:r>
            <a:r>
              <a:rPr lang="en-US" altLang="ja-JP" sz="3000" b="1" dirty="0">
                <a:latin typeface="MS UI Gothic" panose="020B0600070205080204" pitchFamily="50" charset="-128"/>
                <a:ea typeface="MS UI Gothic" panose="020B0600070205080204" pitchFamily="50" charset="-128"/>
              </a:rPr>
              <a:t>” is “Bloom planet.”</a:t>
            </a:r>
          </a:p>
          <a:p>
            <a:pPr>
              <a:lnSpc>
                <a:spcPct val="90000"/>
              </a:lnSpc>
            </a:pPr>
            <a:r>
              <a:rPr lang="en-US" altLang="ja-JP" sz="3000" b="1" dirty="0">
                <a:latin typeface="MS UI Gothic" panose="020B0600070205080204" pitchFamily="50" charset="-128"/>
                <a:ea typeface="MS UI Gothic" panose="020B0600070205080204" pitchFamily="50" charset="-128"/>
                <a:sym typeface="Wingdings" panose="05000000000000000000" pitchFamily="2" charset="2"/>
              </a:rPr>
              <a:t> The Comet </a:t>
            </a:r>
            <a:r>
              <a:rPr lang="en-US" altLang="ja-JP" sz="3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returns</a:t>
            </a:r>
            <a:r>
              <a:rPr lang="en-US" altLang="ja-JP" sz="3000" b="1" dirty="0">
                <a:latin typeface="MS UI Gothic" panose="020B0600070205080204" pitchFamily="50" charset="-128"/>
                <a:ea typeface="MS UI Gothic" panose="020B0600070205080204" pitchFamily="50" charset="-128"/>
                <a:sym typeface="Wingdings" panose="05000000000000000000" pitchFamily="2" charset="2"/>
              </a:rPr>
              <a:t> in decades</a:t>
            </a:r>
            <a:endParaRPr lang="en-US" altLang="ja-JP" sz="3000" b="1" dirty="0">
              <a:latin typeface="MS UI Gothic" panose="020B0600070205080204" pitchFamily="50" charset="-128"/>
              <a:ea typeface="MS UI Gothic" panose="020B0600070205080204" pitchFamily="50" charset="-128"/>
            </a:endParaRPr>
          </a:p>
          <a:p>
            <a:pPr>
              <a:lnSpc>
                <a:spcPct val="90000"/>
              </a:lnSpc>
            </a:pPr>
            <a:r>
              <a:rPr lang="en-US" altLang="ja-JP" sz="44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return, to go home</a:t>
            </a:r>
            <a:endParaRPr lang="ja-JP" altLang="en-US" sz="4400" b="1" dirty="0">
              <a:solidFill>
                <a:srgbClr val="FF0000"/>
              </a:solidFill>
              <a:latin typeface="MS UI Gothic" panose="020B0600070205080204" pitchFamily="50" charset="-128"/>
              <a:ea typeface="MS UI Gothic" panose="020B0600070205080204" pitchFamily="50" charset="-128"/>
            </a:endParaRPr>
          </a:p>
        </p:txBody>
      </p:sp>
      <p:sp>
        <p:nvSpPr>
          <p:cNvPr id="22" name="吹き出し: 四角形 21">
            <a:extLst>
              <a:ext uri="{FF2B5EF4-FFF2-40B4-BE49-F238E27FC236}">
                <a16:creationId xmlns:a16="http://schemas.microsoft.com/office/drawing/2014/main" id="{760BF821-2825-47F1-9CB3-AF4620D07100}"/>
              </a:ext>
            </a:extLst>
          </p:cNvPr>
          <p:cNvSpPr/>
          <p:nvPr/>
        </p:nvSpPr>
        <p:spPr>
          <a:xfrm>
            <a:off x="237469" y="3612215"/>
            <a:ext cx="5498155" cy="559898"/>
          </a:xfrm>
          <a:prstGeom prst="wedgeRectCallout">
            <a:avLst>
              <a:gd name="adj1" fmla="val 303"/>
              <a:gd name="adj2" fmla="val -11818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3600" b="1" dirty="0">
                <a:solidFill>
                  <a:schemeClr val="tx1"/>
                </a:solidFill>
                <a:latin typeface="MS UI Gothic" panose="020B0600070205080204" pitchFamily="50" charset="-128"/>
                <a:ea typeface="MS UI Gothic" panose="020B0600070205080204" pitchFamily="50" charset="-128"/>
              </a:rPr>
              <a:t>the Comet tail like a bloom</a:t>
            </a:r>
          </a:p>
        </p:txBody>
      </p:sp>
      <p:sp>
        <p:nvSpPr>
          <p:cNvPr id="31" name="テキスト ボックス 30">
            <a:extLst>
              <a:ext uri="{FF2B5EF4-FFF2-40B4-BE49-F238E27FC236}">
                <a16:creationId xmlns:a16="http://schemas.microsoft.com/office/drawing/2014/main" id="{55CD12B6-E89D-43B4-BBAD-B702B2819891}"/>
              </a:ext>
            </a:extLst>
          </p:cNvPr>
          <p:cNvSpPr txBox="1"/>
          <p:nvPr/>
        </p:nvSpPr>
        <p:spPr>
          <a:xfrm>
            <a:off x="5532259" y="1538672"/>
            <a:ext cx="1918794" cy="338554"/>
          </a:xfrm>
          <a:prstGeom prst="rect">
            <a:avLst/>
          </a:prstGeom>
          <a:noFill/>
        </p:spPr>
        <p:txBody>
          <a:bodyPr wrap="square">
            <a:spAutoFit/>
          </a:bodyPr>
          <a:lstStyle/>
          <a:p>
            <a:r>
              <a:rPr lang="en-US" altLang="ja-JP" sz="1600" b="1" dirty="0">
                <a:solidFill>
                  <a:schemeClr val="bg1">
                    <a:lumMod val="65000"/>
                  </a:schemeClr>
                </a:solidFill>
                <a:latin typeface="MS UI Gothic" panose="020B0600070205080204" pitchFamily="50" charset="-128"/>
                <a:ea typeface="MS UI Gothic" panose="020B0600070205080204" pitchFamily="50" charset="-128"/>
              </a:rPr>
              <a:t>radical “bamboo”</a:t>
            </a:r>
            <a:endParaRPr lang="ja-JP" altLang="en-US" sz="1600" b="1" dirty="0">
              <a:solidFill>
                <a:schemeClr val="bg1">
                  <a:lumMod val="65000"/>
                </a:schemeClr>
              </a:solidFill>
              <a:latin typeface="MS UI Gothic" panose="020B0600070205080204" pitchFamily="50" charset="-128"/>
              <a:ea typeface="MS UI Gothic" panose="020B0600070205080204" pitchFamily="50" charset="-128"/>
            </a:endParaRPr>
          </a:p>
        </p:txBody>
      </p:sp>
      <p:pic>
        <p:nvPicPr>
          <p:cNvPr id="8" name="図 7">
            <a:extLst>
              <a:ext uri="{FF2B5EF4-FFF2-40B4-BE49-F238E27FC236}">
                <a16:creationId xmlns:a16="http://schemas.microsoft.com/office/drawing/2014/main" id="{3D91F15F-23FC-4898-BE8A-0C59DF72306C}"/>
              </a:ext>
            </a:extLst>
          </p:cNvPr>
          <p:cNvPicPr>
            <a:picLocks noChangeAspect="1"/>
          </p:cNvPicPr>
          <p:nvPr/>
        </p:nvPicPr>
        <p:blipFill>
          <a:blip r:embed="rId10"/>
          <a:stretch>
            <a:fillRect/>
          </a:stretch>
        </p:blipFill>
        <p:spPr>
          <a:xfrm>
            <a:off x="0" y="969478"/>
            <a:ext cx="9144000" cy="477672"/>
          </a:xfrm>
          <a:prstGeom prst="rect">
            <a:avLst/>
          </a:prstGeom>
        </p:spPr>
      </p:pic>
    </p:spTree>
    <p:extLst>
      <p:ext uri="{BB962C8B-B14F-4D97-AF65-F5344CB8AC3E}">
        <p14:creationId xmlns:p14="http://schemas.microsoft.com/office/powerpoint/2010/main" val="366017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81BD8F7-BAD1-4CF7-8973-1A067EBD5A39}"/>
              </a:ext>
            </a:extLst>
          </p:cNvPr>
          <p:cNvPicPr>
            <a:picLocks noChangeAspect="1"/>
          </p:cNvPicPr>
          <p:nvPr/>
        </p:nvPicPr>
        <p:blipFill>
          <a:blip r:embed="rId2"/>
          <a:stretch>
            <a:fillRect/>
          </a:stretch>
        </p:blipFill>
        <p:spPr>
          <a:xfrm>
            <a:off x="0" y="-6625"/>
            <a:ext cx="9144000" cy="470458"/>
          </a:xfrm>
          <a:prstGeom prst="rect">
            <a:avLst/>
          </a:prstGeom>
        </p:spPr>
      </p:pic>
      <p:pic>
        <p:nvPicPr>
          <p:cNvPr id="4" name="図 3">
            <a:extLst>
              <a:ext uri="{FF2B5EF4-FFF2-40B4-BE49-F238E27FC236}">
                <a16:creationId xmlns:a16="http://schemas.microsoft.com/office/drawing/2014/main" id="{7CD5F225-53F4-4785-A330-B2D26FBA8AB4}"/>
              </a:ext>
            </a:extLst>
          </p:cNvPr>
          <p:cNvPicPr>
            <a:picLocks noChangeAspect="1"/>
          </p:cNvPicPr>
          <p:nvPr/>
        </p:nvPicPr>
        <p:blipFill>
          <a:blip r:embed="rId3"/>
          <a:stretch>
            <a:fillRect/>
          </a:stretch>
        </p:blipFill>
        <p:spPr>
          <a:xfrm>
            <a:off x="198700" y="3946974"/>
            <a:ext cx="1067898" cy="1992215"/>
          </a:xfrm>
          <a:prstGeom prst="rect">
            <a:avLst/>
          </a:prstGeom>
        </p:spPr>
      </p:pic>
      <p:pic>
        <p:nvPicPr>
          <p:cNvPr id="5" name="図 4">
            <a:extLst>
              <a:ext uri="{FF2B5EF4-FFF2-40B4-BE49-F238E27FC236}">
                <a16:creationId xmlns:a16="http://schemas.microsoft.com/office/drawing/2014/main" id="{F6820111-5E5F-44B3-A68A-ADBDD60276EF}"/>
              </a:ext>
            </a:extLst>
          </p:cNvPr>
          <p:cNvPicPr>
            <a:picLocks noChangeAspect="1"/>
          </p:cNvPicPr>
          <p:nvPr/>
        </p:nvPicPr>
        <p:blipFill>
          <a:blip r:embed="rId4"/>
          <a:stretch>
            <a:fillRect/>
          </a:stretch>
        </p:blipFill>
        <p:spPr>
          <a:xfrm>
            <a:off x="1503065" y="4243739"/>
            <a:ext cx="590750" cy="1619797"/>
          </a:xfrm>
          <a:prstGeom prst="rect">
            <a:avLst/>
          </a:prstGeom>
        </p:spPr>
      </p:pic>
      <p:pic>
        <p:nvPicPr>
          <p:cNvPr id="6" name="図 5">
            <a:extLst>
              <a:ext uri="{FF2B5EF4-FFF2-40B4-BE49-F238E27FC236}">
                <a16:creationId xmlns:a16="http://schemas.microsoft.com/office/drawing/2014/main" id="{56EF794B-40FB-4FEB-8886-6CA1CE9CB8BD}"/>
              </a:ext>
            </a:extLst>
          </p:cNvPr>
          <p:cNvPicPr>
            <a:picLocks noChangeAspect="1"/>
          </p:cNvPicPr>
          <p:nvPr/>
        </p:nvPicPr>
        <p:blipFill>
          <a:blip r:embed="rId5"/>
          <a:stretch>
            <a:fillRect/>
          </a:stretch>
        </p:blipFill>
        <p:spPr>
          <a:xfrm>
            <a:off x="132432" y="1175963"/>
            <a:ext cx="1134166" cy="1160930"/>
          </a:xfrm>
          <a:prstGeom prst="rect">
            <a:avLst/>
          </a:prstGeom>
        </p:spPr>
      </p:pic>
      <p:pic>
        <p:nvPicPr>
          <p:cNvPr id="7" name="図 6">
            <a:extLst>
              <a:ext uri="{FF2B5EF4-FFF2-40B4-BE49-F238E27FC236}">
                <a16:creationId xmlns:a16="http://schemas.microsoft.com/office/drawing/2014/main" id="{3B08B527-ECE2-4C97-B1A3-D69DE12837BE}"/>
              </a:ext>
            </a:extLst>
          </p:cNvPr>
          <p:cNvPicPr>
            <a:picLocks noChangeAspect="1"/>
          </p:cNvPicPr>
          <p:nvPr/>
        </p:nvPicPr>
        <p:blipFill>
          <a:blip r:embed="rId5"/>
          <a:stretch>
            <a:fillRect/>
          </a:stretch>
        </p:blipFill>
        <p:spPr>
          <a:xfrm rot="1761916">
            <a:off x="759208" y="2602416"/>
            <a:ext cx="989473" cy="1222985"/>
          </a:xfrm>
          <a:prstGeom prst="rect">
            <a:avLst/>
          </a:prstGeom>
        </p:spPr>
      </p:pic>
      <p:sp>
        <p:nvSpPr>
          <p:cNvPr id="8" name="テキスト ボックス 7">
            <a:extLst>
              <a:ext uri="{FF2B5EF4-FFF2-40B4-BE49-F238E27FC236}">
                <a16:creationId xmlns:a16="http://schemas.microsoft.com/office/drawing/2014/main" id="{A328EEA4-8DB3-4211-A545-79D8BABF75F8}"/>
              </a:ext>
            </a:extLst>
          </p:cNvPr>
          <p:cNvSpPr txBox="1"/>
          <p:nvPr/>
        </p:nvSpPr>
        <p:spPr>
          <a:xfrm>
            <a:off x="962397" y="1053126"/>
            <a:ext cx="1810300" cy="769441"/>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p:txBody>
      </p:sp>
      <p:sp>
        <p:nvSpPr>
          <p:cNvPr id="9" name="矢印: 右 8">
            <a:extLst>
              <a:ext uri="{FF2B5EF4-FFF2-40B4-BE49-F238E27FC236}">
                <a16:creationId xmlns:a16="http://schemas.microsoft.com/office/drawing/2014/main" id="{1FD0CD07-66C0-4D1B-8AC8-49CD247B2EDF}"/>
              </a:ext>
            </a:extLst>
          </p:cNvPr>
          <p:cNvSpPr/>
          <p:nvPr/>
        </p:nvSpPr>
        <p:spPr>
          <a:xfrm rot="3964934">
            <a:off x="739092" y="2426089"/>
            <a:ext cx="5805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右 9">
            <a:extLst>
              <a:ext uri="{FF2B5EF4-FFF2-40B4-BE49-F238E27FC236}">
                <a16:creationId xmlns:a16="http://schemas.microsoft.com/office/drawing/2014/main" id="{44605A48-5A15-4B8B-BECF-5DBB0F689074}"/>
              </a:ext>
            </a:extLst>
          </p:cNvPr>
          <p:cNvSpPr/>
          <p:nvPr/>
        </p:nvSpPr>
        <p:spPr>
          <a:xfrm rot="3964934">
            <a:off x="1278143" y="3999091"/>
            <a:ext cx="5805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63E625C-2D3F-4067-8569-05E3F9EEDF27}"/>
              </a:ext>
            </a:extLst>
          </p:cNvPr>
          <p:cNvSpPr txBox="1"/>
          <p:nvPr/>
        </p:nvSpPr>
        <p:spPr>
          <a:xfrm>
            <a:off x="198700" y="5838723"/>
            <a:ext cx="3080112" cy="88024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radical “</a:t>
            </a:r>
            <a:r>
              <a:rPr lang="en-US" altLang="ja-JP" sz="3200" b="1" dirty="0">
                <a:latin typeface="MS UI Gothic" panose="020B0600070205080204" pitchFamily="50" charset="-128"/>
                <a:ea typeface="MS UI Gothic" panose="020B0600070205080204" pitchFamily="50" charset="-128"/>
              </a:rPr>
              <a:t>person</a:t>
            </a:r>
            <a:r>
              <a:rPr lang="en-US" altLang="ja-JP" sz="3200" dirty="0">
                <a:latin typeface="MS UI Gothic" panose="020B0600070205080204" pitchFamily="50" charset="-128"/>
                <a:ea typeface="MS UI Gothic" panose="020B0600070205080204" pitchFamily="50" charset="-128"/>
              </a:rPr>
              <a:t>”</a:t>
            </a:r>
          </a:p>
          <a:p>
            <a:pPr>
              <a:lnSpc>
                <a:spcPct val="80000"/>
              </a:lnSpc>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manual labor</a:t>
            </a:r>
            <a:endParaRPr lang="en-US" altLang="ja-JP" sz="3200" dirty="0">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1017FC98-ADE5-4DC0-9F22-C3056178B33A}"/>
              </a:ext>
            </a:extLst>
          </p:cNvPr>
          <p:cNvPicPr>
            <a:picLocks noChangeAspect="1"/>
          </p:cNvPicPr>
          <p:nvPr/>
        </p:nvPicPr>
        <p:blipFill>
          <a:blip r:embed="rId6"/>
          <a:stretch>
            <a:fillRect/>
          </a:stretch>
        </p:blipFill>
        <p:spPr>
          <a:xfrm>
            <a:off x="5518948" y="1989975"/>
            <a:ext cx="1152525" cy="1562100"/>
          </a:xfrm>
          <a:prstGeom prst="rect">
            <a:avLst/>
          </a:prstGeom>
        </p:spPr>
      </p:pic>
      <p:cxnSp>
        <p:nvCxnSpPr>
          <p:cNvPr id="14" name="直線コネクタ 13">
            <a:extLst>
              <a:ext uri="{FF2B5EF4-FFF2-40B4-BE49-F238E27FC236}">
                <a16:creationId xmlns:a16="http://schemas.microsoft.com/office/drawing/2014/main" id="{086A1EBC-53AD-48CF-9098-9B24BB8542A2}"/>
              </a:ext>
            </a:extLst>
          </p:cNvPr>
          <p:cNvCxnSpPr>
            <a:cxnSpLocks/>
          </p:cNvCxnSpPr>
          <p:nvPr/>
        </p:nvCxnSpPr>
        <p:spPr>
          <a:xfrm flipH="1">
            <a:off x="5555633" y="1878532"/>
            <a:ext cx="264276" cy="49849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5D82FF7F-D08C-499A-B655-439C89F18313}"/>
              </a:ext>
            </a:extLst>
          </p:cNvPr>
          <p:cNvCxnSpPr>
            <a:cxnSpLocks/>
          </p:cNvCxnSpPr>
          <p:nvPr/>
        </p:nvCxnSpPr>
        <p:spPr>
          <a:xfrm flipH="1">
            <a:off x="5553193" y="2625221"/>
            <a:ext cx="1195481" cy="15644"/>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E465CD3F-F2C2-4523-AA69-F99BE453CDAB}"/>
              </a:ext>
            </a:extLst>
          </p:cNvPr>
          <p:cNvCxnSpPr>
            <a:cxnSpLocks/>
          </p:cNvCxnSpPr>
          <p:nvPr/>
        </p:nvCxnSpPr>
        <p:spPr>
          <a:xfrm flipH="1">
            <a:off x="5860598" y="2147409"/>
            <a:ext cx="666361"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3BEFC10E-0DBC-4996-A5AD-03BBDE2305F1}"/>
              </a:ext>
            </a:extLst>
          </p:cNvPr>
          <p:cNvCxnSpPr>
            <a:cxnSpLocks/>
          </p:cNvCxnSpPr>
          <p:nvPr/>
        </p:nvCxnSpPr>
        <p:spPr>
          <a:xfrm flipV="1">
            <a:off x="6233542" y="2145015"/>
            <a:ext cx="0" cy="1293006"/>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pic>
        <p:nvPicPr>
          <p:cNvPr id="18" name="図 17">
            <a:extLst>
              <a:ext uri="{FF2B5EF4-FFF2-40B4-BE49-F238E27FC236}">
                <a16:creationId xmlns:a16="http://schemas.microsoft.com/office/drawing/2014/main" id="{0E5C5229-0CBE-4BDC-AD70-3331E3D281F0}"/>
              </a:ext>
            </a:extLst>
          </p:cNvPr>
          <p:cNvPicPr>
            <a:picLocks noChangeAspect="1"/>
          </p:cNvPicPr>
          <p:nvPr/>
        </p:nvPicPr>
        <p:blipFill>
          <a:blip r:embed="rId7"/>
          <a:stretch>
            <a:fillRect/>
          </a:stretch>
        </p:blipFill>
        <p:spPr>
          <a:xfrm>
            <a:off x="6630738" y="1392334"/>
            <a:ext cx="2195803" cy="2378787"/>
          </a:xfrm>
          <a:prstGeom prst="rect">
            <a:avLst/>
          </a:prstGeom>
        </p:spPr>
      </p:pic>
      <p:sp>
        <p:nvSpPr>
          <p:cNvPr id="19" name="楕円 18">
            <a:extLst>
              <a:ext uri="{FF2B5EF4-FFF2-40B4-BE49-F238E27FC236}">
                <a16:creationId xmlns:a16="http://schemas.microsoft.com/office/drawing/2014/main" id="{1392FCF0-9E72-439C-9E9D-31D65FB8ADBE}"/>
              </a:ext>
            </a:extLst>
          </p:cNvPr>
          <p:cNvSpPr/>
          <p:nvPr/>
        </p:nvSpPr>
        <p:spPr>
          <a:xfrm rot="19272875">
            <a:off x="7260881" y="1260465"/>
            <a:ext cx="1477994" cy="2318094"/>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a:extLst>
              <a:ext uri="{FF2B5EF4-FFF2-40B4-BE49-F238E27FC236}">
                <a16:creationId xmlns:a16="http://schemas.microsoft.com/office/drawing/2014/main" id="{07793D37-8390-475F-91E8-8B0417A47A95}"/>
              </a:ext>
            </a:extLst>
          </p:cNvPr>
          <p:cNvPicPr>
            <a:picLocks noChangeAspect="1"/>
          </p:cNvPicPr>
          <p:nvPr/>
        </p:nvPicPr>
        <p:blipFill>
          <a:blip r:embed="rId8"/>
          <a:stretch>
            <a:fillRect/>
          </a:stretch>
        </p:blipFill>
        <p:spPr>
          <a:xfrm>
            <a:off x="0" y="435823"/>
            <a:ext cx="9144000" cy="470458"/>
          </a:xfrm>
          <a:prstGeom prst="rect">
            <a:avLst/>
          </a:prstGeom>
        </p:spPr>
      </p:pic>
      <p:pic>
        <p:nvPicPr>
          <p:cNvPr id="21" name="図 20">
            <a:extLst>
              <a:ext uri="{FF2B5EF4-FFF2-40B4-BE49-F238E27FC236}">
                <a16:creationId xmlns:a16="http://schemas.microsoft.com/office/drawing/2014/main" id="{ED61A8F8-E10E-400C-A101-9752FED2E3E0}"/>
              </a:ext>
            </a:extLst>
          </p:cNvPr>
          <p:cNvPicPr>
            <a:picLocks noChangeAspect="1"/>
          </p:cNvPicPr>
          <p:nvPr/>
        </p:nvPicPr>
        <p:blipFill>
          <a:blip r:embed="rId9"/>
          <a:stretch>
            <a:fillRect/>
          </a:stretch>
        </p:blipFill>
        <p:spPr>
          <a:xfrm>
            <a:off x="0" y="884655"/>
            <a:ext cx="9169526" cy="482607"/>
          </a:xfrm>
          <a:prstGeom prst="rect">
            <a:avLst/>
          </a:prstGeom>
        </p:spPr>
      </p:pic>
      <p:sp>
        <p:nvSpPr>
          <p:cNvPr id="22" name="テキスト ボックス 21">
            <a:extLst>
              <a:ext uri="{FF2B5EF4-FFF2-40B4-BE49-F238E27FC236}">
                <a16:creationId xmlns:a16="http://schemas.microsoft.com/office/drawing/2014/main" id="{3FB74A77-7C2D-441E-88D5-1743A214F006}"/>
              </a:ext>
            </a:extLst>
          </p:cNvPr>
          <p:cNvSpPr txBox="1"/>
          <p:nvPr/>
        </p:nvSpPr>
        <p:spPr>
          <a:xfrm>
            <a:off x="5795680" y="1166773"/>
            <a:ext cx="1737177" cy="769441"/>
          </a:xfrm>
          <a:prstGeom prst="rect">
            <a:avLst/>
          </a:prstGeom>
          <a:noFill/>
        </p:spPr>
        <p:txBody>
          <a:bodyPr wrap="square" rtlCol="0">
            <a:spAutoFit/>
          </a:bodyPr>
          <a:lstStyle/>
          <a:p>
            <a:r>
              <a:rPr lang="en-US" altLang="ja-JP" sz="4400" b="1" dirty="0">
                <a:latin typeface="MS UI Gothic" panose="020B0600070205080204" pitchFamily="50" charset="-128"/>
                <a:ea typeface="MS UI Gothic" panose="020B0600070205080204" pitchFamily="50" charset="-128"/>
              </a:rPr>
              <a:t>pestle</a:t>
            </a:r>
          </a:p>
        </p:txBody>
      </p:sp>
      <p:sp>
        <p:nvSpPr>
          <p:cNvPr id="28" name="矢印: 右 27">
            <a:extLst>
              <a:ext uri="{FF2B5EF4-FFF2-40B4-BE49-F238E27FC236}">
                <a16:creationId xmlns:a16="http://schemas.microsoft.com/office/drawing/2014/main" id="{9081E0C8-5AD8-4776-8A42-AC1FF80D4ABA}"/>
              </a:ext>
            </a:extLst>
          </p:cNvPr>
          <p:cNvSpPr/>
          <p:nvPr/>
        </p:nvSpPr>
        <p:spPr>
          <a:xfrm rot="9905928">
            <a:off x="4973388" y="2194081"/>
            <a:ext cx="4449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 name="図 29">
            <a:extLst>
              <a:ext uri="{FF2B5EF4-FFF2-40B4-BE49-F238E27FC236}">
                <a16:creationId xmlns:a16="http://schemas.microsoft.com/office/drawing/2014/main" id="{E796C5C3-05BC-457E-A912-34A8964E8CCA}"/>
              </a:ext>
            </a:extLst>
          </p:cNvPr>
          <p:cNvPicPr>
            <a:picLocks noChangeAspect="1"/>
          </p:cNvPicPr>
          <p:nvPr/>
        </p:nvPicPr>
        <p:blipFill>
          <a:blip r:embed="rId10"/>
          <a:stretch>
            <a:fillRect/>
          </a:stretch>
        </p:blipFill>
        <p:spPr>
          <a:xfrm>
            <a:off x="2556448" y="3175125"/>
            <a:ext cx="2667358" cy="1166969"/>
          </a:xfrm>
          <a:prstGeom prst="rect">
            <a:avLst/>
          </a:prstGeom>
        </p:spPr>
      </p:pic>
      <p:pic>
        <p:nvPicPr>
          <p:cNvPr id="14336" name="図 14335">
            <a:extLst>
              <a:ext uri="{FF2B5EF4-FFF2-40B4-BE49-F238E27FC236}">
                <a16:creationId xmlns:a16="http://schemas.microsoft.com/office/drawing/2014/main" id="{32E5325B-1144-41EC-9FC3-5E7D096C67FA}"/>
              </a:ext>
            </a:extLst>
          </p:cNvPr>
          <p:cNvPicPr>
            <a:picLocks noChangeAspect="1"/>
          </p:cNvPicPr>
          <p:nvPr/>
        </p:nvPicPr>
        <p:blipFill>
          <a:blip r:embed="rId11"/>
          <a:stretch>
            <a:fillRect/>
          </a:stretch>
        </p:blipFill>
        <p:spPr>
          <a:xfrm>
            <a:off x="2152228" y="1785719"/>
            <a:ext cx="2969042" cy="1059747"/>
          </a:xfrm>
          <a:prstGeom prst="rect">
            <a:avLst/>
          </a:prstGeom>
        </p:spPr>
      </p:pic>
      <p:sp>
        <p:nvSpPr>
          <p:cNvPr id="34" name="矢印: 右 33">
            <a:extLst>
              <a:ext uri="{FF2B5EF4-FFF2-40B4-BE49-F238E27FC236}">
                <a16:creationId xmlns:a16="http://schemas.microsoft.com/office/drawing/2014/main" id="{2369E9D5-4085-4707-A7F1-B0DF520D0CC6}"/>
              </a:ext>
            </a:extLst>
          </p:cNvPr>
          <p:cNvSpPr/>
          <p:nvPr/>
        </p:nvSpPr>
        <p:spPr>
          <a:xfrm rot="2865809">
            <a:off x="3056323" y="2750984"/>
            <a:ext cx="4449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342" name="図 14341">
            <a:extLst>
              <a:ext uri="{FF2B5EF4-FFF2-40B4-BE49-F238E27FC236}">
                <a16:creationId xmlns:a16="http://schemas.microsoft.com/office/drawing/2014/main" id="{5E8703A1-E6AD-4BA3-BF5C-CF66B16FA1E8}"/>
              </a:ext>
            </a:extLst>
          </p:cNvPr>
          <p:cNvPicPr>
            <a:picLocks noChangeAspect="1"/>
          </p:cNvPicPr>
          <p:nvPr/>
        </p:nvPicPr>
        <p:blipFill>
          <a:blip r:embed="rId12"/>
          <a:stretch>
            <a:fillRect/>
          </a:stretch>
        </p:blipFill>
        <p:spPr>
          <a:xfrm>
            <a:off x="2643456" y="4333675"/>
            <a:ext cx="2493342" cy="1439924"/>
          </a:xfrm>
          <a:prstGeom prst="rect">
            <a:avLst/>
          </a:prstGeom>
        </p:spPr>
      </p:pic>
      <p:pic>
        <p:nvPicPr>
          <p:cNvPr id="14344" name="図 14343">
            <a:extLst>
              <a:ext uri="{FF2B5EF4-FFF2-40B4-BE49-F238E27FC236}">
                <a16:creationId xmlns:a16="http://schemas.microsoft.com/office/drawing/2014/main" id="{D2269D79-5417-41FC-8861-EBAADC681481}"/>
              </a:ext>
            </a:extLst>
          </p:cNvPr>
          <p:cNvPicPr>
            <a:picLocks noChangeAspect="1"/>
          </p:cNvPicPr>
          <p:nvPr/>
        </p:nvPicPr>
        <p:blipFill>
          <a:blip r:embed="rId13"/>
          <a:stretch>
            <a:fillRect/>
          </a:stretch>
        </p:blipFill>
        <p:spPr>
          <a:xfrm>
            <a:off x="6233543" y="4095190"/>
            <a:ext cx="2738652" cy="2640258"/>
          </a:xfrm>
          <a:prstGeom prst="rect">
            <a:avLst/>
          </a:prstGeom>
        </p:spPr>
      </p:pic>
      <p:sp>
        <p:nvSpPr>
          <p:cNvPr id="47" name="テキスト ボックス 46">
            <a:extLst>
              <a:ext uri="{FF2B5EF4-FFF2-40B4-BE49-F238E27FC236}">
                <a16:creationId xmlns:a16="http://schemas.microsoft.com/office/drawing/2014/main" id="{BAC2E7BF-844A-4374-A5CB-7FEFF2035E20}"/>
              </a:ext>
            </a:extLst>
          </p:cNvPr>
          <p:cNvSpPr txBox="1"/>
          <p:nvPr/>
        </p:nvSpPr>
        <p:spPr>
          <a:xfrm>
            <a:off x="3278811" y="5586036"/>
            <a:ext cx="3316206" cy="1200329"/>
          </a:xfrm>
          <a:prstGeom prst="rect">
            <a:avLst/>
          </a:prstGeom>
          <a:noFill/>
        </p:spPr>
        <p:txBody>
          <a:bodyPr wrap="square">
            <a:spAutoFit/>
          </a:bodyPr>
          <a:lstStyle/>
          <a:p>
            <a:pPr>
              <a:lnSpc>
                <a:spcPct val="90000"/>
              </a:lnSpc>
            </a:pPr>
            <a:r>
              <a:rPr lang="en-US" altLang="ja-JP" sz="3600" b="1" dirty="0">
                <a:latin typeface="MS UI Gothic" panose="020B0600070205080204" pitchFamily="50" charset="-128"/>
                <a:ea typeface="MS UI Gothic" panose="020B0600070205080204" pitchFamily="50" charset="-128"/>
              </a:rPr>
              <a:t>to make a fence </a:t>
            </a:r>
          </a:p>
          <a:p>
            <a:pPr>
              <a:lnSpc>
                <a:spcPct val="90000"/>
              </a:lnSpc>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to make</a:t>
            </a:r>
            <a:endParaRPr lang="ja-JP" altLang="en-US" sz="44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541994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図 46">
            <a:extLst>
              <a:ext uri="{FF2B5EF4-FFF2-40B4-BE49-F238E27FC236}">
                <a16:creationId xmlns:a16="http://schemas.microsoft.com/office/drawing/2014/main" id="{25FC9129-8EEC-49E4-8BD9-E10863306F9C}"/>
              </a:ext>
            </a:extLst>
          </p:cNvPr>
          <p:cNvPicPr>
            <a:picLocks noChangeAspect="1"/>
          </p:cNvPicPr>
          <p:nvPr/>
        </p:nvPicPr>
        <p:blipFill>
          <a:blip r:embed="rId2"/>
          <a:stretch>
            <a:fillRect/>
          </a:stretch>
        </p:blipFill>
        <p:spPr>
          <a:xfrm>
            <a:off x="2557780" y="1769048"/>
            <a:ext cx="1152525" cy="1562100"/>
          </a:xfrm>
          <a:prstGeom prst="rect">
            <a:avLst/>
          </a:prstGeom>
        </p:spPr>
      </p:pic>
      <p:cxnSp>
        <p:nvCxnSpPr>
          <p:cNvPr id="48" name="直線コネクタ 47">
            <a:extLst>
              <a:ext uri="{FF2B5EF4-FFF2-40B4-BE49-F238E27FC236}">
                <a16:creationId xmlns:a16="http://schemas.microsoft.com/office/drawing/2014/main" id="{A7370A60-61ED-415A-B46D-5130A5C53DD0}"/>
              </a:ext>
            </a:extLst>
          </p:cNvPr>
          <p:cNvCxnSpPr>
            <a:cxnSpLocks/>
          </p:cNvCxnSpPr>
          <p:nvPr/>
        </p:nvCxnSpPr>
        <p:spPr>
          <a:xfrm flipH="1">
            <a:off x="2570480" y="1696019"/>
            <a:ext cx="264276" cy="49849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1CE7AA11-D2D1-4B80-97A0-2075FD1EEFF7}"/>
              </a:ext>
            </a:extLst>
          </p:cNvPr>
          <p:cNvCxnSpPr>
            <a:cxnSpLocks/>
          </p:cNvCxnSpPr>
          <p:nvPr/>
        </p:nvCxnSpPr>
        <p:spPr>
          <a:xfrm flipH="1">
            <a:off x="2592025" y="2404294"/>
            <a:ext cx="1195481" cy="15644"/>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1D2FAF8B-07CA-4C31-AB81-70ED7FF5B865}"/>
              </a:ext>
            </a:extLst>
          </p:cNvPr>
          <p:cNvCxnSpPr>
            <a:cxnSpLocks/>
          </p:cNvCxnSpPr>
          <p:nvPr/>
        </p:nvCxnSpPr>
        <p:spPr>
          <a:xfrm flipH="1">
            <a:off x="2899430" y="1926482"/>
            <a:ext cx="666361" cy="0"/>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707D3387-6C1E-4AC9-A5A4-DBBC8377A2C4}"/>
              </a:ext>
            </a:extLst>
          </p:cNvPr>
          <p:cNvCxnSpPr>
            <a:cxnSpLocks/>
          </p:cNvCxnSpPr>
          <p:nvPr/>
        </p:nvCxnSpPr>
        <p:spPr>
          <a:xfrm flipV="1">
            <a:off x="3272374" y="1924088"/>
            <a:ext cx="0" cy="1293006"/>
          </a:xfrm>
          <a:prstGeom prst="line">
            <a:avLst/>
          </a:prstGeom>
          <a:ln w="165100" cap="rnd">
            <a:solidFill>
              <a:srgbClr val="FF0000">
                <a:alpha val="60000"/>
              </a:srgbClr>
            </a:solidFill>
          </a:ln>
        </p:spPr>
        <p:style>
          <a:lnRef idx="1">
            <a:schemeClr val="accent1"/>
          </a:lnRef>
          <a:fillRef idx="0">
            <a:schemeClr val="accent1"/>
          </a:fillRef>
          <a:effectRef idx="0">
            <a:schemeClr val="accent1"/>
          </a:effectRef>
          <a:fontRef idx="minor">
            <a:schemeClr val="tx1"/>
          </a:fontRef>
        </p:style>
      </p:cxnSp>
      <p:pic>
        <p:nvPicPr>
          <p:cNvPr id="34" name="図 33">
            <a:extLst>
              <a:ext uri="{FF2B5EF4-FFF2-40B4-BE49-F238E27FC236}">
                <a16:creationId xmlns:a16="http://schemas.microsoft.com/office/drawing/2014/main" id="{B556E562-5AD4-4F2B-B830-28AE64612DF4}"/>
              </a:ext>
            </a:extLst>
          </p:cNvPr>
          <p:cNvPicPr>
            <a:picLocks noChangeAspect="1"/>
          </p:cNvPicPr>
          <p:nvPr/>
        </p:nvPicPr>
        <p:blipFill>
          <a:blip r:embed="rId3"/>
          <a:stretch>
            <a:fillRect/>
          </a:stretch>
        </p:blipFill>
        <p:spPr>
          <a:xfrm>
            <a:off x="4073551" y="2360161"/>
            <a:ext cx="1333500" cy="1571625"/>
          </a:xfrm>
          <a:prstGeom prst="rect">
            <a:avLst/>
          </a:prstGeom>
        </p:spPr>
      </p:pic>
      <p:pic>
        <p:nvPicPr>
          <p:cNvPr id="31" name="図 30">
            <a:extLst>
              <a:ext uri="{FF2B5EF4-FFF2-40B4-BE49-F238E27FC236}">
                <a16:creationId xmlns:a16="http://schemas.microsoft.com/office/drawing/2014/main" id="{3722D066-B38D-4129-AF79-ACEDE1AA4444}"/>
              </a:ext>
            </a:extLst>
          </p:cNvPr>
          <p:cNvPicPr>
            <a:picLocks noChangeAspect="1"/>
          </p:cNvPicPr>
          <p:nvPr/>
        </p:nvPicPr>
        <p:blipFill>
          <a:blip r:embed="rId4"/>
          <a:stretch>
            <a:fillRect/>
          </a:stretch>
        </p:blipFill>
        <p:spPr>
          <a:xfrm>
            <a:off x="300791" y="1684155"/>
            <a:ext cx="2195803" cy="2378787"/>
          </a:xfrm>
          <a:prstGeom prst="rect">
            <a:avLst/>
          </a:prstGeom>
        </p:spPr>
      </p:pic>
      <p:pic>
        <p:nvPicPr>
          <p:cNvPr id="3" name="図 2">
            <a:extLst>
              <a:ext uri="{FF2B5EF4-FFF2-40B4-BE49-F238E27FC236}">
                <a16:creationId xmlns:a16="http://schemas.microsoft.com/office/drawing/2014/main" id="{9E6D659D-3EED-4272-945F-52A7AB2E6A4B}"/>
              </a:ext>
            </a:extLst>
          </p:cNvPr>
          <p:cNvPicPr>
            <a:picLocks noChangeAspect="1"/>
          </p:cNvPicPr>
          <p:nvPr/>
        </p:nvPicPr>
        <p:blipFill>
          <a:blip r:embed="rId5"/>
          <a:stretch>
            <a:fillRect/>
          </a:stretch>
        </p:blipFill>
        <p:spPr>
          <a:xfrm>
            <a:off x="0" y="52367"/>
            <a:ext cx="9144000" cy="470458"/>
          </a:xfrm>
          <a:prstGeom prst="rect">
            <a:avLst/>
          </a:prstGeom>
        </p:spPr>
      </p:pic>
      <p:pic>
        <p:nvPicPr>
          <p:cNvPr id="4" name="図 3" descr="家具, テーブル, 椅子, 挿絵 が含まれている画像&#10;&#10;自動的に生成された説明">
            <a:extLst>
              <a:ext uri="{FF2B5EF4-FFF2-40B4-BE49-F238E27FC236}">
                <a16:creationId xmlns:a16="http://schemas.microsoft.com/office/drawing/2014/main" id="{01453606-9CFB-46D8-A8E2-81F41E9294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49721" y="3889744"/>
            <a:ext cx="2519805" cy="2519805"/>
          </a:xfrm>
          <a:prstGeom prst="rect">
            <a:avLst/>
          </a:prstGeom>
        </p:spPr>
      </p:pic>
      <p:sp>
        <p:nvSpPr>
          <p:cNvPr id="8" name="テキスト ボックス 7">
            <a:extLst>
              <a:ext uri="{FF2B5EF4-FFF2-40B4-BE49-F238E27FC236}">
                <a16:creationId xmlns:a16="http://schemas.microsoft.com/office/drawing/2014/main" id="{AD983F50-C0A6-4A9A-BCD2-78D3C17489BC}"/>
              </a:ext>
            </a:extLst>
          </p:cNvPr>
          <p:cNvSpPr txBox="1"/>
          <p:nvPr/>
        </p:nvSpPr>
        <p:spPr>
          <a:xfrm>
            <a:off x="805124" y="987610"/>
            <a:ext cx="1737177" cy="769441"/>
          </a:xfrm>
          <a:prstGeom prst="rect">
            <a:avLst/>
          </a:prstGeom>
          <a:noFill/>
        </p:spPr>
        <p:txBody>
          <a:bodyPr wrap="square" rtlCol="0">
            <a:spAutoFit/>
          </a:bodyPr>
          <a:lstStyle/>
          <a:p>
            <a:r>
              <a:rPr lang="en-US" altLang="ja-JP" sz="4400" b="1" dirty="0">
                <a:latin typeface="MS UI Gothic" panose="020B0600070205080204" pitchFamily="50" charset="-128"/>
                <a:ea typeface="MS UI Gothic" panose="020B0600070205080204" pitchFamily="50" charset="-128"/>
              </a:rPr>
              <a:t>pestle</a:t>
            </a:r>
          </a:p>
        </p:txBody>
      </p:sp>
      <p:pic>
        <p:nvPicPr>
          <p:cNvPr id="10" name="図 9">
            <a:extLst>
              <a:ext uri="{FF2B5EF4-FFF2-40B4-BE49-F238E27FC236}">
                <a16:creationId xmlns:a16="http://schemas.microsoft.com/office/drawing/2014/main" id="{4D8241EA-ACAF-428A-B4AB-AF5D294C7665}"/>
              </a:ext>
            </a:extLst>
          </p:cNvPr>
          <p:cNvPicPr>
            <a:picLocks noChangeAspect="1"/>
          </p:cNvPicPr>
          <p:nvPr/>
        </p:nvPicPr>
        <p:blipFill>
          <a:blip r:embed="rId7"/>
          <a:stretch>
            <a:fillRect/>
          </a:stretch>
        </p:blipFill>
        <p:spPr>
          <a:xfrm>
            <a:off x="6118927" y="1732224"/>
            <a:ext cx="1704975" cy="1638300"/>
          </a:xfrm>
          <a:prstGeom prst="rect">
            <a:avLst/>
          </a:prstGeom>
        </p:spPr>
      </p:pic>
      <p:sp>
        <p:nvSpPr>
          <p:cNvPr id="12" name="テキスト ボックス 11">
            <a:extLst>
              <a:ext uri="{FF2B5EF4-FFF2-40B4-BE49-F238E27FC236}">
                <a16:creationId xmlns:a16="http://schemas.microsoft.com/office/drawing/2014/main" id="{35F10E4F-013A-43F3-8ADA-48960DAF4EDB}"/>
              </a:ext>
            </a:extLst>
          </p:cNvPr>
          <p:cNvSpPr txBox="1"/>
          <p:nvPr/>
        </p:nvSpPr>
        <p:spPr>
          <a:xfrm>
            <a:off x="6232408" y="959651"/>
            <a:ext cx="1347139" cy="769441"/>
          </a:xfrm>
          <a:prstGeom prst="rect">
            <a:avLst/>
          </a:prstGeom>
          <a:noFill/>
        </p:spPr>
        <p:txBody>
          <a:bodyPr wrap="square" rtlCol="0">
            <a:spAutoFit/>
          </a:bodyPr>
          <a:lstStyle/>
          <a:p>
            <a:pPr algn="ctr"/>
            <a:r>
              <a:rPr lang="ja-JP" altLang="en-US" sz="4400" b="1" dirty="0">
                <a:latin typeface="MS UI Gothic" panose="020B0600070205080204" pitchFamily="50" charset="-128"/>
                <a:ea typeface="MS UI Gothic" panose="020B0600070205080204" pitchFamily="50" charset="-128"/>
              </a:rPr>
              <a:t>きね</a:t>
            </a:r>
            <a:endParaRPr lang="en-US" altLang="ja-JP" sz="4400" b="1" dirty="0">
              <a:latin typeface="MS UI Gothic" panose="020B0600070205080204" pitchFamily="50" charset="-128"/>
              <a:ea typeface="MS UI Gothic" panose="020B0600070205080204" pitchFamily="50" charset="-128"/>
            </a:endParaRPr>
          </a:p>
        </p:txBody>
      </p:sp>
      <p:sp>
        <p:nvSpPr>
          <p:cNvPr id="7" name="楕円 6">
            <a:extLst>
              <a:ext uri="{FF2B5EF4-FFF2-40B4-BE49-F238E27FC236}">
                <a16:creationId xmlns:a16="http://schemas.microsoft.com/office/drawing/2014/main" id="{C2CC5643-B2D0-4C82-A26E-0B03BD6F70B5}"/>
              </a:ext>
            </a:extLst>
          </p:cNvPr>
          <p:cNvSpPr/>
          <p:nvPr/>
        </p:nvSpPr>
        <p:spPr>
          <a:xfrm rot="19272875">
            <a:off x="945252" y="1537509"/>
            <a:ext cx="1477994" cy="2318094"/>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12380CE7-83F3-4623-A987-D5DB386F9710}"/>
              </a:ext>
            </a:extLst>
          </p:cNvPr>
          <p:cNvPicPr>
            <a:picLocks noChangeAspect="1"/>
          </p:cNvPicPr>
          <p:nvPr/>
        </p:nvPicPr>
        <p:blipFill>
          <a:blip r:embed="rId2"/>
          <a:stretch>
            <a:fillRect/>
          </a:stretch>
        </p:blipFill>
        <p:spPr>
          <a:xfrm rot="16200000">
            <a:off x="4666239" y="1082915"/>
            <a:ext cx="1152525" cy="1562100"/>
          </a:xfrm>
          <a:prstGeom prst="rect">
            <a:avLst/>
          </a:prstGeom>
        </p:spPr>
      </p:pic>
      <p:sp>
        <p:nvSpPr>
          <p:cNvPr id="35" name="矢印: 下 34">
            <a:extLst>
              <a:ext uri="{FF2B5EF4-FFF2-40B4-BE49-F238E27FC236}">
                <a16:creationId xmlns:a16="http://schemas.microsoft.com/office/drawing/2014/main" id="{24BA02CC-175E-4DA4-A237-A8BA233ABF83}"/>
              </a:ext>
            </a:extLst>
          </p:cNvPr>
          <p:cNvSpPr/>
          <p:nvPr/>
        </p:nvSpPr>
        <p:spPr>
          <a:xfrm>
            <a:off x="4053115" y="1741285"/>
            <a:ext cx="557050" cy="978408"/>
          </a:xfrm>
          <a:prstGeom prst="downArrow">
            <a:avLst/>
          </a:prstGeom>
          <a:solidFill>
            <a:srgbClr val="FF0000"/>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976845E7-06D0-4079-A9A4-4A84705F8945}"/>
              </a:ext>
            </a:extLst>
          </p:cNvPr>
          <p:cNvSpPr txBox="1"/>
          <p:nvPr/>
        </p:nvSpPr>
        <p:spPr>
          <a:xfrm>
            <a:off x="3647140" y="3924570"/>
            <a:ext cx="3757309" cy="1876219"/>
          </a:xfrm>
          <a:prstGeom prst="rect">
            <a:avLst/>
          </a:prstGeom>
          <a:noFill/>
        </p:spPr>
        <p:txBody>
          <a:bodyPr wrap="square" rtlCol="0">
            <a:spAutoFit/>
          </a:bodyPr>
          <a:lstStyle/>
          <a:p>
            <a:pPr>
              <a:lnSpc>
                <a:spcPct val="80000"/>
              </a:lnSpc>
            </a:pPr>
            <a:r>
              <a:rPr lang="en-US" altLang="ja-JP" sz="3600" dirty="0"/>
              <a:t>to strike vertically</a:t>
            </a:r>
          </a:p>
          <a:p>
            <a:pPr marL="571500" indent="-571500">
              <a:lnSpc>
                <a:spcPct val="80000"/>
              </a:lnSpc>
              <a:buFont typeface="Wingdings" panose="05000000000000000000" pitchFamily="2" charset="2"/>
              <a:buChar char="à"/>
            </a:pPr>
            <a:r>
              <a:rPr lang="en-US" altLang="ja-JP" sz="3600" dirty="0">
                <a:sym typeface="Wingdings" panose="05000000000000000000" pitchFamily="2" charset="2"/>
              </a:rPr>
              <a:t>vertical ***</a:t>
            </a:r>
          </a:p>
          <a:p>
            <a:pPr marL="571500" indent="-571500">
              <a:lnSpc>
                <a:spcPct val="80000"/>
              </a:lnSpc>
              <a:buFont typeface="Wingdings" panose="05000000000000000000" pitchFamily="2" charset="2"/>
              <a:buChar char="à"/>
            </a:pPr>
            <a:r>
              <a:rPr lang="en-US" altLang="ja-JP" sz="3600" dirty="0">
                <a:solidFill>
                  <a:srgbClr val="FF0000"/>
                </a:solidFill>
                <a:sym typeface="Wingdings" panose="05000000000000000000" pitchFamily="2" charset="2"/>
              </a:rPr>
              <a:t>Meridian</a:t>
            </a:r>
          </a:p>
          <a:p>
            <a:pPr marL="571500" indent="-571500">
              <a:lnSpc>
                <a:spcPct val="80000"/>
              </a:lnSpc>
              <a:buFont typeface="Wingdings" panose="05000000000000000000" pitchFamily="2" charset="2"/>
              <a:buChar char="à"/>
            </a:pPr>
            <a:r>
              <a:rPr lang="en-US" altLang="ja-JP" sz="3600" dirty="0">
                <a:solidFill>
                  <a:srgbClr val="FF0000"/>
                </a:solidFill>
                <a:sym typeface="Wingdings" panose="05000000000000000000" pitchFamily="2" charset="2"/>
              </a:rPr>
              <a:t>noon</a:t>
            </a:r>
            <a:endParaRPr lang="en-US" altLang="ja-JP" sz="3600" dirty="0">
              <a:solidFill>
                <a:srgbClr val="FF0000"/>
              </a:solidFill>
            </a:endParaRPr>
          </a:p>
        </p:txBody>
      </p:sp>
      <p:sp>
        <p:nvSpPr>
          <p:cNvPr id="40" name="テキスト ボックス 39">
            <a:extLst>
              <a:ext uri="{FF2B5EF4-FFF2-40B4-BE49-F238E27FC236}">
                <a16:creationId xmlns:a16="http://schemas.microsoft.com/office/drawing/2014/main" id="{9CE50B0A-5F0B-498A-A7E0-829E4B4D7DF8}"/>
              </a:ext>
            </a:extLst>
          </p:cNvPr>
          <p:cNvSpPr txBox="1"/>
          <p:nvPr/>
        </p:nvSpPr>
        <p:spPr>
          <a:xfrm>
            <a:off x="0" y="6287708"/>
            <a:ext cx="5418221" cy="461665"/>
          </a:xfrm>
          <a:prstGeom prst="rect">
            <a:avLst/>
          </a:prstGeom>
          <a:noFill/>
        </p:spPr>
        <p:txBody>
          <a:bodyPr wrap="square">
            <a:spAutoFit/>
          </a:bodyPr>
          <a:lstStyle/>
          <a:p>
            <a:r>
              <a:rPr lang="ja-JP" altLang="en-US" sz="1200" dirty="0"/>
              <a:t>https://commons.wikimedia.org/wiki/File:Primemeridian.jpg</a:t>
            </a:r>
          </a:p>
          <a:p>
            <a:r>
              <a:rPr lang="ja-JP" altLang="en-US" sz="1200" dirty="0"/>
              <a:t>Created by Kmf164 on October 29, 2005., Public domain, via Wikimedia Commons</a:t>
            </a:r>
          </a:p>
        </p:txBody>
      </p:sp>
      <p:pic>
        <p:nvPicPr>
          <p:cNvPr id="1028" name="Picture 4">
            <a:extLst>
              <a:ext uri="{FF2B5EF4-FFF2-40B4-BE49-F238E27FC236}">
                <a16:creationId xmlns:a16="http://schemas.microsoft.com/office/drawing/2014/main" id="{8C386361-28E7-4118-B5B3-AE3CC26CD07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348" y="4567519"/>
            <a:ext cx="3484444" cy="1816267"/>
          </a:xfrm>
          <a:prstGeom prst="rect">
            <a:avLst/>
          </a:prstGeom>
          <a:noFill/>
          <a:extLst>
            <a:ext uri="{909E8E84-426E-40DD-AFC4-6F175D3DCCD1}">
              <a14:hiddenFill xmlns:a14="http://schemas.microsoft.com/office/drawing/2010/main">
                <a:solidFill>
                  <a:srgbClr val="FFFFFF"/>
                </a:solidFill>
              </a14:hiddenFill>
            </a:ext>
          </a:extLst>
        </p:spPr>
      </p:pic>
      <p:sp>
        <p:nvSpPr>
          <p:cNvPr id="52" name="テキスト ボックス 51">
            <a:extLst>
              <a:ext uri="{FF2B5EF4-FFF2-40B4-BE49-F238E27FC236}">
                <a16:creationId xmlns:a16="http://schemas.microsoft.com/office/drawing/2014/main" id="{B04E19B6-E357-43F9-B00C-0BD410635D77}"/>
              </a:ext>
            </a:extLst>
          </p:cNvPr>
          <p:cNvSpPr txBox="1"/>
          <p:nvPr/>
        </p:nvSpPr>
        <p:spPr>
          <a:xfrm>
            <a:off x="210888" y="4166057"/>
            <a:ext cx="3418856" cy="501740"/>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Meridian = </a:t>
            </a:r>
            <a:r>
              <a:rPr lang="ja-JP" altLang="en-US" sz="3200" dirty="0">
                <a:latin typeface="MS UI Gothic" panose="020B0600070205080204" pitchFamily="50" charset="-128"/>
                <a:ea typeface="MS UI Gothic" panose="020B0600070205080204" pitchFamily="50" charset="-128"/>
              </a:rPr>
              <a:t>子</a:t>
            </a:r>
            <a:r>
              <a:rPr lang="ja-JP" altLang="en-US" sz="3200" dirty="0">
                <a:solidFill>
                  <a:srgbClr val="FF0000"/>
                </a:solidFill>
                <a:latin typeface="MS UI Gothic" panose="020B0600070205080204" pitchFamily="50" charset="-128"/>
                <a:ea typeface="MS UI Gothic" panose="020B0600070205080204" pitchFamily="50" charset="-128"/>
              </a:rPr>
              <a:t>午</a:t>
            </a:r>
            <a:r>
              <a:rPr lang="ja-JP" altLang="en-US" sz="3200" dirty="0">
                <a:latin typeface="MS UI Gothic" panose="020B0600070205080204" pitchFamily="50" charset="-128"/>
                <a:ea typeface="MS UI Gothic" panose="020B0600070205080204" pitchFamily="50" charset="-128"/>
              </a:rPr>
              <a:t>線</a:t>
            </a:r>
            <a:endParaRPr lang="en-US" altLang="ja-JP" sz="3200" dirty="0">
              <a:latin typeface="MS UI Gothic" panose="020B0600070205080204" pitchFamily="50" charset="-128"/>
              <a:ea typeface="MS UI Gothic" panose="020B0600070205080204" pitchFamily="50" charset="-128"/>
            </a:endParaRPr>
          </a:p>
        </p:txBody>
      </p:sp>
      <p:sp>
        <p:nvSpPr>
          <p:cNvPr id="53" name="テキスト ボックス 52">
            <a:extLst>
              <a:ext uri="{FF2B5EF4-FFF2-40B4-BE49-F238E27FC236}">
                <a16:creationId xmlns:a16="http://schemas.microsoft.com/office/drawing/2014/main" id="{9625D43D-9E0B-4CDB-B0BE-EC37B6A44CB6}"/>
              </a:ext>
            </a:extLst>
          </p:cNvPr>
          <p:cNvSpPr txBox="1"/>
          <p:nvPr/>
        </p:nvSpPr>
        <p:spPr>
          <a:xfrm>
            <a:off x="2237925" y="3795745"/>
            <a:ext cx="1333500" cy="437043"/>
          </a:xfrm>
          <a:prstGeom prst="rect">
            <a:avLst/>
          </a:prstGeom>
          <a:noFill/>
        </p:spPr>
        <p:txBody>
          <a:bodyPr wrap="square" rtlCol="0">
            <a:spAutoFit/>
          </a:bodyPr>
          <a:lstStyle/>
          <a:p>
            <a:pPr algn="dist">
              <a:lnSpc>
                <a:spcPct val="80000"/>
              </a:lnSpc>
            </a:pPr>
            <a:r>
              <a:rPr lang="ja-JP" altLang="en-US" sz="2800" dirty="0">
                <a:latin typeface="MS UI Gothic" panose="020B0600070205080204" pitchFamily="50" charset="-128"/>
                <a:ea typeface="MS UI Gothic" panose="020B0600070205080204" pitchFamily="50" charset="-128"/>
              </a:rPr>
              <a:t>し</a:t>
            </a:r>
            <a:r>
              <a:rPr lang="ja-JP" altLang="en-US" sz="2800" dirty="0">
                <a:solidFill>
                  <a:srgbClr val="FF0000"/>
                </a:solidFill>
                <a:latin typeface="MS UI Gothic" panose="020B0600070205080204" pitchFamily="50" charset="-128"/>
                <a:ea typeface="MS UI Gothic" panose="020B0600070205080204" pitchFamily="50" charset="-128"/>
              </a:rPr>
              <a:t>ご</a:t>
            </a:r>
            <a:r>
              <a:rPr lang="ja-JP" altLang="en-US" sz="2800" dirty="0">
                <a:latin typeface="MS UI Gothic" panose="020B0600070205080204" pitchFamily="50" charset="-128"/>
                <a:ea typeface="MS UI Gothic" panose="020B0600070205080204" pitchFamily="50" charset="-128"/>
              </a:rPr>
              <a:t>せん</a:t>
            </a:r>
            <a:endParaRPr lang="en-US" altLang="ja-JP" sz="2800" dirty="0">
              <a:latin typeface="MS UI Gothic" panose="020B0600070205080204" pitchFamily="50" charset="-128"/>
              <a:ea typeface="MS UI Gothic" panose="020B0600070205080204" pitchFamily="50" charset="-128"/>
            </a:endParaRPr>
          </a:p>
        </p:txBody>
      </p:sp>
      <p:sp>
        <p:nvSpPr>
          <p:cNvPr id="54" name="テキスト ボックス 53">
            <a:extLst>
              <a:ext uri="{FF2B5EF4-FFF2-40B4-BE49-F238E27FC236}">
                <a16:creationId xmlns:a16="http://schemas.microsoft.com/office/drawing/2014/main" id="{8A6331C8-4E06-4F0C-BDCC-B206ECC40700}"/>
              </a:ext>
            </a:extLst>
          </p:cNvPr>
          <p:cNvSpPr txBox="1"/>
          <p:nvPr/>
        </p:nvSpPr>
        <p:spPr>
          <a:xfrm>
            <a:off x="7340056" y="955257"/>
            <a:ext cx="1737177" cy="769441"/>
          </a:xfrm>
          <a:prstGeom prst="rect">
            <a:avLst/>
          </a:prstGeom>
          <a:noFill/>
        </p:spPr>
        <p:txBody>
          <a:bodyPr wrap="square" rtlCol="0">
            <a:spAutoFit/>
          </a:bodyPr>
          <a:lstStyle/>
          <a:p>
            <a:r>
              <a:rPr lang="en-US" altLang="ja-JP" sz="4400" b="1" dirty="0">
                <a:latin typeface="MS UI Gothic" panose="020B0600070205080204" pitchFamily="50" charset="-128"/>
                <a:ea typeface="MS UI Gothic" panose="020B0600070205080204" pitchFamily="50" charset="-128"/>
              </a:rPr>
              <a:t>pestle</a:t>
            </a:r>
          </a:p>
        </p:txBody>
      </p:sp>
      <p:sp>
        <p:nvSpPr>
          <p:cNvPr id="55" name="矢印: 下 54">
            <a:extLst>
              <a:ext uri="{FF2B5EF4-FFF2-40B4-BE49-F238E27FC236}">
                <a16:creationId xmlns:a16="http://schemas.microsoft.com/office/drawing/2014/main" id="{6D5605E0-DE5A-48B6-89DE-DDDBE4DA4E8E}"/>
              </a:ext>
            </a:extLst>
          </p:cNvPr>
          <p:cNvSpPr/>
          <p:nvPr/>
        </p:nvSpPr>
        <p:spPr>
          <a:xfrm flipV="1">
            <a:off x="4897689" y="1717080"/>
            <a:ext cx="557050" cy="978408"/>
          </a:xfrm>
          <a:prstGeom prst="downArrow">
            <a:avLst/>
          </a:prstGeom>
          <a:solidFill>
            <a:srgbClr val="FF0000"/>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a:extLst>
              <a:ext uri="{FF2B5EF4-FFF2-40B4-BE49-F238E27FC236}">
                <a16:creationId xmlns:a16="http://schemas.microsoft.com/office/drawing/2014/main" id="{6D2DDA27-4205-44F4-93AC-DF4E4BC5830D}"/>
              </a:ext>
            </a:extLst>
          </p:cNvPr>
          <p:cNvPicPr>
            <a:picLocks noChangeAspect="1"/>
          </p:cNvPicPr>
          <p:nvPr/>
        </p:nvPicPr>
        <p:blipFill>
          <a:blip r:embed="rId9"/>
          <a:stretch>
            <a:fillRect/>
          </a:stretch>
        </p:blipFill>
        <p:spPr>
          <a:xfrm>
            <a:off x="0" y="501199"/>
            <a:ext cx="9169526" cy="482607"/>
          </a:xfrm>
          <a:prstGeom prst="rect">
            <a:avLst/>
          </a:prstGeom>
        </p:spPr>
      </p:pic>
    </p:spTree>
    <p:extLst>
      <p:ext uri="{BB962C8B-B14F-4D97-AF65-F5344CB8AC3E}">
        <p14:creationId xmlns:p14="http://schemas.microsoft.com/office/powerpoint/2010/main" val="24022361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3275</TotalTime>
  <Words>304</Words>
  <Application>Microsoft Office PowerPoint</Application>
  <PresentationFormat>画面に合わせる (4:3)</PresentationFormat>
  <Paragraphs>31</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Calibri</vt:lpstr>
      <vt:lpstr>Calibri Light</vt:lpstr>
      <vt:lpstr>Wingdings</vt:lpstr>
      <vt:lpstr>Office テーマ</vt:lpstr>
      <vt:lpstr>Free Kanji Material  無料漢字教材 kanji0245-0246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Arashiro</cp:lastModifiedBy>
  <cp:revision>104</cp:revision>
  <dcterms:created xsi:type="dcterms:W3CDTF">2022-02-04T14:29:48Z</dcterms:created>
  <dcterms:modified xsi:type="dcterms:W3CDTF">2022-03-16T03:39:28Z</dcterms:modified>
</cp:coreProperties>
</file>