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42" r:id="rId2"/>
    <p:sldId id="543" r:id="rId3"/>
    <p:sldId id="541" r:id="rId4"/>
    <p:sldId id="434" r:id="rId5"/>
    <p:sldId id="435" r:id="rId6"/>
    <p:sldId id="436" r:id="rId7"/>
    <p:sldId id="78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0" d="100"/>
          <a:sy n="60" d="100"/>
        </p:scale>
        <p:origin x="4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1.gif"/><Relationship Id="rId7"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9.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17.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kanji0174-0177</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6EA8DF6A-E31C-44FA-A58D-965E745EE1C9}"/>
              </a:ext>
            </a:extLst>
          </p:cNvPr>
          <p:cNvPicPr>
            <a:picLocks noChangeAspect="1"/>
          </p:cNvPicPr>
          <p:nvPr/>
        </p:nvPicPr>
        <p:blipFill>
          <a:blip r:embed="rId2"/>
          <a:stretch>
            <a:fillRect/>
          </a:stretch>
        </p:blipFill>
        <p:spPr>
          <a:xfrm>
            <a:off x="1985855" y="959484"/>
            <a:ext cx="5172290" cy="1072515"/>
          </a:xfrm>
          <a:prstGeom prst="rect">
            <a:avLst/>
          </a:prstGeom>
        </p:spPr>
      </p:pic>
      <p:pic>
        <p:nvPicPr>
          <p:cNvPr id="5" name="図 4">
            <a:extLst>
              <a:ext uri="{FF2B5EF4-FFF2-40B4-BE49-F238E27FC236}">
                <a16:creationId xmlns:a16="http://schemas.microsoft.com/office/drawing/2014/main" id="{B21A6CC7-B487-4977-AFD3-918A15A803B1}"/>
              </a:ext>
            </a:extLst>
          </p:cNvPr>
          <p:cNvPicPr>
            <a:picLocks noChangeAspect="1"/>
          </p:cNvPicPr>
          <p:nvPr/>
        </p:nvPicPr>
        <p:blipFill>
          <a:blip r:embed="rId3"/>
          <a:stretch>
            <a:fillRect/>
          </a:stretch>
        </p:blipFill>
        <p:spPr>
          <a:xfrm>
            <a:off x="0" y="2518873"/>
            <a:ext cx="9144000" cy="1820254"/>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8E8759B-B5C8-4A87-A03D-7873E4EE4DCC}"/>
              </a:ext>
            </a:extLst>
          </p:cNvPr>
          <p:cNvPicPr>
            <a:picLocks noChangeAspect="1"/>
          </p:cNvPicPr>
          <p:nvPr/>
        </p:nvPicPr>
        <p:blipFill>
          <a:blip r:embed="rId2"/>
          <a:stretch>
            <a:fillRect/>
          </a:stretch>
        </p:blipFill>
        <p:spPr>
          <a:xfrm>
            <a:off x="0" y="-4051"/>
            <a:ext cx="9144000" cy="470458"/>
          </a:xfrm>
          <a:prstGeom prst="rect">
            <a:avLst/>
          </a:prstGeom>
        </p:spPr>
      </p:pic>
      <p:pic>
        <p:nvPicPr>
          <p:cNvPr id="4" name="図 3" descr="アイコン&#10;&#10;自動的に生成された説明">
            <a:extLst>
              <a:ext uri="{FF2B5EF4-FFF2-40B4-BE49-F238E27FC236}">
                <a16:creationId xmlns:a16="http://schemas.microsoft.com/office/drawing/2014/main" id="{2969A920-1DD6-444B-B06D-0D39E74DEA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88669" y="2536507"/>
            <a:ext cx="4041714" cy="4041714"/>
          </a:xfrm>
          <a:prstGeom prst="rect">
            <a:avLst/>
          </a:prstGeom>
        </p:spPr>
      </p:pic>
      <p:pic>
        <p:nvPicPr>
          <p:cNvPr id="6" name="図 5">
            <a:extLst>
              <a:ext uri="{FF2B5EF4-FFF2-40B4-BE49-F238E27FC236}">
                <a16:creationId xmlns:a16="http://schemas.microsoft.com/office/drawing/2014/main" id="{B2411B78-C374-44E5-83E1-3F9837EB1510}"/>
              </a:ext>
            </a:extLst>
          </p:cNvPr>
          <p:cNvPicPr>
            <a:picLocks noChangeAspect="1"/>
          </p:cNvPicPr>
          <p:nvPr/>
        </p:nvPicPr>
        <p:blipFill>
          <a:blip r:embed="rId4"/>
          <a:stretch>
            <a:fillRect/>
          </a:stretch>
        </p:blipFill>
        <p:spPr>
          <a:xfrm>
            <a:off x="617374" y="3044470"/>
            <a:ext cx="2971800" cy="3200400"/>
          </a:xfrm>
          <a:prstGeom prst="rect">
            <a:avLst/>
          </a:prstGeom>
        </p:spPr>
      </p:pic>
      <p:sp>
        <p:nvSpPr>
          <p:cNvPr id="8" name="テキスト ボックス 7">
            <a:extLst>
              <a:ext uri="{FF2B5EF4-FFF2-40B4-BE49-F238E27FC236}">
                <a16:creationId xmlns:a16="http://schemas.microsoft.com/office/drawing/2014/main" id="{929490B9-3F4A-498C-B3FF-C69185A26896}"/>
              </a:ext>
            </a:extLst>
          </p:cNvPr>
          <p:cNvSpPr txBox="1"/>
          <p:nvPr/>
        </p:nvSpPr>
        <p:spPr>
          <a:xfrm>
            <a:off x="371895" y="609302"/>
            <a:ext cx="8594685" cy="2456057"/>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a large pot / vase</a:t>
            </a:r>
          </a:p>
          <a:p>
            <a:pPr marL="571500" indent="-571500">
              <a:lnSpc>
                <a:spcPct val="800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large capacity</a:t>
            </a:r>
          </a:p>
          <a:p>
            <a:pPr marL="571500" indent="-571500">
              <a:lnSpc>
                <a:spcPct val="80000"/>
              </a:lnSpc>
              <a:buFont typeface="Wingdings" panose="05000000000000000000" pitchFamily="2" charset="2"/>
              <a:buChar char="à"/>
            </a:pP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there are many reasons and causes behind the occurrence of a phenomenon</a:t>
            </a:r>
          </a:p>
          <a:p>
            <a:pPr marL="571500" indent="-571500">
              <a:lnSpc>
                <a:spcPct val="80000"/>
              </a:lnSpc>
              <a:buFont typeface="Wingdings" panose="05000000000000000000" pitchFamily="2" charset="2"/>
              <a:buChar char="à"/>
            </a:pPr>
            <a:r>
              <a:rPr lang="en-US" altLang="ja-JP" sz="48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reason and cause</a:t>
            </a:r>
          </a:p>
        </p:txBody>
      </p:sp>
      <p:sp>
        <p:nvSpPr>
          <p:cNvPr id="9" name="矢印: 右 8">
            <a:extLst>
              <a:ext uri="{FF2B5EF4-FFF2-40B4-BE49-F238E27FC236}">
                <a16:creationId xmlns:a16="http://schemas.microsoft.com/office/drawing/2014/main" id="{36648941-0413-4F74-94DD-23A524DACB27}"/>
              </a:ext>
            </a:extLst>
          </p:cNvPr>
          <p:cNvSpPr/>
          <p:nvPr/>
        </p:nvSpPr>
        <p:spPr>
          <a:xfrm>
            <a:off x="3841645" y="4595610"/>
            <a:ext cx="1460709"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6924A317-60B0-473F-8126-C5F1C82EABC5}"/>
              </a:ext>
            </a:extLst>
          </p:cNvPr>
          <p:cNvSpPr txBox="1"/>
          <p:nvPr/>
        </p:nvSpPr>
        <p:spPr>
          <a:xfrm>
            <a:off x="122461" y="6046560"/>
            <a:ext cx="3961626" cy="634020"/>
          </a:xfrm>
          <a:prstGeom prst="rect">
            <a:avLst/>
          </a:prstGeom>
          <a:noFill/>
        </p:spPr>
        <p:txBody>
          <a:bodyPr wrap="square" rtlCol="0">
            <a:spAutoFit/>
          </a:bodyPr>
          <a:lstStyle/>
          <a:p>
            <a:pPr algn="ctr">
              <a:lnSpc>
                <a:spcPct val="80000"/>
              </a:lnSpc>
            </a:pPr>
            <a:r>
              <a:rPr lang="en-US" altLang="ja-JP" sz="4400" b="1" dirty="0">
                <a:latin typeface="MS UI Gothic" panose="020B0600070205080204" pitchFamily="50" charset="-128"/>
                <a:ea typeface="MS UI Gothic" panose="020B0600070205080204" pitchFamily="50" charset="-128"/>
              </a:rPr>
              <a:t>large capacity</a:t>
            </a:r>
          </a:p>
        </p:txBody>
      </p:sp>
    </p:spTree>
    <p:extLst>
      <p:ext uri="{BB962C8B-B14F-4D97-AF65-F5344CB8AC3E}">
        <p14:creationId xmlns:p14="http://schemas.microsoft.com/office/powerpoint/2010/main" val="1346122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FBBDD1FE-6C54-4CC4-8B97-CBA56C905E80}"/>
              </a:ext>
            </a:extLst>
          </p:cNvPr>
          <p:cNvPicPr>
            <a:picLocks noChangeAspect="1"/>
          </p:cNvPicPr>
          <p:nvPr/>
        </p:nvPicPr>
        <p:blipFill>
          <a:blip r:embed="rId2"/>
          <a:stretch>
            <a:fillRect/>
          </a:stretch>
        </p:blipFill>
        <p:spPr>
          <a:xfrm>
            <a:off x="0" y="-3818"/>
            <a:ext cx="9144000" cy="470458"/>
          </a:xfrm>
          <a:prstGeom prst="rect">
            <a:avLst/>
          </a:prstGeom>
        </p:spPr>
      </p:pic>
      <p:pic>
        <p:nvPicPr>
          <p:cNvPr id="4" name="図 3" descr="アイコン&#10;&#10;自動的に生成された説明">
            <a:extLst>
              <a:ext uri="{FF2B5EF4-FFF2-40B4-BE49-F238E27FC236}">
                <a16:creationId xmlns:a16="http://schemas.microsoft.com/office/drawing/2014/main" id="{2996ACEB-E3F8-4898-8254-74AE6D1E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4555" y="4039736"/>
            <a:ext cx="2715907" cy="2715907"/>
          </a:xfrm>
          <a:prstGeom prst="rect">
            <a:avLst/>
          </a:prstGeom>
        </p:spPr>
      </p:pic>
      <p:pic>
        <p:nvPicPr>
          <p:cNvPr id="6" name="図 5">
            <a:extLst>
              <a:ext uri="{FF2B5EF4-FFF2-40B4-BE49-F238E27FC236}">
                <a16:creationId xmlns:a16="http://schemas.microsoft.com/office/drawing/2014/main" id="{14CAD9CC-6376-4490-AF1C-812566FFF8E1}"/>
              </a:ext>
            </a:extLst>
          </p:cNvPr>
          <p:cNvPicPr>
            <a:picLocks noChangeAspect="1"/>
          </p:cNvPicPr>
          <p:nvPr/>
        </p:nvPicPr>
        <p:blipFill>
          <a:blip r:embed="rId4"/>
          <a:stretch>
            <a:fillRect/>
          </a:stretch>
        </p:blipFill>
        <p:spPr>
          <a:xfrm>
            <a:off x="178437" y="515204"/>
            <a:ext cx="2971800" cy="3200400"/>
          </a:xfrm>
          <a:prstGeom prst="rect">
            <a:avLst/>
          </a:prstGeom>
        </p:spPr>
      </p:pic>
      <p:sp>
        <p:nvSpPr>
          <p:cNvPr id="7" name="テキスト ボックス 6">
            <a:extLst>
              <a:ext uri="{FF2B5EF4-FFF2-40B4-BE49-F238E27FC236}">
                <a16:creationId xmlns:a16="http://schemas.microsoft.com/office/drawing/2014/main" id="{C66F1530-ACC2-4289-ABE3-E5B23F3A857B}"/>
              </a:ext>
            </a:extLst>
          </p:cNvPr>
          <p:cNvSpPr txBox="1"/>
          <p:nvPr/>
        </p:nvSpPr>
        <p:spPr>
          <a:xfrm>
            <a:off x="1256907" y="5247796"/>
            <a:ext cx="4528127" cy="498598"/>
          </a:xfrm>
          <a:prstGeom prst="rect">
            <a:avLst/>
          </a:prstGeom>
          <a:noFill/>
        </p:spPr>
        <p:txBody>
          <a:bodyPr wrap="square" rtlCol="0">
            <a:spAutoFit/>
          </a:bodyPr>
          <a:lstStyle/>
          <a:p>
            <a:pPr>
              <a:lnSpc>
                <a:spcPct val="80000"/>
              </a:lnSpc>
            </a:pPr>
            <a:r>
              <a:rPr lang="en-US" altLang="ja-JP" sz="3300" b="1" dirty="0">
                <a:latin typeface="MS UI Gothic" panose="020B0600070205080204" pitchFamily="50" charset="-128"/>
                <a:ea typeface="MS UI Gothic" panose="020B0600070205080204" pitchFamily="50" charset="-128"/>
              </a:rPr>
              <a:t>radical ”</a:t>
            </a:r>
            <a:r>
              <a:rPr lang="en-US" altLang="ja-JP" sz="3300" b="1" dirty="0">
                <a:solidFill>
                  <a:srgbClr val="FF0000"/>
                </a:solidFill>
                <a:latin typeface="MS UI Gothic" panose="020B0600070205080204" pitchFamily="50" charset="-128"/>
                <a:ea typeface="MS UI Gothic" panose="020B0600070205080204" pitchFamily="50" charset="-128"/>
              </a:rPr>
              <a:t>water / liquid</a:t>
            </a:r>
            <a:r>
              <a:rPr lang="en-US" altLang="ja-JP" sz="3300" b="1" dirty="0">
                <a:latin typeface="MS UI Gothic" panose="020B0600070205080204" pitchFamily="50" charset="-128"/>
                <a:ea typeface="MS UI Gothic" panose="020B0600070205080204" pitchFamily="50" charset="-128"/>
              </a:rPr>
              <a:t>”</a:t>
            </a:r>
          </a:p>
        </p:txBody>
      </p:sp>
      <p:pic>
        <p:nvPicPr>
          <p:cNvPr id="8" name="図 7">
            <a:extLst>
              <a:ext uri="{FF2B5EF4-FFF2-40B4-BE49-F238E27FC236}">
                <a16:creationId xmlns:a16="http://schemas.microsoft.com/office/drawing/2014/main" id="{4CFF5734-720D-46DF-ABE3-4E1480740BAD}"/>
              </a:ext>
            </a:extLst>
          </p:cNvPr>
          <p:cNvPicPr>
            <a:picLocks noChangeAspect="1"/>
          </p:cNvPicPr>
          <p:nvPr/>
        </p:nvPicPr>
        <p:blipFill>
          <a:blip r:embed="rId5"/>
          <a:stretch>
            <a:fillRect/>
          </a:stretch>
        </p:blipFill>
        <p:spPr>
          <a:xfrm>
            <a:off x="465641" y="4361450"/>
            <a:ext cx="791266" cy="2315186"/>
          </a:xfrm>
          <a:prstGeom prst="rect">
            <a:avLst/>
          </a:prstGeom>
        </p:spPr>
      </p:pic>
      <p:sp>
        <p:nvSpPr>
          <p:cNvPr id="9" name="矢印: 右 8">
            <a:extLst>
              <a:ext uri="{FF2B5EF4-FFF2-40B4-BE49-F238E27FC236}">
                <a16:creationId xmlns:a16="http://schemas.microsoft.com/office/drawing/2014/main" id="{7106A546-1DE1-4E89-A99A-5C17BDBF3DF5}"/>
              </a:ext>
            </a:extLst>
          </p:cNvPr>
          <p:cNvSpPr/>
          <p:nvPr/>
        </p:nvSpPr>
        <p:spPr>
          <a:xfrm rot="19776774">
            <a:off x="1761102" y="4134345"/>
            <a:ext cx="176346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右 9">
            <a:extLst>
              <a:ext uri="{FF2B5EF4-FFF2-40B4-BE49-F238E27FC236}">
                <a16:creationId xmlns:a16="http://schemas.microsoft.com/office/drawing/2014/main" id="{87D217EA-B245-439E-823E-65465B0CCD87}"/>
              </a:ext>
            </a:extLst>
          </p:cNvPr>
          <p:cNvSpPr/>
          <p:nvPr/>
        </p:nvSpPr>
        <p:spPr>
          <a:xfrm rot="2548566">
            <a:off x="3131478" y="2096436"/>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7B471F39-52FC-4095-A0FC-351421868C90}"/>
              </a:ext>
            </a:extLst>
          </p:cNvPr>
          <p:cNvSpPr txBox="1"/>
          <p:nvPr/>
        </p:nvSpPr>
        <p:spPr>
          <a:xfrm>
            <a:off x="3319247" y="2808935"/>
            <a:ext cx="3067173" cy="1643527"/>
          </a:xfrm>
          <a:prstGeom prst="rect">
            <a:avLst/>
          </a:prstGeom>
          <a:noFill/>
        </p:spPr>
        <p:txBody>
          <a:bodyPr wrap="square" rtlCol="0">
            <a:spAutoFit/>
          </a:bodyPr>
          <a:lstStyle/>
          <a:p>
            <a:pPr>
              <a:lnSpc>
                <a:spcPct val="80000"/>
              </a:lnSpc>
            </a:pPr>
            <a:r>
              <a:rPr lang="en-US" altLang="ja-JP" sz="5400" dirty="0">
                <a:latin typeface="MS UI Gothic" panose="020B0600070205080204" pitchFamily="50" charset="-128"/>
                <a:ea typeface="MS UI Gothic" panose="020B0600070205080204" pitchFamily="50" charset="-128"/>
              </a:rPr>
              <a:t>an oil pot</a:t>
            </a:r>
          </a:p>
          <a:p>
            <a:pPr marL="571500" indent="-571500">
              <a:lnSpc>
                <a:spcPct val="80000"/>
              </a:lnSpc>
              <a:buFont typeface="Wingdings" panose="05000000000000000000" pitchFamily="2" charset="2"/>
              <a:buChar char="à"/>
            </a:pPr>
            <a:r>
              <a:rPr lang="en-US" altLang="ja-JP" sz="7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oil</a:t>
            </a:r>
          </a:p>
        </p:txBody>
      </p:sp>
      <p:sp>
        <p:nvSpPr>
          <p:cNvPr id="12" name="矢印: 右 11">
            <a:extLst>
              <a:ext uri="{FF2B5EF4-FFF2-40B4-BE49-F238E27FC236}">
                <a16:creationId xmlns:a16="http://schemas.microsoft.com/office/drawing/2014/main" id="{BED0CFF7-AAE2-403D-8513-859FB5F3DB93}"/>
              </a:ext>
            </a:extLst>
          </p:cNvPr>
          <p:cNvSpPr/>
          <p:nvPr/>
        </p:nvSpPr>
        <p:spPr>
          <a:xfrm rot="2548566">
            <a:off x="5528812" y="4051864"/>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08822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C5F8B8E-A4E7-411E-9F66-109D74974610}"/>
              </a:ext>
            </a:extLst>
          </p:cNvPr>
          <p:cNvPicPr>
            <a:picLocks noChangeAspect="1"/>
          </p:cNvPicPr>
          <p:nvPr/>
        </p:nvPicPr>
        <p:blipFill>
          <a:blip r:embed="rId2"/>
          <a:stretch>
            <a:fillRect/>
          </a:stretch>
        </p:blipFill>
        <p:spPr>
          <a:xfrm>
            <a:off x="0" y="-9032"/>
            <a:ext cx="9144000" cy="479012"/>
          </a:xfrm>
          <a:prstGeom prst="rect">
            <a:avLst/>
          </a:prstGeom>
        </p:spPr>
      </p:pic>
      <p:pic>
        <p:nvPicPr>
          <p:cNvPr id="4" name="図 3" descr="アイコン&#10;&#10;自動的に生成された説明">
            <a:extLst>
              <a:ext uri="{FF2B5EF4-FFF2-40B4-BE49-F238E27FC236}">
                <a16:creationId xmlns:a16="http://schemas.microsoft.com/office/drawing/2014/main" id="{5CF866EC-B17F-4660-B743-F051752141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09733" y="3920321"/>
            <a:ext cx="2797791" cy="2797791"/>
          </a:xfrm>
          <a:prstGeom prst="rect">
            <a:avLst/>
          </a:prstGeom>
        </p:spPr>
      </p:pic>
      <p:pic>
        <p:nvPicPr>
          <p:cNvPr id="8194" name="Picture 2" descr="酒蔵・酒樽のイラスト">
            <a:extLst>
              <a:ext uri="{FF2B5EF4-FFF2-40B4-BE49-F238E27FC236}">
                <a16:creationId xmlns:a16="http://schemas.microsoft.com/office/drawing/2014/main" id="{BE5C7FC1-10AD-47CA-9C47-01677B6402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165" y="255611"/>
            <a:ext cx="3498633" cy="2851386"/>
          </a:xfrm>
          <a:prstGeom prst="rect">
            <a:avLst/>
          </a:prstGeom>
          <a:noFill/>
          <a:extLst>
            <a:ext uri="{909E8E84-426E-40DD-AFC4-6F175D3DCCD1}">
              <a14:hiddenFill xmlns:a14="http://schemas.microsoft.com/office/drawing/2010/main">
                <a:solidFill>
                  <a:srgbClr val="FFFFFF"/>
                </a:solidFill>
              </a14:hiddenFill>
            </a:ext>
          </a:extLst>
        </p:spPr>
      </p:pic>
      <p:sp>
        <p:nvSpPr>
          <p:cNvPr id="5" name="矢印: 右 4">
            <a:extLst>
              <a:ext uri="{FF2B5EF4-FFF2-40B4-BE49-F238E27FC236}">
                <a16:creationId xmlns:a16="http://schemas.microsoft.com/office/drawing/2014/main" id="{92866FE4-1623-4487-B360-FD4C79A7303F}"/>
              </a:ext>
            </a:extLst>
          </p:cNvPr>
          <p:cNvSpPr/>
          <p:nvPr/>
        </p:nvSpPr>
        <p:spPr>
          <a:xfrm rot="2548566">
            <a:off x="2599658" y="2841080"/>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87FED260-F317-48EE-B72E-973CA1060139}"/>
              </a:ext>
            </a:extLst>
          </p:cNvPr>
          <p:cNvSpPr txBox="1"/>
          <p:nvPr/>
        </p:nvSpPr>
        <p:spPr>
          <a:xfrm>
            <a:off x="1256907" y="5247796"/>
            <a:ext cx="4528127" cy="498598"/>
          </a:xfrm>
          <a:prstGeom prst="rect">
            <a:avLst/>
          </a:prstGeom>
          <a:noFill/>
        </p:spPr>
        <p:txBody>
          <a:bodyPr wrap="square" rtlCol="0">
            <a:spAutoFit/>
          </a:bodyPr>
          <a:lstStyle/>
          <a:p>
            <a:pPr>
              <a:lnSpc>
                <a:spcPct val="80000"/>
              </a:lnSpc>
            </a:pPr>
            <a:r>
              <a:rPr lang="en-US" altLang="ja-JP" sz="3300" b="1" dirty="0">
                <a:latin typeface="MS UI Gothic" panose="020B0600070205080204" pitchFamily="50" charset="-128"/>
                <a:ea typeface="MS UI Gothic" panose="020B0600070205080204" pitchFamily="50" charset="-128"/>
              </a:rPr>
              <a:t>radical ”</a:t>
            </a:r>
            <a:r>
              <a:rPr lang="en-US" altLang="ja-JP" sz="3300" b="1" dirty="0">
                <a:solidFill>
                  <a:srgbClr val="FF0000"/>
                </a:solidFill>
                <a:latin typeface="MS UI Gothic" panose="020B0600070205080204" pitchFamily="50" charset="-128"/>
                <a:ea typeface="MS UI Gothic" panose="020B0600070205080204" pitchFamily="50" charset="-128"/>
              </a:rPr>
              <a:t>water / liquid</a:t>
            </a:r>
            <a:r>
              <a:rPr lang="en-US" altLang="ja-JP" sz="3300" b="1" dirty="0">
                <a:latin typeface="MS UI Gothic" panose="020B0600070205080204" pitchFamily="50" charset="-128"/>
                <a:ea typeface="MS UI Gothic" panose="020B0600070205080204" pitchFamily="50" charset="-128"/>
              </a:rPr>
              <a:t>”</a:t>
            </a:r>
          </a:p>
        </p:txBody>
      </p:sp>
      <p:pic>
        <p:nvPicPr>
          <p:cNvPr id="7" name="図 6">
            <a:extLst>
              <a:ext uri="{FF2B5EF4-FFF2-40B4-BE49-F238E27FC236}">
                <a16:creationId xmlns:a16="http://schemas.microsoft.com/office/drawing/2014/main" id="{C2452274-A92D-4CFF-BE3A-7E5321950439}"/>
              </a:ext>
            </a:extLst>
          </p:cNvPr>
          <p:cNvPicPr>
            <a:picLocks noChangeAspect="1"/>
          </p:cNvPicPr>
          <p:nvPr/>
        </p:nvPicPr>
        <p:blipFill>
          <a:blip r:embed="rId5"/>
          <a:stretch>
            <a:fillRect/>
          </a:stretch>
        </p:blipFill>
        <p:spPr>
          <a:xfrm>
            <a:off x="465641" y="4361450"/>
            <a:ext cx="791266" cy="2315186"/>
          </a:xfrm>
          <a:prstGeom prst="rect">
            <a:avLst/>
          </a:prstGeom>
        </p:spPr>
      </p:pic>
      <p:sp>
        <p:nvSpPr>
          <p:cNvPr id="8" name="矢印: 右 7">
            <a:extLst>
              <a:ext uri="{FF2B5EF4-FFF2-40B4-BE49-F238E27FC236}">
                <a16:creationId xmlns:a16="http://schemas.microsoft.com/office/drawing/2014/main" id="{1B471686-E0D2-4844-9E6C-2FDF55ECFB22}"/>
              </a:ext>
            </a:extLst>
          </p:cNvPr>
          <p:cNvSpPr/>
          <p:nvPr/>
        </p:nvSpPr>
        <p:spPr>
          <a:xfrm rot="19776774">
            <a:off x="1761102" y="4134345"/>
            <a:ext cx="176346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196" name="Picture 4">
            <a:extLst>
              <a:ext uri="{FF2B5EF4-FFF2-40B4-BE49-F238E27FC236}">
                <a16:creationId xmlns:a16="http://schemas.microsoft.com/office/drawing/2014/main" id="{274E5BB0-B3E4-4D4A-8592-186D6F896F7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66336" y="638423"/>
            <a:ext cx="2322465" cy="2333168"/>
          </a:xfrm>
          <a:prstGeom prst="rect">
            <a:avLst/>
          </a:prstGeom>
          <a:noFill/>
          <a:extLst>
            <a:ext uri="{909E8E84-426E-40DD-AFC4-6F175D3DCCD1}">
              <a14:hiddenFill xmlns:a14="http://schemas.microsoft.com/office/drawing/2010/main">
                <a:solidFill>
                  <a:srgbClr val="FFFFFF"/>
                </a:solidFill>
              </a14:hiddenFill>
            </a:ext>
          </a:extLst>
        </p:spPr>
      </p:pic>
      <p:sp>
        <p:nvSpPr>
          <p:cNvPr id="10" name="矢印: 右 9">
            <a:extLst>
              <a:ext uri="{FF2B5EF4-FFF2-40B4-BE49-F238E27FC236}">
                <a16:creationId xmlns:a16="http://schemas.microsoft.com/office/drawing/2014/main" id="{BE29F260-13F7-4546-B1B5-90581158B63E}"/>
              </a:ext>
            </a:extLst>
          </p:cNvPr>
          <p:cNvSpPr/>
          <p:nvPr/>
        </p:nvSpPr>
        <p:spPr>
          <a:xfrm rot="8594783">
            <a:off x="6157016" y="2783231"/>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右 10">
            <a:extLst>
              <a:ext uri="{FF2B5EF4-FFF2-40B4-BE49-F238E27FC236}">
                <a16:creationId xmlns:a16="http://schemas.microsoft.com/office/drawing/2014/main" id="{A3A12E44-54AF-4E23-83C9-50F0182D7C88}"/>
              </a:ext>
            </a:extLst>
          </p:cNvPr>
          <p:cNvSpPr/>
          <p:nvPr/>
        </p:nvSpPr>
        <p:spPr>
          <a:xfrm rot="2548566">
            <a:off x="5393831" y="4594082"/>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55F39F86-D215-4050-B432-378BF73FAE1C}"/>
              </a:ext>
            </a:extLst>
          </p:cNvPr>
          <p:cNvSpPr txBox="1"/>
          <p:nvPr/>
        </p:nvSpPr>
        <p:spPr>
          <a:xfrm>
            <a:off x="3483945" y="3596368"/>
            <a:ext cx="3067173" cy="978729"/>
          </a:xfrm>
          <a:prstGeom prst="rect">
            <a:avLst/>
          </a:prstGeom>
          <a:noFill/>
        </p:spPr>
        <p:txBody>
          <a:bodyPr wrap="square" rtlCol="0">
            <a:spAutoFit/>
          </a:bodyPr>
          <a:lstStyle/>
          <a:p>
            <a:pPr>
              <a:lnSpc>
                <a:spcPct val="80000"/>
              </a:lnSpc>
            </a:pPr>
            <a:r>
              <a:rPr lang="en-US" altLang="ja-JP" sz="7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alcohol</a:t>
            </a:r>
          </a:p>
        </p:txBody>
      </p:sp>
      <p:pic>
        <p:nvPicPr>
          <p:cNvPr id="9" name="図 8">
            <a:extLst>
              <a:ext uri="{FF2B5EF4-FFF2-40B4-BE49-F238E27FC236}">
                <a16:creationId xmlns:a16="http://schemas.microsoft.com/office/drawing/2014/main" id="{0B6F0E44-AA66-4ACC-B555-EBEE681917A9}"/>
              </a:ext>
            </a:extLst>
          </p:cNvPr>
          <p:cNvPicPr>
            <a:picLocks noChangeAspect="1"/>
          </p:cNvPicPr>
          <p:nvPr/>
        </p:nvPicPr>
        <p:blipFill>
          <a:blip r:embed="rId7"/>
          <a:stretch>
            <a:fillRect/>
          </a:stretch>
        </p:blipFill>
        <p:spPr>
          <a:xfrm>
            <a:off x="3640798" y="739716"/>
            <a:ext cx="1982275" cy="2656249"/>
          </a:xfrm>
          <a:prstGeom prst="rect">
            <a:avLst/>
          </a:prstGeom>
        </p:spPr>
      </p:pic>
    </p:spTree>
    <p:extLst>
      <p:ext uri="{BB962C8B-B14F-4D97-AF65-F5344CB8AC3E}">
        <p14:creationId xmlns:p14="http://schemas.microsoft.com/office/powerpoint/2010/main" val="164955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6" name="図 9215">
            <a:extLst>
              <a:ext uri="{FF2B5EF4-FFF2-40B4-BE49-F238E27FC236}">
                <a16:creationId xmlns:a16="http://schemas.microsoft.com/office/drawing/2014/main" id="{19721EAC-85F9-416A-AC43-79CEE136784C}"/>
              </a:ext>
            </a:extLst>
          </p:cNvPr>
          <p:cNvPicPr>
            <a:picLocks noChangeAspect="1"/>
          </p:cNvPicPr>
          <p:nvPr/>
        </p:nvPicPr>
        <p:blipFill>
          <a:blip r:embed="rId2"/>
          <a:stretch>
            <a:fillRect/>
          </a:stretch>
        </p:blipFill>
        <p:spPr>
          <a:xfrm>
            <a:off x="553141" y="3762461"/>
            <a:ext cx="1562100" cy="1885950"/>
          </a:xfrm>
          <a:prstGeom prst="rect">
            <a:avLst/>
          </a:prstGeom>
        </p:spPr>
      </p:pic>
      <p:pic>
        <p:nvPicPr>
          <p:cNvPr id="3" name="図 2">
            <a:extLst>
              <a:ext uri="{FF2B5EF4-FFF2-40B4-BE49-F238E27FC236}">
                <a16:creationId xmlns:a16="http://schemas.microsoft.com/office/drawing/2014/main" id="{3789A04B-FF2D-4162-9A9A-4FC4304583CC}"/>
              </a:ext>
            </a:extLst>
          </p:cNvPr>
          <p:cNvPicPr>
            <a:picLocks noChangeAspect="1"/>
          </p:cNvPicPr>
          <p:nvPr/>
        </p:nvPicPr>
        <p:blipFill>
          <a:blip r:embed="rId3"/>
          <a:stretch>
            <a:fillRect/>
          </a:stretch>
        </p:blipFill>
        <p:spPr>
          <a:xfrm>
            <a:off x="0" y="5482"/>
            <a:ext cx="9144000" cy="479012"/>
          </a:xfrm>
          <a:prstGeom prst="rect">
            <a:avLst/>
          </a:prstGeom>
        </p:spPr>
      </p:pic>
      <p:pic>
        <p:nvPicPr>
          <p:cNvPr id="4" name="図 3" descr="アイコン&#10;&#10;自動的に生成された説明">
            <a:extLst>
              <a:ext uri="{FF2B5EF4-FFF2-40B4-BE49-F238E27FC236}">
                <a16:creationId xmlns:a16="http://schemas.microsoft.com/office/drawing/2014/main" id="{AC4A0C40-4D3D-43DC-B970-8B6864565A2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19353" y="3010347"/>
            <a:ext cx="3661015" cy="3661015"/>
          </a:xfrm>
          <a:prstGeom prst="rect">
            <a:avLst/>
          </a:prstGeom>
        </p:spPr>
      </p:pic>
      <p:sp>
        <p:nvSpPr>
          <p:cNvPr id="8" name="矢印: 右 7">
            <a:extLst>
              <a:ext uri="{FF2B5EF4-FFF2-40B4-BE49-F238E27FC236}">
                <a16:creationId xmlns:a16="http://schemas.microsoft.com/office/drawing/2014/main" id="{1AE764B3-12A0-4F4B-8959-FF47A60E9467}"/>
              </a:ext>
            </a:extLst>
          </p:cNvPr>
          <p:cNvSpPr/>
          <p:nvPr/>
        </p:nvSpPr>
        <p:spPr>
          <a:xfrm rot="197037">
            <a:off x="2240816" y="4407948"/>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 name="グループ化 1">
            <a:extLst>
              <a:ext uri="{FF2B5EF4-FFF2-40B4-BE49-F238E27FC236}">
                <a16:creationId xmlns:a16="http://schemas.microsoft.com/office/drawing/2014/main" id="{59A6317A-6F44-4EDF-AF06-8FB95D2A0263}"/>
              </a:ext>
            </a:extLst>
          </p:cNvPr>
          <p:cNvGrpSpPr/>
          <p:nvPr/>
        </p:nvGrpSpPr>
        <p:grpSpPr>
          <a:xfrm>
            <a:off x="3502935" y="3925023"/>
            <a:ext cx="815073" cy="1567642"/>
            <a:chOff x="8059677" y="2600295"/>
            <a:chExt cx="704761" cy="1441949"/>
          </a:xfrm>
        </p:grpSpPr>
        <p:sp>
          <p:nvSpPr>
            <p:cNvPr id="9" name="四角形: 角を丸くする 8">
              <a:extLst>
                <a:ext uri="{FF2B5EF4-FFF2-40B4-BE49-F238E27FC236}">
                  <a16:creationId xmlns:a16="http://schemas.microsoft.com/office/drawing/2014/main" id="{48DDB6F3-D34B-4593-AC0F-28271250A6E0}"/>
                </a:ext>
              </a:extLst>
            </p:cNvPr>
            <p:cNvSpPr/>
            <p:nvPr/>
          </p:nvSpPr>
          <p:spPr>
            <a:xfrm>
              <a:off x="8059677" y="2863614"/>
              <a:ext cx="704761" cy="1178630"/>
            </a:xfrm>
            <a:prstGeom prst="roundRect">
              <a:avLst/>
            </a:pr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a:extLst>
                <a:ext uri="{FF2B5EF4-FFF2-40B4-BE49-F238E27FC236}">
                  <a16:creationId xmlns:a16="http://schemas.microsoft.com/office/drawing/2014/main" id="{6F929179-5950-4856-9F28-1CBCCEEAB112}"/>
                </a:ext>
              </a:extLst>
            </p:cNvPr>
            <p:cNvCxnSpPr>
              <a:cxnSpLocks/>
            </p:cNvCxnSpPr>
            <p:nvPr/>
          </p:nvCxnSpPr>
          <p:spPr>
            <a:xfrm>
              <a:off x="8266600" y="3223065"/>
              <a:ext cx="252688"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A6EE4D57-214C-44BE-B689-455F40022148}"/>
                </a:ext>
              </a:extLst>
            </p:cNvPr>
            <p:cNvCxnSpPr>
              <a:cxnSpLocks/>
            </p:cNvCxnSpPr>
            <p:nvPr/>
          </p:nvCxnSpPr>
          <p:spPr>
            <a:xfrm>
              <a:off x="8268874" y="3621129"/>
              <a:ext cx="252688"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E1072B9-1E0D-48D6-8930-472EF73F402C}"/>
                </a:ext>
              </a:extLst>
            </p:cNvPr>
            <p:cNvCxnSpPr>
              <a:cxnSpLocks/>
            </p:cNvCxnSpPr>
            <p:nvPr/>
          </p:nvCxnSpPr>
          <p:spPr>
            <a:xfrm flipV="1">
              <a:off x="8271147" y="2611671"/>
              <a:ext cx="133312" cy="220161"/>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510DD73D-4979-4967-BCB3-C757F20EB515}"/>
                </a:ext>
              </a:extLst>
            </p:cNvPr>
            <p:cNvCxnSpPr>
              <a:cxnSpLocks/>
            </p:cNvCxnSpPr>
            <p:nvPr/>
          </p:nvCxnSpPr>
          <p:spPr>
            <a:xfrm flipH="1" flipV="1">
              <a:off x="8409899" y="2600295"/>
              <a:ext cx="133312" cy="220161"/>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9218" name="Picture 2" descr="孫武の似顔絵イラスト">
            <a:extLst>
              <a:ext uri="{FF2B5EF4-FFF2-40B4-BE49-F238E27FC236}">
                <a16:creationId xmlns:a16="http://schemas.microsoft.com/office/drawing/2014/main" id="{8720EFAE-7350-4FCE-ADCB-339247D36B0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189714" y="1519302"/>
            <a:ext cx="2137819" cy="2311155"/>
          </a:xfrm>
          <a:prstGeom prst="rect">
            <a:avLst/>
          </a:prstGeom>
          <a:noFill/>
          <a:extLst>
            <a:ext uri="{909E8E84-426E-40DD-AFC4-6F175D3DCCD1}">
              <a14:hiddenFill xmlns:a14="http://schemas.microsoft.com/office/drawing/2010/main">
                <a:solidFill>
                  <a:srgbClr val="FFFFFF"/>
                </a:solidFill>
              </a14:hiddenFill>
            </a:ext>
          </a:extLst>
        </p:spPr>
      </p:pic>
      <p:sp>
        <p:nvSpPr>
          <p:cNvPr id="15" name="矢印: 右 14">
            <a:extLst>
              <a:ext uri="{FF2B5EF4-FFF2-40B4-BE49-F238E27FC236}">
                <a16:creationId xmlns:a16="http://schemas.microsoft.com/office/drawing/2014/main" id="{4B8DE107-13A6-4F9F-833F-7C1A294542D4}"/>
              </a:ext>
            </a:extLst>
          </p:cNvPr>
          <p:cNvSpPr/>
          <p:nvPr/>
        </p:nvSpPr>
        <p:spPr>
          <a:xfrm rot="1521680">
            <a:off x="2240815" y="1779990"/>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B0977062-10D3-4D20-9790-1AD8E0C58028}"/>
              </a:ext>
            </a:extLst>
          </p:cNvPr>
          <p:cNvSpPr/>
          <p:nvPr/>
        </p:nvSpPr>
        <p:spPr>
          <a:xfrm>
            <a:off x="599633" y="1392452"/>
            <a:ext cx="1244419" cy="656715"/>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9" name="直線コネクタ 18">
            <a:extLst>
              <a:ext uri="{FF2B5EF4-FFF2-40B4-BE49-F238E27FC236}">
                <a16:creationId xmlns:a16="http://schemas.microsoft.com/office/drawing/2014/main" id="{5FB7E8C9-3644-4117-85A0-ECDC895A9837}"/>
              </a:ext>
            </a:extLst>
          </p:cNvPr>
          <p:cNvCxnSpPr>
            <a:cxnSpLocks/>
          </p:cNvCxnSpPr>
          <p:nvPr/>
        </p:nvCxnSpPr>
        <p:spPr>
          <a:xfrm>
            <a:off x="3118762" y="2988579"/>
            <a:ext cx="1540322" cy="0"/>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F8E0686E-4C16-441A-8B6A-413A93E683C5}"/>
              </a:ext>
            </a:extLst>
          </p:cNvPr>
          <p:cNvCxnSpPr>
            <a:cxnSpLocks/>
          </p:cNvCxnSpPr>
          <p:nvPr/>
        </p:nvCxnSpPr>
        <p:spPr>
          <a:xfrm flipV="1">
            <a:off x="4084152" y="2611050"/>
            <a:ext cx="221227" cy="265954"/>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8F4A75F7-6003-4A14-B2C7-203A59215F0A}"/>
              </a:ext>
            </a:extLst>
          </p:cNvPr>
          <p:cNvCxnSpPr>
            <a:cxnSpLocks/>
          </p:cNvCxnSpPr>
          <p:nvPr/>
        </p:nvCxnSpPr>
        <p:spPr>
          <a:xfrm flipH="1" flipV="1">
            <a:off x="3453583" y="2611050"/>
            <a:ext cx="221227" cy="265954"/>
          </a:xfrm>
          <a:prstGeom prst="line">
            <a:avLst/>
          </a:prstGeom>
          <a:ln w="165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矢印: 右 25">
            <a:extLst>
              <a:ext uri="{FF2B5EF4-FFF2-40B4-BE49-F238E27FC236}">
                <a16:creationId xmlns:a16="http://schemas.microsoft.com/office/drawing/2014/main" id="{24AAD270-204A-47DE-8CB5-C729B8CACD43}"/>
              </a:ext>
            </a:extLst>
          </p:cNvPr>
          <p:cNvSpPr/>
          <p:nvPr/>
        </p:nvSpPr>
        <p:spPr>
          <a:xfrm rot="1521680">
            <a:off x="4862859" y="2846545"/>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右 26">
            <a:extLst>
              <a:ext uri="{FF2B5EF4-FFF2-40B4-BE49-F238E27FC236}">
                <a16:creationId xmlns:a16="http://schemas.microsoft.com/office/drawing/2014/main" id="{ADD0F045-A023-46B9-8878-8F1A81CF1D25}"/>
              </a:ext>
            </a:extLst>
          </p:cNvPr>
          <p:cNvSpPr/>
          <p:nvPr/>
        </p:nvSpPr>
        <p:spPr>
          <a:xfrm rot="197037">
            <a:off x="4600426" y="4410105"/>
            <a:ext cx="979702"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C415D8D1-95DC-4C73-840A-E8A5CA4E8175}"/>
              </a:ext>
            </a:extLst>
          </p:cNvPr>
          <p:cNvSpPr txBox="1"/>
          <p:nvPr/>
        </p:nvSpPr>
        <p:spPr>
          <a:xfrm>
            <a:off x="4839039" y="684477"/>
            <a:ext cx="2428272" cy="757130"/>
          </a:xfrm>
          <a:prstGeom prst="rect">
            <a:avLst/>
          </a:prstGeom>
          <a:noFill/>
        </p:spPr>
        <p:txBody>
          <a:bodyPr wrap="square" rtlCol="0">
            <a:spAutoFit/>
          </a:bodyPr>
          <a:lstStyle/>
          <a:p>
            <a:pPr algn="ctr">
              <a:lnSpc>
                <a:spcPct val="80000"/>
              </a:lnSpc>
            </a:pPr>
            <a:r>
              <a:rPr lang="en-US" altLang="ja-JP" sz="5400" dirty="0">
                <a:latin typeface="MS UI Gothic" panose="020B0600070205080204" pitchFamily="50" charset="-128"/>
                <a:ea typeface="MS UI Gothic" panose="020B0600070205080204" pitchFamily="50" charset="-128"/>
              </a:rPr>
              <a:t>a head</a:t>
            </a:r>
          </a:p>
        </p:txBody>
      </p:sp>
      <p:sp>
        <p:nvSpPr>
          <p:cNvPr id="31" name="テキスト ボックス 30">
            <a:extLst>
              <a:ext uri="{FF2B5EF4-FFF2-40B4-BE49-F238E27FC236}">
                <a16:creationId xmlns:a16="http://schemas.microsoft.com/office/drawing/2014/main" id="{90627A35-B158-452F-8A86-E794D7F4E1C9}"/>
              </a:ext>
            </a:extLst>
          </p:cNvPr>
          <p:cNvSpPr txBox="1"/>
          <p:nvPr/>
        </p:nvSpPr>
        <p:spPr>
          <a:xfrm>
            <a:off x="344639" y="5543751"/>
            <a:ext cx="5493042" cy="1077218"/>
          </a:xfrm>
          <a:prstGeom prst="rect">
            <a:avLst/>
          </a:prstGeom>
          <a:noFill/>
        </p:spPr>
        <p:txBody>
          <a:bodyPr wrap="square" rtlCol="0">
            <a:spAutoFit/>
          </a:bodyPr>
          <a:lstStyle/>
          <a:p>
            <a:pPr>
              <a:lnSpc>
                <a:spcPct val="80000"/>
              </a:lnSpc>
            </a:pPr>
            <a:r>
              <a:rPr lang="en-US" altLang="ja-JP" sz="4000" b="1" dirty="0">
                <a:latin typeface="MS UI Gothic" panose="020B0600070205080204" pitchFamily="50" charset="-128"/>
                <a:ea typeface="MS UI Gothic" panose="020B0600070205080204" pitchFamily="50" charset="-128"/>
              </a:rPr>
              <a:t>a nose</a:t>
            </a:r>
          </a:p>
          <a:p>
            <a:pPr>
              <a:lnSpc>
                <a:spcPct val="80000"/>
              </a:lnSpc>
            </a:pPr>
            <a:r>
              <a:rPr lang="en-US" altLang="ja-JP" sz="4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000" b="1" dirty="0">
                <a:latin typeface="MS UI Gothic" panose="020B0600070205080204" pitchFamily="50" charset="-128"/>
                <a:ea typeface="MS UI Gothic" panose="020B0600070205080204" pitchFamily="50" charset="-128"/>
              </a:rPr>
              <a:t>the center of a face</a:t>
            </a:r>
          </a:p>
        </p:txBody>
      </p:sp>
      <p:sp>
        <p:nvSpPr>
          <p:cNvPr id="34" name="テキスト ボックス 33">
            <a:extLst>
              <a:ext uri="{FF2B5EF4-FFF2-40B4-BE49-F238E27FC236}">
                <a16:creationId xmlns:a16="http://schemas.microsoft.com/office/drawing/2014/main" id="{172C002C-6F8D-420D-A045-3EE41C4B793B}"/>
              </a:ext>
            </a:extLst>
          </p:cNvPr>
          <p:cNvSpPr txBox="1"/>
          <p:nvPr/>
        </p:nvSpPr>
        <p:spPr>
          <a:xfrm>
            <a:off x="3599114" y="1678588"/>
            <a:ext cx="2428272" cy="757130"/>
          </a:xfrm>
          <a:prstGeom prst="rect">
            <a:avLst/>
          </a:prstGeom>
          <a:noFill/>
        </p:spPr>
        <p:txBody>
          <a:bodyPr wrap="square" rtlCol="0">
            <a:spAutoFit/>
          </a:bodyPr>
          <a:lstStyle/>
          <a:p>
            <a:pPr algn="ctr">
              <a:lnSpc>
                <a:spcPct val="80000"/>
              </a:lnSpc>
            </a:pPr>
            <a:r>
              <a:rPr lang="en-US" altLang="ja-JP" sz="5400" b="1" dirty="0">
                <a:solidFill>
                  <a:srgbClr val="FF0000"/>
                </a:solidFill>
                <a:latin typeface="MS UI Gothic" panose="020B0600070205080204" pitchFamily="50" charset="-128"/>
                <a:ea typeface="MS UI Gothic" panose="020B0600070205080204" pitchFamily="50" charset="-128"/>
              </a:rPr>
              <a:t>a neck</a:t>
            </a:r>
          </a:p>
        </p:txBody>
      </p:sp>
      <p:sp>
        <p:nvSpPr>
          <p:cNvPr id="35" name="テキスト ボックス 34">
            <a:extLst>
              <a:ext uri="{FF2B5EF4-FFF2-40B4-BE49-F238E27FC236}">
                <a16:creationId xmlns:a16="http://schemas.microsoft.com/office/drawing/2014/main" id="{05F19B18-FA6B-424A-BB43-8C99CD8EEFAE}"/>
              </a:ext>
            </a:extLst>
          </p:cNvPr>
          <p:cNvSpPr txBox="1"/>
          <p:nvPr/>
        </p:nvSpPr>
        <p:spPr>
          <a:xfrm>
            <a:off x="6286857" y="1678588"/>
            <a:ext cx="2730665" cy="757130"/>
          </a:xfrm>
          <a:prstGeom prst="rect">
            <a:avLst/>
          </a:prstGeom>
          <a:noFill/>
        </p:spPr>
        <p:txBody>
          <a:bodyPr wrap="square" rtlCol="0">
            <a:spAutoFit/>
          </a:bodyPr>
          <a:lstStyle/>
          <a:p>
            <a:pPr algn="ctr">
              <a:lnSpc>
                <a:spcPct val="80000"/>
              </a:lnSpc>
            </a:pPr>
            <a:r>
              <a:rPr lang="en-US" altLang="ja-JP" sz="5400" b="1" dirty="0">
                <a:solidFill>
                  <a:srgbClr val="FF0000"/>
                </a:solidFill>
                <a:latin typeface="MS UI Gothic" panose="020B0600070205080204" pitchFamily="50" charset="-128"/>
                <a:ea typeface="MS UI Gothic" panose="020B0600070205080204" pitchFamily="50" charset="-128"/>
              </a:rPr>
              <a:t>a leader</a:t>
            </a:r>
          </a:p>
        </p:txBody>
      </p:sp>
      <p:cxnSp>
        <p:nvCxnSpPr>
          <p:cNvPr id="9219" name="直線矢印コネクタ 9218">
            <a:extLst>
              <a:ext uri="{FF2B5EF4-FFF2-40B4-BE49-F238E27FC236}">
                <a16:creationId xmlns:a16="http://schemas.microsoft.com/office/drawing/2014/main" id="{6296A127-8186-46F7-8A56-9D67B9EF20F6}"/>
              </a:ext>
            </a:extLst>
          </p:cNvPr>
          <p:cNvCxnSpPr>
            <a:cxnSpLocks/>
          </p:cNvCxnSpPr>
          <p:nvPr/>
        </p:nvCxnSpPr>
        <p:spPr>
          <a:xfrm flipH="1">
            <a:off x="5680776" y="1431633"/>
            <a:ext cx="513722" cy="33050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1F945263-D137-4B6E-A360-2472BFD42892}"/>
              </a:ext>
            </a:extLst>
          </p:cNvPr>
          <p:cNvCxnSpPr>
            <a:cxnSpLocks/>
          </p:cNvCxnSpPr>
          <p:nvPr/>
        </p:nvCxnSpPr>
        <p:spPr>
          <a:xfrm>
            <a:off x="6172168" y="1437614"/>
            <a:ext cx="513722" cy="33050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01D369B0-8E45-4C6E-8BEA-AB738DA8F5A4}"/>
              </a:ext>
            </a:extLst>
          </p:cNvPr>
          <p:cNvSpPr txBox="1"/>
          <p:nvPr/>
        </p:nvSpPr>
        <p:spPr>
          <a:xfrm>
            <a:off x="399070" y="466018"/>
            <a:ext cx="3122190" cy="880241"/>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a hat/hood for officials/scholars</a:t>
            </a:r>
          </a:p>
        </p:txBody>
      </p:sp>
    </p:spTree>
    <p:extLst>
      <p:ext uri="{BB962C8B-B14F-4D97-AF65-F5344CB8AC3E}">
        <p14:creationId xmlns:p14="http://schemas.microsoft.com/office/powerpoint/2010/main" val="24670533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3258</TotalTime>
  <Words>226</Words>
  <Application>Microsoft Office PowerPoint</Application>
  <PresentationFormat>画面に合わせる (4:3)</PresentationFormat>
  <Paragraphs>22</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MS UI Gothic</vt:lpstr>
      <vt:lpstr>游ゴシック</vt:lpstr>
      <vt:lpstr>Arial</vt:lpstr>
      <vt:lpstr>Calibri</vt:lpstr>
      <vt:lpstr>Calibri Light</vt:lpstr>
      <vt:lpstr>Wingdings</vt:lpstr>
      <vt:lpstr>Office テーマ</vt:lpstr>
      <vt:lpstr>Free Kanji Material  無料漢字教材 kanji0174-0177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97</cp:revision>
  <dcterms:created xsi:type="dcterms:W3CDTF">2022-02-04T14:29:48Z</dcterms:created>
  <dcterms:modified xsi:type="dcterms:W3CDTF">2022-03-18T09:46:00Z</dcterms:modified>
</cp:coreProperties>
</file>