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542" r:id="rId2"/>
    <p:sldId id="543" r:id="rId3"/>
    <p:sldId id="541" r:id="rId4"/>
    <p:sldId id="373" r:id="rId5"/>
    <p:sldId id="374" r:id="rId6"/>
    <p:sldId id="375" r:id="rId7"/>
    <p:sldId id="376" r:id="rId8"/>
    <p:sldId id="377"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8" autoAdjust="0"/>
    <p:restoredTop sz="94343" autoAdjust="0"/>
  </p:normalViewPr>
  <p:slideViewPr>
    <p:cSldViewPr snapToGrid="0">
      <p:cViewPr varScale="1">
        <p:scale>
          <a:sx n="56" d="100"/>
          <a:sy n="56" d="100"/>
        </p:scale>
        <p:origin x="4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61C9E-7B3A-47EE-88E2-79A140177EA9}" type="datetimeFigureOut">
              <a:rPr kumimoji="1" lang="ja-JP" altLang="en-US" smtClean="0"/>
              <a:t>2022/3/6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5C817-6623-40DE-A847-5EAA430C9192}" type="slidenum">
              <a:rPr kumimoji="1" lang="ja-JP" altLang="en-US" smtClean="0"/>
              <a:t>‹#›</a:t>
            </a:fld>
            <a:endParaRPr kumimoji="1" lang="ja-JP" altLang="en-US"/>
          </a:p>
        </p:txBody>
      </p:sp>
    </p:spTree>
    <p:extLst>
      <p:ext uri="{BB962C8B-B14F-4D97-AF65-F5344CB8AC3E}">
        <p14:creationId xmlns:p14="http://schemas.microsoft.com/office/powerpoint/2010/main" val="4172453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09970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422993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39155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71777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8199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4282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BF8274-35F6-4B64-8986-3AF2353B22F2}" type="datetimeFigureOut">
              <a:rPr kumimoji="1" lang="ja-JP" altLang="en-US" smtClean="0"/>
              <a:t>2022/3/6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66737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BF8274-35F6-4B64-8986-3AF2353B22F2}" type="datetimeFigureOut">
              <a:rPr kumimoji="1" lang="ja-JP" altLang="en-US" smtClean="0"/>
              <a:t>2022/3/6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03117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F8274-35F6-4B64-8986-3AF2353B22F2}" type="datetimeFigureOut">
              <a:rPr kumimoji="1" lang="ja-JP" altLang="en-US" smtClean="0"/>
              <a:t>2022/3/6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2934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96669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3140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F8274-35F6-4B64-8986-3AF2353B22F2}" type="datetimeFigureOut">
              <a:rPr kumimoji="1" lang="ja-JP" altLang="en-US" smtClean="0"/>
              <a:t>2022/3/6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286320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su.skr.u-ryukyu.ac.jp/staff/arashir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gif"/><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gif"/><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gif"/><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10.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gif"/><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gif"/><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31263-49D2-4561-B366-19685FC98532}"/>
              </a:ext>
            </a:extLst>
          </p:cNvPr>
          <p:cNvSpPr>
            <a:spLocks noGrp="1"/>
          </p:cNvSpPr>
          <p:nvPr>
            <p:ph type="title"/>
          </p:nvPr>
        </p:nvSpPr>
        <p:spPr>
          <a:xfrm>
            <a:off x="276046" y="365126"/>
            <a:ext cx="8086290" cy="1325563"/>
          </a:xfrm>
        </p:spPr>
        <p:txBody>
          <a:bodyPr>
            <a:normAutofit/>
          </a:bodyPr>
          <a:lstStyle/>
          <a:p>
            <a:pPr algn="r"/>
            <a:r>
              <a:rPr kumimoji="1" lang="en-US" altLang="ja-JP" dirty="0"/>
              <a:t>Free Kanji Material  </a:t>
            </a:r>
            <a:r>
              <a:rPr kumimoji="1" lang="ja-JP" altLang="en-US" dirty="0"/>
              <a:t>無料漢字教材</a:t>
            </a:r>
            <a:br>
              <a:rPr kumimoji="1" lang="en-US" altLang="ja-JP" dirty="0"/>
            </a:br>
            <a:r>
              <a:rPr kumimoji="1" lang="en-US" altLang="ja-JP" sz="3600" dirty="0">
                <a:solidFill>
                  <a:srgbClr val="FF0000"/>
                </a:solidFill>
                <a:highlight>
                  <a:srgbClr val="FFFF00"/>
                </a:highlight>
              </a:rPr>
              <a:t>kanji0113-0117</a:t>
            </a:r>
            <a:r>
              <a:rPr lang="ja-JP" altLang="en-US" sz="3600" dirty="0"/>
              <a:t>　新城直樹</a:t>
            </a:r>
            <a:endParaRPr kumimoji="1" lang="ja-JP" altLang="en-US" sz="3600" dirty="0"/>
          </a:p>
        </p:txBody>
      </p:sp>
      <p:sp>
        <p:nvSpPr>
          <p:cNvPr id="3" name="コンテンツ プレースホルダー 2">
            <a:extLst>
              <a:ext uri="{FF2B5EF4-FFF2-40B4-BE49-F238E27FC236}">
                <a16:creationId xmlns:a16="http://schemas.microsoft.com/office/drawing/2014/main" id="{65CAA980-FE4A-48E0-826A-3FA6EF638441}"/>
              </a:ext>
            </a:extLst>
          </p:cNvPr>
          <p:cNvSpPr>
            <a:spLocks noGrp="1"/>
          </p:cNvSpPr>
          <p:nvPr>
            <p:ph idx="1"/>
          </p:nvPr>
        </p:nvSpPr>
        <p:spPr>
          <a:xfrm>
            <a:off x="276046" y="2141536"/>
            <a:ext cx="8351760" cy="4351338"/>
          </a:xfrm>
        </p:spPr>
        <p:txBody>
          <a:bodyPr>
            <a:normAutofit fontScale="92500"/>
          </a:bodyPr>
          <a:lstStyle/>
          <a:p>
            <a:pPr marL="0" indent="0">
              <a:buNone/>
            </a:pPr>
            <a:r>
              <a:rPr kumimoji="1" lang="ja-JP" altLang="en-US" dirty="0"/>
              <a:t>　本漢字教材は個人、法人、商用、非商用問わず無料でご利用頂けます。</a:t>
            </a:r>
          </a:p>
          <a:p>
            <a:pPr marL="0" indent="0">
              <a:buNone/>
            </a:pPr>
            <a:r>
              <a:rPr kumimoji="1" lang="ja-JP" altLang="en-US" dirty="0"/>
              <a:t>　ただし，一部</a:t>
            </a:r>
            <a:r>
              <a:rPr lang="ja-JP" altLang="en-US" dirty="0"/>
              <a:t>の</a:t>
            </a:r>
            <a:r>
              <a:rPr kumimoji="1" lang="ja-JP" altLang="en-US" dirty="0"/>
              <a:t>画像ファイルはクリエイティブ・コモンズ・ライセンスに基づいて利用していますので，例えば，ご自身で加工・編集したものを公開・配布する場合は自己責任で条件をお守りください。</a:t>
            </a:r>
          </a:p>
          <a:p>
            <a:pPr marL="0" indent="0">
              <a:buNone/>
            </a:pPr>
            <a:r>
              <a:rPr kumimoji="1" lang="ja-JP" altLang="en-US" dirty="0"/>
              <a:t>　書き順の</a:t>
            </a:r>
            <a:r>
              <a:rPr kumimoji="1" lang="en-US" altLang="ja-JP" dirty="0"/>
              <a:t>GIF</a:t>
            </a:r>
            <a:r>
              <a:rPr kumimoji="1" lang="ja-JP" altLang="en-US" dirty="0"/>
              <a:t>ファイルは全て新城が作成したものです。書き順の</a:t>
            </a:r>
            <a:r>
              <a:rPr kumimoji="1" lang="en-US" altLang="ja-JP" dirty="0"/>
              <a:t>GIF</a:t>
            </a:r>
            <a:r>
              <a:rPr kumimoji="1" lang="ja-JP" altLang="en-US" dirty="0"/>
              <a:t>ファイルを編集・加工するために編集用ファイルがほしいという方はご連絡ください（</a:t>
            </a:r>
            <a:r>
              <a:rPr kumimoji="1" lang="en-US" altLang="ja-JP" dirty="0"/>
              <a:t>RealPaint</a:t>
            </a:r>
            <a:r>
              <a:rPr kumimoji="1" lang="ja-JP" altLang="en-US" dirty="0"/>
              <a:t>で作成しましたので，</a:t>
            </a:r>
            <a:r>
              <a:rPr kumimoji="1" lang="en-US" altLang="ja-JP" dirty="0"/>
              <a:t>rli</a:t>
            </a:r>
            <a:r>
              <a:rPr kumimoji="1" lang="ja-JP" altLang="en-US" dirty="0"/>
              <a:t>ファイルをお渡しします）。</a:t>
            </a:r>
          </a:p>
        </p:txBody>
      </p:sp>
    </p:spTree>
    <p:extLst>
      <p:ext uri="{BB962C8B-B14F-4D97-AF65-F5344CB8AC3E}">
        <p14:creationId xmlns:p14="http://schemas.microsoft.com/office/powerpoint/2010/main" val="784034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21242BE-93A4-42A6-A9D6-5063E40DDE62}"/>
              </a:ext>
            </a:extLst>
          </p:cNvPr>
          <p:cNvSpPr txBox="1"/>
          <p:nvPr/>
        </p:nvSpPr>
        <p:spPr>
          <a:xfrm>
            <a:off x="426720" y="1719031"/>
            <a:ext cx="8290560" cy="646331"/>
          </a:xfrm>
          <a:prstGeom prst="rect">
            <a:avLst/>
          </a:prstGeom>
          <a:noFill/>
        </p:spPr>
        <p:txBody>
          <a:bodyPr wrap="square">
            <a:spAutoFit/>
          </a:bodyPr>
          <a:lstStyle/>
          <a:p>
            <a:r>
              <a:rPr lang="ja-JP" altLang="en-US" sz="3600" dirty="0">
                <a:hlinkClick r:id="rId2"/>
              </a:rPr>
              <a:t>http://isu.skr.u-ryukyu.ac.jp/staff/arashiro/</a:t>
            </a:r>
            <a:endParaRPr lang="ja-JP" altLang="en-US" sz="3600" dirty="0"/>
          </a:p>
        </p:txBody>
      </p:sp>
      <p:pic>
        <p:nvPicPr>
          <p:cNvPr id="5" name="図 4">
            <a:extLst>
              <a:ext uri="{FF2B5EF4-FFF2-40B4-BE49-F238E27FC236}">
                <a16:creationId xmlns:a16="http://schemas.microsoft.com/office/drawing/2014/main" id="{1DA3ADFE-648B-4543-AE3D-D7BF18E8E7DA}"/>
              </a:ext>
            </a:extLst>
          </p:cNvPr>
          <p:cNvPicPr>
            <a:picLocks noChangeAspect="1"/>
          </p:cNvPicPr>
          <p:nvPr/>
        </p:nvPicPr>
        <p:blipFill>
          <a:blip r:embed="rId3"/>
          <a:stretch>
            <a:fillRect/>
          </a:stretch>
        </p:blipFill>
        <p:spPr>
          <a:xfrm>
            <a:off x="1511630" y="2275223"/>
            <a:ext cx="6120740" cy="4407556"/>
          </a:xfrm>
          <a:prstGeom prst="rect">
            <a:avLst/>
          </a:prstGeom>
        </p:spPr>
      </p:pic>
      <p:sp>
        <p:nvSpPr>
          <p:cNvPr id="7" name="テキスト ボックス 6">
            <a:extLst>
              <a:ext uri="{FF2B5EF4-FFF2-40B4-BE49-F238E27FC236}">
                <a16:creationId xmlns:a16="http://schemas.microsoft.com/office/drawing/2014/main" id="{32866A8E-051B-470C-9EC4-C2AEDAD3794F}"/>
              </a:ext>
            </a:extLst>
          </p:cNvPr>
          <p:cNvSpPr txBox="1"/>
          <p:nvPr/>
        </p:nvSpPr>
        <p:spPr>
          <a:xfrm>
            <a:off x="172720" y="175221"/>
            <a:ext cx="8798560" cy="1754326"/>
          </a:xfrm>
          <a:prstGeom prst="rect">
            <a:avLst/>
          </a:prstGeom>
          <a:noFill/>
        </p:spPr>
        <p:txBody>
          <a:bodyPr wrap="square">
            <a:spAutoFit/>
          </a:bodyPr>
          <a:lstStyle/>
          <a:p>
            <a:r>
              <a:rPr kumimoji="1" lang="ja-JP" altLang="en-US" sz="3600" dirty="0"/>
              <a:t>本教材は，下記の</a:t>
            </a:r>
            <a:r>
              <a:rPr kumimoji="1" lang="en-US" altLang="ja-JP" sz="3600" dirty="0" err="1"/>
              <a:t>PRQMaker</a:t>
            </a:r>
            <a:r>
              <a:rPr kumimoji="1" lang="ja-JP" altLang="en-US" sz="3600" dirty="0"/>
              <a:t>の語彙リスト（</a:t>
            </a:r>
            <a:r>
              <a:rPr kumimoji="1" lang="en-US" altLang="ja-JP" sz="3600" dirty="0"/>
              <a:t>1006kanji_VocabularyList.xlsx</a:t>
            </a:r>
            <a:r>
              <a:rPr kumimoji="1" lang="ja-JP" altLang="en-US" sz="3600" dirty="0"/>
              <a:t>）に基づき作成しています。</a:t>
            </a:r>
            <a:endParaRPr lang="ja-JP" altLang="en-US" sz="3600" dirty="0"/>
          </a:p>
        </p:txBody>
      </p:sp>
    </p:spTree>
    <p:extLst>
      <p:ext uri="{BB962C8B-B14F-4D97-AF65-F5344CB8AC3E}">
        <p14:creationId xmlns:p14="http://schemas.microsoft.com/office/powerpoint/2010/main" val="62632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639A182-6E61-4E8E-8917-AB745E8E723F}"/>
              </a:ext>
            </a:extLst>
          </p:cNvPr>
          <p:cNvPicPr>
            <a:picLocks noChangeAspect="1"/>
          </p:cNvPicPr>
          <p:nvPr/>
        </p:nvPicPr>
        <p:blipFill>
          <a:blip r:embed="rId2"/>
          <a:stretch>
            <a:fillRect/>
          </a:stretch>
        </p:blipFill>
        <p:spPr>
          <a:xfrm>
            <a:off x="0" y="2481302"/>
            <a:ext cx="9144000" cy="1895395"/>
          </a:xfrm>
          <a:prstGeom prst="rect">
            <a:avLst/>
          </a:prstGeom>
        </p:spPr>
      </p:pic>
      <p:pic>
        <p:nvPicPr>
          <p:cNvPr id="7" name="図 6">
            <a:extLst>
              <a:ext uri="{FF2B5EF4-FFF2-40B4-BE49-F238E27FC236}">
                <a16:creationId xmlns:a16="http://schemas.microsoft.com/office/drawing/2014/main" id="{CDF08739-46E3-4A8F-A7E4-672583F2F7BF}"/>
              </a:ext>
            </a:extLst>
          </p:cNvPr>
          <p:cNvPicPr>
            <a:picLocks noChangeAspect="1"/>
          </p:cNvPicPr>
          <p:nvPr/>
        </p:nvPicPr>
        <p:blipFill>
          <a:blip r:embed="rId3"/>
          <a:stretch>
            <a:fillRect/>
          </a:stretch>
        </p:blipFill>
        <p:spPr>
          <a:xfrm>
            <a:off x="1862905" y="724975"/>
            <a:ext cx="4857750" cy="1514475"/>
          </a:xfrm>
          <a:prstGeom prst="rect">
            <a:avLst/>
          </a:prstGeom>
        </p:spPr>
      </p:pic>
    </p:spTree>
    <p:extLst>
      <p:ext uri="{BB962C8B-B14F-4D97-AF65-F5344CB8AC3E}">
        <p14:creationId xmlns:p14="http://schemas.microsoft.com/office/powerpoint/2010/main" val="137547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CCA1DE6-646D-40F5-8C4A-74DEDD44A6D3}"/>
              </a:ext>
            </a:extLst>
          </p:cNvPr>
          <p:cNvPicPr>
            <a:picLocks noChangeAspect="1"/>
          </p:cNvPicPr>
          <p:nvPr/>
        </p:nvPicPr>
        <p:blipFill>
          <a:blip r:embed="rId2"/>
          <a:stretch>
            <a:fillRect/>
          </a:stretch>
        </p:blipFill>
        <p:spPr>
          <a:xfrm>
            <a:off x="0" y="-3689"/>
            <a:ext cx="9144000" cy="530335"/>
          </a:xfrm>
          <a:prstGeom prst="rect">
            <a:avLst/>
          </a:prstGeom>
        </p:spPr>
      </p:pic>
      <p:pic>
        <p:nvPicPr>
          <p:cNvPr id="4" name="図 3" descr="ロゴ&#10;&#10;自動的に生成された説明">
            <a:extLst>
              <a:ext uri="{FF2B5EF4-FFF2-40B4-BE49-F238E27FC236}">
                <a16:creationId xmlns:a16="http://schemas.microsoft.com/office/drawing/2014/main" id="{12700B6C-7F49-4D7D-AE66-BEB781E316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5500" y="3642600"/>
            <a:ext cx="3098800" cy="3098800"/>
          </a:xfrm>
          <a:prstGeom prst="rect">
            <a:avLst/>
          </a:prstGeom>
        </p:spPr>
      </p:pic>
      <p:pic>
        <p:nvPicPr>
          <p:cNvPr id="5" name="図 4">
            <a:extLst>
              <a:ext uri="{FF2B5EF4-FFF2-40B4-BE49-F238E27FC236}">
                <a16:creationId xmlns:a16="http://schemas.microsoft.com/office/drawing/2014/main" id="{964B7CCC-9CF8-4EB8-9F16-7D2CF5692765}"/>
              </a:ext>
            </a:extLst>
          </p:cNvPr>
          <p:cNvPicPr>
            <a:picLocks noChangeAspect="1"/>
          </p:cNvPicPr>
          <p:nvPr/>
        </p:nvPicPr>
        <p:blipFill>
          <a:blip r:embed="rId4"/>
          <a:stretch>
            <a:fillRect/>
          </a:stretch>
        </p:blipFill>
        <p:spPr>
          <a:xfrm>
            <a:off x="0" y="509567"/>
            <a:ext cx="9144000" cy="470458"/>
          </a:xfrm>
          <a:prstGeom prst="rect">
            <a:avLst/>
          </a:prstGeom>
        </p:spPr>
      </p:pic>
      <p:pic>
        <p:nvPicPr>
          <p:cNvPr id="6" name="図 5">
            <a:extLst>
              <a:ext uri="{FF2B5EF4-FFF2-40B4-BE49-F238E27FC236}">
                <a16:creationId xmlns:a16="http://schemas.microsoft.com/office/drawing/2014/main" id="{67842ADB-12D5-43FF-875C-DAC9A8215B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75" y="1435667"/>
            <a:ext cx="1290112" cy="1290112"/>
          </a:xfrm>
          <a:prstGeom prst="rect">
            <a:avLst/>
          </a:prstGeom>
        </p:spPr>
      </p:pic>
      <p:pic>
        <p:nvPicPr>
          <p:cNvPr id="7" name="図 6">
            <a:extLst>
              <a:ext uri="{FF2B5EF4-FFF2-40B4-BE49-F238E27FC236}">
                <a16:creationId xmlns:a16="http://schemas.microsoft.com/office/drawing/2014/main" id="{73CB3A9F-7125-40DB-B454-811CC8C2CCF1}"/>
              </a:ext>
            </a:extLst>
          </p:cNvPr>
          <p:cNvPicPr>
            <a:picLocks noChangeAspect="1"/>
          </p:cNvPicPr>
          <p:nvPr/>
        </p:nvPicPr>
        <p:blipFill>
          <a:blip r:embed="rId6"/>
          <a:stretch>
            <a:fillRect/>
          </a:stretch>
        </p:blipFill>
        <p:spPr>
          <a:xfrm>
            <a:off x="1827000" y="1570494"/>
            <a:ext cx="860769" cy="1095524"/>
          </a:xfrm>
          <a:prstGeom prst="rect">
            <a:avLst/>
          </a:prstGeom>
        </p:spPr>
      </p:pic>
      <p:pic>
        <p:nvPicPr>
          <p:cNvPr id="8" name="図 7">
            <a:extLst>
              <a:ext uri="{FF2B5EF4-FFF2-40B4-BE49-F238E27FC236}">
                <a16:creationId xmlns:a16="http://schemas.microsoft.com/office/drawing/2014/main" id="{005D12B0-A1C8-4F12-A57A-A4E5E6B108C5}"/>
              </a:ext>
            </a:extLst>
          </p:cNvPr>
          <p:cNvPicPr>
            <a:picLocks noChangeAspect="1"/>
          </p:cNvPicPr>
          <p:nvPr/>
        </p:nvPicPr>
        <p:blipFill>
          <a:blip r:embed="rId7"/>
          <a:stretch>
            <a:fillRect/>
          </a:stretch>
        </p:blipFill>
        <p:spPr>
          <a:xfrm>
            <a:off x="3191300" y="1473200"/>
            <a:ext cx="1311114" cy="1290112"/>
          </a:xfrm>
          <a:prstGeom prst="rect">
            <a:avLst/>
          </a:prstGeom>
        </p:spPr>
      </p:pic>
      <p:sp>
        <p:nvSpPr>
          <p:cNvPr id="9" name="矢印: 右 8">
            <a:extLst>
              <a:ext uri="{FF2B5EF4-FFF2-40B4-BE49-F238E27FC236}">
                <a16:creationId xmlns:a16="http://schemas.microsoft.com/office/drawing/2014/main" id="{FC5E2CB8-6C4C-400C-B606-058A4ED12942}"/>
              </a:ext>
            </a:extLst>
          </p:cNvPr>
          <p:cNvSpPr/>
          <p:nvPr/>
        </p:nvSpPr>
        <p:spPr>
          <a:xfrm>
            <a:off x="1230165" y="1872496"/>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右 9">
            <a:extLst>
              <a:ext uri="{FF2B5EF4-FFF2-40B4-BE49-F238E27FC236}">
                <a16:creationId xmlns:a16="http://schemas.microsoft.com/office/drawing/2014/main" id="{58301725-F9FD-48A2-83AA-7611B8AF3D81}"/>
              </a:ext>
            </a:extLst>
          </p:cNvPr>
          <p:cNvSpPr/>
          <p:nvPr/>
        </p:nvSpPr>
        <p:spPr>
          <a:xfrm>
            <a:off x="2665969" y="1924537"/>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5847A812-81A8-4BF1-A286-0E67E4275F49}"/>
              </a:ext>
            </a:extLst>
          </p:cNvPr>
          <p:cNvSpPr txBox="1"/>
          <p:nvPr/>
        </p:nvSpPr>
        <p:spPr>
          <a:xfrm>
            <a:off x="4522082" y="1428488"/>
            <a:ext cx="2667015" cy="1200329"/>
          </a:xfrm>
          <a:prstGeom prst="rect">
            <a:avLst/>
          </a:prstGeom>
          <a:noFill/>
        </p:spPr>
        <p:txBody>
          <a:bodyPr wrap="square" rtlCol="0">
            <a:spAutoFit/>
          </a:bodyPr>
          <a:lstStyle/>
          <a:p>
            <a:r>
              <a:rPr kumimoji="1" lang="en-US" altLang="ja-JP" sz="3600" dirty="0">
                <a:solidFill>
                  <a:srgbClr val="FF0000"/>
                </a:solidFill>
                <a:latin typeface="MS UI Gothic" panose="020B0600070205080204" pitchFamily="50" charset="-128"/>
                <a:ea typeface="MS UI Gothic" panose="020B0600070205080204" pitchFamily="50" charset="-128"/>
              </a:rPr>
              <a:t>big</a:t>
            </a:r>
            <a:r>
              <a:rPr kumimoji="1" lang="en-US" altLang="ja-JP" sz="3600" dirty="0">
                <a:latin typeface="MS UI Gothic" panose="020B0600070205080204" pitchFamily="50" charset="-128"/>
                <a:ea typeface="MS UI Gothic" panose="020B0600070205080204" pitchFamily="50" charset="-128"/>
              </a:rPr>
              <a:t> gesture</a:t>
            </a:r>
          </a:p>
          <a:p>
            <a:r>
              <a:rPr kumimoji="1" lang="en-US" altLang="ja-JP" sz="3600" dirty="0">
                <a:latin typeface="MS UI Gothic" panose="020B0600070205080204" pitchFamily="50" charset="-128"/>
                <a:ea typeface="MS UI Gothic" panose="020B0600070205080204" pitchFamily="50" charset="-128"/>
                <a:sym typeface="Wingdings" panose="05000000000000000000" pitchFamily="2" charset="2"/>
              </a:rPr>
              <a:t> </a:t>
            </a:r>
            <a:r>
              <a:rPr kumimoji="1" lang="en-US" altLang="ja-JP" sz="36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big, large</a:t>
            </a:r>
            <a:endParaRPr kumimoji="1" lang="ja-JP" altLang="en-US" sz="3600" dirty="0">
              <a:solidFill>
                <a:srgbClr val="FF0000"/>
              </a:solidFill>
              <a:latin typeface="MS UI Gothic" panose="020B0600070205080204" pitchFamily="50" charset="-128"/>
              <a:ea typeface="MS UI Gothic" panose="020B0600070205080204" pitchFamily="50" charset="-128"/>
            </a:endParaRPr>
          </a:p>
        </p:txBody>
      </p:sp>
      <p:pic>
        <p:nvPicPr>
          <p:cNvPr id="12" name="図 11" descr="Cgで描かれたアニメ&#10;&#10;低い精度で自動的に生成された説明">
            <a:extLst>
              <a:ext uri="{FF2B5EF4-FFF2-40B4-BE49-F238E27FC236}">
                <a16:creationId xmlns:a16="http://schemas.microsoft.com/office/drawing/2014/main" id="{F677B725-E18B-4082-BDE3-F5C34C17B8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7729" y="5173196"/>
            <a:ext cx="1290112" cy="1588013"/>
          </a:xfrm>
          <a:prstGeom prst="rect">
            <a:avLst/>
          </a:prstGeom>
        </p:spPr>
      </p:pic>
      <p:pic>
        <p:nvPicPr>
          <p:cNvPr id="14" name="図 13">
            <a:extLst>
              <a:ext uri="{FF2B5EF4-FFF2-40B4-BE49-F238E27FC236}">
                <a16:creationId xmlns:a16="http://schemas.microsoft.com/office/drawing/2014/main" id="{BD5AA41F-480B-4E83-B541-C8B13DEA3AFA}"/>
              </a:ext>
            </a:extLst>
          </p:cNvPr>
          <p:cNvPicPr>
            <a:picLocks noChangeAspect="1"/>
          </p:cNvPicPr>
          <p:nvPr/>
        </p:nvPicPr>
        <p:blipFill>
          <a:blip r:embed="rId9"/>
          <a:stretch>
            <a:fillRect/>
          </a:stretch>
        </p:blipFill>
        <p:spPr>
          <a:xfrm>
            <a:off x="2062903" y="5349971"/>
            <a:ext cx="1009650" cy="1362075"/>
          </a:xfrm>
          <a:prstGeom prst="rect">
            <a:avLst/>
          </a:prstGeom>
        </p:spPr>
      </p:pic>
      <p:sp>
        <p:nvSpPr>
          <p:cNvPr id="15" name="矢印: 右 14">
            <a:extLst>
              <a:ext uri="{FF2B5EF4-FFF2-40B4-BE49-F238E27FC236}">
                <a16:creationId xmlns:a16="http://schemas.microsoft.com/office/drawing/2014/main" id="{4A01E616-2C80-4C3C-BD75-CFD0BBDEED21}"/>
              </a:ext>
            </a:extLst>
          </p:cNvPr>
          <p:cNvSpPr/>
          <p:nvPr/>
        </p:nvSpPr>
        <p:spPr>
          <a:xfrm>
            <a:off x="1502860" y="5738620"/>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E133F2F2-B157-47F3-A299-C5BAF9E16595}"/>
              </a:ext>
            </a:extLst>
          </p:cNvPr>
          <p:cNvPicPr>
            <a:picLocks noChangeAspect="1"/>
          </p:cNvPicPr>
          <p:nvPr/>
        </p:nvPicPr>
        <p:blipFill>
          <a:blip r:embed="rId10"/>
          <a:stretch>
            <a:fillRect/>
          </a:stretch>
        </p:blipFill>
        <p:spPr>
          <a:xfrm>
            <a:off x="3557471" y="5349971"/>
            <a:ext cx="1415833" cy="1402814"/>
          </a:xfrm>
          <a:prstGeom prst="rect">
            <a:avLst/>
          </a:prstGeom>
        </p:spPr>
      </p:pic>
      <p:sp>
        <p:nvSpPr>
          <p:cNvPr id="18" name="矢印: 右 17">
            <a:extLst>
              <a:ext uri="{FF2B5EF4-FFF2-40B4-BE49-F238E27FC236}">
                <a16:creationId xmlns:a16="http://schemas.microsoft.com/office/drawing/2014/main" id="{9EEC91A8-732E-474C-9EC6-30FFD0FB8CD6}"/>
              </a:ext>
            </a:extLst>
          </p:cNvPr>
          <p:cNvSpPr/>
          <p:nvPr/>
        </p:nvSpPr>
        <p:spPr>
          <a:xfrm>
            <a:off x="3008662" y="5738620"/>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DC07003F-AC01-46D0-BEA1-D18E8859E75D}"/>
              </a:ext>
            </a:extLst>
          </p:cNvPr>
          <p:cNvSpPr txBox="1"/>
          <p:nvPr/>
        </p:nvSpPr>
        <p:spPr>
          <a:xfrm>
            <a:off x="3008662" y="4969179"/>
            <a:ext cx="1184909" cy="769441"/>
          </a:xfrm>
          <a:prstGeom prst="rect">
            <a:avLst/>
          </a:prstGeom>
          <a:noFill/>
        </p:spPr>
        <p:txBody>
          <a:bodyPr wrap="square" rtlCol="0">
            <a:spAutoFit/>
          </a:bodyPr>
          <a:lstStyle/>
          <a:p>
            <a:pPr algn="ctr"/>
            <a:r>
              <a:rPr kumimoji="1" lang="en-US" altLang="ja-JP" sz="4400" dirty="0">
                <a:latin typeface="MS UI Gothic" panose="020B0600070205080204" pitchFamily="50" charset="-128"/>
                <a:ea typeface="MS UI Gothic" panose="020B0600070205080204" pitchFamily="50" charset="-128"/>
              </a:rPr>
              <a:t>fire</a:t>
            </a:r>
            <a:endParaRPr kumimoji="1" lang="ja-JP" altLang="en-US" sz="4400" dirty="0">
              <a:solidFill>
                <a:srgbClr val="FF0000"/>
              </a:solidFill>
              <a:latin typeface="MS UI Gothic" panose="020B0600070205080204" pitchFamily="50" charset="-128"/>
              <a:ea typeface="MS UI Gothic" panose="020B0600070205080204" pitchFamily="50" charset="-128"/>
            </a:endParaRPr>
          </a:p>
        </p:txBody>
      </p:sp>
      <p:pic>
        <p:nvPicPr>
          <p:cNvPr id="20" name="図 19">
            <a:extLst>
              <a:ext uri="{FF2B5EF4-FFF2-40B4-BE49-F238E27FC236}">
                <a16:creationId xmlns:a16="http://schemas.microsoft.com/office/drawing/2014/main" id="{569C7461-BF0E-475D-A2FE-768AD4C3C696}"/>
              </a:ext>
            </a:extLst>
          </p:cNvPr>
          <p:cNvPicPr>
            <a:picLocks noChangeAspect="1"/>
          </p:cNvPicPr>
          <p:nvPr/>
        </p:nvPicPr>
        <p:blipFill>
          <a:blip r:embed="rId11"/>
          <a:stretch>
            <a:fillRect/>
          </a:stretch>
        </p:blipFill>
        <p:spPr>
          <a:xfrm>
            <a:off x="0" y="968815"/>
            <a:ext cx="9144000" cy="470458"/>
          </a:xfrm>
          <a:prstGeom prst="rect">
            <a:avLst/>
          </a:prstGeom>
        </p:spPr>
      </p:pic>
      <p:cxnSp>
        <p:nvCxnSpPr>
          <p:cNvPr id="21" name="直線コネクタ 20">
            <a:extLst>
              <a:ext uri="{FF2B5EF4-FFF2-40B4-BE49-F238E27FC236}">
                <a16:creationId xmlns:a16="http://schemas.microsoft.com/office/drawing/2014/main" id="{8A005CE1-5B1B-4777-AD41-A8241A7EF41F}"/>
              </a:ext>
            </a:extLst>
          </p:cNvPr>
          <p:cNvCxnSpPr>
            <a:cxnSpLocks/>
          </p:cNvCxnSpPr>
          <p:nvPr/>
        </p:nvCxnSpPr>
        <p:spPr>
          <a:xfrm>
            <a:off x="3367411" y="3123989"/>
            <a:ext cx="0" cy="530161"/>
          </a:xfrm>
          <a:prstGeom prst="line">
            <a:avLst/>
          </a:prstGeom>
          <a:ln w="142875"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B6FF58CC-1783-4B34-89F1-CFB2F693D35B}"/>
              </a:ext>
            </a:extLst>
          </p:cNvPr>
          <p:cNvCxnSpPr>
            <a:cxnSpLocks/>
          </p:cNvCxnSpPr>
          <p:nvPr/>
        </p:nvCxnSpPr>
        <p:spPr>
          <a:xfrm flipH="1">
            <a:off x="2881569" y="3429000"/>
            <a:ext cx="1042703" cy="0"/>
          </a:xfrm>
          <a:prstGeom prst="line">
            <a:avLst/>
          </a:prstGeom>
          <a:ln w="142875"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sp>
        <p:nvSpPr>
          <p:cNvPr id="25" name="矢印: 右 24">
            <a:extLst>
              <a:ext uri="{FF2B5EF4-FFF2-40B4-BE49-F238E27FC236}">
                <a16:creationId xmlns:a16="http://schemas.microsoft.com/office/drawing/2014/main" id="{72FEF46D-758C-468D-9DD6-C6C8EE833EA6}"/>
              </a:ext>
            </a:extLst>
          </p:cNvPr>
          <p:cNvSpPr/>
          <p:nvPr/>
        </p:nvSpPr>
        <p:spPr>
          <a:xfrm rot="2590844">
            <a:off x="2475718" y="2732513"/>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a:extLst>
              <a:ext uri="{FF2B5EF4-FFF2-40B4-BE49-F238E27FC236}">
                <a16:creationId xmlns:a16="http://schemas.microsoft.com/office/drawing/2014/main" id="{51705F76-A78D-46F0-89B9-A1BD2B523F20}"/>
              </a:ext>
            </a:extLst>
          </p:cNvPr>
          <p:cNvCxnSpPr>
            <a:cxnSpLocks/>
          </p:cNvCxnSpPr>
          <p:nvPr/>
        </p:nvCxnSpPr>
        <p:spPr>
          <a:xfrm flipH="1">
            <a:off x="2567728" y="3639426"/>
            <a:ext cx="799683" cy="263163"/>
          </a:xfrm>
          <a:prstGeom prst="line">
            <a:avLst/>
          </a:prstGeom>
          <a:ln w="142875"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F0A667CC-2A3B-48FF-B757-33DC27CFA181}"/>
              </a:ext>
            </a:extLst>
          </p:cNvPr>
          <p:cNvCxnSpPr>
            <a:cxnSpLocks/>
          </p:cNvCxnSpPr>
          <p:nvPr/>
        </p:nvCxnSpPr>
        <p:spPr>
          <a:xfrm flipH="1" flipV="1">
            <a:off x="3386894" y="3608631"/>
            <a:ext cx="878493" cy="260234"/>
          </a:xfrm>
          <a:prstGeom prst="line">
            <a:avLst/>
          </a:prstGeom>
          <a:ln w="142875"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sp>
        <p:nvSpPr>
          <p:cNvPr id="31" name="矢印: 右 30">
            <a:extLst>
              <a:ext uri="{FF2B5EF4-FFF2-40B4-BE49-F238E27FC236}">
                <a16:creationId xmlns:a16="http://schemas.microsoft.com/office/drawing/2014/main" id="{811B0F1B-3CB1-4F49-B27D-3D8A68BE2727}"/>
              </a:ext>
            </a:extLst>
          </p:cNvPr>
          <p:cNvSpPr/>
          <p:nvPr/>
        </p:nvSpPr>
        <p:spPr>
          <a:xfrm rot="18239396">
            <a:off x="2628348" y="4772967"/>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コネクタ 31">
            <a:extLst>
              <a:ext uri="{FF2B5EF4-FFF2-40B4-BE49-F238E27FC236}">
                <a16:creationId xmlns:a16="http://schemas.microsoft.com/office/drawing/2014/main" id="{F9384BF7-CC80-4C45-9324-277A02526567}"/>
              </a:ext>
            </a:extLst>
          </p:cNvPr>
          <p:cNvCxnSpPr>
            <a:cxnSpLocks/>
          </p:cNvCxnSpPr>
          <p:nvPr/>
        </p:nvCxnSpPr>
        <p:spPr>
          <a:xfrm flipV="1">
            <a:off x="2742468" y="4180879"/>
            <a:ext cx="139101" cy="596855"/>
          </a:xfrm>
          <a:prstGeom prst="line">
            <a:avLst/>
          </a:prstGeom>
          <a:ln w="142875"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81E1673A-4230-4DDA-8521-2AB896F0772F}"/>
              </a:ext>
            </a:extLst>
          </p:cNvPr>
          <p:cNvCxnSpPr>
            <a:cxnSpLocks/>
          </p:cNvCxnSpPr>
          <p:nvPr/>
        </p:nvCxnSpPr>
        <p:spPr>
          <a:xfrm flipV="1">
            <a:off x="3172803" y="3975756"/>
            <a:ext cx="29145" cy="801978"/>
          </a:xfrm>
          <a:prstGeom prst="line">
            <a:avLst/>
          </a:prstGeom>
          <a:ln w="142875"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2B21C09D-3320-4793-B320-9767092D7C83}"/>
              </a:ext>
            </a:extLst>
          </p:cNvPr>
          <p:cNvCxnSpPr>
            <a:cxnSpLocks/>
          </p:cNvCxnSpPr>
          <p:nvPr/>
        </p:nvCxnSpPr>
        <p:spPr>
          <a:xfrm flipH="1" flipV="1">
            <a:off x="3610576" y="3965960"/>
            <a:ext cx="22189" cy="811774"/>
          </a:xfrm>
          <a:prstGeom prst="line">
            <a:avLst/>
          </a:prstGeom>
          <a:ln w="142875"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694C2D58-D588-4F42-BAF7-E7465DD74B49}"/>
              </a:ext>
            </a:extLst>
          </p:cNvPr>
          <p:cNvCxnSpPr>
            <a:cxnSpLocks/>
          </p:cNvCxnSpPr>
          <p:nvPr/>
        </p:nvCxnSpPr>
        <p:spPr>
          <a:xfrm flipH="1" flipV="1">
            <a:off x="3917166" y="4154050"/>
            <a:ext cx="434185" cy="722861"/>
          </a:xfrm>
          <a:prstGeom prst="line">
            <a:avLst/>
          </a:prstGeom>
          <a:ln w="142875"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DF383F37-771B-4D8A-B330-B16EBA614C03}"/>
              </a:ext>
            </a:extLst>
          </p:cNvPr>
          <p:cNvSpPr txBox="1"/>
          <p:nvPr/>
        </p:nvSpPr>
        <p:spPr>
          <a:xfrm>
            <a:off x="4371530" y="2890283"/>
            <a:ext cx="3283654" cy="1175706"/>
          </a:xfrm>
          <a:prstGeom prst="rect">
            <a:avLst/>
          </a:prstGeom>
          <a:noFill/>
        </p:spPr>
        <p:txBody>
          <a:bodyPr wrap="square" rtlCol="0">
            <a:spAutoFit/>
          </a:bodyPr>
          <a:lstStyle/>
          <a:p>
            <a:pPr>
              <a:lnSpc>
                <a:spcPct val="80000"/>
              </a:lnSpc>
            </a:pPr>
            <a:r>
              <a:rPr lang="en-US" altLang="ja-JP" sz="4000" dirty="0">
                <a:latin typeface="MS UI Gothic" panose="020B0600070205080204" pitchFamily="50" charset="-128"/>
                <a:ea typeface="MS UI Gothic" panose="020B0600070205080204" pitchFamily="50" charset="-128"/>
              </a:rPr>
              <a:t>big fire</a:t>
            </a:r>
          </a:p>
          <a:p>
            <a:pPr>
              <a:lnSpc>
                <a:spcPct val="80000"/>
              </a:lnSpc>
            </a:pPr>
            <a:r>
              <a:rPr lang="en-US" altLang="ja-JP" sz="40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8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red color</a:t>
            </a:r>
            <a:endParaRPr lang="en-US" altLang="ja-JP" sz="4000" dirty="0">
              <a:solidFill>
                <a:srgbClr val="FF0000"/>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2077913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24C15D4-06F3-485A-8C14-69338E4E2447}"/>
              </a:ext>
            </a:extLst>
          </p:cNvPr>
          <p:cNvPicPr>
            <a:picLocks noChangeAspect="1"/>
          </p:cNvPicPr>
          <p:nvPr/>
        </p:nvPicPr>
        <p:blipFill>
          <a:blip r:embed="rId2"/>
          <a:stretch>
            <a:fillRect/>
          </a:stretch>
        </p:blipFill>
        <p:spPr>
          <a:xfrm>
            <a:off x="2665042" y="1758533"/>
            <a:ext cx="1438275" cy="1181100"/>
          </a:xfrm>
          <a:prstGeom prst="rect">
            <a:avLst/>
          </a:prstGeom>
        </p:spPr>
      </p:pic>
      <p:pic>
        <p:nvPicPr>
          <p:cNvPr id="3" name="図 2">
            <a:extLst>
              <a:ext uri="{FF2B5EF4-FFF2-40B4-BE49-F238E27FC236}">
                <a16:creationId xmlns:a16="http://schemas.microsoft.com/office/drawing/2014/main" id="{F5D705AA-0D49-46C6-B22D-FB5D12D0C26D}"/>
              </a:ext>
            </a:extLst>
          </p:cNvPr>
          <p:cNvPicPr>
            <a:picLocks noChangeAspect="1"/>
          </p:cNvPicPr>
          <p:nvPr/>
        </p:nvPicPr>
        <p:blipFill>
          <a:blip r:embed="rId3"/>
          <a:stretch>
            <a:fillRect/>
          </a:stretch>
        </p:blipFill>
        <p:spPr>
          <a:xfrm>
            <a:off x="0" y="1334"/>
            <a:ext cx="9144000" cy="461905"/>
          </a:xfrm>
          <a:prstGeom prst="rect">
            <a:avLst/>
          </a:prstGeom>
        </p:spPr>
      </p:pic>
      <p:pic>
        <p:nvPicPr>
          <p:cNvPr id="4" name="図 3" descr="ロゴ, アイコン&#10;&#10;自動的に生成された説明">
            <a:extLst>
              <a:ext uri="{FF2B5EF4-FFF2-40B4-BE49-F238E27FC236}">
                <a16:creationId xmlns:a16="http://schemas.microsoft.com/office/drawing/2014/main" id="{D178CF43-ED74-449A-BAC6-9A96C41715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9355" y="4340029"/>
            <a:ext cx="2343351" cy="2343351"/>
          </a:xfrm>
          <a:prstGeom prst="rect">
            <a:avLst/>
          </a:prstGeom>
        </p:spPr>
      </p:pic>
      <p:sp>
        <p:nvSpPr>
          <p:cNvPr id="5" name="テキスト ボックス 4">
            <a:extLst>
              <a:ext uri="{FF2B5EF4-FFF2-40B4-BE49-F238E27FC236}">
                <a16:creationId xmlns:a16="http://schemas.microsoft.com/office/drawing/2014/main" id="{6EAA6DD5-EFDC-4F1F-8241-021EEF83EAE2}"/>
              </a:ext>
            </a:extLst>
          </p:cNvPr>
          <p:cNvSpPr txBox="1"/>
          <p:nvPr/>
        </p:nvSpPr>
        <p:spPr>
          <a:xfrm>
            <a:off x="3162300" y="1270036"/>
            <a:ext cx="6299200" cy="461665"/>
          </a:xfrm>
          <a:prstGeom prst="rect">
            <a:avLst/>
          </a:prstGeom>
          <a:noFill/>
        </p:spPr>
        <p:txBody>
          <a:bodyPr wrap="square">
            <a:spAutoFit/>
          </a:bodyPr>
          <a:lstStyle/>
          <a:p>
            <a:r>
              <a:rPr lang="ja-JP" altLang="en-US" sz="1200" dirty="0">
                <a:latin typeface="MS UI Gothic" panose="020B0600070205080204" pitchFamily="50" charset="-128"/>
                <a:ea typeface="MS UI Gothic" panose="020B0600070205080204" pitchFamily="50" charset="-128"/>
              </a:rPr>
              <a:t>https://commons.wikimedia.org/wiki/File:Hidari_mitsudomoe.svg</a:t>
            </a:r>
          </a:p>
          <a:p>
            <a:r>
              <a:rPr lang="ja-JP" altLang="en-US" sz="1200" dirty="0">
                <a:latin typeface="MS UI Gothic" panose="020B0600070205080204" pitchFamily="50" charset="-128"/>
                <a:ea typeface="MS UI Gothic" panose="020B0600070205080204" pitchFamily="50" charset="-128"/>
              </a:rPr>
              <a:t>CC BY-SA 3.0 &lt;http://creativecommons.org/licenses/by-sa/3.0/&gt;, via Wikimedia Commons</a:t>
            </a:r>
          </a:p>
        </p:txBody>
      </p:sp>
      <p:pic>
        <p:nvPicPr>
          <p:cNvPr id="8194" name="Picture 2">
            <a:extLst>
              <a:ext uri="{FF2B5EF4-FFF2-40B4-BE49-F238E27FC236}">
                <a16:creationId xmlns:a16="http://schemas.microsoft.com/office/drawing/2014/main" id="{A9D79E6A-BE97-491D-A0DF-D586174DF7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4365" y="1713298"/>
            <a:ext cx="2006598" cy="201177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E01485C9-20D5-4EBC-868E-4EB7F81F4E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045012">
            <a:off x="317500" y="1500869"/>
            <a:ext cx="1821037" cy="1821037"/>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5C8AD566-2C33-4E96-835F-662699B56E76}"/>
              </a:ext>
            </a:extLst>
          </p:cNvPr>
          <p:cNvSpPr txBox="1"/>
          <p:nvPr/>
        </p:nvSpPr>
        <p:spPr>
          <a:xfrm>
            <a:off x="0" y="1039204"/>
            <a:ext cx="5343838" cy="461665"/>
          </a:xfrm>
          <a:prstGeom prst="rect">
            <a:avLst/>
          </a:prstGeom>
          <a:noFill/>
        </p:spPr>
        <p:txBody>
          <a:bodyPr wrap="square">
            <a:spAutoFit/>
          </a:bodyPr>
          <a:lstStyle/>
          <a:p>
            <a:r>
              <a:rPr lang="ja-JP" altLang="en-US" sz="1200" dirty="0">
                <a:latin typeface="MS UI Gothic" panose="020B0600070205080204" pitchFamily="50" charset="-128"/>
                <a:ea typeface="MS UI Gothic" panose="020B0600070205080204" pitchFamily="50" charset="-128"/>
              </a:rPr>
              <a:t>https://commons.wikimedia.org/wiki/File:Japanese_Crest_Futatsudomoe_1.svg</a:t>
            </a:r>
          </a:p>
          <a:p>
            <a:r>
              <a:rPr lang="ja-JP" altLang="en-US" sz="1200" dirty="0">
                <a:latin typeface="MS UI Gothic" panose="020B0600070205080204" pitchFamily="50" charset="-128"/>
                <a:ea typeface="MS UI Gothic" panose="020B0600070205080204" pitchFamily="50" charset="-128"/>
              </a:rPr>
              <a:t>Los688, Public domain, via Wikimedia Commons</a:t>
            </a:r>
          </a:p>
        </p:txBody>
      </p:sp>
      <p:pic>
        <p:nvPicPr>
          <p:cNvPr id="8198" name="Picture 6">
            <a:extLst>
              <a:ext uri="{FF2B5EF4-FFF2-40B4-BE49-F238E27FC236}">
                <a16:creationId xmlns:a16="http://schemas.microsoft.com/office/drawing/2014/main" id="{6D6B2044-B8E9-4F43-ABEA-ED8EA13228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388" y="3543301"/>
            <a:ext cx="2132710" cy="319906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直線コネクタ 10">
            <a:extLst>
              <a:ext uri="{FF2B5EF4-FFF2-40B4-BE49-F238E27FC236}">
                <a16:creationId xmlns:a16="http://schemas.microsoft.com/office/drawing/2014/main" id="{379ADF64-E004-4142-9957-1519CB5EA04F}"/>
              </a:ext>
            </a:extLst>
          </p:cNvPr>
          <p:cNvCxnSpPr>
            <a:cxnSpLocks/>
          </p:cNvCxnSpPr>
          <p:nvPr/>
        </p:nvCxnSpPr>
        <p:spPr>
          <a:xfrm flipH="1">
            <a:off x="579441" y="1809431"/>
            <a:ext cx="409552" cy="960247"/>
          </a:xfrm>
          <a:prstGeom prst="line">
            <a:avLst/>
          </a:prstGeom>
          <a:ln w="1524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207911AD-B739-46C1-A735-C4C18C369B33}"/>
              </a:ext>
            </a:extLst>
          </p:cNvPr>
          <p:cNvCxnSpPr>
            <a:cxnSpLocks/>
          </p:cNvCxnSpPr>
          <p:nvPr/>
        </p:nvCxnSpPr>
        <p:spPr>
          <a:xfrm flipH="1">
            <a:off x="1239422" y="2006474"/>
            <a:ext cx="543160" cy="1079326"/>
          </a:xfrm>
          <a:prstGeom prst="line">
            <a:avLst/>
          </a:prstGeom>
          <a:ln w="1524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05CF4477-317A-4502-8F63-F8B8D10347FF}"/>
              </a:ext>
            </a:extLst>
          </p:cNvPr>
          <p:cNvCxnSpPr>
            <a:cxnSpLocks/>
          </p:cNvCxnSpPr>
          <p:nvPr/>
        </p:nvCxnSpPr>
        <p:spPr>
          <a:xfrm flipH="1">
            <a:off x="1023524" y="1755239"/>
            <a:ext cx="543251" cy="0"/>
          </a:xfrm>
          <a:prstGeom prst="line">
            <a:avLst/>
          </a:prstGeom>
          <a:ln w="1524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A69F86C7-F8A6-427E-8BFC-7295090BE3DB}"/>
              </a:ext>
            </a:extLst>
          </p:cNvPr>
          <p:cNvCxnSpPr>
            <a:cxnSpLocks/>
          </p:cNvCxnSpPr>
          <p:nvPr/>
        </p:nvCxnSpPr>
        <p:spPr>
          <a:xfrm flipH="1" flipV="1">
            <a:off x="734491" y="3080961"/>
            <a:ext cx="493527" cy="9677"/>
          </a:xfrm>
          <a:prstGeom prst="line">
            <a:avLst/>
          </a:prstGeom>
          <a:ln w="1524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2CC169D7-9AD7-4C8A-A212-671F6CB04A0D}"/>
              </a:ext>
            </a:extLst>
          </p:cNvPr>
          <p:cNvCxnSpPr>
            <a:cxnSpLocks/>
          </p:cNvCxnSpPr>
          <p:nvPr/>
        </p:nvCxnSpPr>
        <p:spPr>
          <a:xfrm flipH="1">
            <a:off x="7211863" y="3518338"/>
            <a:ext cx="1298336" cy="0"/>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9D0ADBD9-5D42-4799-9915-305D33DF4650}"/>
              </a:ext>
            </a:extLst>
          </p:cNvPr>
          <p:cNvCxnSpPr>
            <a:cxnSpLocks/>
          </p:cNvCxnSpPr>
          <p:nvPr/>
        </p:nvCxnSpPr>
        <p:spPr>
          <a:xfrm flipH="1">
            <a:off x="7110263" y="2075947"/>
            <a:ext cx="952166" cy="0"/>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A9A5D3A5-8DC8-48E4-8956-0921C3B9CC8D}"/>
              </a:ext>
            </a:extLst>
          </p:cNvPr>
          <p:cNvCxnSpPr>
            <a:cxnSpLocks/>
          </p:cNvCxnSpPr>
          <p:nvPr/>
        </p:nvCxnSpPr>
        <p:spPr>
          <a:xfrm flipV="1">
            <a:off x="8669501" y="2028910"/>
            <a:ext cx="0" cy="910723"/>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6437A0FF-B452-49E0-A050-139160F63610}"/>
              </a:ext>
            </a:extLst>
          </p:cNvPr>
          <p:cNvCxnSpPr>
            <a:cxnSpLocks/>
          </p:cNvCxnSpPr>
          <p:nvPr/>
        </p:nvCxnSpPr>
        <p:spPr>
          <a:xfrm flipV="1">
            <a:off x="7211863" y="2719183"/>
            <a:ext cx="0" cy="733235"/>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65B2400-6DFE-4BD5-AC03-4104A2CF2C84}"/>
              </a:ext>
            </a:extLst>
          </p:cNvPr>
          <p:cNvCxnSpPr>
            <a:cxnSpLocks/>
          </p:cNvCxnSpPr>
          <p:nvPr/>
        </p:nvCxnSpPr>
        <p:spPr>
          <a:xfrm flipV="1">
            <a:off x="8062429" y="2026386"/>
            <a:ext cx="0" cy="627528"/>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6654574F-CB29-46D8-A554-EA2AA03926BA}"/>
              </a:ext>
            </a:extLst>
          </p:cNvPr>
          <p:cNvCxnSpPr>
            <a:cxnSpLocks/>
          </p:cNvCxnSpPr>
          <p:nvPr/>
        </p:nvCxnSpPr>
        <p:spPr>
          <a:xfrm flipH="1">
            <a:off x="8136101" y="2997057"/>
            <a:ext cx="533400" cy="0"/>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pic>
        <p:nvPicPr>
          <p:cNvPr id="37" name="図 36">
            <a:extLst>
              <a:ext uri="{FF2B5EF4-FFF2-40B4-BE49-F238E27FC236}">
                <a16:creationId xmlns:a16="http://schemas.microsoft.com/office/drawing/2014/main" id="{6B1B69EB-B9B4-4F15-AE5F-06AB12B319D0}"/>
              </a:ext>
            </a:extLst>
          </p:cNvPr>
          <p:cNvPicPr>
            <a:picLocks noChangeAspect="1"/>
          </p:cNvPicPr>
          <p:nvPr/>
        </p:nvPicPr>
        <p:blipFill>
          <a:blip r:embed="rId8"/>
          <a:stretch>
            <a:fillRect/>
          </a:stretch>
        </p:blipFill>
        <p:spPr>
          <a:xfrm>
            <a:off x="0" y="442134"/>
            <a:ext cx="9144000" cy="486655"/>
          </a:xfrm>
          <a:prstGeom prst="rect">
            <a:avLst/>
          </a:prstGeom>
        </p:spPr>
      </p:pic>
      <p:sp>
        <p:nvSpPr>
          <p:cNvPr id="41" name="矢印: 右 40">
            <a:extLst>
              <a:ext uri="{FF2B5EF4-FFF2-40B4-BE49-F238E27FC236}">
                <a16:creationId xmlns:a16="http://schemas.microsoft.com/office/drawing/2014/main" id="{3E1629AC-3937-48AD-9C7E-A7771DA22B80}"/>
              </a:ext>
            </a:extLst>
          </p:cNvPr>
          <p:cNvSpPr/>
          <p:nvPr/>
        </p:nvSpPr>
        <p:spPr>
          <a:xfrm>
            <a:off x="2203313" y="1920896"/>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図 38">
            <a:extLst>
              <a:ext uri="{FF2B5EF4-FFF2-40B4-BE49-F238E27FC236}">
                <a16:creationId xmlns:a16="http://schemas.microsoft.com/office/drawing/2014/main" id="{7A0CD14C-308E-4C1E-BB7A-D9D17ADBCBC8}"/>
              </a:ext>
            </a:extLst>
          </p:cNvPr>
          <p:cNvPicPr>
            <a:picLocks noChangeAspect="1"/>
          </p:cNvPicPr>
          <p:nvPr/>
        </p:nvPicPr>
        <p:blipFill>
          <a:blip r:embed="rId9"/>
          <a:stretch>
            <a:fillRect/>
          </a:stretch>
        </p:blipFill>
        <p:spPr>
          <a:xfrm>
            <a:off x="4440258" y="2129333"/>
            <a:ext cx="1870075" cy="1567102"/>
          </a:xfrm>
          <a:prstGeom prst="rect">
            <a:avLst/>
          </a:prstGeom>
        </p:spPr>
      </p:pic>
      <p:sp>
        <p:nvSpPr>
          <p:cNvPr id="42" name="矢印: 右 41">
            <a:extLst>
              <a:ext uri="{FF2B5EF4-FFF2-40B4-BE49-F238E27FC236}">
                <a16:creationId xmlns:a16="http://schemas.microsoft.com/office/drawing/2014/main" id="{3D419A72-F1CF-4F32-A143-29EDA9342EB1}"/>
              </a:ext>
            </a:extLst>
          </p:cNvPr>
          <p:cNvSpPr/>
          <p:nvPr/>
        </p:nvSpPr>
        <p:spPr>
          <a:xfrm rot="9735031">
            <a:off x="6109768" y="2380012"/>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255E6FF9-2A52-46D3-9BBC-276CEC8223BA}"/>
              </a:ext>
            </a:extLst>
          </p:cNvPr>
          <p:cNvSpPr txBox="1"/>
          <p:nvPr/>
        </p:nvSpPr>
        <p:spPr>
          <a:xfrm>
            <a:off x="2273837" y="3623919"/>
            <a:ext cx="5110796" cy="1963614"/>
          </a:xfrm>
          <a:prstGeom prst="rect">
            <a:avLst/>
          </a:prstGeom>
          <a:noFill/>
        </p:spPr>
        <p:txBody>
          <a:bodyPr wrap="square" rtlCol="0">
            <a:spAutoFit/>
          </a:bodyPr>
          <a:lstStyle/>
          <a:p>
            <a:pPr>
              <a:lnSpc>
                <a:spcPct val="80000"/>
              </a:lnSpc>
            </a:pPr>
            <a:r>
              <a:rPr lang="en-US" altLang="ja-JP" sz="3600" dirty="0">
                <a:latin typeface="MS UI Gothic" panose="020B0600070205080204" pitchFamily="50" charset="-128"/>
                <a:ea typeface="MS UI Gothic" panose="020B0600070205080204" pitchFamily="50" charset="-128"/>
              </a:rPr>
              <a:t>5 comma-shaped figures</a:t>
            </a:r>
          </a:p>
          <a:p>
            <a:pPr marL="457200" indent="-457200">
              <a:lnSpc>
                <a:spcPct val="80000"/>
              </a:lnSpc>
              <a:buFont typeface="Wingdings" panose="05000000000000000000" pitchFamily="2" charset="2"/>
              <a:buChar char="à"/>
            </a:pPr>
            <a:r>
              <a:rPr lang="en-US" altLang="ja-JP" sz="3600" dirty="0">
                <a:latin typeface="MS UI Gothic" panose="020B0600070205080204" pitchFamily="50" charset="-128"/>
                <a:ea typeface="MS UI Gothic" panose="020B0600070205080204" pitchFamily="50" charset="-128"/>
              </a:rPr>
              <a:t>Five-</a:t>
            </a:r>
            <a:r>
              <a:rPr lang="en-US" altLang="ja-JP" sz="3600" dirty="0">
                <a:highlight>
                  <a:srgbClr val="FFFF00"/>
                </a:highlight>
                <a:latin typeface="MS UI Gothic" panose="020B0600070205080204" pitchFamily="50" charset="-128"/>
                <a:ea typeface="MS UI Gothic" panose="020B0600070205080204" pitchFamily="50" charset="-128"/>
              </a:rPr>
              <a:t>color</a:t>
            </a:r>
            <a:r>
              <a:rPr lang="en-US" altLang="ja-JP" sz="3600" dirty="0">
                <a:latin typeface="MS UI Gothic" panose="020B0600070205080204" pitchFamily="50" charset="-128"/>
                <a:ea typeface="MS UI Gothic" panose="020B0600070205080204" pitchFamily="50" charset="-128"/>
              </a:rPr>
              <a:t> windsock</a:t>
            </a:r>
          </a:p>
          <a:p>
            <a:pPr>
              <a:lnSpc>
                <a:spcPct val="80000"/>
              </a:lnSpc>
            </a:pPr>
            <a:r>
              <a:rPr lang="en-US" altLang="ja-JP" sz="3600" dirty="0">
                <a:latin typeface="MS UI Gothic" panose="020B0600070205080204" pitchFamily="50" charset="-128"/>
                <a:ea typeface="MS UI Gothic" panose="020B0600070205080204" pitchFamily="50" charset="-128"/>
              </a:rPr>
              <a:t>	(amulet against evil)</a:t>
            </a:r>
          </a:p>
          <a:p>
            <a:pPr>
              <a:lnSpc>
                <a:spcPct val="80000"/>
              </a:lnSpc>
            </a:pPr>
            <a:r>
              <a:rPr lang="en-US" altLang="ja-JP" sz="36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color</a:t>
            </a:r>
            <a:endParaRPr lang="en-US" altLang="ja-JP" sz="3600" b="1" dirty="0">
              <a:solidFill>
                <a:srgbClr val="FF0000"/>
              </a:solidFill>
              <a:latin typeface="MS UI Gothic" panose="020B0600070205080204" pitchFamily="50" charset="-128"/>
              <a:ea typeface="MS UI Gothic" panose="020B0600070205080204" pitchFamily="50" charset="-128"/>
            </a:endParaRPr>
          </a:p>
        </p:txBody>
      </p:sp>
      <p:sp>
        <p:nvSpPr>
          <p:cNvPr id="47" name="楕円 46">
            <a:extLst>
              <a:ext uri="{FF2B5EF4-FFF2-40B4-BE49-F238E27FC236}">
                <a16:creationId xmlns:a16="http://schemas.microsoft.com/office/drawing/2014/main" id="{D7876634-608A-48B3-B74D-609AA2D93BC2}"/>
              </a:ext>
            </a:extLst>
          </p:cNvPr>
          <p:cNvSpPr/>
          <p:nvPr/>
        </p:nvSpPr>
        <p:spPr>
          <a:xfrm>
            <a:off x="477841" y="3909988"/>
            <a:ext cx="1922460" cy="1307469"/>
          </a:xfrm>
          <a:prstGeom prst="ellipse">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角丸四角形 3">
            <a:extLst>
              <a:ext uri="{FF2B5EF4-FFF2-40B4-BE49-F238E27FC236}">
                <a16:creationId xmlns:a16="http://schemas.microsoft.com/office/drawing/2014/main" id="{6762404F-B7A1-4D9E-A562-AFE357134D5A}"/>
              </a:ext>
            </a:extLst>
          </p:cNvPr>
          <p:cNvSpPr/>
          <p:nvPr/>
        </p:nvSpPr>
        <p:spPr>
          <a:xfrm>
            <a:off x="2119543" y="5502995"/>
            <a:ext cx="933846" cy="55650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fire</a:t>
            </a:r>
          </a:p>
          <a:p>
            <a:pPr algn="ctr">
              <a:defRPr/>
            </a:pPr>
            <a:r>
              <a:rPr lang="ja-JP" altLang="en-US" sz="2000" dirty="0"/>
              <a:t>火</a:t>
            </a:r>
          </a:p>
        </p:txBody>
      </p:sp>
      <p:sp>
        <p:nvSpPr>
          <p:cNvPr id="53" name="角丸四角形 4">
            <a:extLst>
              <a:ext uri="{FF2B5EF4-FFF2-40B4-BE49-F238E27FC236}">
                <a16:creationId xmlns:a16="http://schemas.microsoft.com/office/drawing/2014/main" id="{09A8932A-E745-4438-BA27-F670F2BBC5C4}"/>
              </a:ext>
            </a:extLst>
          </p:cNvPr>
          <p:cNvSpPr/>
          <p:nvPr/>
        </p:nvSpPr>
        <p:spPr>
          <a:xfrm>
            <a:off x="3045575" y="5526797"/>
            <a:ext cx="932263" cy="556503"/>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water</a:t>
            </a:r>
          </a:p>
          <a:p>
            <a:pPr algn="ctr">
              <a:defRPr/>
            </a:pPr>
            <a:r>
              <a:rPr lang="ja-JP" altLang="en-US" sz="2000" dirty="0"/>
              <a:t>水</a:t>
            </a:r>
          </a:p>
        </p:txBody>
      </p:sp>
      <p:sp>
        <p:nvSpPr>
          <p:cNvPr id="54" name="角丸四角形 5">
            <a:extLst>
              <a:ext uri="{FF2B5EF4-FFF2-40B4-BE49-F238E27FC236}">
                <a16:creationId xmlns:a16="http://schemas.microsoft.com/office/drawing/2014/main" id="{C2151A56-36A5-4922-9B08-BC0EC19BE630}"/>
              </a:ext>
            </a:extLst>
          </p:cNvPr>
          <p:cNvSpPr/>
          <p:nvPr/>
        </p:nvSpPr>
        <p:spPr>
          <a:xfrm>
            <a:off x="3980613" y="5526797"/>
            <a:ext cx="933846" cy="556503"/>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t>tree</a:t>
            </a:r>
          </a:p>
          <a:p>
            <a:pPr algn="ctr">
              <a:defRPr/>
            </a:pPr>
            <a:r>
              <a:rPr lang="ja-JP" altLang="en-US" sz="2000" dirty="0"/>
              <a:t>木</a:t>
            </a:r>
          </a:p>
        </p:txBody>
      </p:sp>
      <p:sp>
        <p:nvSpPr>
          <p:cNvPr id="55" name="角丸四角形 6">
            <a:extLst>
              <a:ext uri="{FF2B5EF4-FFF2-40B4-BE49-F238E27FC236}">
                <a16:creationId xmlns:a16="http://schemas.microsoft.com/office/drawing/2014/main" id="{DD744E2C-8D1F-43AA-B435-45E8BD68668E}"/>
              </a:ext>
            </a:extLst>
          </p:cNvPr>
          <p:cNvSpPr/>
          <p:nvPr/>
        </p:nvSpPr>
        <p:spPr>
          <a:xfrm>
            <a:off x="4917238" y="5526797"/>
            <a:ext cx="933846" cy="556503"/>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solidFill>
                  <a:schemeClr val="tx1"/>
                </a:solidFill>
              </a:rPr>
              <a:t>metal</a:t>
            </a:r>
          </a:p>
          <a:p>
            <a:pPr algn="ctr">
              <a:defRPr/>
            </a:pPr>
            <a:r>
              <a:rPr lang="ja-JP" altLang="en-US" sz="2000" dirty="0">
                <a:solidFill>
                  <a:schemeClr val="tx1"/>
                </a:solidFill>
              </a:rPr>
              <a:t>金</a:t>
            </a:r>
          </a:p>
        </p:txBody>
      </p:sp>
      <p:sp>
        <p:nvSpPr>
          <p:cNvPr id="56" name="角丸四角形 7">
            <a:extLst>
              <a:ext uri="{FF2B5EF4-FFF2-40B4-BE49-F238E27FC236}">
                <a16:creationId xmlns:a16="http://schemas.microsoft.com/office/drawing/2014/main" id="{222BFB93-349B-4519-86FD-781F4F794B65}"/>
              </a:ext>
            </a:extLst>
          </p:cNvPr>
          <p:cNvSpPr/>
          <p:nvPr/>
        </p:nvSpPr>
        <p:spPr>
          <a:xfrm>
            <a:off x="5869737" y="5526797"/>
            <a:ext cx="932264" cy="556503"/>
          </a:xfrm>
          <a:prstGeom prst="roundRect">
            <a:avLst/>
          </a:prstGeom>
          <a:solidFill>
            <a:srgbClr val="FFFF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a:solidFill>
                  <a:schemeClr val="tx1"/>
                </a:solidFill>
              </a:rPr>
              <a:t>earth</a:t>
            </a:r>
          </a:p>
          <a:p>
            <a:pPr algn="ctr">
              <a:defRPr/>
            </a:pPr>
            <a:r>
              <a:rPr lang="ja-JP" altLang="en-US" sz="2000" dirty="0">
                <a:solidFill>
                  <a:schemeClr val="tx1"/>
                </a:solidFill>
              </a:rPr>
              <a:t>土</a:t>
            </a:r>
          </a:p>
        </p:txBody>
      </p:sp>
      <p:sp>
        <p:nvSpPr>
          <p:cNvPr id="58" name="テキスト ボックス 57">
            <a:extLst>
              <a:ext uri="{FF2B5EF4-FFF2-40B4-BE49-F238E27FC236}">
                <a16:creationId xmlns:a16="http://schemas.microsoft.com/office/drawing/2014/main" id="{A24BB8B3-29A5-48E1-ADC2-3BF4C4F29425}"/>
              </a:ext>
            </a:extLst>
          </p:cNvPr>
          <p:cNvSpPr txBox="1"/>
          <p:nvPr/>
        </p:nvSpPr>
        <p:spPr>
          <a:xfrm>
            <a:off x="2397683" y="6081666"/>
            <a:ext cx="4687179" cy="695575"/>
          </a:xfrm>
          <a:prstGeom prst="rect">
            <a:avLst/>
          </a:prstGeom>
          <a:noFill/>
        </p:spPr>
        <p:txBody>
          <a:bodyPr wrap="square">
            <a:spAutoFit/>
          </a:bodyPr>
          <a:lstStyle/>
          <a:p>
            <a:pPr eaLnBrk="1" hangingPunct="1">
              <a:lnSpc>
                <a:spcPct val="70000"/>
              </a:lnSpc>
              <a:spcBef>
                <a:spcPct val="0"/>
              </a:spcBef>
              <a:buFontTx/>
              <a:buNone/>
            </a:pPr>
            <a:r>
              <a:rPr lang="en-US" altLang="ja-JP" sz="2800" dirty="0">
                <a:latin typeface="MS UI Gothic" panose="020B0600070205080204" pitchFamily="50" charset="-128"/>
                <a:ea typeface="MS UI Gothic" panose="020B0600070205080204" pitchFamily="50" charset="-128"/>
              </a:rPr>
              <a:t>the five principal elements that compose the world</a:t>
            </a:r>
            <a:endParaRPr lang="ja-JP" altLang="en-US" sz="2800" dirty="0">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1880817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F3197F0-C0D8-4E4F-8F3A-AD287475C329}"/>
              </a:ext>
            </a:extLst>
          </p:cNvPr>
          <p:cNvPicPr>
            <a:picLocks noChangeAspect="1"/>
          </p:cNvPicPr>
          <p:nvPr/>
        </p:nvPicPr>
        <p:blipFill>
          <a:blip r:embed="rId2"/>
          <a:stretch>
            <a:fillRect/>
          </a:stretch>
        </p:blipFill>
        <p:spPr>
          <a:xfrm>
            <a:off x="0" y="3275"/>
            <a:ext cx="9144000" cy="470458"/>
          </a:xfrm>
          <a:prstGeom prst="rect">
            <a:avLst/>
          </a:prstGeom>
        </p:spPr>
      </p:pic>
      <p:pic>
        <p:nvPicPr>
          <p:cNvPr id="4" name="図 3" descr="テキスト が含まれている画像&#10;&#10;自動的に生成された説明">
            <a:extLst>
              <a:ext uri="{FF2B5EF4-FFF2-40B4-BE49-F238E27FC236}">
                <a16:creationId xmlns:a16="http://schemas.microsoft.com/office/drawing/2014/main" id="{F2B7D9DB-511B-4E7A-A071-D43268C290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6460" y="4184672"/>
            <a:ext cx="2319740" cy="2482827"/>
          </a:xfrm>
          <a:prstGeom prst="rect">
            <a:avLst/>
          </a:prstGeom>
        </p:spPr>
      </p:pic>
      <p:pic>
        <p:nvPicPr>
          <p:cNvPr id="5" name="図 4" descr="Cgで描かれたアニメ&#10;&#10;低い精度で自動的に生成された説明">
            <a:extLst>
              <a:ext uri="{FF2B5EF4-FFF2-40B4-BE49-F238E27FC236}">
                <a16:creationId xmlns:a16="http://schemas.microsoft.com/office/drawing/2014/main" id="{B831DA4D-2941-453F-8B49-3F8F10D121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331" y="4708736"/>
            <a:ext cx="1919720" cy="2114728"/>
          </a:xfrm>
          <a:prstGeom prst="rect">
            <a:avLst/>
          </a:prstGeom>
        </p:spPr>
      </p:pic>
      <p:pic>
        <p:nvPicPr>
          <p:cNvPr id="6" name="図 5">
            <a:extLst>
              <a:ext uri="{FF2B5EF4-FFF2-40B4-BE49-F238E27FC236}">
                <a16:creationId xmlns:a16="http://schemas.microsoft.com/office/drawing/2014/main" id="{8015158B-9549-44E3-98A6-DC370BF17CBD}"/>
              </a:ext>
            </a:extLst>
          </p:cNvPr>
          <p:cNvPicPr>
            <a:picLocks noChangeAspect="1"/>
          </p:cNvPicPr>
          <p:nvPr/>
        </p:nvPicPr>
        <p:blipFill>
          <a:blip r:embed="rId5"/>
          <a:stretch>
            <a:fillRect/>
          </a:stretch>
        </p:blipFill>
        <p:spPr>
          <a:xfrm>
            <a:off x="2746166" y="5690560"/>
            <a:ext cx="1674446" cy="481493"/>
          </a:xfrm>
          <a:prstGeom prst="rect">
            <a:avLst/>
          </a:prstGeom>
        </p:spPr>
      </p:pic>
      <p:sp>
        <p:nvSpPr>
          <p:cNvPr id="7" name="矢印: 右 6">
            <a:extLst>
              <a:ext uri="{FF2B5EF4-FFF2-40B4-BE49-F238E27FC236}">
                <a16:creationId xmlns:a16="http://schemas.microsoft.com/office/drawing/2014/main" id="{8F6DBBC5-8D4C-4437-ACF8-0E4A0023827A}"/>
              </a:ext>
            </a:extLst>
          </p:cNvPr>
          <p:cNvSpPr/>
          <p:nvPr/>
        </p:nvSpPr>
        <p:spPr>
          <a:xfrm>
            <a:off x="2005744" y="5620287"/>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6DB2D3DA-447A-427B-945D-733442F11540}"/>
              </a:ext>
            </a:extLst>
          </p:cNvPr>
          <p:cNvSpPr txBox="1"/>
          <p:nvPr/>
        </p:nvSpPr>
        <p:spPr>
          <a:xfrm>
            <a:off x="2602579" y="6109557"/>
            <a:ext cx="2219326" cy="584775"/>
          </a:xfrm>
          <a:prstGeom prst="rect">
            <a:avLst/>
          </a:prstGeom>
          <a:noFill/>
        </p:spPr>
        <p:txBody>
          <a:bodyPr wrap="square" rtlCol="0">
            <a:spAutoFit/>
          </a:bodyPr>
          <a:lstStyle/>
          <a:p>
            <a:pPr>
              <a:lnSpc>
                <a:spcPct val="80000"/>
              </a:lnSpc>
            </a:pPr>
            <a:r>
              <a:rPr lang="en-US" altLang="ja-JP" sz="4000" b="1" dirty="0">
                <a:latin typeface="MS UI Gothic" panose="020B0600070205080204" pitchFamily="50" charset="-128"/>
                <a:ea typeface="MS UI Gothic" panose="020B0600070205080204" pitchFamily="50" charset="-128"/>
              </a:rPr>
              <a:t>firewood</a:t>
            </a:r>
          </a:p>
        </p:txBody>
      </p:sp>
      <p:pic>
        <p:nvPicPr>
          <p:cNvPr id="10" name="図 9">
            <a:extLst>
              <a:ext uri="{FF2B5EF4-FFF2-40B4-BE49-F238E27FC236}">
                <a16:creationId xmlns:a16="http://schemas.microsoft.com/office/drawing/2014/main" id="{36CE4C45-ABCE-4C0B-81A0-FAFBB48AC646}"/>
              </a:ext>
            </a:extLst>
          </p:cNvPr>
          <p:cNvPicPr>
            <a:picLocks noChangeAspect="1"/>
          </p:cNvPicPr>
          <p:nvPr/>
        </p:nvPicPr>
        <p:blipFill>
          <a:blip r:embed="rId6"/>
          <a:stretch>
            <a:fillRect/>
          </a:stretch>
        </p:blipFill>
        <p:spPr>
          <a:xfrm>
            <a:off x="98662" y="1453987"/>
            <a:ext cx="1631264" cy="2002309"/>
          </a:xfrm>
          <a:prstGeom prst="rect">
            <a:avLst/>
          </a:prstGeom>
        </p:spPr>
      </p:pic>
      <p:pic>
        <p:nvPicPr>
          <p:cNvPr id="12" name="図 11">
            <a:extLst>
              <a:ext uri="{FF2B5EF4-FFF2-40B4-BE49-F238E27FC236}">
                <a16:creationId xmlns:a16="http://schemas.microsoft.com/office/drawing/2014/main" id="{FA3CD096-40FF-4AFD-AEB1-1DE9CF9977EA}"/>
              </a:ext>
            </a:extLst>
          </p:cNvPr>
          <p:cNvPicPr>
            <a:picLocks noChangeAspect="1"/>
          </p:cNvPicPr>
          <p:nvPr/>
        </p:nvPicPr>
        <p:blipFill>
          <a:blip r:embed="rId7"/>
          <a:stretch>
            <a:fillRect/>
          </a:stretch>
        </p:blipFill>
        <p:spPr>
          <a:xfrm>
            <a:off x="4230316" y="1923995"/>
            <a:ext cx="1643463" cy="1520423"/>
          </a:xfrm>
          <a:prstGeom prst="rect">
            <a:avLst/>
          </a:prstGeom>
        </p:spPr>
      </p:pic>
      <p:sp>
        <p:nvSpPr>
          <p:cNvPr id="14" name="矢印: 右 13">
            <a:extLst>
              <a:ext uri="{FF2B5EF4-FFF2-40B4-BE49-F238E27FC236}">
                <a16:creationId xmlns:a16="http://schemas.microsoft.com/office/drawing/2014/main" id="{18574192-C1D6-4E7C-B7DE-0C9EFA5AE944}"/>
              </a:ext>
            </a:extLst>
          </p:cNvPr>
          <p:cNvSpPr/>
          <p:nvPr/>
        </p:nvSpPr>
        <p:spPr>
          <a:xfrm>
            <a:off x="1883563" y="2192063"/>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a:extLst>
              <a:ext uri="{FF2B5EF4-FFF2-40B4-BE49-F238E27FC236}">
                <a16:creationId xmlns:a16="http://schemas.microsoft.com/office/drawing/2014/main" id="{88629CFB-7263-4122-8C47-89040E5A4670}"/>
              </a:ext>
            </a:extLst>
          </p:cNvPr>
          <p:cNvCxnSpPr>
            <a:cxnSpLocks/>
          </p:cNvCxnSpPr>
          <p:nvPr/>
        </p:nvCxnSpPr>
        <p:spPr>
          <a:xfrm>
            <a:off x="3291954" y="2916526"/>
            <a:ext cx="0" cy="318659"/>
          </a:xfrm>
          <a:prstGeom prst="line">
            <a:avLst/>
          </a:prstGeom>
          <a:ln w="142875"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8818C12D-78F6-4E77-90AA-9AEE5471B015}"/>
              </a:ext>
            </a:extLst>
          </p:cNvPr>
          <p:cNvCxnSpPr>
            <a:cxnSpLocks/>
          </p:cNvCxnSpPr>
          <p:nvPr/>
        </p:nvCxnSpPr>
        <p:spPr>
          <a:xfrm flipH="1">
            <a:off x="2865034" y="3057761"/>
            <a:ext cx="924275" cy="0"/>
          </a:xfrm>
          <a:prstGeom prst="line">
            <a:avLst/>
          </a:prstGeom>
          <a:ln w="165100"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56FDFC9B-B6DB-4086-91BB-BCC337836D55}"/>
              </a:ext>
            </a:extLst>
          </p:cNvPr>
          <p:cNvCxnSpPr>
            <a:cxnSpLocks/>
          </p:cNvCxnSpPr>
          <p:nvPr/>
        </p:nvCxnSpPr>
        <p:spPr>
          <a:xfrm flipH="1">
            <a:off x="2612706" y="3281835"/>
            <a:ext cx="665600" cy="174461"/>
          </a:xfrm>
          <a:prstGeom prst="line">
            <a:avLst/>
          </a:prstGeom>
          <a:ln w="142875"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7A278316-4B45-4D2F-A252-383FF374E990}"/>
              </a:ext>
            </a:extLst>
          </p:cNvPr>
          <p:cNvCxnSpPr>
            <a:cxnSpLocks/>
          </p:cNvCxnSpPr>
          <p:nvPr/>
        </p:nvCxnSpPr>
        <p:spPr>
          <a:xfrm flipH="1" flipV="1">
            <a:off x="3311437" y="3278336"/>
            <a:ext cx="623391" cy="150664"/>
          </a:xfrm>
          <a:prstGeom prst="line">
            <a:avLst/>
          </a:prstGeom>
          <a:ln w="142875"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sp>
        <p:nvSpPr>
          <p:cNvPr id="13" name="四角形: 角を丸くする 12">
            <a:extLst>
              <a:ext uri="{FF2B5EF4-FFF2-40B4-BE49-F238E27FC236}">
                <a16:creationId xmlns:a16="http://schemas.microsoft.com/office/drawing/2014/main" id="{0EA13705-1F54-4405-B4D6-BBB6663CF463}"/>
              </a:ext>
            </a:extLst>
          </p:cNvPr>
          <p:cNvSpPr/>
          <p:nvPr/>
        </p:nvSpPr>
        <p:spPr>
          <a:xfrm>
            <a:off x="2700902" y="1980777"/>
            <a:ext cx="1182103" cy="849540"/>
          </a:xfrm>
          <a:prstGeom prst="roundRect">
            <a:avLst/>
          </a:prstGeom>
          <a:noFill/>
          <a:ln w="1397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a:extLst>
              <a:ext uri="{FF2B5EF4-FFF2-40B4-BE49-F238E27FC236}">
                <a16:creationId xmlns:a16="http://schemas.microsoft.com/office/drawing/2014/main" id="{7F668C84-A378-4D60-BE86-3ED0A24437D6}"/>
              </a:ext>
            </a:extLst>
          </p:cNvPr>
          <p:cNvPicPr>
            <a:picLocks noChangeAspect="1"/>
          </p:cNvPicPr>
          <p:nvPr/>
        </p:nvPicPr>
        <p:blipFill>
          <a:blip r:embed="rId8"/>
          <a:stretch>
            <a:fillRect/>
          </a:stretch>
        </p:blipFill>
        <p:spPr>
          <a:xfrm>
            <a:off x="2887850" y="2091092"/>
            <a:ext cx="266700" cy="295275"/>
          </a:xfrm>
          <a:prstGeom prst="rect">
            <a:avLst/>
          </a:prstGeom>
        </p:spPr>
      </p:pic>
      <p:pic>
        <p:nvPicPr>
          <p:cNvPr id="25" name="図 24">
            <a:extLst>
              <a:ext uri="{FF2B5EF4-FFF2-40B4-BE49-F238E27FC236}">
                <a16:creationId xmlns:a16="http://schemas.microsoft.com/office/drawing/2014/main" id="{F86DABC4-ECFA-4742-B5D9-713A33D9557B}"/>
              </a:ext>
            </a:extLst>
          </p:cNvPr>
          <p:cNvPicPr>
            <a:picLocks noChangeAspect="1"/>
          </p:cNvPicPr>
          <p:nvPr/>
        </p:nvPicPr>
        <p:blipFill>
          <a:blip r:embed="rId8"/>
          <a:stretch>
            <a:fillRect/>
          </a:stretch>
        </p:blipFill>
        <p:spPr>
          <a:xfrm>
            <a:off x="3450039" y="2091313"/>
            <a:ext cx="266700" cy="295275"/>
          </a:xfrm>
          <a:prstGeom prst="rect">
            <a:avLst/>
          </a:prstGeom>
        </p:spPr>
      </p:pic>
      <p:pic>
        <p:nvPicPr>
          <p:cNvPr id="26" name="図 25">
            <a:extLst>
              <a:ext uri="{FF2B5EF4-FFF2-40B4-BE49-F238E27FC236}">
                <a16:creationId xmlns:a16="http://schemas.microsoft.com/office/drawing/2014/main" id="{A135060E-75CF-4EBE-AAD5-7AF9FC795C60}"/>
              </a:ext>
            </a:extLst>
          </p:cNvPr>
          <p:cNvPicPr>
            <a:picLocks noChangeAspect="1"/>
          </p:cNvPicPr>
          <p:nvPr/>
        </p:nvPicPr>
        <p:blipFill>
          <a:blip r:embed="rId8"/>
          <a:stretch>
            <a:fillRect/>
          </a:stretch>
        </p:blipFill>
        <p:spPr>
          <a:xfrm>
            <a:off x="2887850" y="2449146"/>
            <a:ext cx="266700" cy="295275"/>
          </a:xfrm>
          <a:prstGeom prst="rect">
            <a:avLst/>
          </a:prstGeom>
        </p:spPr>
      </p:pic>
      <p:pic>
        <p:nvPicPr>
          <p:cNvPr id="27" name="図 26">
            <a:extLst>
              <a:ext uri="{FF2B5EF4-FFF2-40B4-BE49-F238E27FC236}">
                <a16:creationId xmlns:a16="http://schemas.microsoft.com/office/drawing/2014/main" id="{72BE52ED-1D89-44C0-8D7D-B62440B1D2BF}"/>
              </a:ext>
            </a:extLst>
          </p:cNvPr>
          <p:cNvPicPr>
            <a:picLocks noChangeAspect="1"/>
          </p:cNvPicPr>
          <p:nvPr/>
        </p:nvPicPr>
        <p:blipFill>
          <a:blip r:embed="rId8"/>
          <a:stretch>
            <a:fillRect/>
          </a:stretch>
        </p:blipFill>
        <p:spPr>
          <a:xfrm>
            <a:off x="3451277" y="2427329"/>
            <a:ext cx="266700" cy="295275"/>
          </a:xfrm>
          <a:prstGeom prst="rect">
            <a:avLst/>
          </a:prstGeom>
        </p:spPr>
      </p:pic>
      <p:sp>
        <p:nvSpPr>
          <p:cNvPr id="28" name="矢印: 右 27">
            <a:extLst>
              <a:ext uri="{FF2B5EF4-FFF2-40B4-BE49-F238E27FC236}">
                <a16:creationId xmlns:a16="http://schemas.microsoft.com/office/drawing/2014/main" id="{EDE5E210-2109-4E51-96AD-CE4659ECCF4D}"/>
              </a:ext>
            </a:extLst>
          </p:cNvPr>
          <p:cNvSpPr/>
          <p:nvPr/>
        </p:nvSpPr>
        <p:spPr>
          <a:xfrm rot="5400000">
            <a:off x="4068343" y="3452307"/>
            <a:ext cx="468424"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F532802E-EAA7-4EC3-935E-7C8E270CE0B2}"/>
              </a:ext>
            </a:extLst>
          </p:cNvPr>
          <p:cNvSpPr txBox="1"/>
          <p:nvPr/>
        </p:nvSpPr>
        <p:spPr>
          <a:xfrm>
            <a:off x="209331" y="3351885"/>
            <a:ext cx="2219326" cy="1077218"/>
          </a:xfrm>
          <a:prstGeom prst="rect">
            <a:avLst/>
          </a:prstGeom>
          <a:noFill/>
        </p:spPr>
        <p:txBody>
          <a:bodyPr wrap="square" rtlCol="0">
            <a:spAutoFit/>
          </a:bodyPr>
          <a:lstStyle/>
          <a:p>
            <a:pPr>
              <a:lnSpc>
                <a:spcPct val="80000"/>
              </a:lnSpc>
            </a:pPr>
            <a:r>
              <a:rPr lang="en-US" altLang="ja-JP" sz="4000" b="1" dirty="0">
                <a:latin typeface="MS UI Gothic" panose="020B0600070205080204" pitchFamily="50" charset="-128"/>
                <a:ea typeface="MS UI Gothic" panose="020B0600070205080204" pitchFamily="50" charset="-128"/>
              </a:rPr>
              <a:t>fruit tree,</a:t>
            </a:r>
          </a:p>
          <a:p>
            <a:pPr>
              <a:lnSpc>
                <a:spcPct val="80000"/>
              </a:lnSpc>
            </a:pPr>
            <a:r>
              <a:rPr lang="en-US" altLang="ja-JP" sz="4000" b="1" dirty="0">
                <a:latin typeface="MS UI Gothic" panose="020B0600070205080204" pitchFamily="50" charset="-128"/>
                <a:ea typeface="MS UI Gothic" panose="020B0600070205080204" pitchFamily="50" charset="-128"/>
              </a:rPr>
              <a:t>nut tree</a:t>
            </a:r>
          </a:p>
        </p:txBody>
      </p:sp>
      <p:pic>
        <p:nvPicPr>
          <p:cNvPr id="31" name="図 30">
            <a:extLst>
              <a:ext uri="{FF2B5EF4-FFF2-40B4-BE49-F238E27FC236}">
                <a16:creationId xmlns:a16="http://schemas.microsoft.com/office/drawing/2014/main" id="{B12B59DC-6F43-489C-BB5B-AC350424B004}"/>
              </a:ext>
            </a:extLst>
          </p:cNvPr>
          <p:cNvPicPr>
            <a:picLocks noChangeAspect="1"/>
          </p:cNvPicPr>
          <p:nvPr/>
        </p:nvPicPr>
        <p:blipFill>
          <a:blip r:embed="rId9"/>
          <a:stretch>
            <a:fillRect/>
          </a:stretch>
        </p:blipFill>
        <p:spPr>
          <a:xfrm>
            <a:off x="-11730" y="926693"/>
            <a:ext cx="9144000" cy="528851"/>
          </a:xfrm>
          <a:prstGeom prst="rect">
            <a:avLst/>
          </a:prstGeom>
        </p:spPr>
      </p:pic>
      <p:pic>
        <p:nvPicPr>
          <p:cNvPr id="1025" name="図 1024">
            <a:extLst>
              <a:ext uri="{FF2B5EF4-FFF2-40B4-BE49-F238E27FC236}">
                <a16:creationId xmlns:a16="http://schemas.microsoft.com/office/drawing/2014/main" id="{635312C5-13C9-4C11-B78F-E6659A0A43E0}"/>
              </a:ext>
            </a:extLst>
          </p:cNvPr>
          <p:cNvPicPr>
            <a:picLocks noChangeAspect="1"/>
          </p:cNvPicPr>
          <p:nvPr/>
        </p:nvPicPr>
        <p:blipFill>
          <a:blip r:embed="rId10"/>
          <a:stretch>
            <a:fillRect/>
          </a:stretch>
        </p:blipFill>
        <p:spPr>
          <a:xfrm>
            <a:off x="-11730" y="458242"/>
            <a:ext cx="9144000" cy="477672"/>
          </a:xfrm>
          <a:prstGeom prst="rect">
            <a:avLst/>
          </a:prstGeom>
        </p:spPr>
      </p:pic>
      <p:sp>
        <p:nvSpPr>
          <p:cNvPr id="35" name="矢印: 右 34">
            <a:extLst>
              <a:ext uri="{FF2B5EF4-FFF2-40B4-BE49-F238E27FC236}">
                <a16:creationId xmlns:a16="http://schemas.microsoft.com/office/drawing/2014/main" id="{95A6CCB3-289C-4BB9-A054-3C77B5F4B5EA}"/>
              </a:ext>
            </a:extLst>
          </p:cNvPr>
          <p:cNvSpPr/>
          <p:nvPr/>
        </p:nvSpPr>
        <p:spPr>
          <a:xfrm rot="17433336">
            <a:off x="3474023" y="5049504"/>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A4422C83-1578-4FFA-BCF3-281C758AFDED}"/>
              </a:ext>
            </a:extLst>
          </p:cNvPr>
          <p:cNvSpPr txBox="1"/>
          <p:nvPr/>
        </p:nvSpPr>
        <p:spPr>
          <a:xfrm>
            <a:off x="3337617" y="4108805"/>
            <a:ext cx="2649214" cy="954107"/>
          </a:xfrm>
          <a:prstGeom prst="rect">
            <a:avLst/>
          </a:prstGeom>
          <a:noFill/>
        </p:spPr>
        <p:txBody>
          <a:bodyPr wrap="square" rtlCol="0">
            <a:spAutoFit/>
          </a:bodyPr>
          <a:lstStyle/>
          <a:p>
            <a:pPr>
              <a:lnSpc>
                <a:spcPct val="70000"/>
              </a:lnSpc>
            </a:pPr>
            <a:r>
              <a:rPr lang="en-US" altLang="ja-JP" sz="3600" dirty="0">
                <a:latin typeface="MS UI Gothic" panose="020B0600070205080204" pitchFamily="50" charset="-128"/>
                <a:ea typeface="MS UI Gothic" panose="020B0600070205080204" pitchFamily="50" charset="-128"/>
              </a:rPr>
              <a:t>charcoal</a:t>
            </a:r>
          </a:p>
          <a:p>
            <a:pPr>
              <a:lnSpc>
                <a:spcPct val="70000"/>
              </a:lnSpc>
            </a:pPr>
            <a:r>
              <a:rPr lang="en-US" altLang="ja-JP" sz="36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black</a:t>
            </a:r>
            <a:endParaRPr lang="en-US" altLang="ja-JP" sz="3600" b="1" dirty="0">
              <a:solidFill>
                <a:srgbClr val="FF0000"/>
              </a:solidFill>
              <a:latin typeface="MS UI Gothic" panose="020B0600070205080204" pitchFamily="50" charset="-128"/>
              <a:ea typeface="MS UI Gothic" panose="020B0600070205080204" pitchFamily="50" charset="-128"/>
            </a:endParaRPr>
          </a:p>
        </p:txBody>
      </p:sp>
      <p:pic>
        <p:nvPicPr>
          <p:cNvPr id="1028" name="Picture 4">
            <a:extLst>
              <a:ext uri="{FF2B5EF4-FFF2-40B4-BE49-F238E27FC236}">
                <a16:creationId xmlns:a16="http://schemas.microsoft.com/office/drawing/2014/main" id="{C8674946-6C1D-4310-910B-74942427FCE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10712" y="1879282"/>
            <a:ext cx="2747995" cy="2305390"/>
          </a:xfrm>
          <a:prstGeom prst="rect">
            <a:avLst/>
          </a:prstGeom>
          <a:noFill/>
          <a:extLst>
            <a:ext uri="{909E8E84-426E-40DD-AFC4-6F175D3DCCD1}">
              <a14:hiddenFill xmlns:a14="http://schemas.microsoft.com/office/drawing/2010/main">
                <a:solidFill>
                  <a:srgbClr val="FFFFFF"/>
                </a:solidFill>
              </a14:hiddenFill>
            </a:ext>
          </a:extLst>
        </p:spPr>
      </p:pic>
      <p:sp>
        <p:nvSpPr>
          <p:cNvPr id="40" name="テキスト ボックス 39">
            <a:extLst>
              <a:ext uri="{FF2B5EF4-FFF2-40B4-BE49-F238E27FC236}">
                <a16:creationId xmlns:a16="http://schemas.microsoft.com/office/drawing/2014/main" id="{5CE17248-EC09-448F-A5D5-AACA30B72C5A}"/>
              </a:ext>
            </a:extLst>
          </p:cNvPr>
          <p:cNvSpPr txBox="1"/>
          <p:nvPr/>
        </p:nvSpPr>
        <p:spPr>
          <a:xfrm>
            <a:off x="2426400" y="1427194"/>
            <a:ext cx="6651375" cy="461665"/>
          </a:xfrm>
          <a:prstGeom prst="rect">
            <a:avLst/>
          </a:prstGeom>
          <a:noFill/>
        </p:spPr>
        <p:txBody>
          <a:bodyPr wrap="square">
            <a:spAutoFit/>
          </a:bodyPr>
          <a:lstStyle/>
          <a:p>
            <a:r>
              <a:rPr lang="ja-JP" altLang="en-US" sz="1200" dirty="0">
                <a:latin typeface="MS UI Gothic" panose="020B0600070205080204" pitchFamily="50" charset="-128"/>
                <a:ea typeface="MS UI Gothic" panose="020B0600070205080204" pitchFamily="50" charset="-128"/>
              </a:rPr>
              <a:t>https://commons.wikimedia.org/wiki/File:Ogatan(JapaneseBriquetteCharcoal).jpg</a:t>
            </a:r>
          </a:p>
          <a:p>
            <a:r>
              <a:rPr lang="ja-JP" altLang="en-US" sz="1200" dirty="0">
                <a:latin typeface="MS UI Gothic" panose="020B0600070205080204" pitchFamily="50" charset="-128"/>
                <a:ea typeface="MS UI Gothic" panose="020B0600070205080204" pitchFamily="50" charset="-128"/>
              </a:rPr>
              <a:t>DryPot, CC BY-SA 3.0 &lt;http://creativecommons.org/licenses/by-sa/3.0/&gt;, via Wikimedia Commons</a:t>
            </a:r>
          </a:p>
        </p:txBody>
      </p:sp>
    </p:spTree>
    <p:extLst>
      <p:ext uri="{BB962C8B-B14F-4D97-AF65-F5344CB8AC3E}">
        <p14:creationId xmlns:p14="http://schemas.microsoft.com/office/powerpoint/2010/main" val="2898784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E5F6DA3-D506-4348-AAA5-8987279C93D3}"/>
              </a:ext>
            </a:extLst>
          </p:cNvPr>
          <p:cNvPicPr>
            <a:picLocks noChangeAspect="1"/>
          </p:cNvPicPr>
          <p:nvPr/>
        </p:nvPicPr>
        <p:blipFill>
          <a:blip r:embed="rId2"/>
          <a:stretch>
            <a:fillRect/>
          </a:stretch>
        </p:blipFill>
        <p:spPr>
          <a:xfrm>
            <a:off x="0" y="24067"/>
            <a:ext cx="9144000" cy="530335"/>
          </a:xfrm>
          <a:prstGeom prst="rect">
            <a:avLst/>
          </a:prstGeom>
        </p:spPr>
      </p:pic>
      <p:pic>
        <p:nvPicPr>
          <p:cNvPr id="4" name="図 3" descr="ロゴ&#10;&#10;自動的に生成された説明">
            <a:extLst>
              <a:ext uri="{FF2B5EF4-FFF2-40B4-BE49-F238E27FC236}">
                <a16:creationId xmlns:a16="http://schemas.microsoft.com/office/drawing/2014/main" id="{782A6B0D-4E69-4D87-B832-5A75AE1E7F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3789" y="3681606"/>
            <a:ext cx="2751710" cy="2751710"/>
          </a:xfrm>
          <a:prstGeom prst="rect">
            <a:avLst/>
          </a:prstGeom>
        </p:spPr>
      </p:pic>
      <p:pic>
        <p:nvPicPr>
          <p:cNvPr id="5" name="図 4">
            <a:extLst>
              <a:ext uri="{FF2B5EF4-FFF2-40B4-BE49-F238E27FC236}">
                <a16:creationId xmlns:a16="http://schemas.microsoft.com/office/drawing/2014/main" id="{97CBBB4A-BEB0-4A63-9BC6-B54D7279C769}"/>
              </a:ext>
            </a:extLst>
          </p:cNvPr>
          <p:cNvPicPr>
            <a:picLocks noChangeAspect="1"/>
          </p:cNvPicPr>
          <p:nvPr/>
        </p:nvPicPr>
        <p:blipFill>
          <a:blip r:embed="rId4"/>
          <a:stretch>
            <a:fillRect/>
          </a:stretch>
        </p:blipFill>
        <p:spPr>
          <a:xfrm>
            <a:off x="-14514" y="543222"/>
            <a:ext cx="9144000" cy="546420"/>
          </a:xfrm>
          <a:prstGeom prst="rect">
            <a:avLst/>
          </a:prstGeom>
        </p:spPr>
      </p:pic>
      <p:sp>
        <p:nvSpPr>
          <p:cNvPr id="7" name="テキスト ボックス 6">
            <a:extLst>
              <a:ext uri="{FF2B5EF4-FFF2-40B4-BE49-F238E27FC236}">
                <a16:creationId xmlns:a16="http://schemas.microsoft.com/office/drawing/2014/main" id="{62F06CA0-68FB-429D-935B-28523349C0D0}"/>
              </a:ext>
            </a:extLst>
          </p:cNvPr>
          <p:cNvSpPr txBox="1"/>
          <p:nvPr/>
        </p:nvSpPr>
        <p:spPr>
          <a:xfrm>
            <a:off x="0" y="6366647"/>
            <a:ext cx="3878942" cy="461665"/>
          </a:xfrm>
          <a:prstGeom prst="rect">
            <a:avLst/>
          </a:prstGeom>
          <a:noFill/>
        </p:spPr>
        <p:txBody>
          <a:bodyPr wrap="square">
            <a:spAutoFit/>
          </a:bodyPr>
          <a:lstStyle/>
          <a:p>
            <a:r>
              <a:rPr lang="ja-JP" altLang="en-US" sz="1200" dirty="0">
                <a:latin typeface="MS UI Gothic" panose="020B0600070205080204" pitchFamily="50" charset="-128"/>
                <a:ea typeface="MS UI Gothic" panose="020B0600070205080204" pitchFamily="50" charset="-128"/>
              </a:rPr>
              <a:t>https://commons.wikimedia.org/wiki/File:Pale_003.jpg</a:t>
            </a:r>
          </a:p>
          <a:p>
            <a:r>
              <a:rPr lang="ja-JP" altLang="en-US" sz="1200" dirty="0">
                <a:latin typeface="MS UI Gothic" panose="020B0600070205080204" pitchFamily="50" charset="-128"/>
                <a:ea typeface="MS UI Gothic" panose="020B0600070205080204" pitchFamily="50" charset="-128"/>
              </a:rPr>
              <a:t>Tiesse, Public domain, via Wikimedia Commons</a:t>
            </a:r>
          </a:p>
        </p:txBody>
      </p:sp>
      <p:pic>
        <p:nvPicPr>
          <p:cNvPr id="2050" name="Picture 2">
            <a:extLst>
              <a:ext uri="{FF2B5EF4-FFF2-40B4-BE49-F238E27FC236}">
                <a16:creationId xmlns:a16="http://schemas.microsoft.com/office/drawing/2014/main" id="{B0A86440-F05E-48AB-B9D8-7D4BFB35FF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543" y="4703285"/>
            <a:ext cx="2217815" cy="1663361"/>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B0EF0D63-F08B-490C-87AB-4FBC7A878F01}"/>
              </a:ext>
            </a:extLst>
          </p:cNvPr>
          <p:cNvSpPr txBox="1"/>
          <p:nvPr/>
        </p:nvSpPr>
        <p:spPr>
          <a:xfrm>
            <a:off x="3437756" y="6366646"/>
            <a:ext cx="4024085" cy="461665"/>
          </a:xfrm>
          <a:prstGeom prst="rect">
            <a:avLst/>
          </a:prstGeom>
          <a:noFill/>
        </p:spPr>
        <p:txBody>
          <a:bodyPr wrap="square">
            <a:spAutoFit/>
          </a:bodyPr>
          <a:lstStyle/>
          <a:p>
            <a:r>
              <a:rPr lang="ja-JP" altLang="en-US" sz="1200" dirty="0">
                <a:latin typeface="MS UI Gothic" panose="020B0600070205080204" pitchFamily="50" charset="-128"/>
                <a:ea typeface="MS UI Gothic" panose="020B0600070205080204" pitchFamily="50" charset="-128"/>
              </a:rPr>
              <a:t>https://commons.wikimedia.org/wiki/File:A_peasant1.JPG</a:t>
            </a:r>
          </a:p>
          <a:p>
            <a:r>
              <a:rPr lang="ja-JP" altLang="en-US" sz="1200" dirty="0">
                <a:latin typeface="MS UI Gothic" panose="020B0600070205080204" pitchFamily="50" charset="-128"/>
                <a:ea typeface="MS UI Gothic" panose="020B0600070205080204" pitchFamily="50" charset="-128"/>
              </a:rPr>
              <a:t>寺島良安, Public domain, via Wikimedia Commons</a:t>
            </a:r>
          </a:p>
        </p:txBody>
      </p:sp>
      <p:pic>
        <p:nvPicPr>
          <p:cNvPr id="2052" name="Picture 4">
            <a:extLst>
              <a:ext uri="{FF2B5EF4-FFF2-40B4-BE49-F238E27FC236}">
                <a16:creationId xmlns:a16="http://schemas.microsoft.com/office/drawing/2014/main" id="{40865B69-47A9-45D3-BAB4-AED19553A5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2937" y="4621340"/>
            <a:ext cx="1270079" cy="1693438"/>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直線コネクタ 11">
            <a:extLst>
              <a:ext uri="{FF2B5EF4-FFF2-40B4-BE49-F238E27FC236}">
                <a16:creationId xmlns:a16="http://schemas.microsoft.com/office/drawing/2014/main" id="{94F41B2E-EE34-4709-AA39-B96C8E06E9C0}"/>
              </a:ext>
            </a:extLst>
          </p:cNvPr>
          <p:cNvCxnSpPr>
            <a:cxnSpLocks/>
          </p:cNvCxnSpPr>
          <p:nvPr/>
        </p:nvCxnSpPr>
        <p:spPr>
          <a:xfrm flipH="1">
            <a:off x="524285" y="3980723"/>
            <a:ext cx="221343" cy="247346"/>
          </a:xfrm>
          <a:prstGeom prst="line">
            <a:avLst/>
          </a:prstGeom>
          <a:ln w="1143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CE01521E-53C2-4F43-BB76-051D22100A6E}"/>
              </a:ext>
            </a:extLst>
          </p:cNvPr>
          <p:cNvCxnSpPr>
            <a:cxnSpLocks/>
          </p:cNvCxnSpPr>
          <p:nvPr/>
        </p:nvCxnSpPr>
        <p:spPr>
          <a:xfrm>
            <a:off x="795399" y="3980723"/>
            <a:ext cx="221343" cy="247346"/>
          </a:xfrm>
          <a:prstGeom prst="line">
            <a:avLst/>
          </a:prstGeom>
          <a:ln w="1143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562B195D-E14C-407A-B2C9-A308511E10AD}"/>
              </a:ext>
            </a:extLst>
          </p:cNvPr>
          <p:cNvCxnSpPr>
            <a:cxnSpLocks/>
          </p:cNvCxnSpPr>
          <p:nvPr/>
        </p:nvCxnSpPr>
        <p:spPr>
          <a:xfrm flipH="1">
            <a:off x="772539" y="3102949"/>
            <a:ext cx="11188" cy="1157314"/>
          </a:xfrm>
          <a:prstGeom prst="line">
            <a:avLst/>
          </a:prstGeom>
          <a:ln w="1143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C053D98D-B183-4830-9668-447663000CC0}"/>
              </a:ext>
            </a:extLst>
          </p:cNvPr>
          <p:cNvCxnSpPr>
            <a:cxnSpLocks/>
          </p:cNvCxnSpPr>
          <p:nvPr/>
        </p:nvCxnSpPr>
        <p:spPr>
          <a:xfrm flipH="1">
            <a:off x="376663" y="2921223"/>
            <a:ext cx="364550" cy="431031"/>
          </a:xfrm>
          <a:prstGeom prst="line">
            <a:avLst/>
          </a:prstGeom>
          <a:ln w="1143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7684453C-74E5-4FB8-8621-B19F41F3BE9F}"/>
              </a:ext>
            </a:extLst>
          </p:cNvPr>
          <p:cNvCxnSpPr>
            <a:cxnSpLocks/>
          </p:cNvCxnSpPr>
          <p:nvPr/>
        </p:nvCxnSpPr>
        <p:spPr>
          <a:xfrm>
            <a:off x="795399" y="2887434"/>
            <a:ext cx="364550" cy="431031"/>
          </a:xfrm>
          <a:prstGeom prst="line">
            <a:avLst/>
          </a:prstGeom>
          <a:ln w="1143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285009C8-4339-4B3C-8D93-25C5A12FC4B5}"/>
              </a:ext>
            </a:extLst>
          </p:cNvPr>
          <p:cNvCxnSpPr>
            <a:cxnSpLocks/>
          </p:cNvCxnSpPr>
          <p:nvPr/>
        </p:nvCxnSpPr>
        <p:spPr>
          <a:xfrm flipV="1">
            <a:off x="415125" y="3426330"/>
            <a:ext cx="737204" cy="2185"/>
          </a:xfrm>
          <a:prstGeom prst="line">
            <a:avLst/>
          </a:prstGeom>
          <a:ln w="1143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矢印: 右 26">
            <a:extLst>
              <a:ext uri="{FF2B5EF4-FFF2-40B4-BE49-F238E27FC236}">
                <a16:creationId xmlns:a16="http://schemas.microsoft.com/office/drawing/2014/main" id="{51B000D3-CA0E-4988-878E-D0B7F1DA3E06}"/>
              </a:ext>
            </a:extLst>
          </p:cNvPr>
          <p:cNvSpPr/>
          <p:nvPr/>
        </p:nvSpPr>
        <p:spPr>
          <a:xfrm rot="20317745">
            <a:off x="1238356" y="3404182"/>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 name="図 27">
            <a:extLst>
              <a:ext uri="{FF2B5EF4-FFF2-40B4-BE49-F238E27FC236}">
                <a16:creationId xmlns:a16="http://schemas.microsoft.com/office/drawing/2014/main" id="{BD250DA6-5D58-47A4-B6F0-688AFBA5B4F2}"/>
              </a:ext>
            </a:extLst>
          </p:cNvPr>
          <p:cNvPicPr>
            <a:picLocks noChangeAspect="1"/>
          </p:cNvPicPr>
          <p:nvPr/>
        </p:nvPicPr>
        <p:blipFill>
          <a:blip r:embed="rId7"/>
          <a:stretch>
            <a:fillRect/>
          </a:stretch>
        </p:blipFill>
        <p:spPr>
          <a:xfrm>
            <a:off x="5797412" y="1277970"/>
            <a:ext cx="1409888" cy="555651"/>
          </a:xfrm>
          <a:prstGeom prst="rect">
            <a:avLst/>
          </a:prstGeom>
        </p:spPr>
      </p:pic>
      <p:sp>
        <p:nvSpPr>
          <p:cNvPr id="29" name="テキスト ボックス 28">
            <a:extLst>
              <a:ext uri="{FF2B5EF4-FFF2-40B4-BE49-F238E27FC236}">
                <a16:creationId xmlns:a16="http://schemas.microsoft.com/office/drawing/2014/main" id="{7816A07D-1262-48F2-9A33-D161BB46BE78}"/>
              </a:ext>
            </a:extLst>
          </p:cNvPr>
          <p:cNvSpPr txBox="1"/>
          <p:nvPr/>
        </p:nvSpPr>
        <p:spPr>
          <a:xfrm>
            <a:off x="5819214" y="1809716"/>
            <a:ext cx="3389982" cy="437043"/>
          </a:xfrm>
          <a:prstGeom prst="rect">
            <a:avLst/>
          </a:prstGeom>
          <a:noFill/>
        </p:spPr>
        <p:txBody>
          <a:bodyPr wrap="square" rtlCol="0">
            <a:spAutoFit/>
          </a:bodyPr>
          <a:lstStyle/>
          <a:p>
            <a:pPr>
              <a:lnSpc>
                <a:spcPct val="80000"/>
              </a:lnSpc>
            </a:pPr>
            <a:r>
              <a:rPr lang="en-US" altLang="ja-JP" sz="2800" dirty="0">
                <a:latin typeface="MS UI Gothic" panose="020B0600070205080204" pitchFamily="50" charset="-128"/>
                <a:ea typeface="MS UI Gothic" panose="020B0600070205080204" pitchFamily="50" charset="-128"/>
              </a:rPr>
              <a:t>radical “</a:t>
            </a:r>
            <a:r>
              <a:rPr lang="en-US" altLang="ja-JP" sz="2800" b="1" dirty="0">
                <a:latin typeface="MS UI Gothic" panose="020B0600070205080204" pitchFamily="50" charset="-128"/>
                <a:ea typeface="MS UI Gothic" panose="020B0600070205080204" pitchFamily="50" charset="-128"/>
              </a:rPr>
              <a:t>grass/plant</a:t>
            </a:r>
            <a:r>
              <a:rPr lang="en-US" altLang="ja-JP" sz="2800" dirty="0">
                <a:latin typeface="MS UI Gothic" panose="020B0600070205080204" pitchFamily="50" charset="-128"/>
                <a:ea typeface="MS UI Gothic" panose="020B0600070205080204" pitchFamily="50" charset="-128"/>
              </a:rPr>
              <a:t>”</a:t>
            </a:r>
          </a:p>
        </p:txBody>
      </p:sp>
      <p:pic>
        <p:nvPicPr>
          <p:cNvPr id="30" name="Picture 2">
            <a:extLst>
              <a:ext uri="{FF2B5EF4-FFF2-40B4-BE49-F238E27FC236}">
                <a16:creationId xmlns:a16="http://schemas.microsoft.com/office/drawing/2014/main" id="{4BA4E0E2-265C-4AF8-BD09-C2522270EA2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21110" y="1241844"/>
            <a:ext cx="627458" cy="71661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a:extLst>
              <a:ext uri="{FF2B5EF4-FFF2-40B4-BE49-F238E27FC236}">
                <a16:creationId xmlns:a16="http://schemas.microsoft.com/office/drawing/2014/main" id="{6CA70FBE-609D-430C-9525-18B45550FA7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34920" y="1250490"/>
            <a:ext cx="627458" cy="716614"/>
          </a:xfrm>
          <a:prstGeom prst="rect">
            <a:avLst/>
          </a:prstGeom>
          <a:noFill/>
          <a:extLst>
            <a:ext uri="{909E8E84-426E-40DD-AFC4-6F175D3DCCD1}">
              <a14:hiddenFill xmlns:a14="http://schemas.microsoft.com/office/drawing/2010/main">
                <a:solidFill>
                  <a:srgbClr val="FFFFFF"/>
                </a:solidFill>
              </a14:hiddenFill>
            </a:ext>
          </a:extLst>
        </p:spPr>
      </p:pic>
      <p:sp>
        <p:nvSpPr>
          <p:cNvPr id="32" name="矢印: 右 31">
            <a:extLst>
              <a:ext uri="{FF2B5EF4-FFF2-40B4-BE49-F238E27FC236}">
                <a16:creationId xmlns:a16="http://schemas.microsoft.com/office/drawing/2014/main" id="{942F5222-2AE2-446D-9FC4-09C1BD84265D}"/>
              </a:ext>
            </a:extLst>
          </p:cNvPr>
          <p:cNvSpPr/>
          <p:nvPr/>
        </p:nvSpPr>
        <p:spPr>
          <a:xfrm rot="10800000">
            <a:off x="7237312" y="1311764"/>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689FBC60-2863-4496-A614-8DCFA0ADD8D9}"/>
              </a:ext>
            </a:extLst>
          </p:cNvPr>
          <p:cNvSpPr txBox="1"/>
          <p:nvPr/>
        </p:nvSpPr>
        <p:spPr>
          <a:xfrm>
            <a:off x="81622" y="1284313"/>
            <a:ext cx="5349558" cy="1341906"/>
          </a:xfrm>
          <a:prstGeom prst="rect">
            <a:avLst/>
          </a:prstGeom>
          <a:noFill/>
        </p:spPr>
        <p:txBody>
          <a:bodyPr wrap="square" rtlCol="0">
            <a:spAutoFit/>
          </a:bodyPr>
          <a:lstStyle/>
          <a:p>
            <a:pPr>
              <a:lnSpc>
                <a:spcPct val="70000"/>
              </a:lnSpc>
            </a:pPr>
            <a:r>
              <a:rPr lang="en-US" altLang="ja-JP" sz="3600" dirty="0">
                <a:latin typeface="MS UI Gothic" panose="020B0600070205080204" pitchFamily="50" charset="-128"/>
                <a:ea typeface="MS UI Gothic" panose="020B0600070205080204" pitchFamily="50" charset="-128"/>
              </a:rPr>
              <a:t>to dig the soil with shovels to create a large space</a:t>
            </a:r>
          </a:p>
          <a:p>
            <a:pPr>
              <a:lnSpc>
                <a:spcPct val="70000"/>
              </a:lnSpc>
            </a:pPr>
            <a:r>
              <a:rPr lang="en-US" altLang="ja-JP" sz="36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plenty of space</a:t>
            </a:r>
            <a:endParaRPr lang="en-US" altLang="ja-JP" sz="3600" b="1" dirty="0">
              <a:solidFill>
                <a:srgbClr val="FF0000"/>
              </a:solidFill>
              <a:latin typeface="MS UI Gothic" panose="020B0600070205080204" pitchFamily="50" charset="-128"/>
              <a:ea typeface="MS UI Gothic" panose="020B0600070205080204" pitchFamily="50" charset="-128"/>
            </a:endParaRPr>
          </a:p>
        </p:txBody>
      </p:sp>
      <p:pic>
        <p:nvPicPr>
          <p:cNvPr id="25" name="図 24">
            <a:extLst>
              <a:ext uri="{FF2B5EF4-FFF2-40B4-BE49-F238E27FC236}">
                <a16:creationId xmlns:a16="http://schemas.microsoft.com/office/drawing/2014/main" id="{DC5B73C1-0B2D-4793-8CDB-0660074BCB52}"/>
              </a:ext>
            </a:extLst>
          </p:cNvPr>
          <p:cNvPicPr>
            <a:picLocks noChangeAspect="1"/>
          </p:cNvPicPr>
          <p:nvPr/>
        </p:nvPicPr>
        <p:blipFill>
          <a:blip r:embed="rId9"/>
          <a:stretch>
            <a:fillRect/>
          </a:stretch>
        </p:blipFill>
        <p:spPr>
          <a:xfrm>
            <a:off x="1864730" y="2981281"/>
            <a:ext cx="1401956" cy="1418548"/>
          </a:xfrm>
          <a:prstGeom prst="rect">
            <a:avLst/>
          </a:prstGeom>
        </p:spPr>
      </p:pic>
      <p:sp>
        <p:nvSpPr>
          <p:cNvPr id="36" name="矢印: 右 35">
            <a:extLst>
              <a:ext uri="{FF2B5EF4-FFF2-40B4-BE49-F238E27FC236}">
                <a16:creationId xmlns:a16="http://schemas.microsoft.com/office/drawing/2014/main" id="{EEEC694C-8AEB-47AC-B1FE-8CA34B5E8163}"/>
              </a:ext>
            </a:extLst>
          </p:cNvPr>
          <p:cNvSpPr/>
          <p:nvPr/>
        </p:nvSpPr>
        <p:spPr>
          <a:xfrm>
            <a:off x="3344203" y="3096831"/>
            <a:ext cx="732867"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矢印: 右 36">
            <a:extLst>
              <a:ext uri="{FF2B5EF4-FFF2-40B4-BE49-F238E27FC236}">
                <a16:creationId xmlns:a16="http://schemas.microsoft.com/office/drawing/2014/main" id="{905727FA-C09E-4835-ADAA-55763A31E66A}"/>
              </a:ext>
            </a:extLst>
          </p:cNvPr>
          <p:cNvSpPr/>
          <p:nvPr/>
        </p:nvSpPr>
        <p:spPr>
          <a:xfrm rot="6827609">
            <a:off x="5136843" y="2291977"/>
            <a:ext cx="934464"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8E2B6C99-B50C-4593-8E9C-F46A367DB893}"/>
              </a:ext>
            </a:extLst>
          </p:cNvPr>
          <p:cNvSpPr txBox="1"/>
          <p:nvPr/>
        </p:nvSpPr>
        <p:spPr>
          <a:xfrm>
            <a:off x="856035" y="2484727"/>
            <a:ext cx="3541855" cy="584775"/>
          </a:xfrm>
          <a:prstGeom prst="rect">
            <a:avLst/>
          </a:prstGeom>
          <a:noFill/>
        </p:spPr>
        <p:txBody>
          <a:bodyPr wrap="square" rtlCol="0">
            <a:spAutoFit/>
          </a:bodyPr>
          <a:lstStyle/>
          <a:p>
            <a:pPr algn="ctr">
              <a:lnSpc>
                <a:spcPct val="80000"/>
              </a:lnSpc>
            </a:pPr>
            <a:r>
              <a:rPr lang="en-US" altLang="ja-JP" sz="4000" b="1" dirty="0">
                <a:latin typeface="MS UI Gothic" panose="020B0600070205080204" pitchFamily="50" charset="-128"/>
                <a:ea typeface="MS UI Gothic" panose="020B0600070205080204" pitchFamily="50" charset="-128"/>
              </a:rPr>
              <a:t>surplus, </a:t>
            </a:r>
            <a:r>
              <a:rPr lang="en-US" altLang="ja-JP" sz="4000" b="1" dirty="0">
                <a:highlight>
                  <a:srgbClr val="FFFF00"/>
                </a:highlight>
                <a:latin typeface="MS UI Gothic" panose="020B0600070205080204" pitchFamily="50" charset="-128"/>
                <a:ea typeface="MS UI Gothic" panose="020B0600070205080204" pitchFamily="50" charset="-128"/>
              </a:rPr>
              <a:t>leeway</a:t>
            </a:r>
            <a:r>
              <a:rPr lang="en-US" altLang="ja-JP" sz="4000" b="1" dirty="0">
                <a:latin typeface="MS UI Gothic" panose="020B0600070205080204" pitchFamily="50" charset="-128"/>
                <a:ea typeface="MS UI Gothic" panose="020B0600070205080204" pitchFamily="50" charset="-128"/>
              </a:rPr>
              <a:t> </a:t>
            </a:r>
          </a:p>
        </p:txBody>
      </p:sp>
      <p:sp>
        <p:nvSpPr>
          <p:cNvPr id="26" name="テキスト ボックス 25">
            <a:extLst>
              <a:ext uri="{FF2B5EF4-FFF2-40B4-BE49-F238E27FC236}">
                <a16:creationId xmlns:a16="http://schemas.microsoft.com/office/drawing/2014/main" id="{F2D2F4DD-2E2E-47F0-918B-29327181323A}"/>
              </a:ext>
            </a:extLst>
          </p:cNvPr>
          <p:cNvSpPr txBox="1"/>
          <p:nvPr/>
        </p:nvSpPr>
        <p:spPr>
          <a:xfrm>
            <a:off x="201151" y="4219463"/>
            <a:ext cx="1553045" cy="584775"/>
          </a:xfrm>
          <a:prstGeom prst="rect">
            <a:avLst/>
          </a:prstGeom>
          <a:noFill/>
        </p:spPr>
        <p:txBody>
          <a:bodyPr wrap="square" rtlCol="0">
            <a:spAutoFit/>
          </a:bodyPr>
          <a:lstStyle/>
          <a:p>
            <a:pPr algn="ctr">
              <a:lnSpc>
                <a:spcPct val="80000"/>
              </a:lnSpc>
            </a:pPr>
            <a:r>
              <a:rPr lang="en-US" altLang="ja-JP" sz="4000" b="1" dirty="0">
                <a:latin typeface="MS UI Gothic" panose="020B0600070205080204" pitchFamily="50" charset="-128"/>
                <a:ea typeface="MS UI Gothic" panose="020B0600070205080204" pitchFamily="50" charset="-128"/>
              </a:rPr>
              <a:t>shovel</a:t>
            </a:r>
          </a:p>
        </p:txBody>
      </p:sp>
      <p:sp>
        <p:nvSpPr>
          <p:cNvPr id="39" name="テキスト ボックス 38">
            <a:extLst>
              <a:ext uri="{FF2B5EF4-FFF2-40B4-BE49-F238E27FC236}">
                <a16:creationId xmlns:a16="http://schemas.microsoft.com/office/drawing/2014/main" id="{0C6DAA05-15F8-4B6E-9E0D-F5E26A76F946}"/>
              </a:ext>
            </a:extLst>
          </p:cNvPr>
          <p:cNvSpPr txBox="1"/>
          <p:nvPr/>
        </p:nvSpPr>
        <p:spPr>
          <a:xfrm>
            <a:off x="3998859" y="3241335"/>
            <a:ext cx="4663473" cy="2062103"/>
          </a:xfrm>
          <a:prstGeom prst="rect">
            <a:avLst/>
          </a:prstGeom>
          <a:noFill/>
        </p:spPr>
        <p:txBody>
          <a:bodyPr wrap="square" rtlCol="0">
            <a:spAutoFit/>
          </a:bodyPr>
          <a:lstStyle/>
          <a:p>
            <a:pPr>
              <a:lnSpc>
                <a:spcPct val="80000"/>
              </a:lnSpc>
            </a:pPr>
            <a:r>
              <a:rPr lang="en-US" altLang="ja-JP" sz="3600" dirty="0">
                <a:latin typeface="MS UI Gothic" panose="020B0600070205080204" pitchFamily="50" charset="-128"/>
                <a:ea typeface="MS UI Gothic" panose="020B0600070205080204" pitchFamily="50" charset="-128"/>
              </a:rPr>
              <a:t>herbs with </a:t>
            </a:r>
            <a:r>
              <a:rPr lang="en-US" altLang="ja-JP" sz="3600" dirty="0">
                <a:highlight>
                  <a:srgbClr val="FFFF00"/>
                </a:highlight>
                <a:latin typeface="MS UI Gothic" panose="020B0600070205080204" pitchFamily="50" charset="-128"/>
                <a:ea typeface="MS UI Gothic" panose="020B0600070205080204" pitchFamily="50" charset="-128"/>
              </a:rPr>
              <a:t>relaxing</a:t>
            </a:r>
            <a:r>
              <a:rPr lang="en-US" altLang="ja-JP" sz="3600" dirty="0">
                <a:latin typeface="MS UI Gothic" panose="020B0600070205080204" pitchFamily="50" charset="-128"/>
                <a:ea typeface="MS UI Gothic" panose="020B0600070205080204" pitchFamily="50" charset="-128"/>
              </a:rPr>
              <a:t> properties</a:t>
            </a:r>
          </a:p>
          <a:p>
            <a:pPr marL="571500" indent="-571500">
              <a:lnSpc>
                <a:spcPct val="80000"/>
              </a:lnSpc>
              <a:buFont typeface="Wingdings" panose="05000000000000000000" pitchFamily="2" charset="2"/>
              <a:buChar char="à"/>
            </a:pPr>
            <a:r>
              <a:rPr lang="en-US" altLang="ja-JP" sz="4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tea</a:t>
            </a:r>
          </a:p>
          <a:p>
            <a:pPr marL="1028700" lvl="1" indent="-571500">
              <a:lnSpc>
                <a:spcPct val="80000"/>
              </a:lnSpc>
              <a:buFont typeface="Wingdings" panose="05000000000000000000" pitchFamily="2" charset="2"/>
              <a:buChar char="à"/>
            </a:pPr>
            <a:r>
              <a:rPr lang="en-US" altLang="ja-JP" sz="4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brown</a:t>
            </a:r>
            <a:endParaRPr lang="en-US" altLang="ja-JP" sz="4400" b="1" dirty="0">
              <a:solidFill>
                <a:srgbClr val="FF0000"/>
              </a:solidFill>
              <a:latin typeface="MS UI Gothic" panose="020B0600070205080204" pitchFamily="50" charset="-128"/>
              <a:ea typeface="MS UI Gothic" panose="020B0600070205080204" pitchFamily="50" charset="-128"/>
            </a:endParaRPr>
          </a:p>
        </p:txBody>
      </p:sp>
      <p:pic>
        <p:nvPicPr>
          <p:cNvPr id="2056" name="Picture 8" descr="茶道部の学生のイラスト（女子） | かわいいフリー素材集 いらすとや">
            <a:extLst>
              <a:ext uri="{FF2B5EF4-FFF2-40B4-BE49-F238E27FC236}">
                <a16:creationId xmlns:a16="http://schemas.microsoft.com/office/drawing/2014/main" id="{1F39FFA6-A575-4931-B91B-FD454AE3486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69855" y="2328761"/>
            <a:ext cx="1436219" cy="1536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761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1014C26-A03D-4D72-9A6B-C73B6EA831AB}"/>
              </a:ext>
            </a:extLst>
          </p:cNvPr>
          <p:cNvPicPr>
            <a:picLocks noChangeAspect="1"/>
          </p:cNvPicPr>
          <p:nvPr/>
        </p:nvPicPr>
        <p:blipFill>
          <a:blip r:embed="rId2"/>
          <a:stretch>
            <a:fillRect/>
          </a:stretch>
        </p:blipFill>
        <p:spPr>
          <a:xfrm>
            <a:off x="0" y="4375"/>
            <a:ext cx="9144000" cy="470458"/>
          </a:xfrm>
          <a:prstGeom prst="rect">
            <a:avLst/>
          </a:prstGeom>
        </p:spPr>
      </p:pic>
      <p:pic>
        <p:nvPicPr>
          <p:cNvPr id="4" name="図 3" descr="アイコン&#10;&#10;自動的に生成された説明">
            <a:extLst>
              <a:ext uri="{FF2B5EF4-FFF2-40B4-BE49-F238E27FC236}">
                <a16:creationId xmlns:a16="http://schemas.microsoft.com/office/drawing/2014/main" id="{6F8E5992-3551-4166-A1C3-AEC9933F6D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982" y="4501054"/>
            <a:ext cx="2191261" cy="2191261"/>
          </a:xfrm>
          <a:prstGeom prst="rect">
            <a:avLst/>
          </a:prstGeom>
        </p:spPr>
      </p:pic>
      <p:sp>
        <p:nvSpPr>
          <p:cNvPr id="146" name="テキスト ボックス 145">
            <a:extLst>
              <a:ext uri="{FF2B5EF4-FFF2-40B4-BE49-F238E27FC236}">
                <a16:creationId xmlns:a16="http://schemas.microsoft.com/office/drawing/2014/main" id="{861C1F95-237E-4E3F-AB31-E6948FD32B74}"/>
              </a:ext>
            </a:extLst>
          </p:cNvPr>
          <p:cNvSpPr txBox="1"/>
          <p:nvPr/>
        </p:nvSpPr>
        <p:spPr>
          <a:xfrm>
            <a:off x="3915840" y="4605822"/>
            <a:ext cx="3322881" cy="1588127"/>
          </a:xfrm>
          <a:prstGeom prst="rect">
            <a:avLst/>
          </a:prstGeom>
          <a:noFill/>
        </p:spPr>
        <p:txBody>
          <a:bodyPr wrap="square" rtlCol="0">
            <a:spAutoFit/>
          </a:bodyPr>
          <a:lstStyle/>
          <a:p>
            <a:pPr>
              <a:lnSpc>
                <a:spcPct val="90000"/>
              </a:lnSpc>
            </a:pPr>
            <a:r>
              <a:rPr lang="en-US" altLang="ja-JP" sz="4800" dirty="0">
                <a:latin typeface="MS UI Gothic" panose="020B0600070205080204" pitchFamily="50" charset="-128"/>
                <a:ea typeface="MS UI Gothic" panose="020B0600070205080204" pitchFamily="50" charset="-128"/>
              </a:rPr>
              <a:t>Tiger color</a:t>
            </a:r>
          </a:p>
          <a:p>
            <a:pPr marL="571500" indent="-571500">
              <a:lnSpc>
                <a:spcPct val="90000"/>
              </a:lnSpc>
              <a:buFont typeface="Wingdings" panose="05000000000000000000" pitchFamily="2" charset="2"/>
              <a:buChar char="à"/>
            </a:pPr>
            <a:r>
              <a:rPr lang="en-US" altLang="ja-JP" sz="60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Yellow</a:t>
            </a:r>
          </a:p>
        </p:txBody>
      </p:sp>
      <p:pic>
        <p:nvPicPr>
          <p:cNvPr id="5" name="図 4">
            <a:extLst>
              <a:ext uri="{FF2B5EF4-FFF2-40B4-BE49-F238E27FC236}">
                <a16:creationId xmlns:a16="http://schemas.microsoft.com/office/drawing/2014/main" id="{589FAB53-52D0-417B-B828-B4E8134B04BA}"/>
              </a:ext>
            </a:extLst>
          </p:cNvPr>
          <p:cNvPicPr>
            <a:picLocks noChangeAspect="1"/>
          </p:cNvPicPr>
          <p:nvPr/>
        </p:nvPicPr>
        <p:blipFill>
          <a:blip r:embed="rId4"/>
          <a:stretch>
            <a:fillRect/>
          </a:stretch>
        </p:blipFill>
        <p:spPr>
          <a:xfrm>
            <a:off x="0" y="459508"/>
            <a:ext cx="9144000" cy="801806"/>
          </a:xfrm>
          <a:prstGeom prst="rect">
            <a:avLst/>
          </a:prstGeom>
        </p:spPr>
      </p:pic>
      <p:pic>
        <p:nvPicPr>
          <p:cNvPr id="18" name="図 17">
            <a:extLst>
              <a:ext uri="{FF2B5EF4-FFF2-40B4-BE49-F238E27FC236}">
                <a16:creationId xmlns:a16="http://schemas.microsoft.com/office/drawing/2014/main" id="{D0AEC869-F4CF-4484-A8BF-E17DD7679C70}"/>
              </a:ext>
            </a:extLst>
          </p:cNvPr>
          <p:cNvPicPr>
            <a:picLocks noChangeAspect="1"/>
          </p:cNvPicPr>
          <p:nvPr/>
        </p:nvPicPr>
        <p:blipFill>
          <a:blip r:embed="rId5"/>
          <a:stretch>
            <a:fillRect/>
          </a:stretch>
        </p:blipFill>
        <p:spPr>
          <a:xfrm>
            <a:off x="3361622" y="1448005"/>
            <a:ext cx="1301623" cy="1561948"/>
          </a:xfrm>
          <a:prstGeom prst="rect">
            <a:avLst/>
          </a:prstGeom>
        </p:spPr>
      </p:pic>
      <p:pic>
        <p:nvPicPr>
          <p:cNvPr id="20" name="図 19">
            <a:extLst>
              <a:ext uri="{FF2B5EF4-FFF2-40B4-BE49-F238E27FC236}">
                <a16:creationId xmlns:a16="http://schemas.microsoft.com/office/drawing/2014/main" id="{CF18C795-0930-4502-9ACA-32A33DC5B847}"/>
              </a:ext>
            </a:extLst>
          </p:cNvPr>
          <p:cNvPicPr>
            <a:picLocks noChangeAspect="1"/>
          </p:cNvPicPr>
          <p:nvPr/>
        </p:nvPicPr>
        <p:blipFill>
          <a:blip r:embed="rId6"/>
          <a:stretch>
            <a:fillRect/>
          </a:stretch>
        </p:blipFill>
        <p:spPr>
          <a:xfrm>
            <a:off x="5387274" y="1335742"/>
            <a:ext cx="1301623" cy="1652495"/>
          </a:xfrm>
          <a:prstGeom prst="rect">
            <a:avLst/>
          </a:prstGeom>
        </p:spPr>
      </p:pic>
      <p:pic>
        <p:nvPicPr>
          <p:cNvPr id="1026" name="Picture 2" descr="虎の敷物のイラスト">
            <a:extLst>
              <a:ext uri="{FF2B5EF4-FFF2-40B4-BE49-F238E27FC236}">
                <a16:creationId xmlns:a16="http://schemas.microsoft.com/office/drawing/2014/main" id="{631546FE-42C6-49A2-A068-8E650547AA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67087" y="1166123"/>
            <a:ext cx="2815414" cy="22241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0E5E488-D3B7-4ABE-8E7A-E889BA1AE90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18348" y="1277111"/>
            <a:ext cx="1908895" cy="1903736"/>
          </a:xfrm>
          <a:prstGeom prst="rect">
            <a:avLst/>
          </a:prstGeom>
          <a:noFill/>
          <a:extLst>
            <a:ext uri="{909E8E84-426E-40DD-AFC4-6F175D3DCCD1}">
              <a14:hiddenFill xmlns:a14="http://schemas.microsoft.com/office/drawing/2010/main">
                <a:solidFill>
                  <a:srgbClr val="FFFFFF"/>
                </a:solidFill>
              </a14:hiddenFill>
            </a:ext>
          </a:extLst>
        </p:spPr>
      </p:pic>
      <p:sp>
        <p:nvSpPr>
          <p:cNvPr id="88" name="矢印: 右 87">
            <a:extLst>
              <a:ext uri="{FF2B5EF4-FFF2-40B4-BE49-F238E27FC236}">
                <a16:creationId xmlns:a16="http://schemas.microsoft.com/office/drawing/2014/main" id="{23C264B9-BFC9-4318-B7AB-1EFBCC93A9F5}"/>
              </a:ext>
            </a:extLst>
          </p:cNvPr>
          <p:cNvSpPr/>
          <p:nvPr/>
        </p:nvSpPr>
        <p:spPr>
          <a:xfrm>
            <a:off x="2720079" y="2055371"/>
            <a:ext cx="559057"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矢印: 右 88">
            <a:extLst>
              <a:ext uri="{FF2B5EF4-FFF2-40B4-BE49-F238E27FC236}">
                <a16:creationId xmlns:a16="http://schemas.microsoft.com/office/drawing/2014/main" id="{AA35D56C-D592-4205-A213-7519C39A92F6}"/>
              </a:ext>
            </a:extLst>
          </p:cNvPr>
          <p:cNvSpPr/>
          <p:nvPr/>
        </p:nvSpPr>
        <p:spPr>
          <a:xfrm>
            <a:off x="4744233" y="2007328"/>
            <a:ext cx="559057"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矢印: 右 89">
            <a:extLst>
              <a:ext uri="{FF2B5EF4-FFF2-40B4-BE49-F238E27FC236}">
                <a16:creationId xmlns:a16="http://schemas.microsoft.com/office/drawing/2014/main" id="{12DBB712-82F6-4CBF-9E39-4700A51972E8}"/>
              </a:ext>
            </a:extLst>
          </p:cNvPr>
          <p:cNvSpPr/>
          <p:nvPr/>
        </p:nvSpPr>
        <p:spPr>
          <a:xfrm>
            <a:off x="6769824" y="1974701"/>
            <a:ext cx="559057"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テキスト ボックス 90">
            <a:extLst>
              <a:ext uri="{FF2B5EF4-FFF2-40B4-BE49-F238E27FC236}">
                <a16:creationId xmlns:a16="http://schemas.microsoft.com/office/drawing/2014/main" id="{0B23CCEF-BFD9-445C-BCAA-B8BE900342C3}"/>
              </a:ext>
            </a:extLst>
          </p:cNvPr>
          <p:cNvSpPr txBox="1"/>
          <p:nvPr/>
        </p:nvSpPr>
        <p:spPr>
          <a:xfrm>
            <a:off x="1504450" y="2911645"/>
            <a:ext cx="6479566" cy="683264"/>
          </a:xfrm>
          <a:prstGeom prst="rect">
            <a:avLst/>
          </a:prstGeom>
          <a:noFill/>
        </p:spPr>
        <p:txBody>
          <a:bodyPr wrap="square" rtlCol="0">
            <a:spAutoFit/>
          </a:bodyPr>
          <a:lstStyle/>
          <a:p>
            <a:pPr>
              <a:lnSpc>
                <a:spcPct val="80000"/>
              </a:lnSpc>
            </a:pPr>
            <a:r>
              <a:rPr lang="en-US" altLang="ja-JP" sz="4800" b="1" dirty="0">
                <a:latin typeface="MS UI Gothic" panose="020B0600070205080204" pitchFamily="50" charset="-128"/>
                <a:ea typeface="MS UI Gothic" panose="020B0600070205080204" pitchFamily="50" charset="-128"/>
              </a:rPr>
              <a:t>Tiger as the zodiac sign</a:t>
            </a:r>
          </a:p>
        </p:txBody>
      </p:sp>
      <p:sp>
        <p:nvSpPr>
          <p:cNvPr id="92" name="矢印: 右 91">
            <a:extLst>
              <a:ext uri="{FF2B5EF4-FFF2-40B4-BE49-F238E27FC236}">
                <a16:creationId xmlns:a16="http://schemas.microsoft.com/office/drawing/2014/main" id="{9F86A74F-7E06-49C9-8A7C-8075BEAF8ADF}"/>
              </a:ext>
            </a:extLst>
          </p:cNvPr>
          <p:cNvSpPr/>
          <p:nvPr/>
        </p:nvSpPr>
        <p:spPr>
          <a:xfrm rot="5400000">
            <a:off x="1924918" y="3571965"/>
            <a:ext cx="559057"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6" name="図 95">
            <a:extLst>
              <a:ext uri="{FF2B5EF4-FFF2-40B4-BE49-F238E27FC236}">
                <a16:creationId xmlns:a16="http://schemas.microsoft.com/office/drawing/2014/main" id="{E1C9BFDE-9605-4837-93CD-4580F4A27E98}"/>
              </a:ext>
            </a:extLst>
          </p:cNvPr>
          <p:cNvPicPr>
            <a:picLocks noChangeAspect="1"/>
          </p:cNvPicPr>
          <p:nvPr/>
        </p:nvPicPr>
        <p:blipFill>
          <a:blip r:embed="rId5"/>
          <a:stretch>
            <a:fillRect/>
          </a:stretch>
        </p:blipFill>
        <p:spPr>
          <a:xfrm>
            <a:off x="324183" y="4410697"/>
            <a:ext cx="1589240" cy="1907088"/>
          </a:xfrm>
          <a:prstGeom prst="rect">
            <a:avLst/>
          </a:prstGeom>
        </p:spPr>
      </p:pic>
      <p:sp>
        <p:nvSpPr>
          <p:cNvPr id="21" name="四角形: 角を丸くする 20">
            <a:extLst>
              <a:ext uri="{FF2B5EF4-FFF2-40B4-BE49-F238E27FC236}">
                <a16:creationId xmlns:a16="http://schemas.microsoft.com/office/drawing/2014/main" id="{A5ABF2AD-9FF6-4C77-8E44-467DC5B9CD03}"/>
              </a:ext>
            </a:extLst>
          </p:cNvPr>
          <p:cNvSpPr/>
          <p:nvPr/>
        </p:nvSpPr>
        <p:spPr>
          <a:xfrm>
            <a:off x="2543652" y="4605487"/>
            <a:ext cx="815341" cy="183333"/>
          </a:xfrm>
          <a:prstGeom prst="round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四角形: 角を丸くする 97">
            <a:extLst>
              <a:ext uri="{FF2B5EF4-FFF2-40B4-BE49-F238E27FC236}">
                <a16:creationId xmlns:a16="http://schemas.microsoft.com/office/drawing/2014/main" id="{4EA3B2C1-AAB9-4136-B3AB-5842900CD413}"/>
              </a:ext>
            </a:extLst>
          </p:cNvPr>
          <p:cNvSpPr/>
          <p:nvPr/>
        </p:nvSpPr>
        <p:spPr>
          <a:xfrm>
            <a:off x="2292172" y="4917864"/>
            <a:ext cx="1388765" cy="183332"/>
          </a:xfrm>
          <a:prstGeom prst="round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四角形: 角を丸くする 104">
            <a:extLst>
              <a:ext uri="{FF2B5EF4-FFF2-40B4-BE49-F238E27FC236}">
                <a16:creationId xmlns:a16="http://schemas.microsoft.com/office/drawing/2014/main" id="{9A62C4C4-4FD4-4AA8-BE98-227B73E54404}"/>
              </a:ext>
            </a:extLst>
          </p:cNvPr>
          <p:cNvSpPr/>
          <p:nvPr/>
        </p:nvSpPr>
        <p:spPr>
          <a:xfrm rot="17382444" flipV="1">
            <a:off x="2645292" y="4724006"/>
            <a:ext cx="307783" cy="139126"/>
          </a:xfrm>
          <a:prstGeom prst="round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四角形: 角を丸くする 114">
            <a:extLst>
              <a:ext uri="{FF2B5EF4-FFF2-40B4-BE49-F238E27FC236}">
                <a16:creationId xmlns:a16="http://schemas.microsoft.com/office/drawing/2014/main" id="{286DFEAB-8A92-4E26-9499-D7824514CB24}"/>
              </a:ext>
            </a:extLst>
          </p:cNvPr>
          <p:cNvSpPr/>
          <p:nvPr/>
        </p:nvSpPr>
        <p:spPr>
          <a:xfrm rot="5400000">
            <a:off x="2438854" y="5394698"/>
            <a:ext cx="1083049" cy="228521"/>
          </a:xfrm>
          <a:prstGeom prst="round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四角形: 角を丸くする 115">
            <a:extLst>
              <a:ext uri="{FF2B5EF4-FFF2-40B4-BE49-F238E27FC236}">
                <a16:creationId xmlns:a16="http://schemas.microsoft.com/office/drawing/2014/main" id="{0318D344-4A24-455B-AE2B-E4BE086E7B39}"/>
              </a:ext>
            </a:extLst>
          </p:cNvPr>
          <p:cNvSpPr/>
          <p:nvPr/>
        </p:nvSpPr>
        <p:spPr>
          <a:xfrm rot="5400000">
            <a:off x="2078736" y="5460189"/>
            <a:ext cx="758666" cy="222219"/>
          </a:xfrm>
          <a:prstGeom prst="round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四角形: 角を丸くする 117">
            <a:extLst>
              <a:ext uri="{FF2B5EF4-FFF2-40B4-BE49-F238E27FC236}">
                <a16:creationId xmlns:a16="http://schemas.microsoft.com/office/drawing/2014/main" id="{06503828-ACE2-4655-9EC5-074E91671AD5}"/>
              </a:ext>
            </a:extLst>
          </p:cNvPr>
          <p:cNvSpPr/>
          <p:nvPr/>
        </p:nvSpPr>
        <p:spPr>
          <a:xfrm rot="7232661">
            <a:off x="2593306" y="6063372"/>
            <a:ext cx="454913" cy="201093"/>
          </a:xfrm>
          <a:prstGeom prst="round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四角形: 角を丸くする 118">
            <a:extLst>
              <a:ext uri="{FF2B5EF4-FFF2-40B4-BE49-F238E27FC236}">
                <a16:creationId xmlns:a16="http://schemas.microsoft.com/office/drawing/2014/main" id="{BD53F0B5-383B-43A0-9855-AAF8CF748104}"/>
              </a:ext>
            </a:extLst>
          </p:cNvPr>
          <p:cNvSpPr/>
          <p:nvPr/>
        </p:nvSpPr>
        <p:spPr>
          <a:xfrm rot="14367339" flipH="1">
            <a:off x="2926149" y="6054981"/>
            <a:ext cx="454913" cy="229020"/>
          </a:xfrm>
          <a:prstGeom prst="round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四角形: 角を丸くする 126">
            <a:extLst>
              <a:ext uri="{FF2B5EF4-FFF2-40B4-BE49-F238E27FC236}">
                <a16:creationId xmlns:a16="http://schemas.microsoft.com/office/drawing/2014/main" id="{FD6BFEF3-F0DF-44F2-A3E8-FEA1846DF44F}"/>
              </a:ext>
            </a:extLst>
          </p:cNvPr>
          <p:cNvSpPr/>
          <p:nvPr/>
        </p:nvSpPr>
        <p:spPr>
          <a:xfrm rot="10800000">
            <a:off x="2466814" y="5176150"/>
            <a:ext cx="338808" cy="11189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四角形: 角を丸くする 127">
            <a:extLst>
              <a:ext uri="{FF2B5EF4-FFF2-40B4-BE49-F238E27FC236}">
                <a16:creationId xmlns:a16="http://schemas.microsoft.com/office/drawing/2014/main" id="{5B1489C5-4B23-4A3C-B101-F5FB8CB7A3E6}"/>
              </a:ext>
            </a:extLst>
          </p:cNvPr>
          <p:cNvSpPr/>
          <p:nvPr/>
        </p:nvSpPr>
        <p:spPr>
          <a:xfrm rot="10800000">
            <a:off x="2473970" y="5517510"/>
            <a:ext cx="338808" cy="11189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四角形: 角を丸くする 129">
            <a:extLst>
              <a:ext uri="{FF2B5EF4-FFF2-40B4-BE49-F238E27FC236}">
                <a16:creationId xmlns:a16="http://schemas.microsoft.com/office/drawing/2014/main" id="{35DF5F6A-9417-41FC-B680-A104C82C020A}"/>
              </a:ext>
            </a:extLst>
          </p:cNvPr>
          <p:cNvSpPr/>
          <p:nvPr/>
        </p:nvSpPr>
        <p:spPr>
          <a:xfrm rot="10800000">
            <a:off x="2455002" y="5823472"/>
            <a:ext cx="338808" cy="11189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四角形: 角を丸くする 132">
            <a:extLst>
              <a:ext uri="{FF2B5EF4-FFF2-40B4-BE49-F238E27FC236}">
                <a16:creationId xmlns:a16="http://schemas.microsoft.com/office/drawing/2014/main" id="{BE400DBC-1F4A-46C3-A546-8F155BC037E7}"/>
              </a:ext>
            </a:extLst>
          </p:cNvPr>
          <p:cNvSpPr/>
          <p:nvPr/>
        </p:nvSpPr>
        <p:spPr>
          <a:xfrm rot="16200000" flipH="1">
            <a:off x="3142279" y="5478525"/>
            <a:ext cx="758666" cy="166498"/>
          </a:xfrm>
          <a:prstGeom prst="round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四角形: 角を丸くする 141">
            <a:extLst>
              <a:ext uri="{FF2B5EF4-FFF2-40B4-BE49-F238E27FC236}">
                <a16:creationId xmlns:a16="http://schemas.microsoft.com/office/drawing/2014/main" id="{2C89A481-7A6E-4226-825C-2064FF5F5B2E}"/>
              </a:ext>
            </a:extLst>
          </p:cNvPr>
          <p:cNvSpPr/>
          <p:nvPr/>
        </p:nvSpPr>
        <p:spPr>
          <a:xfrm rot="10800000" flipH="1">
            <a:off x="3171664" y="5166625"/>
            <a:ext cx="338808" cy="11189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四角形: 角を丸くする 142">
            <a:extLst>
              <a:ext uri="{FF2B5EF4-FFF2-40B4-BE49-F238E27FC236}">
                <a16:creationId xmlns:a16="http://schemas.microsoft.com/office/drawing/2014/main" id="{79251D8B-B269-4613-9A51-EA3114389415}"/>
              </a:ext>
            </a:extLst>
          </p:cNvPr>
          <p:cNvSpPr/>
          <p:nvPr/>
        </p:nvSpPr>
        <p:spPr>
          <a:xfrm rot="10800000" flipH="1">
            <a:off x="3178820" y="5507985"/>
            <a:ext cx="338808" cy="11189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四角形: 角を丸くする 143">
            <a:extLst>
              <a:ext uri="{FF2B5EF4-FFF2-40B4-BE49-F238E27FC236}">
                <a16:creationId xmlns:a16="http://schemas.microsoft.com/office/drawing/2014/main" id="{19DE617D-A346-4482-BBAE-DEFAB4F3E173}"/>
              </a:ext>
            </a:extLst>
          </p:cNvPr>
          <p:cNvSpPr/>
          <p:nvPr/>
        </p:nvSpPr>
        <p:spPr>
          <a:xfrm rot="10800000" flipH="1">
            <a:off x="3159852" y="5813947"/>
            <a:ext cx="338808" cy="11189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a:extLst>
              <a:ext uri="{FF2B5EF4-FFF2-40B4-BE49-F238E27FC236}">
                <a16:creationId xmlns:a16="http://schemas.microsoft.com/office/drawing/2014/main" id="{C3050BFA-CBDA-4E6C-AF77-38CBE763C2AF}"/>
              </a:ext>
            </a:extLst>
          </p:cNvPr>
          <p:cNvPicPr>
            <a:picLocks noChangeAspect="1"/>
          </p:cNvPicPr>
          <p:nvPr/>
        </p:nvPicPr>
        <p:blipFill>
          <a:blip r:embed="rId9"/>
          <a:stretch>
            <a:fillRect/>
          </a:stretch>
        </p:blipFill>
        <p:spPr>
          <a:xfrm>
            <a:off x="2513233" y="4369109"/>
            <a:ext cx="399867" cy="266578"/>
          </a:xfrm>
          <a:prstGeom prst="rect">
            <a:avLst/>
          </a:prstGeom>
        </p:spPr>
      </p:pic>
      <p:pic>
        <p:nvPicPr>
          <p:cNvPr id="147" name="図 146">
            <a:extLst>
              <a:ext uri="{FF2B5EF4-FFF2-40B4-BE49-F238E27FC236}">
                <a16:creationId xmlns:a16="http://schemas.microsoft.com/office/drawing/2014/main" id="{2AFE2BA8-3FC5-4F81-8B85-B058BE6BDC70}"/>
              </a:ext>
            </a:extLst>
          </p:cNvPr>
          <p:cNvPicPr>
            <a:picLocks noChangeAspect="1"/>
          </p:cNvPicPr>
          <p:nvPr/>
        </p:nvPicPr>
        <p:blipFill>
          <a:blip r:embed="rId9"/>
          <a:stretch>
            <a:fillRect/>
          </a:stretch>
        </p:blipFill>
        <p:spPr>
          <a:xfrm>
            <a:off x="2989545" y="4359397"/>
            <a:ext cx="399867" cy="266578"/>
          </a:xfrm>
          <a:prstGeom prst="rect">
            <a:avLst/>
          </a:prstGeom>
        </p:spPr>
      </p:pic>
      <p:sp>
        <p:nvSpPr>
          <p:cNvPr id="148" name="四角形: 角を丸くする 147">
            <a:extLst>
              <a:ext uri="{FF2B5EF4-FFF2-40B4-BE49-F238E27FC236}">
                <a16:creationId xmlns:a16="http://schemas.microsoft.com/office/drawing/2014/main" id="{A8E584CC-82B4-4F30-BCFF-EC4E5DF5A002}"/>
              </a:ext>
            </a:extLst>
          </p:cNvPr>
          <p:cNvSpPr/>
          <p:nvPr/>
        </p:nvSpPr>
        <p:spPr>
          <a:xfrm rot="4217556" flipH="1" flipV="1">
            <a:off x="3016767" y="4752581"/>
            <a:ext cx="307783" cy="139126"/>
          </a:xfrm>
          <a:prstGeom prst="round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8410710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3231</TotalTime>
  <Words>424</Words>
  <Application>Microsoft Office PowerPoint</Application>
  <PresentationFormat>画面に合わせる (4:3)</PresentationFormat>
  <Paragraphs>52</Paragraphs>
  <Slides>8</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8</vt:i4>
      </vt:variant>
    </vt:vector>
  </HeadingPairs>
  <TitlesOfParts>
    <vt:vector size="15" baseType="lpstr">
      <vt:lpstr>MS UI Gothic</vt:lpstr>
      <vt:lpstr>游ゴシック</vt:lpstr>
      <vt:lpstr>Arial</vt:lpstr>
      <vt:lpstr>Calibri</vt:lpstr>
      <vt:lpstr>Calibri Light</vt:lpstr>
      <vt:lpstr>Wingdings</vt:lpstr>
      <vt:lpstr>Office テーマ</vt:lpstr>
      <vt:lpstr>Free Kanji Material  無料漢字教材 kanji0113-0117　新城直樹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新城　直樹</dc:creator>
  <cp:lastModifiedBy>新城　直樹</cp:lastModifiedBy>
  <cp:revision>89</cp:revision>
  <dcterms:created xsi:type="dcterms:W3CDTF">2022-02-04T14:29:48Z</dcterms:created>
  <dcterms:modified xsi:type="dcterms:W3CDTF">2022-03-05T21:01:35Z</dcterms:modified>
</cp:coreProperties>
</file>