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542" r:id="rId2"/>
    <p:sldId id="543" r:id="rId3"/>
    <p:sldId id="541" r:id="rId4"/>
    <p:sldId id="364" r:id="rId5"/>
    <p:sldId id="365"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8" autoAdjust="0"/>
    <p:restoredTop sz="94343" autoAdjust="0"/>
  </p:normalViewPr>
  <p:slideViewPr>
    <p:cSldViewPr snapToGrid="0">
      <p:cViewPr varScale="1">
        <p:scale>
          <a:sx n="88" d="100"/>
          <a:sy n="88" d="100"/>
        </p:scale>
        <p:origin x="81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861C9E-7B3A-47EE-88E2-79A140177EA9}" type="datetimeFigureOut">
              <a:rPr kumimoji="1" lang="ja-JP" altLang="en-US" smtClean="0"/>
              <a:t>2022/2/25</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5C817-6623-40DE-A847-5EAA430C9192}" type="slidenum">
              <a:rPr kumimoji="1" lang="ja-JP" altLang="en-US" smtClean="0"/>
              <a:t>‹#›</a:t>
            </a:fld>
            <a:endParaRPr kumimoji="1" lang="ja-JP" altLang="en-US"/>
          </a:p>
        </p:txBody>
      </p:sp>
    </p:spTree>
    <p:extLst>
      <p:ext uri="{BB962C8B-B14F-4D97-AF65-F5344CB8AC3E}">
        <p14:creationId xmlns:p14="http://schemas.microsoft.com/office/powerpoint/2010/main" val="4172453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2022/2/25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2022/2/25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2022/2/25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2022/2/25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kanji0104-0105</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GIF</a:t>
            </a:r>
            <a:r>
              <a:rPr kumimoji="1" lang="ja-JP" altLang="en-US" dirty="0"/>
              <a:t>ファイルは全て新城が作成したものです。書き順の</a:t>
            </a:r>
            <a:r>
              <a:rPr kumimoji="1" lang="en-US" altLang="ja-JP" dirty="0"/>
              <a:t>GIF</a:t>
            </a:r>
            <a:r>
              <a:rPr kumimoji="1" lang="ja-JP" altLang="en-US" dirty="0"/>
              <a:t>ファイルを編集・加工するために編集用ファイルがほしいという方はご連絡ください（</a:t>
            </a:r>
            <a:r>
              <a:rPr kumimoji="1" lang="en-US" altLang="ja-JP" dirty="0"/>
              <a:t>RealPaint</a:t>
            </a:r>
            <a:r>
              <a:rPr kumimoji="1" lang="ja-JP" altLang="en-US" dirty="0"/>
              <a:t>で作成しましたので，</a:t>
            </a:r>
            <a:r>
              <a:rPr kumimoji="1" lang="en-US" altLang="ja-JP" dirty="0"/>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5496DEC-82BC-4A0C-A6D6-F366D5674803}"/>
              </a:ext>
            </a:extLst>
          </p:cNvPr>
          <p:cNvPicPr>
            <a:picLocks noChangeAspect="1"/>
          </p:cNvPicPr>
          <p:nvPr/>
        </p:nvPicPr>
        <p:blipFill>
          <a:blip r:embed="rId2"/>
          <a:stretch>
            <a:fillRect/>
          </a:stretch>
        </p:blipFill>
        <p:spPr>
          <a:xfrm>
            <a:off x="2006373" y="1781174"/>
            <a:ext cx="5389171" cy="570139"/>
          </a:xfrm>
          <a:prstGeom prst="rect">
            <a:avLst/>
          </a:prstGeom>
        </p:spPr>
      </p:pic>
      <p:pic>
        <p:nvPicPr>
          <p:cNvPr id="5" name="図 4">
            <a:extLst>
              <a:ext uri="{FF2B5EF4-FFF2-40B4-BE49-F238E27FC236}">
                <a16:creationId xmlns:a16="http://schemas.microsoft.com/office/drawing/2014/main" id="{6EA335D6-75DA-4AD8-BB96-F934DD619DD0}"/>
              </a:ext>
            </a:extLst>
          </p:cNvPr>
          <p:cNvPicPr>
            <a:picLocks noChangeAspect="1"/>
          </p:cNvPicPr>
          <p:nvPr/>
        </p:nvPicPr>
        <p:blipFill>
          <a:blip r:embed="rId3"/>
          <a:stretch>
            <a:fillRect/>
          </a:stretch>
        </p:blipFill>
        <p:spPr>
          <a:xfrm>
            <a:off x="0" y="2937157"/>
            <a:ext cx="9144000" cy="983686"/>
          </a:xfrm>
          <a:prstGeom prst="rect">
            <a:avLst/>
          </a:prstGeom>
        </p:spPr>
      </p:pic>
    </p:spTree>
    <p:extLst>
      <p:ext uri="{BB962C8B-B14F-4D97-AF65-F5344CB8AC3E}">
        <p14:creationId xmlns:p14="http://schemas.microsoft.com/office/powerpoint/2010/main" val="1375473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A34CCE77-A115-47F8-8A0A-1EB09E10392F}"/>
              </a:ext>
            </a:extLst>
          </p:cNvPr>
          <p:cNvPicPr>
            <a:picLocks noChangeAspect="1"/>
          </p:cNvPicPr>
          <p:nvPr/>
        </p:nvPicPr>
        <p:blipFill>
          <a:blip r:embed="rId2"/>
          <a:stretch>
            <a:fillRect/>
          </a:stretch>
        </p:blipFill>
        <p:spPr>
          <a:xfrm>
            <a:off x="0" y="13413"/>
            <a:ext cx="9144000" cy="530335"/>
          </a:xfrm>
          <a:prstGeom prst="rect">
            <a:avLst/>
          </a:prstGeom>
        </p:spPr>
      </p:pic>
      <p:pic>
        <p:nvPicPr>
          <p:cNvPr id="4" name="図 3" descr="ロゴ&#10;&#10;中程度の精度で自動的に生成された説明">
            <a:extLst>
              <a:ext uri="{FF2B5EF4-FFF2-40B4-BE49-F238E27FC236}">
                <a16:creationId xmlns:a16="http://schemas.microsoft.com/office/drawing/2014/main" id="{7AFD7F25-FFFD-4CCD-B9A2-CA332759D3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74941" y="4084400"/>
            <a:ext cx="2446637" cy="2446637"/>
          </a:xfrm>
          <a:prstGeom prst="rect">
            <a:avLst/>
          </a:prstGeom>
        </p:spPr>
      </p:pic>
      <p:sp>
        <p:nvSpPr>
          <p:cNvPr id="5" name="矢印: 右 4">
            <a:extLst>
              <a:ext uri="{FF2B5EF4-FFF2-40B4-BE49-F238E27FC236}">
                <a16:creationId xmlns:a16="http://schemas.microsoft.com/office/drawing/2014/main" id="{BEB2C980-53BC-47A2-BE14-FD2605E89A58}"/>
              </a:ext>
            </a:extLst>
          </p:cNvPr>
          <p:cNvSpPr/>
          <p:nvPr/>
        </p:nvSpPr>
        <p:spPr>
          <a:xfrm rot="2013102">
            <a:off x="1791354" y="2077246"/>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矢印: 右 5">
            <a:extLst>
              <a:ext uri="{FF2B5EF4-FFF2-40B4-BE49-F238E27FC236}">
                <a16:creationId xmlns:a16="http://schemas.microsoft.com/office/drawing/2014/main" id="{FE108FD8-C52D-4890-ABC4-23D45DB85BEA}"/>
              </a:ext>
            </a:extLst>
          </p:cNvPr>
          <p:cNvSpPr/>
          <p:nvPr/>
        </p:nvSpPr>
        <p:spPr>
          <a:xfrm rot="2013102">
            <a:off x="5766227" y="4385137"/>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テキスト ボックス 6">
            <a:extLst>
              <a:ext uri="{FF2B5EF4-FFF2-40B4-BE49-F238E27FC236}">
                <a16:creationId xmlns:a16="http://schemas.microsoft.com/office/drawing/2014/main" id="{16F5D081-BF1C-48CB-B7A4-561B7647CD5F}"/>
              </a:ext>
            </a:extLst>
          </p:cNvPr>
          <p:cNvSpPr txBox="1"/>
          <p:nvPr/>
        </p:nvSpPr>
        <p:spPr>
          <a:xfrm>
            <a:off x="3418093" y="1455045"/>
            <a:ext cx="5094557" cy="584775"/>
          </a:xfrm>
          <a:prstGeom prst="rect">
            <a:avLst/>
          </a:prstGeom>
          <a:noFill/>
        </p:spPr>
        <p:txBody>
          <a:bodyPr wrap="square" rtlCol="0">
            <a:spAutoFit/>
          </a:bodyPr>
          <a:lstStyle/>
          <a:p>
            <a:pPr>
              <a:lnSpc>
                <a:spcPct val="80000"/>
              </a:lnSpc>
            </a:pPr>
            <a:r>
              <a:rPr lang="en-US" altLang="ja-JP" sz="4000" b="1" dirty="0">
                <a:latin typeface="MS UI Gothic" panose="020B0600070205080204" pitchFamily="50" charset="-128"/>
                <a:ea typeface="MS UI Gothic" panose="020B0600070205080204" pitchFamily="50" charset="-128"/>
              </a:rPr>
              <a:t>pictograph of “</a:t>
            </a:r>
            <a:r>
              <a:rPr lang="en-US" altLang="ja-JP" sz="4000" b="1" dirty="0">
                <a:solidFill>
                  <a:srgbClr val="FF0000"/>
                </a:solidFill>
                <a:latin typeface="MS UI Gothic" panose="020B0600070205080204" pitchFamily="50" charset="-128"/>
                <a:ea typeface="MS UI Gothic" panose="020B0600070205080204" pitchFamily="50" charset="-128"/>
              </a:rPr>
              <a:t>eye</a:t>
            </a:r>
            <a:r>
              <a:rPr lang="en-US" altLang="ja-JP" sz="4000" b="1" dirty="0">
                <a:latin typeface="MS UI Gothic" panose="020B0600070205080204" pitchFamily="50" charset="-128"/>
                <a:ea typeface="MS UI Gothic" panose="020B0600070205080204" pitchFamily="50" charset="-128"/>
              </a:rPr>
              <a:t>”</a:t>
            </a:r>
          </a:p>
        </p:txBody>
      </p:sp>
      <p:pic>
        <p:nvPicPr>
          <p:cNvPr id="8" name="図 7">
            <a:extLst>
              <a:ext uri="{FF2B5EF4-FFF2-40B4-BE49-F238E27FC236}">
                <a16:creationId xmlns:a16="http://schemas.microsoft.com/office/drawing/2014/main" id="{AC598129-1FAC-4687-A4FC-BFD9D9C07DAE}"/>
              </a:ext>
            </a:extLst>
          </p:cNvPr>
          <p:cNvPicPr>
            <a:picLocks noChangeAspect="1"/>
          </p:cNvPicPr>
          <p:nvPr/>
        </p:nvPicPr>
        <p:blipFill>
          <a:blip r:embed="rId4"/>
          <a:stretch>
            <a:fillRect/>
          </a:stretch>
        </p:blipFill>
        <p:spPr>
          <a:xfrm rot="210251">
            <a:off x="2280547" y="2497961"/>
            <a:ext cx="1504950" cy="971550"/>
          </a:xfrm>
          <a:prstGeom prst="rect">
            <a:avLst/>
          </a:prstGeom>
        </p:spPr>
      </p:pic>
      <p:pic>
        <p:nvPicPr>
          <p:cNvPr id="9" name="Picture 4">
            <a:extLst>
              <a:ext uri="{FF2B5EF4-FFF2-40B4-BE49-F238E27FC236}">
                <a16:creationId xmlns:a16="http://schemas.microsoft.com/office/drawing/2014/main" id="{8EAE1941-F7E0-405E-9761-D36E179D33B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150934">
            <a:off x="472563" y="1067736"/>
            <a:ext cx="1866554" cy="1091266"/>
          </a:xfrm>
          <a:prstGeom prst="rect">
            <a:avLst/>
          </a:prstGeom>
          <a:noFill/>
          <a:extLst>
            <a:ext uri="{909E8E84-426E-40DD-AFC4-6F175D3DCCD1}">
              <a14:hiddenFill xmlns:a14="http://schemas.microsoft.com/office/drawing/2010/main">
                <a:solidFill>
                  <a:srgbClr val="FFFFFF"/>
                </a:solidFill>
              </a14:hiddenFill>
            </a:ext>
          </a:extLst>
        </p:spPr>
      </p:pic>
      <p:sp>
        <p:nvSpPr>
          <p:cNvPr id="10" name="矢印: 環状 9">
            <a:extLst>
              <a:ext uri="{FF2B5EF4-FFF2-40B4-BE49-F238E27FC236}">
                <a16:creationId xmlns:a16="http://schemas.microsoft.com/office/drawing/2014/main" id="{CCA622A4-8D08-41F0-A39A-8F2FC256E281}"/>
              </a:ext>
            </a:extLst>
          </p:cNvPr>
          <p:cNvSpPr/>
          <p:nvPr/>
        </p:nvSpPr>
        <p:spPr>
          <a:xfrm rot="4372201">
            <a:off x="3244231" y="2272906"/>
            <a:ext cx="817513" cy="710141"/>
          </a:xfrm>
          <a:prstGeom prst="circularArrow">
            <a:avLst>
              <a:gd name="adj1" fmla="val 12500"/>
              <a:gd name="adj2" fmla="val 1142319"/>
              <a:gd name="adj3" fmla="val 20457681"/>
              <a:gd name="adj4" fmla="val 7951471"/>
              <a:gd name="adj5" fmla="val 125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1" name="矢印: 環状 10">
            <a:extLst>
              <a:ext uri="{FF2B5EF4-FFF2-40B4-BE49-F238E27FC236}">
                <a16:creationId xmlns:a16="http://schemas.microsoft.com/office/drawing/2014/main" id="{DDB58A77-AFD9-4B9C-B5C5-798E235E588B}"/>
              </a:ext>
            </a:extLst>
          </p:cNvPr>
          <p:cNvSpPr/>
          <p:nvPr/>
        </p:nvSpPr>
        <p:spPr>
          <a:xfrm rot="4239979" flipH="1" flipV="1">
            <a:off x="1993640" y="2926425"/>
            <a:ext cx="817513" cy="710141"/>
          </a:xfrm>
          <a:prstGeom prst="circularArrow">
            <a:avLst>
              <a:gd name="adj1" fmla="val 12500"/>
              <a:gd name="adj2" fmla="val 1142319"/>
              <a:gd name="adj3" fmla="val 20457681"/>
              <a:gd name="adj4" fmla="val 7951471"/>
              <a:gd name="adj5" fmla="val 125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2" name="テキスト ボックス 11">
            <a:extLst>
              <a:ext uri="{FF2B5EF4-FFF2-40B4-BE49-F238E27FC236}">
                <a16:creationId xmlns:a16="http://schemas.microsoft.com/office/drawing/2014/main" id="{63CDC11C-70A7-4C07-AB41-E386397292F4}"/>
              </a:ext>
            </a:extLst>
          </p:cNvPr>
          <p:cNvSpPr txBox="1"/>
          <p:nvPr/>
        </p:nvSpPr>
        <p:spPr>
          <a:xfrm>
            <a:off x="524103" y="2242645"/>
            <a:ext cx="1140237" cy="769441"/>
          </a:xfrm>
          <a:prstGeom prst="rect">
            <a:avLst/>
          </a:prstGeom>
          <a:noFill/>
        </p:spPr>
        <p:txBody>
          <a:bodyPr wrap="square" rtlCol="0">
            <a:spAutoFit/>
          </a:bodyPr>
          <a:lstStyle/>
          <a:p>
            <a:pPr algn="ctr"/>
            <a:r>
              <a:rPr kumimoji="1" lang="en-US" altLang="ja-JP" sz="4400" dirty="0">
                <a:latin typeface="MS UI Gothic" panose="020B0600070205080204" pitchFamily="50" charset="-128"/>
                <a:ea typeface="MS UI Gothic" panose="020B0600070205080204" pitchFamily="50" charset="-128"/>
              </a:rPr>
              <a:t>eye</a:t>
            </a:r>
          </a:p>
        </p:txBody>
      </p:sp>
      <p:sp>
        <p:nvSpPr>
          <p:cNvPr id="13" name="矢印: 右 12">
            <a:extLst>
              <a:ext uri="{FF2B5EF4-FFF2-40B4-BE49-F238E27FC236}">
                <a16:creationId xmlns:a16="http://schemas.microsoft.com/office/drawing/2014/main" id="{D6BEC356-39A4-4E35-B542-38F45F1F43A7}"/>
              </a:ext>
            </a:extLst>
          </p:cNvPr>
          <p:cNvSpPr/>
          <p:nvPr/>
        </p:nvSpPr>
        <p:spPr>
          <a:xfrm rot="2013102">
            <a:off x="3677854" y="3163001"/>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14" name="図 13">
            <a:extLst>
              <a:ext uri="{FF2B5EF4-FFF2-40B4-BE49-F238E27FC236}">
                <a16:creationId xmlns:a16="http://schemas.microsoft.com/office/drawing/2014/main" id="{2647CC27-9B85-48DE-9512-AC047E1BEC18}"/>
              </a:ext>
            </a:extLst>
          </p:cNvPr>
          <p:cNvPicPr>
            <a:picLocks noChangeAspect="1"/>
          </p:cNvPicPr>
          <p:nvPr/>
        </p:nvPicPr>
        <p:blipFill>
          <a:blip r:embed="rId4"/>
          <a:stretch>
            <a:fillRect/>
          </a:stretch>
        </p:blipFill>
        <p:spPr>
          <a:xfrm rot="7255171">
            <a:off x="4187363" y="3432792"/>
            <a:ext cx="1504950" cy="1223667"/>
          </a:xfrm>
          <a:prstGeom prst="rect">
            <a:avLst/>
          </a:prstGeom>
        </p:spPr>
      </p:pic>
    </p:spTree>
    <p:extLst>
      <p:ext uri="{BB962C8B-B14F-4D97-AF65-F5344CB8AC3E}">
        <p14:creationId xmlns:p14="http://schemas.microsoft.com/office/powerpoint/2010/main" val="291896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276B026A-9040-4EC1-8341-3B04F013E52F}"/>
              </a:ext>
            </a:extLst>
          </p:cNvPr>
          <p:cNvPicPr>
            <a:picLocks noChangeAspect="1"/>
          </p:cNvPicPr>
          <p:nvPr/>
        </p:nvPicPr>
        <p:blipFill>
          <a:blip r:embed="rId2"/>
          <a:stretch>
            <a:fillRect/>
          </a:stretch>
        </p:blipFill>
        <p:spPr>
          <a:xfrm>
            <a:off x="0" y="13519"/>
            <a:ext cx="9144000" cy="461905"/>
          </a:xfrm>
          <a:prstGeom prst="rect">
            <a:avLst/>
          </a:prstGeom>
        </p:spPr>
      </p:pic>
      <p:pic>
        <p:nvPicPr>
          <p:cNvPr id="6" name="図 5" descr="アイコン&#10;&#10;自動的に生成された説明">
            <a:extLst>
              <a:ext uri="{FF2B5EF4-FFF2-40B4-BE49-F238E27FC236}">
                <a16:creationId xmlns:a16="http://schemas.microsoft.com/office/drawing/2014/main" id="{08BC76E1-FF66-4A13-8BD6-E64CE93991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89589" y="4327809"/>
            <a:ext cx="2304535" cy="2304535"/>
          </a:xfrm>
          <a:prstGeom prst="rect">
            <a:avLst/>
          </a:prstGeom>
        </p:spPr>
      </p:pic>
      <p:sp>
        <p:nvSpPr>
          <p:cNvPr id="4" name="矢印: 右 3">
            <a:extLst>
              <a:ext uri="{FF2B5EF4-FFF2-40B4-BE49-F238E27FC236}">
                <a16:creationId xmlns:a16="http://schemas.microsoft.com/office/drawing/2014/main" id="{EB92E07F-1E63-4B54-9882-4BD8C2FB10B1}"/>
              </a:ext>
            </a:extLst>
          </p:cNvPr>
          <p:cNvSpPr/>
          <p:nvPr/>
        </p:nvSpPr>
        <p:spPr>
          <a:xfrm rot="2013102">
            <a:off x="5791627" y="4444026"/>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a:extLst>
              <a:ext uri="{FF2B5EF4-FFF2-40B4-BE49-F238E27FC236}">
                <a16:creationId xmlns:a16="http://schemas.microsoft.com/office/drawing/2014/main" id="{3D733BB3-E591-4A2D-94C9-3BE844D8A49D}"/>
              </a:ext>
            </a:extLst>
          </p:cNvPr>
          <p:cNvSpPr txBox="1"/>
          <p:nvPr/>
        </p:nvSpPr>
        <p:spPr>
          <a:xfrm>
            <a:off x="3640515" y="994244"/>
            <a:ext cx="5094557" cy="584775"/>
          </a:xfrm>
          <a:prstGeom prst="rect">
            <a:avLst/>
          </a:prstGeom>
          <a:noFill/>
        </p:spPr>
        <p:txBody>
          <a:bodyPr wrap="square" rtlCol="0">
            <a:spAutoFit/>
          </a:bodyPr>
          <a:lstStyle/>
          <a:p>
            <a:pPr>
              <a:lnSpc>
                <a:spcPct val="80000"/>
              </a:lnSpc>
            </a:pPr>
            <a:r>
              <a:rPr lang="en-US" altLang="ja-JP" sz="4000" b="1" dirty="0">
                <a:latin typeface="MS UI Gothic" panose="020B0600070205080204" pitchFamily="50" charset="-128"/>
                <a:ea typeface="MS UI Gothic" panose="020B0600070205080204" pitchFamily="50" charset="-128"/>
              </a:rPr>
              <a:t>pictograph of “</a:t>
            </a:r>
            <a:r>
              <a:rPr lang="en-US" altLang="ja-JP" sz="4000" b="1" dirty="0">
                <a:solidFill>
                  <a:srgbClr val="FF0000"/>
                </a:solidFill>
                <a:latin typeface="MS UI Gothic" panose="020B0600070205080204" pitchFamily="50" charset="-128"/>
                <a:ea typeface="MS UI Gothic" panose="020B0600070205080204" pitchFamily="50" charset="-128"/>
              </a:rPr>
              <a:t>hand</a:t>
            </a:r>
            <a:r>
              <a:rPr lang="en-US" altLang="ja-JP" sz="4000" b="1" dirty="0">
                <a:latin typeface="MS UI Gothic" panose="020B0600070205080204" pitchFamily="50" charset="-128"/>
                <a:ea typeface="MS UI Gothic" panose="020B0600070205080204" pitchFamily="50" charset="-128"/>
              </a:rPr>
              <a:t>”</a:t>
            </a:r>
          </a:p>
        </p:txBody>
      </p:sp>
      <p:pic>
        <p:nvPicPr>
          <p:cNvPr id="7" name="図 6">
            <a:extLst>
              <a:ext uri="{FF2B5EF4-FFF2-40B4-BE49-F238E27FC236}">
                <a16:creationId xmlns:a16="http://schemas.microsoft.com/office/drawing/2014/main" id="{7EE796FA-E065-4468-A8F6-C83974141F66}"/>
              </a:ext>
            </a:extLst>
          </p:cNvPr>
          <p:cNvPicPr>
            <a:picLocks noChangeAspect="1"/>
          </p:cNvPicPr>
          <p:nvPr/>
        </p:nvPicPr>
        <p:blipFill>
          <a:blip r:embed="rId4"/>
          <a:stretch>
            <a:fillRect/>
          </a:stretch>
        </p:blipFill>
        <p:spPr>
          <a:xfrm>
            <a:off x="231560" y="678906"/>
            <a:ext cx="1572526" cy="2234642"/>
          </a:xfrm>
          <a:prstGeom prst="rect">
            <a:avLst/>
          </a:prstGeom>
        </p:spPr>
      </p:pic>
      <p:sp>
        <p:nvSpPr>
          <p:cNvPr id="9" name="矢印: 右 8">
            <a:extLst>
              <a:ext uri="{FF2B5EF4-FFF2-40B4-BE49-F238E27FC236}">
                <a16:creationId xmlns:a16="http://schemas.microsoft.com/office/drawing/2014/main" id="{DD817649-6D09-4D99-931E-DE8255F36721}"/>
              </a:ext>
            </a:extLst>
          </p:cNvPr>
          <p:cNvSpPr/>
          <p:nvPr/>
        </p:nvSpPr>
        <p:spPr>
          <a:xfrm rot="2013102">
            <a:off x="1603288" y="2273429"/>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19" name="図 18">
            <a:extLst>
              <a:ext uri="{FF2B5EF4-FFF2-40B4-BE49-F238E27FC236}">
                <a16:creationId xmlns:a16="http://schemas.microsoft.com/office/drawing/2014/main" id="{E877F094-1897-488C-91AF-8294E9B5F380}"/>
              </a:ext>
            </a:extLst>
          </p:cNvPr>
          <p:cNvPicPr>
            <a:picLocks noChangeAspect="1"/>
          </p:cNvPicPr>
          <p:nvPr/>
        </p:nvPicPr>
        <p:blipFill>
          <a:blip r:embed="rId5"/>
          <a:stretch>
            <a:fillRect/>
          </a:stretch>
        </p:blipFill>
        <p:spPr>
          <a:xfrm>
            <a:off x="2332415" y="2090387"/>
            <a:ext cx="1507747" cy="1669736"/>
          </a:xfrm>
          <a:prstGeom prst="rect">
            <a:avLst/>
          </a:prstGeom>
        </p:spPr>
      </p:pic>
      <p:sp>
        <p:nvSpPr>
          <p:cNvPr id="21" name="矢印: 右 20">
            <a:extLst>
              <a:ext uri="{FF2B5EF4-FFF2-40B4-BE49-F238E27FC236}">
                <a16:creationId xmlns:a16="http://schemas.microsoft.com/office/drawing/2014/main" id="{8FBDA321-B119-43F3-AF86-3DDC360D7724}"/>
              </a:ext>
            </a:extLst>
          </p:cNvPr>
          <p:cNvSpPr/>
          <p:nvPr/>
        </p:nvSpPr>
        <p:spPr>
          <a:xfrm rot="2013102">
            <a:off x="3562156" y="3272099"/>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22" name="直線コネクタ 21">
            <a:extLst>
              <a:ext uri="{FF2B5EF4-FFF2-40B4-BE49-F238E27FC236}">
                <a16:creationId xmlns:a16="http://schemas.microsoft.com/office/drawing/2014/main" id="{BD813FF5-4435-4376-B8D8-56A262FE6983}"/>
              </a:ext>
            </a:extLst>
          </p:cNvPr>
          <p:cNvCxnSpPr>
            <a:cxnSpLocks/>
          </p:cNvCxnSpPr>
          <p:nvPr/>
        </p:nvCxnSpPr>
        <p:spPr>
          <a:xfrm>
            <a:off x="4866947" y="3276600"/>
            <a:ext cx="396668" cy="0"/>
          </a:xfrm>
          <a:prstGeom prst="line">
            <a:avLst/>
          </a:prstGeom>
          <a:ln w="1206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CA02C229-978B-480A-AC40-69FCD45A71F0}"/>
              </a:ext>
            </a:extLst>
          </p:cNvPr>
          <p:cNvCxnSpPr>
            <a:cxnSpLocks/>
          </p:cNvCxnSpPr>
          <p:nvPr/>
        </p:nvCxnSpPr>
        <p:spPr>
          <a:xfrm>
            <a:off x="5065281" y="3243184"/>
            <a:ext cx="0" cy="1570116"/>
          </a:xfrm>
          <a:prstGeom prst="line">
            <a:avLst/>
          </a:prstGeom>
          <a:ln w="1206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3B703872-3A67-4C48-AAAD-190D0912C23A}"/>
              </a:ext>
            </a:extLst>
          </p:cNvPr>
          <p:cNvCxnSpPr>
            <a:cxnSpLocks/>
          </p:cNvCxnSpPr>
          <p:nvPr/>
        </p:nvCxnSpPr>
        <p:spPr>
          <a:xfrm>
            <a:off x="4663747" y="3708400"/>
            <a:ext cx="863600" cy="0"/>
          </a:xfrm>
          <a:prstGeom prst="line">
            <a:avLst/>
          </a:prstGeom>
          <a:ln w="1206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11378C79-8DEF-463B-AF51-2406CF214916}"/>
              </a:ext>
            </a:extLst>
          </p:cNvPr>
          <p:cNvCxnSpPr>
            <a:cxnSpLocks/>
          </p:cNvCxnSpPr>
          <p:nvPr/>
        </p:nvCxnSpPr>
        <p:spPr>
          <a:xfrm>
            <a:off x="4549447" y="4162709"/>
            <a:ext cx="1130300" cy="0"/>
          </a:xfrm>
          <a:prstGeom prst="line">
            <a:avLst/>
          </a:prstGeom>
          <a:ln w="1206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362482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3229</TotalTime>
  <Words>173</Words>
  <Application>Microsoft Office PowerPoint</Application>
  <PresentationFormat>画面に合わせる (4:3)</PresentationFormat>
  <Paragraphs>9</Paragraphs>
  <Slides>5</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5</vt:i4>
      </vt:variant>
    </vt:vector>
  </HeadingPairs>
  <TitlesOfParts>
    <vt:vector size="11" baseType="lpstr">
      <vt:lpstr>MS UI Gothic</vt:lpstr>
      <vt:lpstr>游ゴシック</vt:lpstr>
      <vt:lpstr>Arial</vt:lpstr>
      <vt:lpstr>Calibri</vt:lpstr>
      <vt:lpstr>Calibri Light</vt:lpstr>
      <vt:lpstr>Office テーマ</vt:lpstr>
      <vt:lpstr>Free Kanji Material  無料漢字教材 kanji0104-0105　新城直樹</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Arashiro</cp:lastModifiedBy>
  <cp:revision>88</cp:revision>
  <dcterms:created xsi:type="dcterms:W3CDTF">2022-02-04T14:29:48Z</dcterms:created>
  <dcterms:modified xsi:type="dcterms:W3CDTF">2022-02-25T07:08:04Z</dcterms:modified>
</cp:coreProperties>
</file>