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42" r:id="rId2"/>
    <p:sldId id="543" r:id="rId3"/>
    <p:sldId id="541" r:id="rId4"/>
    <p:sldId id="441" r:id="rId5"/>
    <p:sldId id="304" r:id="rId6"/>
    <p:sldId id="442" r:id="rId7"/>
    <p:sldId id="443" r:id="rId8"/>
    <p:sldId id="569" r:id="rId9"/>
    <p:sldId id="571" r:id="rId10"/>
    <p:sldId id="57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5" d="100"/>
          <a:sy n="65" d="100"/>
        </p:scale>
        <p:origin x="13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7.gif"/><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gif"/><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27.gif"/><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gif"/><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gif"/><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kanji0181-0184</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26B1F63-9896-4ADC-99CE-9A628E1727AA}"/>
              </a:ext>
            </a:extLst>
          </p:cNvPr>
          <p:cNvPicPr>
            <a:picLocks noChangeAspect="1"/>
          </p:cNvPicPr>
          <p:nvPr/>
        </p:nvPicPr>
        <p:blipFill>
          <a:blip r:embed="rId2"/>
          <a:stretch>
            <a:fillRect/>
          </a:stretch>
        </p:blipFill>
        <p:spPr>
          <a:xfrm>
            <a:off x="0" y="11807"/>
            <a:ext cx="9144000" cy="470458"/>
          </a:xfrm>
          <a:prstGeom prst="rect">
            <a:avLst/>
          </a:prstGeom>
        </p:spPr>
      </p:pic>
      <p:pic>
        <p:nvPicPr>
          <p:cNvPr id="4" name="図 3" descr="テキスト&#10;&#10;自動的に生成された説明">
            <a:extLst>
              <a:ext uri="{FF2B5EF4-FFF2-40B4-BE49-F238E27FC236}">
                <a16:creationId xmlns:a16="http://schemas.microsoft.com/office/drawing/2014/main" id="{49852791-E54A-4705-9CB9-A7467E0B5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956" y="3653830"/>
            <a:ext cx="3060700" cy="3060700"/>
          </a:xfrm>
          <a:prstGeom prst="rect">
            <a:avLst/>
          </a:prstGeom>
        </p:spPr>
      </p:pic>
      <p:pic>
        <p:nvPicPr>
          <p:cNvPr id="5" name="図 4">
            <a:extLst>
              <a:ext uri="{FF2B5EF4-FFF2-40B4-BE49-F238E27FC236}">
                <a16:creationId xmlns:a16="http://schemas.microsoft.com/office/drawing/2014/main" id="{5A866295-7207-4CA2-B5A3-EF72CC3F92CF}"/>
              </a:ext>
            </a:extLst>
          </p:cNvPr>
          <p:cNvPicPr>
            <a:picLocks noChangeAspect="1"/>
          </p:cNvPicPr>
          <p:nvPr/>
        </p:nvPicPr>
        <p:blipFill>
          <a:blip r:embed="rId4"/>
          <a:stretch>
            <a:fillRect/>
          </a:stretch>
        </p:blipFill>
        <p:spPr>
          <a:xfrm>
            <a:off x="0" y="473406"/>
            <a:ext cx="9144000" cy="786949"/>
          </a:xfrm>
          <a:prstGeom prst="rect">
            <a:avLst/>
          </a:prstGeom>
        </p:spPr>
      </p:pic>
      <p:pic>
        <p:nvPicPr>
          <p:cNvPr id="6" name="図 5">
            <a:extLst>
              <a:ext uri="{FF2B5EF4-FFF2-40B4-BE49-F238E27FC236}">
                <a16:creationId xmlns:a16="http://schemas.microsoft.com/office/drawing/2014/main" id="{EC663275-CB47-4B48-BD78-04B9B8777804}"/>
              </a:ext>
            </a:extLst>
          </p:cNvPr>
          <p:cNvPicPr>
            <a:picLocks noChangeAspect="1"/>
          </p:cNvPicPr>
          <p:nvPr/>
        </p:nvPicPr>
        <p:blipFill>
          <a:blip r:embed="rId5"/>
          <a:stretch>
            <a:fillRect/>
          </a:stretch>
        </p:blipFill>
        <p:spPr>
          <a:xfrm>
            <a:off x="245549" y="1692429"/>
            <a:ext cx="1133963" cy="1301916"/>
          </a:xfrm>
          <a:prstGeom prst="rect">
            <a:avLst/>
          </a:prstGeom>
        </p:spPr>
      </p:pic>
      <p:sp>
        <p:nvSpPr>
          <p:cNvPr id="7" name="矢印: 右 6">
            <a:extLst>
              <a:ext uri="{FF2B5EF4-FFF2-40B4-BE49-F238E27FC236}">
                <a16:creationId xmlns:a16="http://schemas.microsoft.com/office/drawing/2014/main" id="{3CBC94BD-683F-4326-AE75-02ECF92E57CB}"/>
              </a:ext>
            </a:extLst>
          </p:cNvPr>
          <p:cNvSpPr/>
          <p:nvPr/>
        </p:nvSpPr>
        <p:spPr>
          <a:xfrm>
            <a:off x="1379512" y="211332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72EAC938-3663-445A-9AF4-4FE64142B48B}"/>
              </a:ext>
            </a:extLst>
          </p:cNvPr>
          <p:cNvPicPr>
            <a:picLocks noChangeAspect="1"/>
          </p:cNvPicPr>
          <p:nvPr/>
        </p:nvPicPr>
        <p:blipFill>
          <a:blip r:embed="rId6"/>
          <a:stretch>
            <a:fillRect/>
          </a:stretch>
        </p:blipFill>
        <p:spPr>
          <a:xfrm>
            <a:off x="2045675" y="1783889"/>
            <a:ext cx="935599" cy="1126971"/>
          </a:xfrm>
          <a:prstGeom prst="rect">
            <a:avLst/>
          </a:prstGeom>
        </p:spPr>
      </p:pic>
      <p:sp>
        <p:nvSpPr>
          <p:cNvPr id="9" name="矢印: 右 8">
            <a:extLst>
              <a:ext uri="{FF2B5EF4-FFF2-40B4-BE49-F238E27FC236}">
                <a16:creationId xmlns:a16="http://schemas.microsoft.com/office/drawing/2014/main" id="{7F8BBA7B-26A0-4375-B705-D8E6B92E0B35}"/>
              </a:ext>
            </a:extLst>
          </p:cNvPr>
          <p:cNvSpPr/>
          <p:nvPr/>
        </p:nvSpPr>
        <p:spPr>
          <a:xfrm>
            <a:off x="3050602" y="20896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ABF2B697-0DEA-4A4F-A000-F37E380636C0}"/>
              </a:ext>
            </a:extLst>
          </p:cNvPr>
          <p:cNvPicPr>
            <a:picLocks noChangeAspect="1"/>
          </p:cNvPicPr>
          <p:nvPr/>
        </p:nvPicPr>
        <p:blipFill>
          <a:blip r:embed="rId7"/>
          <a:stretch>
            <a:fillRect/>
          </a:stretch>
        </p:blipFill>
        <p:spPr>
          <a:xfrm>
            <a:off x="3634392" y="1700763"/>
            <a:ext cx="1457963" cy="1218431"/>
          </a:xfrm>
          <a:prstGeom prst="rect">
            <a:avLst/>
          </a:prstGeom>
        </p:spPr>
      </p:pic>
      <p:sp>
        <p:nvSpPr>
          <p:cNvPr id="11" name="テキスト ボックス 10">
            <a:extLst>
              <a:ext uri="{FF2B5EF4-FFF2-40B4-BE49-F238E27FC236}">
                <a16:creationId xmlns:a16="http://schemas.microsoft.com/office/drawing/2014/main" id="{63AE89B2-44DA-4F9D-AC86-119960E39CA1}"/>
              </a:ext>
            </a:extLst>
          </p:cNvPr>
          <p:cNvSpPr txBox="1"/>
          <p:nvPr/>
        </p:nvSpPr>
        <p:spPr>
          <a:xfrm>
            <a:off x="206346" y="2742572"/>
            <a:ext cx="8413225"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rPr>
              <a:t>life, be living, be born </a:t>
            </a: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green </a:t>
            </a:r>
            <a:r>
              <a:rPr kumimoji="1" lang="en-US" altLang="ja-JP" sz="36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fresh</a:t>
            </a:r>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 plant</a:t>
            </a:r>
            <a:endParaRPr kumimoji="1" lang="en-US" altLang="ja-JP" sz="3600" b="1" dirty="0">
              <a:latin typeface="MS UI Gothic" panose="020B0600070205080204" pitchFamily="50" charset="-128"/>
              <a:ea typeface="MS UI Gothic" panose="020B0600070205080204" pitchFamily="50" charset="-128"/>
            </a:endParaRPr>
          </a:p>
        </p:txBody>
      </p:sp>
      <p:pic>
        <p:nvPicPr>
          <p:cNvPr id="13" name="図 12">
            <a:extLst>
              <a:ext uri="{FF2B5EF4-FFF2-40B4-BE49-F238E27FC236}">
                <a16:creationId xmlns:a16="http://schemas.microsoft.com/office/drawing/2014/main" id="{4D843055-9587-4327-8C83-685706C1A780}"/>
              </a:ext>
            </a:extLst>
          </p:cNvPr>
          <p:cNvPicPr>
            <a:picLocks noChangeAspect="1"/>
          </p:cNvPicPr>
          <p:nvPr/>
        </p:nvPicPr>
        <p:blipFill>
          <a:blip r:embed="rId8"/>
          <a:stretch>
            <a:fillRect/>
          </a:stretch>
        </p:blipFill>
        <p:spPr>
          <a:xfrm>
            <a:off x="4569486" y="4565592"/>
            <a:ext cx="1208711" cy="1057166"/>
          </a:xfrm>
          <a:prstGeom prst="rect">
            <a:avLst/>
          </a:prstGeom>
        </p:spPr>
      </p:pic>
      <p:sp>
        <p:nvSpPr>
          <p:cNvPr id="15" name="テキスト ボックス 14">
            <a:extLst>
              <a:ext uri="{FF2B5EF4-FFF2-40B4-BE49-F238E27FC236}">
                <a16:creationId xmlns:a16="http://schemas.microsoft.com/office/drawing/2014/main" id="{1D47B081-B1CB-467B-B267-03C2B56978CE}"/>
              </a:ext>
            </a:extLst>
          </p:cNvPr>
          <p:cNvSpPr txBox="1"/>
          <p:nvPr/>
        </p:nvSpPr>
        <p:spPr>
          <a:xfrm>
            <a:off x="2317373" y="4720215"/>
            <a:ext cx="2140330" cy="646331"/>
          </a:xfrm>
          <a:prstGeom prst="rect">
            <a:avLst/>
          </a:prstGeom>
          <a:noFill/>
        </p:spPr>
        <p:txBody>
          <a:bodyPr wrap="none" rtlCol="0">
            <a:spAutoFit/>
          </a:bodyPr>
          <a:lstStyle/>
          <a:p>
            <a:r>
              <a:rPr kumimoji="1" lang="en-US" altLang="ja-JP" sz="3600" b="1" dirty="0">
                <a:highlight>
                  <a:srgbClr val="FFFF00"/>
                </a:highlight>
                <a:latin typeface="MS UI Gothic" panose="020B0600070205080204" pitchFamily="50" charset="-128"/>
                <a:ea typeface="MS UI Gothic" panose="020B0600070205080204" pitchFamily="50" charset="-128"/>
              </a:rPr>
              <a:t>water well</a:t>
            </a:r>
          </a:p>
        </p:txBody>
      </p:sp>
      <p:sp>
        <p:nvSpPr>
          <p:cNvPr id="16" name="矢印: 右 15">
            <a:extLst>
              <a:ext uri="{FF2B5EF4-FFF2-40B4-BE49-F238E27FC236}">
                <a16:creationId xmlns:a16="http://schemas.microsoft.com/office/drawing/2014/main" id="{1B3B0A16-9366-43FE-9C40-B51F8A6AE156}"/>
              </a:ext>
            </a:extLst>
          </p:cNvPr>
          <p:cNvSpPr/>
          <p:nvPr/>
        </p:nvSpPr>
        <p:spPr>
          <a:xfrm>
            <a:off x="2272812" y="566671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14E2F1B7-317F-4263-AB3B-CEF463B1A2A0}"/>
              </a:ext>
            </a:extLst>
          </p:cNvPr>
          <p:cNvCxnSpPr>
            <a:cxnSpLocks/>
          </p:cNvCxnSpPr>
          <p:nvPr/>
        </p:nvCxnSpPr>
        <p:spPr>
          <a:xfrm>
            <a:off x="3075767" y="5337297"/>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pic>
        <p:nvPicPr>
          <p:cNvPr id="7172" name="Picture 4">
            <a:extLst>
              <a:ext uri="{FF2B5EF4-FFF2-40B4-BE49-F238E27FC236}">
                <a16:creationId xmlns:a16="http://schemas.microsoft.com/office/drawing/2014/main" id="{8FE91793-1898-4C4D-A1F6-FCA0CE4C8B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870" y="3445663"/>
            <a:ext cx="2025537" cy="270154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a:extLst>
              <a:ext uri="{FF2B5EF4-FFF2-40B4-BE49-F238E27FC236}">
                <a16:creationId xmlns:a16="http://schemas.microsoft.com/office/drawing/2014/main" id="{667E38A6-AC68-4615-B948-8C5BFDD77116}"/>
              </a:ext>
            </a:extLst>
          </p:cNvPr>
          <p:cNvCxnSpPr>
            <a:cxnSpLocks/>
          </p:cNvCxnSpPr>
          <p:nvPr/>
        </p:nvCxnSpPr>
        <p:spPr>
          <a:xfrm>
            <a:off x="3698067" y="5337297"/>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B53E9419-7DCB-4D8C-9A0E-2E0E4F499196}"/>
              </a:ext>
            </a:extLst>
          </p:cNvPr>
          <p:cNvCxnSpPr>
            <a:cxnSpLocks/>
          </p:cNvCxnSpPr>
          <p:nvPr/>
        </p:nvCxnSpPr>
        <p:spPr>
          <a:xfrm rot="5400000">
            <a:off x="3375281" y="5032210"/>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4970BAA-6AB6-4A93-8A64-8271B2517E60}"/>
              </a:ext>
            </a:extLst>
          </p:cNvPr>
          <p:cNvCxnSpPr>
            <a:cxnSpLocks/>
          </p:cNvCxnSpPr>
          <p:nvPr/>
        </p:nvCxnSpPr>
        <p:spPr>
          <a:xfrm rot="5400000">
            <a:off x="3375281" y="5629685"/>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F4CAB3A9-2FBC-430A-A51A-324E6894644D}"/>
              </a:ext>
            </a:extLst>
          </p:cNvPr>
          <p:cNvPicPr>
            <a:picLocks noChangeAspect="1"/>
          </p:cNvPicPr>
          <p:nvPr/>
        </p:nvPicPr>
        <p:blipFill>
          <a:blip r:embed="rId10"/>
          <a:stretch>
            <a:fillRect/>
          </a:stretch>
        </p:blipFill>
        <p:spPr>
          <a:xfrm>
            <a:off x="0" y="1206162"/>
            <a:ext cx="9144000" cy="479012"/>
          </a:xfrm>
          <a:prstGeom prst="rect">
            <a:avLst/>
          </a:prstGeom>
        </p:spPr>
      </p:pic>
      <p:cxnSp>
        <p:nvCxnSpPr>
          <p:cNvPr id="26" name="直線コネクタ 25">
            <a:extLst>
              <a:ext uri="{FF2B5EF4-FFF2-40B4-BE49-F238E27FC236}">
                <a16:creationId xmlns:a16="http://schemas.microsoft.com/office/drawing/2014/main" id="{CCB6B27E-1CB5-4E2B-B1D5-3706E04E80C6}"/>
              </a:ext>
            </a:extLst>
          </p:cNvPr>
          <p:cNvCxnSpPr>
            <a:cxnSpLocks/>
          </p:cNvCxnSpPr>
          <p:nvPr/>
        </p:nvCxnSpPr>
        <p:spPr>
          <a:xfrm flipH="1">
            <a:off x="3263518" y="5785247"/>
            <a:ext cx="240427" cy="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30" name="矢印: 右 29">
            <a:extLst>
              <a:ext uri="{FF2B5EF4-FFF2-40B4-BE49-F238E27FC236}">
                <a16:creationId xmlns:a16="http://schemas.microsoft.com/office/drawing/2014/main" id="{E156DD68-7B4E-4B13-B6F0-83B9BB072EF1}"/>
              </a:ext>
            </a:extLst>
          </p:cNvPr>
          <p:cNvSpPr/>
          <p:nvPr/>
        </p:nvSpPr>
        <p:spPr>
          <a:xfrm rot="19660907">
            <a:off x="3987726" y="543266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A2F2F307-3ADD-442F-8565-74F4DD56E36C}"/>
              </a:ext>
            </a:extLst>
          </p:cNvPr>
          <p:cNvSpPr txBox="1"/>
          <p:nvPr/>
        </p:nvSpPr>
        <p:spPr>
          <a:xfrm>
            <a:off x="2180407" y="3385336"/>
            <a:ext cx="4022093" cy="1569660"/>
          </a:xfrm>
          <a:prstGeom prst="rect">
            <a:avLst/>
          </a:prstGeom>
          <a:noFill/>
        </p:spPr>
        <p:txBody>
          <a:bodyPr wrap="square" rtlCol="0">
            <a:spAutoFit/>
          </a:bodyPr>
          <a:lstStyle/>
          <a:p>
            <a:pPr>
              <a:lnSpc>
                <a:spcPct val="80000"/>
              </a:lnSpc>
            </a:pPr>
            <a:r>
              <a:rPr lang="en-US" altLang="ja-JP" sz="3600" dirty="0">
                <a:latin typeface="MS UI Gothic" panose="020B0600070205080204" pitchFamily="50" charset="-128"/>
                <a:ea typeface="MS UI Gothic" panose="020B0600070205080204" pitchFamily="50" charset="-128"/>
              </a:rPr>
              <a:t>Clear </a:t>
            </a:r>
            <a:r>
              <a:rPr lang="en-US" altLang="ja-JP" sz="3600" dirty="0">
                <a:highlight>
                  <a:srgbClr val="FFFF00"/>
                </a:highlight>
                <a:latin typeface="MS UI Gothic" panose="020B0600070205080204" pitchFamily="50" charset="-128"/>
                <a:ea typeface="MS UI Gothic" panose="020B0600070205080204" pitchFamily="50" charset="-128"/>
              </a:rPr>
              <a:t>fresh water</a:t>
            </a:r>
          </a:p>
          <a:p>
            <a:pPr>
              <a:lnSpc>
                <a:spcPct val="80000"/>
              </a:lnSpc>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Clear </a:t>
            </a:r>
            <a:r>
              <a:rPr lang="en-US" altLang="ja-JP" sz="3600" dirty="0">
                <a:highlight>
                  <a:srgbClr val="00FFFF"/>
                </a:highlight>
                <a:latin typeface="MS UI Gothic" panose="020B0600070205080204" pitchFamily="50" charset="-128"/>
                <a:ea typeface="MS UI Gothic" panose="020B0600070205080204" pitchFamily="50" charset="-128"/>
                <a:sym typeface="Wingdings" panose="05000000000000000000" pitchFamily="2" charset="2"/>
              </a:rPr>
              <a:t>blue</a:t>
            </a: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water</a:t>
            </a:r>
            <a:endParaRPr lang="en-US" altLang="ja-JP" sz="3600" dirty="0">
              <a:latin typeface="MS UI Gothic" panose="020B0600070205080204" pitchFamily="50" charset="-128"/>
              <a:ea typeface="MS UI Gothic" panose="020B0600070205080204" pitchFamily="50" charset="-128"/>
            </a:endParaRPr>
          </a:p>
          <a:p>
            <a:pPr marL="457200" indent="-4572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blue</a:t>
            </a:r>
            <a:endParaRPr lang="ja-JP" altLang="en-US" sz="4800" b="1" dirty="0">
              <a:solidFill>
                <a:srgbClr val="FF0000"/>
              </a:solidFill>
              <a:latin typeface="MS UI Gothic" panose="020B0600070205080204" pitchFamily="50" charset="-128"/>
              <a:ea typeface="MS UI Gothic" panose="020B0600070205080204" pitchFamily="50" charset="-128"/>
            </a:endParaRPr>
          </a:p>
        </p:txBody>
      </p:sp>
      <p:sp>
        <p:nvSpPr>
          <p:cNvPr id="24" name="テキスト ボックス 23">
            <a:extLst>
              <a:ext uri="{FF2B5EF4-FFF2-40B4-BE49-F238E27FC236}">
                <a16:creationId xmlns:a16="http://schemas.microsoft.com/office/drawing/2014/main" id="{23B7CF36-7697-429C-B261-AD6266C28189}"/>
              </a:ext>
            </a:extLst>
          </p:cNvPr>
          <p:cNvSpPr txBox="1"/>
          <p:nvPr/>
        </p:nvSpPr>
        <p:spPr>
          <a:xfrm>
            <a:off x="79348" y="6320769"/>
            <a:ext cx="5537681"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https://commons.wikimedia.org/wiki/File:Well_with_bucket,_Ichijodani_200507.jpg</a:t>
            </a:r>
          </a:p>
          <a:p>
            <a:r>
              <a:rPr lang="ja-JP" altLang="en-US" sz="1200" dirty="0">
                <a:latin typeface="MS UI Gothic" panose="020B0600070205080204" pitchFamily="50" charset="-128"/>
                <a:ea typeface="MS UI Gothic" panose="020B0600070205080204" pitchFamily="50" charset="-128"/>
              </a:rPr>
              <a:t>Author: っ</a:t>
            </a:r>
            <a:r>
              <a:rPr lang="en-US" altLang="ja-JP" sz="1200" dirty="0">
                <a:latin typeface="MS UI Gothic" panose="020B0600070205080204" pitchFamily="50" charset="-128"/>
                <a:ea typeface="MS UI Gothic" panose="020B0600070205080204" pitchFamily="50" charset="-128"/>
              </a:rPr>
              <a:t>,  CC  BY-SA, 3.0</a:t>
            </a:r>
            <a:endParaRPr lang="ja-JP" altLang="en-US" sz="12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1971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047873-EC61-4C1D-AA9B-791CC7C1D2C8}"/>
              </a:ext>
            </a:extLst>
          </p:cNvPr>
          <p:cNvPicPr>
            <a:picLocks noChangeAspect="1"/>
          </p:cNvPicPr>
          <p:nvPr/>
        </p:nvPicPr>
        <p:blipFill>
          <a:blip r:embed="rId2"/>
          <a:stretch>
            <a:fillRect/>
          </a:stretch>
        </p:blipFill>
        <p:spPr>
          <a:xfrm>
            <a:off x="2189838" y="857884"/>
            <a:ext cx="4764323" cy="991235"/>
          </a:xfrm>
          <a:prstGeom prst="rect">
            <a:avLst/>
          </a:prstGeom>
        </p:spPr>
      </p:pic>
      <p:pic>
        <p:nvPicPr>
          <p:cNvPr id="5" name="図 4">
            <a:extLst>
              <a:ext uri="{FF2B5EF4-FFF2-40B4-BE49-F238E27FC236}">
                <a16:creationId xmlns:a16="http://schemas.microsoft.com/office/drawing/2014/main" id="{FF42D3A4-27FD-4CCD-BE5E-DE03E5CA07AE}"/>
              </a:ext>
            </a:extLst>
          </p:cNvPr>
          <p:cNvPicPr>
            <a:picLocks noChangeAspect="1"/>
          </p:cNvPicPr>
          <p:nvPr/>
        </p:nvPicPr>
        <p:blipFill>
          <a:blip r:embed="rId3"/>
          <a:stretch>
            <a:fillRect/>
          </a:stretch>
        </p:blipFill>
        <p:spPr>
          <a:xfrm>
            <a:off x="0" y="2515454"/>
            <a:ext cx="9144000" cy="1827092"/>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BDADFA8E-BE0B-4791-9882-8C288E02ABBA}"/>
              </a:ext>
            </a:extLst>
          </p:cNvPr>
          <p:cNvPicPr>
            <a:picLocks noChangeAspect="1"/>
          </p:cNvPicPr>
          <p:nvPr/>
        </p:nvPicPr>
        <p:blipFill>
          <a:blip r:embed="rId2"/>
          <a:stretch>
            <a:fillRect/>
          </a:stretch>
        </p:blipFill>
        <p:spPr>
          <a:xfrm>
            <a:off x="2534370" y="1132931"/>
            <a:ext cx="1801563" cy="1576367"/>
          </a:xfrm>
          <a:prstGeom prst="rect">
            <a:avLst/>
          </a:prstGeom>
        </p:spPr>
      </p:pic>
      <p:pic>
        <p:nvPicPr>
          <p:cNvPr id="9" name="図 8">
            <a:extLst>
              <a:ext uri="{FF2B5EF4-FFF2-40B4-BE49-F238E27FC236}">
                <a16:creationId xmlns:a16="http://schemas.microsoft.com/office/drawing/2014/main" id="{B63F723A-59B9-4835-A23B-20D51255893F}"/>
              </a:ext>
            </a:extLst>
          </p:cNvPr>
          <p:cNvPicPr>
            <a:picLocks noChangeAspect="1"/>
          </p:cNvPicPr>
          <p:nvPr/>
        </p:nvPicPr>
        <p:blipFill>
          <a:blip r:embed="rId3"/>
          <a:stretch>
            <a:fillRect/>
          </a:stretch>
        </p:blipFill>
        <p:spPr>
          <a:xfrm>
            <a:off x="166917" y="878617"/>
            <a:ext cx="1980614" cy="2180051"/>
          </a:xfrm>
          <a:prstGeom prst="rect">
            <a:avLst/>
          </a:prstGeom>
        </p:spPr>
      </p:pic>
      <p:pic>
        <p:nvPicPr>
          <p:cNvPr id="3" name="図 2">
            <a:extLst>
              <a:ext uri="{FF2B5EF4-FFF2-40B4-BE49-F238E27FC236}">
                <a16:creationId xmlns:a16="http://schemas.microsoft.com/office/drawing/2014/main" id="{F863FDE0-07D2-460D-B211-496EC2E156FC}"/>
              </a:ext>
            </a:extLst>
          </p:cNvPr>
          <p:cNvPicPr>
            <a:picLocks noChangeAspect="1"/>
          </p:cNvPicPr>
          <p:nvPr/>
        </p:nvPicPr>
        <p:blipFill>
          <a:blip r:embed="rId4"/>
          <a:stretch>
            <a:fillRect/>
          </a:stretch>
        </p:blipFill>
        <p:spPr>
          <a:xfrm>
            <a:off x="0" y="-42853"/>
            <a:ext cx="9144000" cy="461905"/>
          </a:xfrm>
          <a:prstGeom prst="rect">
            <a:avLst/>
          </a:prstGeom>
        </p:spPr>
      </p:pic>
      <p:pic>
        <p:nvPicPr>
          <p:cNvPr id="4" name="図 3" descr="アイコン&#10;&#10;自動的に生成された説明">
            <a:extLst>
              <a:ext uri="{FF2B5EF4-FFF2-40B4-BE49-F238E27FC236}">
                <a16:creationId xmlns:a16="http://schemas.microsoft.com/office/drawing/2014/main" id="{5322C884-DB19-42B7-A527-B1D69C0BD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302" y="3815809"/>
            <a:ext cx="2931061" cy="2931061"/>
          </a:xfrm>
          <a:prstGeom prst="rect">
            <a:avLst/>
          </a:prstGeom>
        </p:spPr>
      </p:pic>
      <p:sp>
        <p:nvSpPr>
          <p:cNvPr id="12" name="矢印: 右 11">
            <a:extLst>
              <a:ext uri="{FF2B5EF4-FFF2-40B4-BE49-F238E27FC236}">
                <a16:creationId xmlns:a16="http://schemas.microsoft.com/office/drawing/2014/main" id="{B86CFC75-744E-4EF1-9CD6-20A36E9FFC74}"/>
              </a:ext>
            </a:extLst>
          </p:cNvPr>
          <p:cNvSpPr/>
          <p:nvPr/>
        </p:nvSpPr>
        <p:spPr>
          <a:xfrm>
            <a:off x="2005635" y="1608391"/>
            <a:ext cx="670631" cy="628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7EB02EBC-6AD4-428C-9786-9C513F0C53A1}"/>
              </a:ext>
            </a:extLst>
          </p:cNvPr>
          <p:cNvPicPr>
            <a:picLocks noChangeAspect="1"/>
          </p:cNvPicPr>
          <p:nvPr/>
        </p:nvPicPr>
        <p:blipFill>
          <a:blip r:embed="rId6"/>
          <a:stretch>
            <a:fillRect/>
          </a:stretch>
        </p:blipFill>
        <p:spPr>
          <a:xfrm>
            <a:off x="0" y="399605"/>
            <a:ext cx="9144000" cy="479012"/>
          </a:xfrm>
          <a:prstGeom prst="rect">
            <a:avLst/>
          </a:prstGeom>
        </p:spPr>
      </p:pic>
      <p:sp>
        <p:nvSpPr>
          <p:cNvPr id="13" name="吹き出し: 四角形 12">
            <a:extLst>
              <a:ext uri="{FF2B5EF4-FFF2-40B4-BE49-F238E27FC236}">
                <a16:creationId xmlns:a16="http://schemas.microsoft.com/office/drawing/2014/main" id="{2EF01533-1C2E-4E95-A92B-0417CFB8F82C}"/>
              </a:ext>
            </a:extLst>
          </p:cNvPr>
          <p:cNvSpPr/>
          <p:nvPr/>
        </p:nvSpPr>
        <p:spPr>
          <a:xfrm>
            <a:off x="5128273" y="1132930"/>
            <a:ext cx="1643418" cy="607726"/>
          </a:xfrm>
          <a:prstGeom prst="wedgeRectCallout">
            <a:avLst>
              <a:gd name="adj1" fmla="val -70168"/>
              <a:gd name="adj2" fmla="val 860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mast</a:t>
            </a:r>
          </a:p>
        </p:txBody>
      </p:sp>
      <p:pic>
        <p:nvPicPr>
          <p:cNvPr id="16" name="図 15">
            <a:extLst>
              <a:ext uri="{FF2B5EF4-FFF2-40B4-BE49-F238E27FC236}">
                <a16:creationId xmlns:a16="http://schemas.microsoft.com/office/drawing/2014/main" id="{A742BCE4-A21A-4F2F-BB63-900EA1735476}"/>
              </a:ext>
            </a:extLst>
          </p:cNvPr>
          <p:cNvPicPr>
            <a:picLocks noChangeAspect="1"/>
          </p:cNvPicPr>
          <p:nvPr/>
        </p:nvPicPr>
        <p:blipFill>
          <a:blip r:embed="rId7"/>
          <a:stretch>
            <a:fillRect/>
          </a:stretch>
        </p:blipFill>
        <p:spPr>
          <a:xfrm>
            <a:off x="312978" y="3793887"/>
            <a:ext cx="1425788" cy="1430671"/>
          </a:xfrm>
          <a:prstGeom prst="rect">
            <a:avLst/>
          </a:prstGeom>
        </p:spPr>
      </p:pic>
      <p:sp>
        <p:nvSpPr>
          <p:cNvPr id="19" name="テキスト ボックス 18">
            <a:extLst>
              <a:ext uri="{FF2B5EF4-FFF2-40B4-BE49-F238E27FC236}">
                <a16:creationId xmlns:a16="http://schemas.microsoft.com/office/drawing/2014/main" id="{E7AED2B0-5510-4D8D-BFFD-F2CF46384CAF}"/>
              </a:ext>
            </a:extLst>
          </p:cNvPr>
          <p:cNvSpPr txBox="1"/>
          <p:nvPr/>
        </p:nvSpPr>
        <p:spPr>
          <a:xfrm>
            <a:off x="222454" y="5324233"/>
            <a:ext cx="4905820" cy="1255728"/>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bug/worm/insect</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very small creatures like a bacteria. </a:t>
            </a:r>
            <a:endParaRPr lang="en-US" altLang="ja-JP" sz="3600" dirty="0">
              <a:latin typeface="MS UI Gothic" panose="020B0600070205080204" pitchFamily="50" charset="-128"/>
              <a:ea typeface="MS UI Gothic" panose="020B0600070205080204" pitchFamily="50" charset="-128"/>
            </a:endParaRPr>
          </a:p>
        </p:txBody>
      </p:sp>
      <p:sp>
        <p:nvSpPr>
          <p:cNvPr id="21" name="テキスト ボックス 20">
            <a:extLst>
              <a:ext uri="{FF2B5EF4-FFF2-40B4-BE49-F238E27FC236}">
                <a16:creationId xmlns:a16="http://schemas.microsoft.com/office/drawing/2014/main" id="{BC5E034A-65E7-4A48-8587-BCF3E167D367}"/>
              </a:ext>
            </a:extLst>
          </p:cNvPr>
          <p:cNvSpPr txBox="1"/>
          <p:nvPr/>
        </p:nvSpPr>
        <p:spPr>
          <a:xfrm>
            <a:off x="1588437" y="3938122"/>
            <a:ext cx="4170743" cy="867930"/>
          </a:xfrm>
          <a:prstGeom prst="rect">
            <a:avLst/>
          </a:prstGeom>
          <a:noFill/>
        </p:spPr>
        <p:txBody>
          <a:bodyPr wrap="square" rtlCol="0">
            <a:spAutoFit/>
          </a:bodyPr>
          <a:lstStyle/>
          <a:p>
            <a:pPr>
              <a:lnSpc>
                <a:spcPct val="70000"/>
              </a:lnSpc>
            </a:pPr>
            <a:r>
              <a:rPr lang="en-US" altLang="ja-JP" sz="3600" b="1" dirty="0">
                <a:highlight>
                  <a:srgbClr val="FFFF00"/>
                </a:highlight>
                <a:latin typeface="MS UI Gothic" panose="020B0600070205080204" pitchFamily="50" charset="-128"/>
                <a:ea typeface="MS UI Gothic" panose="020B0600070205080204" pitchFamily="50" charset="-128"/>
              </a:rPr>
              <a:t>an </a:t>
            </a:r>
            <a:r>
              <a:rPr lang="en-US" altLang="ja-JP" sz="3600" b="1" dirty="0">
                <a:highlight>
                  <a:srgbClr val="FFFF00"/>
                </a:highlight>
                <a:latin typeface="MS UI Gothic" panose="020B0600070205080204" pitchFamily="50" charset="-128"/>
                <a:ea typeface="MS UI Gothic" panose="020B0600070205080204" pitchFamily="50" charset="-128"/>
                <a:sym typeface="Wingdings" panose="05000000000000000000" pitchFamily="2" charset="2"/>
              </a:rPr>
              <a:t>invisible supernatural being</a:t>
            </a:r>
            <a:endParaRPr lang="en-US" altLang="ja-JP" sz="3600" dirty="0">
              <a:highlight>
                <a:srgbClr val="FFFF00"/>
              </a:highlight>
              <a:latin typeface="MS UI Gothic" panose="020B0600070205080204" pitchFamily="50" charset="-128"/>
              <a:ea typeface="MS UI Gothic" panose="020B0600070205080204" pitchFamily="50" charset="-128"/>
            </a:endParaRPr>
          </a:p>
        </p:txBody>
      </p:sp>
      <p:sp>
        <p:nvSpPr>
          <p:cNvPr id="23" name="矢印: 右 22">
            <a:extLst>
              <a:ext uri="{FF2B5EF4-FFF2-40B4-BE49-F238E27FC236}">
                <a16:creationId xmlns:a16="http://schemas.microsoft.com/office/drawing/2014/main" id="{0C96311D-202E-46A5-968B-0F7142B5DE7F}"/>
              </a:ext>
            </a:extLst>
          </p:cNvPr>
          <p:cNvSpPr/>
          <p:nvPr/>
        </p:nvSpPr>
        <p:spPr>
          <a:xfrm rot="20336417">
            <a:off x="3970697" y="3716796"/>
            <a:ext cx="489204" cy="62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15B52F02-5B16-44A3-8D5A-24C8A0F07699}"/>
              </a:ext>
            </a:extLst>
          </p:cNvPr>
          <p:cNvSpPr/>
          <p:nvPr/>
        </p:nvSpPr>
        <p:spPr>
          <a:xfrm rot="20336417">
            <a:off x="2060748" y="4736980"/>
            <a:ext cx="489204" cy="62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BFCA777-5A83-4D4C-B10B-D5A7544CBEA8}"/>
              </a:ext>
            </a:extLst>
          </p:cNvPr>
          <p:cNvSpPr/>
          <p:nvPr/>
        </p:nvSpPr>
        <p:spPr>
          <a:xfrm rot="2323075">
            <a:off x="4453526" y="1734945"/>
            <a:ext cx="700046" cy="621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F9202DEE-0204-4742-90BF-97D69EDE5819}"/>
              </a:ext>
            </a:extLst>
          </p:cNvPr>
          <p:cNvSpPr txBox="1"/>
          <p:nvPr/>
        </p:nvSpPr>
        <p:spPr>
          <a:xfrm>
            <a:off x="4248849" y="2541917"/>
            <a:ext cx="4808067" cy="1428083"/>
          </a:xfrm>
          <a:prstGeom prst="rect">
            <a:avLst/>
          </a:prstGeom>
          <a:noFill/>
        </p:spPr>
        <p:txBody>
          <a:bodyPr wrap="square" rtlCol="0">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The ancients believed that </a:t>
            </a:r>
            <a:r>
              <a:rPr lang="en-US" altLang="ja-JP" sz="4400" b="1" dirty="0">
                <a:solidFill>
                  <a:srgbClr val="FF0000"/>
                </a:solidFill>
                <a:latin typeface="MS UI Gothic" panose="020B0600070205080204" pitchFamily="50" charset="-128"/>
                <a:ea typeface="MS UI Gothic" panose="020B0600070205080204" pitchFamily="50" charset="-128"/>
              </a:rPr>
              <a:t>wind </a:t>
            </a:r>
            <a:r>
              <a:rPr lang="en-US" altLang="ja-JP" sz="4000" b="1" dirty="0">
                <a:latin typeface="MS UI Gothic" panose="020B0600070205080204" pitchFamily="50" charset="-128"/>
                <a:ea typeface="MS UI Gothic" panose="020B0600070205080204" pitchFamily="50" charset="-128"/>
              </a:rPr>
              <a:t>was caused by “</a:t>
            </a:r>
            <a:r>
              <a:rPr lang="ja-JP" altLang="en-US" sz="4000" b="1" dirty="0">
                <a:highlight>
                  <a:srgbClr val="FFFF00"/>
                </a:highlight>
                <a:latin typeface="MS UI Gothic" panose="020B0600070205080204" pitchFamily="50" charset="-128"/>
                <a:ea typeface="MS UI Gothic" panose="020B0600070205080204" pitchFamily="50" charset="-128"/>
              </a:rPr>
              <a:t>虫</a:t>
            </a:r>
            <a:r>
              <a:rPr lang="en-US" altLang="ja-JP" sz="4000" b="1" dirty="0">
                <a:latin typeface="MS UI Gothic" panose="020B0600070205080204" pitchFamily="50" charset="-128"/>
                <a:ea typeface="MS UI Gothic" panose="020B0600070205080204" pitchFamily="50" charset="-128"/>
              </a:rPr>
              <a:t>.”</a:t>
            </a:r>
            <a:endParaRPr lang="en-US" altLang="ja-JP" sz="4000" dirty="0">
              <a:latin typeface="MS UI Gothic" panose="020B0600070205080204" pitchFamily="50" charset="-128"/>
              <a:ea typeface="MS UI Gothic" panose="020B0600070205080204" pitchFamily="50" charset="-128"/>
            </a:endParaRPr>
          </a:p>
        </p:txBody>
      </p:sp>
      <p:cxnSp>
        <p:nvCxnSpPr>
          <p:cNvPr id="17" name="直線コネクタ 16">
            <a:extLst>
              <a:ext uri="{FF2B5EF4-FFF2-40B4-BE49-F238E27FC236}">
                <a16:creationId xmlns:a16="http://schemas.microsoft.com/office/drawing/2014/main" id="{64079785-66A5-4BF1-A2A5-325AC4E924D0}"/>
              </a:ext>
            </a:extLst>
          </p:cNvPr>
          <p:cNvCxnSpPr>
            <a:cxnSpLocks/>
          </p:cNvCxnSpPr>
          <p:nvPr/>
        </p:nvCxnSpPr>
        <p:spPr>
          <a:xfrm>
            <a:off x="3364422" y="1608391"/>
            <a:ext cx="0" cy="933526"/>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D262A43-0A1F-40A1-A4C0-79ADA6B387AC}"/>
              </a:ext>
            </a:extLst>
          </p:cNvPr>
          <p:cNvCxnSpPr>
            <a:cxnSpLocks/>
          </p:cNvCxnSpPr>
          <p:nvPr/>
        </p:nvCxnSpPr>
        <p:spPr>
          <a:xfrm>
            <a:off x="1193867" y="1112402"/>
            <a:ext cx="0" cy="1429515"/>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6C19054-248A-424C-B03C-12E669072ABD}"/>
              </a:ext>
            </a:extLst>
          </p:cNvPr>
          <p:cNvCxnSpPr>
            <a:cxnSpLocks/>
          </p:cNvCxnSpPr>
          <p:nvPr/>
        </p:nvCxnSpPr>
        <p:spPr>
          <a:xfrm flipH="1">
            <a:off x="688352" y="1146412"/>
            <a:ext cx="1099505" cy="61118"/>
          </a:xfrm>
          <a:prstGeom prst="line">
            <a:avLst/>
          </a:prstGeom>
          <a:ln w="165100"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11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ロゴ&#10;&#10;自動的に生成された説明">
            <a:extLst>
              <a:ext uri="{FF2B5EF4-FFF2-40B4-BE49-F238E27FC236}">
                <a16:creationId xmlns:a16="http://schemas.microsoft.com/office/drawing/2014/main" id="{AF58B2DB-053A-4190-8A98-FBF7B21E0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692" y="4231836"/>
            <a:ext cx="2434435" cy="2434435"/>
          </a:xfrm>
          <a:prstGeom prst="rect">
            <a:avLst/>
          </a:prstGeom>
        </p:spPr>
      </p:pic>
      <p:pic>
        <p:nvPicPr>
          <p:cNvPr id="4" name="図 3">
            <a:extLst>
              <a:ext uri="{FF2B5EF4-FFF2-40B4-BE49-F238E27FC236}">
                <a16:creationId xmlns:a16="http://schemas.microsoft.com/office/drawing/2014/main" id="{4A6D1CC0-022C-41FF-8853-EF3469D84813}"/>
              </a:ext>
            </a:extLst>
          </p:cNvPr>
          <p:cNvPicPr>
            <a:picLocks noChangeAspect="1"/>
          </p:cNvPicPr>
          <p:nvPr/>
        </p:nvPicPr>
        <p:blipFill>
          <a:blip r:embed="rId3"/>
          <a:stretch>
            <a:fillRect/>
          </a:stretch>
        </p:blipFill>
        <p:spPr>
          <a:xfrm>
            <a:off x="4359647" y="3322859"/>
            <a:ext cx="1771650" cy="1771650"/>
          </a:xfrm>
          <a:prstGeom prst="rect">
            <a:avLst/>
          </a:prstGeom>
        </p:spPr>
      </p:pic>
      <p:pic>
        <p:nvPicPr>
          <p:cNvPr id="3" name="図 2">
            <a:extLst>
              <a:ext uri="{FF2B5EF4-FFF2-40B4-BE49-F238E27FC236}">
                <a16:creationId xmlns:a16="http://schemas.microsoft.com/office/drawing/2014/main" id="{F4F8F486-9B9E-458E-A433-EF035960A007}"/>
              </a:ext>
            </a:extLst>
          </p:cNvPr>
          <p:cNvPicPr>
            <a:picLocks noChangeAspect="1"/>
          </p:cNvPicPr>
          <p:nvPr/>
        </p:nvPicPr>
        <p:blipFill>
          <a:blip r:embed="rId4"/>
          <a:stretch>
            <a:fillRect/>
          </a:stretch>
        </p:blipFill>
        <p:spPr>
          <a:xfrm>
            <a:off x="0" y="67114"/>
            <a:ext cx="9144000" cy="470458"/>
          </a:xfrm>
          <a:prstGeom prst="rect">
            <a:avLst/>
          </a:prstGeom>
        </p:spPr>
      </p:pic>
      <p:pic>
        <p:nvPicPr>
          <p:cNvPr id="7" name="図 6">
            <a:extLst>
              <a:ext uri="{FF2B5EF4-FFF2-40B4-BE49-F238E27FC236}">
                <a16:creationId xmlns:a16="http://schemas.microsoft.com/office/drawing/2014/main" id="{1DF6EBD0-A67C-4E16-9137-4C8CF7C3C772}"/>
              </a:ext>
            </a:extLst>
          </p:cNvPr>
          <p:cNvPicPr>
            <a:picLocks noChangeAspect="1"/>
          </p:cNvPicPr>
          <p:nvPr/>
        </p:nvPicPr>
        <p:blipFill>
          <a:blip r:embed="rId5"/>
          <a:stretch>
            <a:fillRect/>
          </a:stretch>
        </p:blipFill>
        <p:spPr>
          <a:xfrm>
            <a:off x="87748" y="626478"/>
            <a:ext cx="2001687" cy="1606776"/>
          </a:xfrm>
          <a:prstGeom prst="rect">
            <a:avLst/>
          </a:prstGeom>
        </p:spPr>
      </p:pic>
      <p:pic>
        <p:nvPicPr>
          <p:cNvPr id="9" name="図 8">
            <a:extLst>
              <a:ext uri="{FF2B5EF4-FFF2-40B4-BE49-F238E27FC236}">
                <a16:creationId xmlns:a16="http://schemas.microsoft.com/office/drawing/2014/main" id="{E200A68F-536E-45DA-BB47-32534752FC76}"/>
              </a:ext>
            </a:extLst>
          </p:cNvPr>
          <p:cNvPicPr>
            <a:picLocks noChangeAspect="1"/>
          </p:cNvPicPr>
          <p:nvPr/>
        </p:nvPicPr>
        <p:blipFill>
          <a:blip r:embed="rId6"/>
          <a:stretch>
            <a:fillRect/>
          </a:stretch>
        </p:blipFill>
        <p:spPr>
          <a:xfrm>
            <a:off x="2089435" y="1807479"/>
            <a:ext cx="1813902" cy="1029361"/>
          </a:xfrm>
          <a:prstGeom prst="rect">
            <a:avLst/>
          </a:prstGeom>
        </p:spPr>
      </p:pic>
      <p:pic>
        <p:nvPicPr>
          <p:cNvPr id="12" name="図 11">
            <a:extLst>
              <a:ext uri="{FF2B5EF4-FFF2-40B4-BE49-F238E27FC236}">
                <a16:creationId xmlns:a16="http://schemas.microsoft.com/office/drawing/2014/main" id="{B58777EE-1B42-4DD0-9142-C33636DDD4A7}"/>
              </a:ext>
            </a:extLst>
          </p:cNvPr>
          <p:cNvPicPr>
            <a:picLocks noChangeAspect="1"/>
          </p:cNvPicPr>
          <p:nvPr/>
        </p:nvPicPr>
        <p:blipFill>
          <a:blip r:embed="rId7"/>
          <a:stretch>
            <a:fillRect/>
          </a:stretch>
        </p:blipFill>
        <p:spPr>
          <a:xfrm>
            <a:off x="2230615" y="2905605"/>
            <a:ext cx="261257" cy="803388"/>
          </a:xfrm>
          <a:prstGeom prst="rect">
            <a:avLst/>
          </a:prstGeom>
        </p:spPr>
      </p:pic>
      <p:pic>
        <p:nvPicPr>
          <p:cNvPr id="14" name="図 13">
            <a:extLst>
              <a:ext uri="{FF2B5EF4-FFF2-40B4-BE49-F238E27FC236}">
                <a16:creationId xmlns:a16="http://schemas.microsoft.com/office/drawing/2014/main" id="{C37E201D-1B01-470A-9694-E390C9445789}"/>
              </a:ext>
            </a:extLst>
          </p:cNvPr>
          <p:cNvPicPr>
            <a:picLocks noChangeAspect="1"/>
          </p:cNvPicPr>
          <p:nvPr/>
        </p:nvPicPr>
        <p:blipFill>
          <a:blip r:embed="rId7"/>
          <a:stretch>
            <a:fillRect/>
          </a:stretch>
        </p:blipFill>
        <p:spPr>
          <a:xfrm>
            <a:off x="2936347" y="2890128"/>
            <a:ext cx="261257" cy="803388"/>
          </a:xfrm>
          <a:prstGeom prst="rect">
            <a:avLst/>
          </a:prstGeom>
        </p:spPr>
      </p:pic>
      <p:pic>
        <p:nvPicPr>
          <p:cNvPr id="15" name="図 14">
            <a:extLst>
              <a:ext uri="{FF2B5EF4-FFF2-40B4-BE49-F238E27FC236}">
                <a16:creationId xmlns:a16="http://schemas.microsoft.com/office/drawing/2014/main" id="{CE74BBD9-E478-4124-99B6-B5384608D7C2}"/>
              </a:ext>
            </a:extLst>
          </p:cNvPr>
          <p:cNvPicPr>
            <a:picLocks noChangeAspect="1"/>
          </p:cNvPicPr>
          <p:nvPr/>
        </p:nvPicPr>
        <p:blipFill>
          <a:blip r:embed="rId7"/>
          <a:stretch>
            <a:fillRect/>
          </a:stretch>
        </p:blipFill>
        <p:spPr>
          <a:xfrm>
            <a:off x="3613995" y="2861099"/>
            <a:ext cx="261257" cy="803388"/>
          </a:xfrm>
          <a:prstGeom prst="rect">
            <a:avLst/>
          </a:prstGeom>
        </p:spPr>
      </p:pic>
      <p:pic>
        <p:nvPicPr>
          <p:cNvPr id="19" name="図 18">
            <a:extLst>
              <a:ext uri="{FF2B5EF4-FFF2-40B4-BE49-F238E27FC236}">
                <a16:creationId xmlns:a16="http://schemas.microsoft.com/office/drawing/2014/main" id="{29CD0B05-C72F-40C3-AFF6-DEF88C913CD5}"/>
              </a:ext>
            </a:extLst>
          </p:cNvPr>
          <p:cNvPicPr>
            <a:picLocks noChangeAspect="1"/>
          </p:cNvPicPr>
          <p:nvPr/>
        </p:nvPicPr>
        <p:blipFill>
          <a:blip r:embed="rId8"/>
          <a:stretch>
            <a:fillRect/>
          </a:stretch>
        </p:blipFill>
        <p:spPr>
          <a:xfrm>
            <a:off x="2468841" y="2856790"/>
            <a:ext cx="439422" cy="878844"/>
          </a:xfrm>
          <a:prstGeom prst="rect">
            <a:avLst/>
          </a:prstGeom>
        </p:spPr>
      </p:pic>
      <p:pic>
        <p:nvPicPr>
          <p:cNvPr id="21" name="図 20">
            <a:extLst>
              <a:ext uri="{FF2B5EF4-FFF2-40B4-BE49-F238E27FC236}">
                <a16:creationId xmlns:a16="http://schemas.microsoft.com/office/drawing/2014/main" id="{466C5903-547C-4650-8EA2-5F889E1C3BF5}"/>
              </a:ext>
            </a:extLst>
          </p:cNvPr>
          <p:cNvPicPr>
            <a:picLocks noChangeAspect="1"/>
          </p:cNvPicPr>
          <p:nvPr/>
        </p:nvPicPr>
        <p:blipFill>
          <a:blip r:embed="rId8"/>
          <a:stretch>
            <a:fillRect/>
          </a:stretch>
        </p:blipFill>
        <p:spPr>
          <a:xfrm>
            <a:off x="3214493" y="2883437"/>
            <a:ext cx="439422" cy="878844"/>
          </a:xfrm>
          <a:prstGeom prst="rect">
            <a:avLst/>
          </a:prstGeom>
        </p:spPr>
      </p:pic>
      <p:sp>
        <p:nvSpPr>
          <p:cNvPr id="31" name="矢印: 右 30">
            <a:extLst>
              <a:ext uri="{FF2B5EF4-FFF2-40B4-BE49-F238E27FC236}">
                <a16:creationId xmlns:a16="http://schemas.microsoft.com/office/drawing/2014/main" id="{875A143A-F7DA-4D62-A95C-2A8A1F286671}"/>
              </a:ext>
            </a:extLst>
          </p:cNvPr>
          <p:cNvSpPr/>
          <p:nvPr/>
        </p:nvSpPr>
        <p:spPr>
          <a:xfrm rot="2624970">
            <a:off x="1859793" y="1580627"/>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37FE4C96-A018-42B1-AB9E-93B1AE0C85C7}"/>
              </a:ext>
            </a:extLst>
          </p:cNvPr>
          <p:cNvSpPr/>
          <p:nvPr/>
        </p:nvSpPr>
        <p:spPr>
          <a:xfrm rot="2624970">
            <a:off x="3961177" y="3178323"/>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3951C482-273E-42DB-BE78-4708193149CA}"/>
              </a:ext>
            </a:extLst>
          </p:cNvPr>
          <p:cNvSpPr/>
          <p:nvPr/>
        </p:nvSpPr>
        <p:spPr>
          <a:xfrm rot="2624970">
            <a:off x="6208040" y="4613875"/>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6D39D510-0C85-4B0E-B569-9D7E8FE9CEB3}"/>
              </a:ext>
            </a:extLst>
          </p:cNvPr>
          <p:cNvSpPr txBox="1"/>
          <p:nvPr/>
        </p:nvSpPr>
        <p:spPr>
          <a:xfrm>
            <a:off x="2361243" y="881619"/>
            <a:ext cx="6521499" cy="566309"/>
          </a:xfrm>
          <a:prstGeom prst="rect">
            <a:avLst/>
          </a:prstGeom>
          <a:noFill/>
        </p:spPr>
        <p:txBody>
          <a:bodyPr wrap="square" rtlCol="0">
            <a:spAutoFit/>
          </a:bodyPr>
          <a:lstStyle/>
          <a:p>
            <a:pPr>
              <a:lnSpc>
                <a:spcPct val="70000"/>
              </a:lnSpc>
            </a:pPr>
            <a:r>
              <a:rPr kumimoji="1" lang="en-US" altLang="ja-JP" sz="4400" dirty="0">
                <a:solidFill>
                  <a:srgbClr val="FF0000"/>
                </a:solidFill>
                <a:latin typeface="MS UI Gothic" panose="020B0600070205080204" pitchFamily="50" charset="-128"/>
                <a:ea typeface="MS UI Gothic" panose="020B0600070205080204" pitchFamily="50" charset="-128"/>
              </a:rPr>
              <a:t>Rain</a:t>
            </a:r>
            <a:r>
              <a:rPr kumimoji="1" lang="en-US" altLang="ja-JP" sz="4400" dirty="0">
                <a:latin typeface="MS UI Gothic" panose="020B0600070205080204" pitchFamily="50" charset="-128"/>
                <a:ea typeface="MS UI Gothic" panose="020B0600070205080204" pitchFamily="50" charset="-128"/>
              </a:rPr>
              <a:t> falling from the cloud</a:t>
            </a:r>
          </a:p>
        </p:txBody>
      </p:sp>
    </p:spTree>
    <p:extLst>
      <p:ext uri="{BB962C8B-B14F-4D97-AF65-F5344CB8AC3E}">
        <p14:creationId xmlns:p14="http://schemas.microsoft.com/office/powerpoint/2010/main" val="318062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10;&#10;自動的に生成された説明">
            <a:extLst>
              <a:ext uri="{FF2B5EF4-FFF2-40B4-BE49-F238E27FC236}">
                <a16:creationId xmlns:a16="http://schemas.microsoft.com/office/drawing/2014/main" id="{720A932C-7A4C-41F3-ACCE-22CF6B7563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095" y="4138684"/>
            <a:ext cx="2606722" cy="2606722"/>
          </a:xfrm>
          <a:prstGeom prst="rect">
            <a:avLst/>
          </a:prstGeom>
        </p:spPr>
      </p:pic>
      <p:pic>
        <p:nvPicPr>
          <p:cNvPr id="11" name="図 10">
            <a:extLst>
              <a:ext uri="{FF2B5EF4-FFF2-40B4-BE49-F238E27FC236}">
                <a16:creationId xmlns:a16="http://schemas.microsoft.com/office/drawing/2014/main" id="{54B0354B-9E78-4431-88C3-136A9DAB1BD5}"/>
              </a:ext>
            </a:extLst>
          </p:cNvPr>
          <p:cNvPicPr>
            <a:picLocks noChangeAspect="1"/>
          </p:cNvPicPr>
          <p:nvPr/>
        </p:nvPicPr>
        <p:blipFill>
          <a:blip r:embed="rId3"/>
          <a:stretch>
            <a:fillRect/>
          </a:stretch>
        </p:blipFill>
        <p:spPr>
          <a:xfrm>
            <a:off x="4960607" y="3513741"/>
            <a:ext cx="1700505" cy="1395770"/>
          </a:xfrm>
          <a:prstGeom prst="rect">
            <a:avLst/>
          </a:prstGeom>
        </p:spPr>
      </p:pic>
      <p:pic>
        <p:nvPicPr>
          <p:cNvPr id="3" name="図 2">
            <a:extLst>
              <a:ext uri="{FF2B5EF4-FFF2-40B4-BE49-F238E27FC236}">
                <a16:creationId xmlns:a16="http://schemas.microsoft.com/office/drawing/2014/main" id="{7DA40E49-24E3-4AE5-88B1-1967439F0F9F}"/>
              </a:ext>
            </a:extLst>
          </p:cNvPr>
          <p:cNvPicPr>
            <a:picLocks noChangeAspect="1"/>
          </p:cNvPicPr>
          <p:nvPr/>
        </p:nvPicPr>
        <p:blipFill>
          <a:blip r:embed="rId4"/>
          <a:stretch>
            <a:fillRect/>
          </a:stretch>
        </p:blipFill>
        <p:spPr>
          <a:xfrm>
            <a:off x="0" y="-4067"/>
            <a:ext cx="9144000" cy="470019"/>
          </a:xfrm>
          <a:prstGeom prst="rect">
            <a:avLst/>
          </a:prstGeom>
        </p:spPr>
      </p:pic>
      <p:pic>
        <p:nvPicPr>
          <p:cNvPr id="5" name="図 4">
            <a:extLst>
              <a:ext uri="{FF2B5EF4-FFF2-40B4-BE49-F238E27FC236}">
                <a16:creationId xmlns:a16="http://schemas.microsoft.com/office/drawing/2014/main" id="{2C57B0FF-C02A-48F8-929C-022A77DC487A}"/>
              </a:ext>
            </a:extLst>
          </p:cNvPr>
          <p:cNvPicPr>
            <a:picLocks noChangeAspect="1"/>
          </p:cNvPicPr>
          <p:nvPr/>
        </p:nvPicPr>
        <p:blipFill>
          <a:blip r:embed="rId5"/>
          <a:stretch>
            <a:fillRect/>
          </a:stretch>
        </p:blipFill>
        <p:spPr>
          <a:xfrm>
            <a:off x="0" y="465952"/>
            <a:ext cx="9144000" cy="470458"/>
          </a:xfrm>
          <a:prstGeom prst="rect">
            <a:avLst/>
          </a:prstGeom>
        </p:spPr>
      </p:pic>
      <p:pic>
        <p:nvPicPr>
          <p:cNvPr id="6" name="図 5">
            <a:extLst>
              <a:ext uri="{FF2B5EF4-FFF2-40B4-BE49-F238E27FC236}">
                <a16:creationId xmlns:a16="http://schemas.microsoft.com/office/drawing/2014/main" id="{2FA8532A-CEC9-4FCE-A738-6E265634A6AA}"/>
              </a:ext>
            </a:extLst>
          </p:cNvPr>
          <p:cNvPicPr>
            <a:picLocks noChangeAspect="1"/>
          </p:cNvPicPr>
          <p:nvPr/>
        </p:nvPicPr>
        <p:blipFill>
          <a:blip r:embed="rId6"/>
          <a:stretch>
            <a:fillRect/>
          </a:stretch>
        </p:blipFill>
        <p:spPr>
          <a:xfrm>
            <a:off x="236774" y="1087911"/>
            <a:ext cx="1819275" cy="1952625"/>
          </a:xfrm>
          <a:prstGeom prst="rect">
            <a:avLst/>
          </a:prstGeom>
        </p:spPr>
      </p:pic>
      <p:pic>
        <p:nvPicPr>
          <p:cNvPr id="2050" name="Picture 2" descr="ダイヤモンドダストのイラスト（背景素材）">
            <a:extLst>
              <a:ext uri="{FF2B5EF4-FFF2-40B4-BE49-F238E27FC236}">
                <a16:creationId xmlns:a16="http://schemas.microsoft.com/office/drawing/2014/main" id="{0FD4467D-5596-4344-8FB8-48B24F4903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774" y="5206984"/>
            <a:ext cx="2779381" cy="1565718"/>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A1A63185-CDFC-45BC-BD00-B020F645EB10}"/>
              </a:ext>
            </a:extLst>
          </p:cNvPr>
          <p:cNvPicPr>
            <a:picLocks noChangeAspect="1"/>
          </p:cNvPicPr>
          <p:nvPr/>
        </p:nvPicPr>
        <p:blipFill>
          <a:blip r:embed="rId8"/>
          <a:stretch>
            <a:fillRect/>
          </a:stretch>
        </p:blipFill>
        <p:spPr>
          <a:xfrm>
            <a:off x="2056049" y="1942377"/>
            <a:ext cx="2247900" cy="1114425"/>
          </a:xfrm>
          <a:prstGeom prst="rect">
            <a:avLst/>
          </a:prstGeom>
        </p:spPr>
      </p:pic>
      <p:sp>
        <p:nvSpPr>
          <p:cNvPr id="10" name="テキスト ボックス 9">
            <a:extLst>
              <a:ext uri="{FF2B5EF4-FFF2-40B4-BE49-F238E27FC236}">
                <a16:creationId xmlns:a16="http://schemas.microsoft.com/office/drawing/2014/main" id="{5AE0054C-CF36-4FA4-A17E-914C168BDE8C}"/>
              </a:ext>
            </a:extLst>
          </p:cNvPr>
          <p:cNvSpPr txBox="1"/>
          <p:nvPr/>
        </p:nvSpPr>
        <p:spPr>
          <a:xfrm>
            <a:off x="2056049" y="1071645"/>
            <a:ext cx="6542041" cy="954107"/>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radical “rain”</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solidFill>
                  <a:srgbClr val="FF0000"/>
                </a:solidFill>
                <a:highlight>
                  <a:srgbClr val="FFFF00"/>
                </a:highlight>
                <a:latin typeface="MS UI Gothic" panose="020B0600070205080204" pitchFamily="50" charset="-128"/>
                <a:ea typeface="MS UI Gothic" panose="020B0600070205080204" pitchFamily="50" charset="-128"/>
                <a:sym typeface="Wingdings" panose="05000000000000000000" pitchFamily="2" charset="2"/>
              </a:rPr>
              <a:t>drops from clouds</a:t>
            </a:r>
            <a:endParaRPr lang="en-US" altLang="ja-JP" sz="3600" dirty="0">
              <a:solidFill>
                <a:srgbClr val="FF0000"/>
              </a:solidFill>
              <a:highlight>
                <a:srgbClr val="FFFF00"/>
              </a:highlight>
              <a:latin typeface="MS UI Gothic" panose="020B0600070205080204" pitchFamily="50" charset="-128"/>
              <a:ea typeface="MS UI Gothic" panose="020B0600070205080204" pitchFamily="50" charset="-128"/>
            </a:endParaRPr>
          </a:p>
        </p:txBody>
      </p:sp>
      <p:cxnSp>
        <p:nvCxnSpPr>
          <p:cNvPr id="19" name="直線コネクタ 18">
            <a:extLst>
              <a:ext uri="{FF2B5EF4-FFF2-40B4-BE49-F238E27FC236}">
                <a16:creationId xmlns:a16="http://schemas.microsoft.com/office/drawing/2014/main" id="{8AE17B03-EECA-49E1-95BF-69680BC192C3}"/>
              </a:ext>
            </a:extLst>
          </p:cNvPr>
          <p:cNvCxnSpPr>
            <a:cxnSpLocks/>
          </p:cNvCxnSpPr>
          <p:nvPr/>
        </p:nvCxnSpPr>
        <p:spPr>
          <a:xfrm flipH="1">
            <a:off x="5373985" y="4020457"/>
            <a:ext cx="978694" cy="0"/>
          </a:xfrm>
          <a:prstGeom prst="line">
            <a:avLst/>
          </a:prstGeom>
          <a:ln w="117475"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0F20D41-0A88-4ADC-A4A6-F6320B128008}"/>
              </a:ext>
            </a:extLst>
          </p:cNvPr>
          <p:cNvCxnSpPr>
            <a:cxnSpLocks/>
          </p:cNvCxnSpPr>
          <p:nvPr/>
        </p:nvCxnSpPr>
        <p:spPr>
          <a:xfrm>
            <a:off x="6509450" y="4068373"/>
            <a:ext cx="14181" cy="543660"/>
          </a:xfrm>
          <a:prstGeom prst="line">
            <a:avLst/>
          </a:prstGeom>
          <a:ln w="117475"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98DAB651-6665-42BF-8B9D-5EC7E819D178}"/>
              </a:ext>
            </a:extLst>
          </p:cNvPr>
          <p:cNvPicPr>
            <a:picLocks noChangeAspect="1"/>
          </p:cNvPicPr>
          <p:nvPr/>
        </p:nvPicPr>
        <p:blipFill>
          <a:blip r:embed="rId9"/>
          <a:stretch>
            <a:fillRect/>
          </a:stretch>
        </p:blipFill>
        <p:spPr>
          <a:xfrm rot="16200000">
            <a:off x="2924090" y="3521767"/>
            <a:ext cx="1198816" cy="1576672"/>
          </a:xfrm>
          <a:prstGeom prst="rect">
            <a:avLst/>
          </a:prstGeom>
        </p:spPr>
      </p:pic>
      <p:pic>
        <p:nvPicPr>
          <p:cNvPr id="26" name="図 25">
            <a:extLst>
              <a:ext uri="{FF2B5EF4-FFF2-40B4-BE49-F238E27FC236}">
                <a16:creationId xmlns:a16="http://schemas.microsoft.com/office/drawing/2014/main" id="{B9C3B17F-DC3F-414E-A502-4098CC3E8CA9}"/>
              </a:ext>
            </a:extLst>
          </p:cNvPr>
          <p:cNvPicPr>
            <a:picLocks noChangeAspect="1"/>
          </p:cNvPicPr>
          <p:nvPr/>
        </p:nvPicPr>
        <p:blipFill>
          <a:blip r:embed="rId10"/>
          <a:stretch>
            <a:fillRect/>
          </a:stretch>
        </p:blipFill>
        <p:spPr>
          <a:xfrm>
            <a:off x="57877" y="3320940"/>
            <a:ext cx="2017262" cy="1790725"/>
          </a:xfrm>
          <a:prstGeom prst="rect">
            <a:avLst/>
          </a:prstGeom>
        </p:spPr>
      </p:pic>
      <p:sp>
        <p:nvSpPr>
          <p:cNvPr id="29" name="矢印: 右 28">
            <a:extLst>
              <a:ext uri="{FF2B5EF4-FFF2-40B4-BE49-F238E27FC236}">
                <a16:creationId xmlns:a16="http://schemas.microsoft.com/office/drawing/2014/main" id="{87DED96D-83D2-4281-97AA-EE59ACB88C37}"/>
              </a:ext>
            </a:extLst>
          </p:cNvPr>
          <p:cNvSpPr/>
          <p:nvPr/>
        </p:nvSpPr>
        <p:spPr>
          <a:xfrm>
            <a:off x="2173056" y="4010892"/>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コネクタ 43">
            <a:extLst>
              <a:ext uri="{FF2B5EF4-FFF2-40B4-BE49-F238E27FC236}">
                <a16:creationId xmlns:a16="http://schemas.microsoft.com/office/drawing/2014/main" id="{6B40E086-1490-4E26-9692-52667F48090F}"/>
              </a:ext>
            </a:extLst>
          </p:cNvPr>
          <p:cNvCxnSpPr>
            <a:cxnSpLocks/>
          </p:cNvCxnSpPr>
          <p:nvPr/>
        </p:nvCxnSpPr>
        <p:spPr>
          <a:xfrm flipH="1">
            <a:off x="5373985" y="4310101"/>
            <a:ext cx="978694" cy="0"/>
          </a:xfrm>
          <a:prstGeom prst="line">
            <a:avLst/>
          </a:prstGeom>
          <a:ln w="117475"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C2B39BB-80DD-4CDE-9956-CF87CB5CDC79}"/>
              </a:ext>
            </a:extLst>
          </p:cNvPr>
          <p:cNvCxnSpPr>
            <a:cxnSpLocks/>
          </p:cNvCxnSpPr>
          <p:nvPr/>
        </p:nvCxnSpPr>
        <p:spPr>
          <a:xfrm flipH="1">
            <a:off x="5373985" y="4611716"/>
            <a:ext cx="978694" cy="0"/>
          </a:xfrm>
          <a:prstGeom prst="line">
            <a:avLst/>
          </a:prstGeom>
          <a:ln w="117475" cap="rnd">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46" name="矢印: 右 45">
            <a:extLst>
              <a:ext uri="{FF2B5EF4-FFF2-40B4-BE49-F238E27FC236}">
                <a16:creationId xmlns:a16="http://schemas.microsoft.com/office/drawing/2014/main" id="{F3654514-0192-404B-A40B-9E4CAA282D4B}"/>
              </a:ext>
            </a:extLst>
          </p:cNvPr>
          <p:cNvSpPr/>
          <p:nvPr/>
        </p:nvSpPr>
        <p:spPr>
          <a:xfrm>
            <a:off x="4339268" y="4039791"/>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46">
            <a:extLst>
              <a:ext uri="{FF2B5EF4-FFF2-40B4-BE49-F238E27FC236}">
                <a16:creationId xmlns:a16="http://schemas.microsoft.com/office/drawing/2014/main" id="{7D3EE953-1AEB-4905-B1A1-683D9F9CC99E}"/>
              </a:ext>
            </a:extLst>
          </p:cNvPr>
          <p:cNvSpPr/>
          <p:nvPr/>
        </p:nvSpPr>
        <p:spPr>
          <a:xfrm rot="17241038">
            <a:off x="6228663" y="3270177"/>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C1283A2C-56FA-40E9-BD83-D1419618D0FC}"/>
              </a:ext>
            </a:extLst>
          </p:cNvPr>
          <p:cNvSpPr/>
          <p:nvPr/>
        </p:nvSpPr>
        <p:spPr>
          <a:xfrm rot="2557851">
            <a:off x="5936369" y="1946486"/>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0B90289C-D38F-4651-AE61-12FA95C1E939}"/>
              </a:ext>
            </a:extLst>
          </p:cNvPr>
          <p:cNvSpPr txBox="1"/>
          <p:nvPr/>
        </p:nvSpPr>
        <p:spPr>
          <a:xfrm>
            <a:off x="5327069" y="2394744"/>
            <a:ext cx="2819407" cy="954107"/>
          </a:xfrm>
          <a:prstGeom prst="rect">
            <a:avLst/>
          </a:prstGeom>
          <a:noFill/>
        </p:spPr>
        <p:txBody>
          <a:bodyPr wrap="square" rtlCol="0">
            <a:spAutoFit/>
          </a:bodyPr>
          <a:lstStyle/>
          <a:p>
            <a:pPr>
              <a:lnSpc>
                <a:spcPct val="70000"/>
              </a:lnSpc>
            </a:pPr>
            <a:r>
              <a:rPr kumimoji="1" lang="en-US" altLang="ja-JP" sz="8000" dirty="0">
                <a:solidFill>
                  <a:srgbClr val="FF0000"/>
                </a:solidFill>
                <a:latin typeface="MS UI Gothic" panose="020B0600070205080204" pitchFamily="50" charset="-128"/>
                <a:ea typeface="MS UI Gothic" panose="020B0600070205080204" pitchFamily="50" charset="-128"/>
              </a:rPr>
              <a:t>snow</a:t>
            </a:r>
            <a:endParaRPr kumimoji="1" lang="en-US" altLang="ja-JP" sz="8000" dirty="0">
              <a:latin typeface="MS UI Gothic" panose="020B0600070205080204" pitchFamily="50" charset="-128"/>
              <a:ea typeface="MS UI Gothic" panose="020B0600070205080204" pitchFamily="50" charset="-128"/>
            </a:endParaRPr>
          </a:p>
        </p:txBody>
      </p:sp>
      <p:sp>
        <p:nvSpPr>
          <p:cNvPr id="50" name="テキスト ボックス 49">
            <a:extLst>
              <a:ext uri="{FF2B5EF4-FFF2-40B4-BE49-F238E27FC236}">
                <a16:creationId xmlns:a16="http://schemas.microsoft.com/office/drawing/2014/main" id="{CDDD106E-701E-476B-AD91-C289A4694082}"/>
              </a:ext>
            </a:extLst>
          </p:cNvPr>
          <p:cNvSpPr txBox="1"/>
          <p:nvPr/>
        </p:nvSpPr>
        <p:spPr>
          <a:xfrm>
            <a:off x="1565700" y="3299238"/>
            <a:ext cx="3915595" cy="674031"/>
          </a:xfrm>
          <a:prstGeom prst="rect">
            <a:avLst/>
          </a:prstGeom>
          <a:noFill/>
        </p:spPr>
        <p:txBody>
          <a:bodyPr wrap="square" rtlCol="0">
            <a:spAutoFit/>
          </a:bodyPr>
          <a:lstStyle/>
          <a:p>
            <a:pPr>
              <a:lnSpc>
                <a:spcPct val="70000"/>
              </a:lnSpc>
            </a:pPr>
            <a:r>
              <a:rPr kumimoji="1" lang="en-US" altLang="ja-JP" sz="5400" dirty="0">
                <a:solidFill>
                  <a:srgbClr val="FF0000"/>
                </a:solidFill>
                <a:latin typeface="MS UI Gothic" panose="020B0600070205080204" pitchFamily="50" charset="-128"/>
                <a:ea typeface="MS UI Gothic" panose="020B0600070205080204" pitchFamily="50" charset="-128"/>
              </a:rPr>
              <a:t>snow crystal</a:t>
            </a:r>
            <a:endParaRPr kumimoji="1" lang="en-US" altLang="ja-JP" sz="5400" dirty="0">
              <a:latin typeface="MS UI Gothic" panose="020B0600070205080204" pitchFamily="50" charset="-128"/>
              <a:ea typeface="MS UI Gothic" panose="020B0600070205080204" pitchFamily="50" charset="-128"/>
            </a:endParaRPr>
          </a:p>
        </p:txBody>
      </p:sp>
      <p:sp>
        <p:nvSpPr>
          <p:cNvPr id="51" name="吹き出し: 四角形 50">
            <a:extLst>
              <a:ext uri="{FF2B5EF4-FFF2-40B4-BE49-F238E27FC236}">
                <a16:creationId xmlns:a16="http://schemas.microsoft.com/office/drawing/2014/main" id="{9FF02CBC-2A9D-4241-8B2E-CB2942F129A9}"/>
              </a:ext>
            </a:extLst>
          </p:cNvPr>
          <p:cNvSpPr/>
          <p:nvPr/>
        </p:nvSpPr>
        <p:spPr>
          <a:xfrm>
            <a:off x="3091571" y="5181195"/>
            <a:ext cx="3417879" cy="1212274"/>
          </a:xfrm>
          <a:prstGeom prst="wedgeRectCallout">
            <a:avLst>
              <a:gd name="adj1" fmla="val -34482"/>
              <a:gd name="adj2" fmla="val -735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this part looks like a hand</a:t>
            </a:r>
          </a:p>
        </p:txBody>
      </p:sp>
    </p:spTree>
    <p:extLst>
      <p:ext uri="{BB962C8B-B14F-4D97-AF65-F5344CB8AC3E}">
        <p14:creationId xmlns:p14="http://schemas.microsoft.com/office/powerpoint/2010/main" val="378314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a:extLst>
              <a:ext uri="{FF2B5EF4-FFF2-40B4-BE49-F238E27FC236}">
                <a16:creationId xmlns:a16="http://schemas.microsoft.com/office/drawing/2014/main" id="{579065A9-F35B-423D-9CCA-FE42A8A113A3}"/>
              </a:ext>
            </a:extLst>
          </p:cNvPr>
          <p:cNvPicPr>
            <a:picLocks noChangeAspect="1"/>
          </p:cNvPicPr>
          <p:nvPr/>
        </p:nvPicPr>
        <p:blipFill>
          <a:blip r:embed="rId2"/>
          <a:stretch>
            <a:fillRect/>
          </a:stretch>
        </p:blipFill>
        <p:spPr>
          <a:xfrm>
            <a:off x="319579" y="3686470"/>
            <a:ext cx="2133600" cy="1228725"/>
          </a:xfrm>
          <a:prstGeom prst="rect">
            <a:avLst/>
          </a:prstGeom>
        </p:spPr>
      </p:pic>
      <p:pic>
        <p:nvPicPr>
          <p:cNvPr id="3" name="図 2">
            <a:extLst>
              <a:ext uri="{FF2B5EF4-FFF2-40B4-BE49-F238E27FC236}">
                <a16:creationId xmlns:a16="http://schemas.microsoft.com/office/drawing/2014/main" id="{69A64335-4DC5-4EE1-BF3D-FAE252863E5A}"/>
              </a:ext>
            </a:extLst>
          </p:cNvPr>
          <p:cNvPicPr>
            <a:picLocks noChangeAspect="1"/>
          </p:cNvPicPr>
          <p:nvPr/>
        </p:nvPicPr>
        <p:blipFill>
          <a:blip r:embed="rId3"/>
          <a:stretch>
            <a:fillRect/>
          </a:stretch>
        </p:blipFill>
        <p:spPr>
          <a:xfrm>
            <a:off x="0" y="-4286"/>
            <a:ext cx="9144000" cy="470458"/>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9F278202-A0C1-447A-9115-76AEB5B1C3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687" y="4175920"/>
            <a:ext cx="2524835" cy="2524835"/>
          </a:xfrm>
          <a:prstGeom prst="rect">
            <a:avLst/>
          </a:prstGeom>
        </p:spPr>
      </p:pic>
      <p:pic>
        <p:nvPicPr>
          <p:cNvPr id="5" name="図 4">
            <a:extLst>
              <a:ext uri="{FF2B5EF4-FFF2-40B4-BE49-F238E27FC236}">
                <a16:creationId xmlns:a16="http://schemas.microsoft.com/office/drawing/2014/main" id="{7C41DDE1-61C9-4340-9E6E-E539CD4D86A5}"/>
              </a:ext>
            </a:extLst>
          </p:cNvPr>
          <p:cNvPicPr>
            <a:picLocks noChangeAspect="1"/>
          </p:cNvPicPr>
          <p:nvPr/>
        </p:nvPicPr>
        <p:blipFill>
          <a:blip r:embed="rId5"/>
          <a:stretch>
            <a:fillRect/>
          </a:stretch>
        </p:blipFill>
        <p:spPr>
          <a:xfrm>
            <a:off x="0" y="465952"/>
            <a:ext cx="9144000" cy="470458"/>
          </a:xfrm>
          <a:prstGeom prst="rect">
            <a:avLst/>
          </a:prstGeom>
        </p:spPr>
      </p:pic>
      <p:pic>
        <p:nvPicPr>
          <p:cNvPr id="6" name="図 5">
            <a:extLst>
              <a:ext uri="{FF2B5EF4-FFF2-40B4-BE49-F238E27FC236}">
                <a16:creationId xmlns:a16="http://schemas.microsoft.com/office/drawing/2014/main" id="{49360F7F-93A8-46C0-BF72-DFF4EE8EDD1F}"/>
              </a:ext>
            </a:extLst>
          </p:cNvPr>
          <p:cNvPicPr>
            <a:picLocks noChangeAspect="1"/>
          </p:cNvPicPr>
          <p:nvPr/>
        </p:nvPicPr>
        <p:blipFill>
          <a:blip r:embed="rId6"/>
          <a:stretch>
            <a:fillRect/>
          </a:stretch>
        </p:blipFill>
        <p:spPr>
          <a:xfrm>
            <a:off x="236774" y="1087911"/>
            <a:ext cx="1819275" cy="1952625"/>
          </a:xfrm>
          <a:prstGeom prst="rect">
            <a:avLst/>
          </a:prstGeom>
        </p:spPr>
      </p:pic>
      <p:pic>
        <p:nvPicPr>
          <p:cNvPr id="7" name="図 6">
            <a:extLst>
              <a:ext uri="{FF2B5EF4-FFF2-40B4-BE49-F238E27FC236}">
                <a16:creationId xmlns:a16="http://schemas.microsoft.com/office/drawing/2014/main" id="{7C6C9E7E-5784-4548-816A-1A019BC146BA}"/>
              </a:ext>
            </a:extLst>
          </p:cNvPr>
          <p:cNvPicPr>
            <a:picLocks noChangeAspect="1"/>
          </p:cNvPicPr>
          <p:nvPr/>
        </p:nvPicPr>
        <p:blipFill>
          <a:blip r:embed="rId7"/>
          <a:stretch>
            <a:fillRect/>
          </a:stretch>
        </p:blipFill>
        <p:spPr>
          <a:xfrm>
            <a:off x="2056049" y="1942377"/>
            <a:ext cx="2247900" cy="1114425"/>
          </a:xfrm>
          <a:prstGeom prst="rect">
            <a:avLst/>
          </a:prstGeom>
        </p:spPr>
      </p:pic>
      <p:sp>
        <p:nvSpPr>
          <p:cNvPr id="8" name="テキスト ボックス 7">
            <a:extLst>
              <a:ext uri="{FF2B5EF4-FFF2-40B4-BE49-F238E27FC236}">
                <a16:creationId xmlns:a16="http://schemas.microsoft.com/office/drawing/2014/main" id="{0EC938EF-306F-498A-8886-73409914C845}"/>
              </a:ext>
            </a:extLst>
          </p:cNvPr>
          <p:cNvSpPr txBox="1"/>
          <p:nvPr/>
        </p:nvSpPr>
        <p:spPr>
          <a:xfrm>
            <a:off x="2056049" y="1071645"/>
            <a:ext cx="6542041" cy="954107"/>
          </a:xfrm>
          <a:prstGeom prst="rect">
            <a:avLst/>
          </a:prstGeom>
          <a:noFill/>
        </p:spPr>
        <p:txBody>
          <a:bodyPr wrap="square" rtlCol="0">
            <a:spAutoFit/>
          </a:bodyPr>
          <a:lstStyle/>
          <a:p>
            <a:pPr>
              <a:lnSpc>
                <a:spcPct val="70000"/>
              </a:lnSpc>
            </a:pPr>
            <a:r>
              <a:rPr lang="en-US" altLang="ja-JP" sz="3600" b="1" dirty="0">
                <a:latin typeface="MS UI Gothic" panose="020B0600070205080204" pitchFamily="50" charset="-128"/>
                <a:ea typeface="MS UI Gothic" panose="020B0600070205080204" pitchFamily="50" charset="-128"/>
              </a:rPr>
              <a:t>radical “rain”</a:t>
            </a:r>
          </a:p>
          <a:p>
            <a:pPr>
              <a:lnSpc>
                <a:spcPct val="70000"/>
              </a:lnSpc>
            </a:pPr>
            <a:r>
              <a:rPr lang="en-US" altLang="ja-JP" sz="36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b="1" dirty="0">
                <a:latin typeface="MS UI Gothic" panose="020B0600070205080204" pitchFamily="50" charset="-128"/>
                <a:ea typeface="MS UI Gothic" panose="020B0600070205080204" pitchFamily="50" charset="-128"/>
                <a:sym typeface="Wingdings" panose="05000000000000000000" pitchFamily="2" charset="2"/>
              </a:rPr>
              <a:t>drops from </a:t>
            </a: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clouds</a:t>
            </a:r>
            <a:endParaRPr lang="en-US" altLang="ja-JP" sz="3600" dirty="0">
              <a:solidFill>
                <a:srgbClr val="FF0000"/>
              </a:solidFill>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C93066A0-7495-4B98-BB62-595D227BC295}"/>
              </a:ext>
            </a:extLst>
          </p:cNvPr>
          <p:cNvSpPr/>
          <p:nvPr/>
        </p:nvSpPr>
        <p:spPr>
          <a:xfrm rot="2557851">
            <a:off x="4330502" y="1954789"/>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1D524AB8-0E31-4466-8080-FE8D3C8EA3FE}"/>
              </a:ext>
            </a:extLst>
          </p:cNvPr>
          <p:cNvPicPr>
            <a:picLocks noChangeAspect="1"/>
          </p:cNvPicPr>
          <p:nvPr/>
        </p:nvPicPr>
        <p:blipFill>
          <a:blip r:embed="rId8"/>
          <a:stretch>
            <a:fillRect/>
          </a:stretch>
        </p:blipFill>
        <p:spPr>
          <a:xfrm>
            <a:off x="145322" y="5029469"/>
            <a:ext cx="1254884" cy="1481240"/>
          </a:xfrm>
          <a:prstGeom prst="rect">
            <a:avLst/>
          </a:prstGeom>
        </p:spPr>
      </p:pic>
      <p:sp>
        <p:nvSpPr>
          <p:cNvPr id="11" name="テキスト ボックス 10">
            <a:extLst>
              <a:ext uri="{FF2B5EF4-FFF2-40B4-BE49-F238E27FC236}">
                <a16:creationId xmlns:a16="http://schemas.microsoft.com/office/drawing/2014/main" id="{A0351E5B-0CBD-4722-A66F-36E309222A75}"/>
              </a:ext>
            </a:extLst>
          </p:cNvPr>
          <p:cNvSpPr txBox="1"/>
          <p:nvPr/>
        </p:nvSpPr>
        <p:spPr>
          <a:xfrm>
            <a:off x="2139812" y="5737404"/>
            <a:ext cx="1468220"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hoe</a:t>
            </a:r>
          </a:p>
        </p:txBody>
      </p:sp>
      <p:cxnSp>
        <p:nvCxnSpPr>
          <p:cNvPr id="13" name="直線コネクタ 12">
            <a:extLst>
              <a:ext uri="{FF2B5EF4-FFF2-40B4-BE49-F238E27FC236}">
                <a16:creationId xmlns:a16="http://schemas.microsoft.com/office/drawing/2014/main" id="{D1C4629F-9D90-4E78-BC16-0DC76172BE07}"/>
              </a:ext>
            </a:extLst>
          </p:cNvPr>
          <p:cNvCxnSpPr>
            <a:cxnSpLocks/>
          </p:cNvCxnSpPr>
          <p:nvPr/>
        </p:nvCxnSpPr>
        <p:spPr>
          <a:xfrm flipV="1">
            <a:off x="1161692" y="5090039"/>
            <a:ext cx="1153585" cy="120150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C8CC23-85F0-4E14-9BAC-A2EE8BCDB4C0}"/>
              </a:ext>
            </a:extLst>
          </p:cNvPr>
          <p:cNvCxnSpPr>
            <a:cxnSpLocks/>
          </p:cNvCxnSpPr>
          <p:nvPr/>
        </p:nvCxnSpPr>
        <p:spPr>
          <a:xfrm>
            <a:off x="1161692" y="6334546"/>
            <a:ext cx="843868"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4C264F8-6BA2-4133-846C-DE8FA0FBDEC3}"/>
              </a:ext>
            </a:extLst>
          </p:cNvPr>
          <p:cNvCxnSpPr>
            <a:cxnSpLocks/>
          </p:cNvCxnSpPr>
          <p:nvPr/>
        </p:nvCxnSpPr>
        <p:spPr>
          <a:xfrm>
            <a:off x="1958851" y="6162203"/>
            <a:ext cx="239180" cy="26996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19" name="矢印: 右 18">
            <a:extLst>
              <a:ext uri="{FF2B5EF4-FFF2-40B4-BE49-F238E27FC236}">
                <a16:creationId xmlns:a16="http://schemas.microsoft.com/office/drawing/2014/main" id="{A82CD4CD-1D74-4657-971F-F22AE52549DF}"/>
              </a:ext>
            </a:extLst>
          </p:cNvPr>
          <p:cNvSpPr/>
          <p:nvPr/>
        </p:nvSpPr>
        <p:spPr>
          <a:xfrm>
            <a:off x="2409463" y="4377334"/>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a:extLst>
              <a:ext uri="{FF2B5EF4-FFF2-40B4-BE49-F238E27FC236}">
                <a16:creationId xmlns:a16="http://schemas.microsoft.com/office/drawing/2014/main" id="{4B9EF914-0185-4C69-B2CC-2FFED0BE6ABD}"/>
              </a:ext>
            </a:extLst>
          </p:cNvPr>
          <p:cNvCxnSpPr>
            <a:cxnSpLocks/>
          </p:cNvCxnSpPr>
          <p:nvPr/>
        </p:nvCxnSpPr>
        <p:spPr>
          <a:xfrm>
            <a:off x="541737" y="4303526"/>
            <a:ext cx="165984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B38B8E5-7910-468D-B48C-7C71C193B85E}"/>
              </a:ext>
            </a:extLst>
          </p:cNvPr>
          <p:cNvCxnSpPr>
            <a:cxnSpLocks/>
          </p:cNvCxnSpPr>
          <p:nvPr/>
        </p:nvCxnSpPr>
        <p:spPr>
          <a:xfrm>
            <a:off x="985765" y="3801199"/>
            <a:ext cx="789666"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33" name="矢印: 右 32">
            <a:extLst>
              <a:ext uri="{FF2B5EF4-FFF2-40B4-BE49-F238E27FC236}">
                <a16:creationId xmlns:a16="http://schemas.microsoft.com/office/drawing/2014/main" id="{23FEE612-AEE4-4C97-92B8-BE587E77FD36}"/>
              </a:ext>
            </a:extLst>
          </p:cNvPr>
          <p:cNvSpPr/>
          <p:nvPr/>
        </p:nvSpPr>
        <p:spPr>
          <a:xfrm rot="20013709">
            <a:off x="2409463" y="5136170"/>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コネクタ 33">
            <a:extLst>
              <a:ext uri="{FF2B5EF4-FFF2-40B4-BE49-F238E27FC236}">
                <a16:creationId xmlns:a16="http://schemas.microsoft.com/office/drawing/2014/main" id="{CB354BC8-2F33-4C21-8E88-C13256B9ACD4}"/>
              </a:ext>
            </a:extLst>
          </p:cNvPr>
          <p:cNvCxnSpPr>
            <a:cxnSpLocks/>
          </p:cNvCxnSpPr>
          <p:nvPr/>
        </p:nvCxnSpPr>
        <p:spPr>
          <a:xfrm>
            <a:off x="3085148" y="4819810"/>
            <a:ext cx="1540322"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11098DC-1EA0-4150-BB20-D54F48B5200F}"/>
              </a:ext>
            </a:extLst>
          </p:cNvPr>
          <p:cNvCxnSpPr>
            <a:cxnSpLocks/>
          </p:cNvCxnSpPr>
          <p:nvPr/>
        </p:nvCxnSpPr>
        <p:spPr>
          <a:xfrm>
            <a:off x="3336000" y="4521833"/>
            <a:ext cx="967949"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897A92-185C-4AC9-8594-451EA81DFEB9}"/>
              </a:ext>
            </a:extLst>
          </p:cNvPr>
          <p:cNvCxnSpPr>
            <a:cxnSpLocks/>
          </p:cNvCxnSpPr>
          <p:nvPr/>
        </p:nvCxnSpPr>
        <p:spPr>
          <a:xfrm flipV="1">
            <a:off x="3243698" y="4987950"/>
            <a:ext cx="444430" cy="522882"/>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1D855A5-A122-44FC-8FD0-733DC884714D}"/>
              </a:ext>
            </a:extLst>
          </p:cNvPr>
          <p:cNvCxnSpPr>
            <a:cxnSpLocks/>
          </p:cNvCxnSpPr>
          <p:nvPr/>
        </p:nvCxnSpPr>
        <p:spPr>
          <a:xfrm>
            <a:off x="3334423" y="5482948"/>
            <a:ext cx="940246" cy="0"/>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30C7A8B-FF69-46CA-BF14-EE84C85A0534}"/>
              </a:ext>
            </a:extLst>
          </p:cNvPr>
          <p:cNvCxnSpPr>
            <a:cxnSpLocks/>
          </p:cNvCxnSpPr>
          <p:nvPr/>
        </p:nvCxnSpPr>
        <p:spPr>
          <a:xfrm>
            <a:off x="4236446" y="5295960"/>
            <a:ext cx="168000" cy="373975"/>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pic>
        <p:nvPicPr>
          <p:cNvPr id="50" name="図 49">
            <a:extLst>
              <a:ext uri="{FF2B5EF4-FFF2-40B4-BE49-F238E27FC236}">
                <a16:creationId xmlns:a16="http://schemas.microsoft.com/office/drawing/2014/main" id="{8016C845-E165-4246-8796-394694DDC728}"/>
              </a:ext>
            </a:extLst>
          </p:cNvPr>
          <p:cNvPicPr>
            <a:picLocks noChangeAspect="1"/>
          </p:cNvPicPr>
          <p:nvPr/>
        </p:nvPicPr>
        <p:blipFill>
          <a:blip r:embed="rId9"/>
          <a:stretch>
            <a:fillRect/>
          </a:stretch>
        </p:blipFill>
        <p:spPr>
          <a:xfrm>
            <a:off x="4668737" y="4795418"/>
            <a:ext cx="1800225" cy="1152525"/>
          </a:xfrm>
          <a:prstGeom prst="rect">
            <a:avLst/>
          </a:prstGeom>
        </p:spPr>
      </p:pic>
      <p:sp>
        <p:nvSpPr>
          <p:cNvPr id="52" name="テキスト ボックス 51">
            <a:extLst>
              <a:ext uri="{FF2B5EF4-FFF2-40B4-BE49-F238E27FC236}">
                <a16:creationId xmlns:a16="http://schemas.microsoft.com/office/drawing/2014/main" id="{06D63A9A-C6B4-415A-9865-01A03D51AA80}"/>
              </a:ext>
            </a:extLst>
          </p:cNvPr>
          <p:cNvSpPr txBox="1"/>
          <p:nvPr/>
        </p:nvSpPr>
        <p:spPr>
          <a:xfrm>
            <a:off x="4556832" y="4163426"/>
            <a:ext cx="2621772"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to hold ~</a:t>
            </a:r>
          </a:p>
        </p:txBody>
      </p:sp>
      <p:sp>
        <p:nvSpPr>
          <p:cNvPr id="53" name="矢印: 右 52">
            <a:extLst>
              <a:ext uri="{FF2B5EF4-FFF2-40B4-BE49-F238E27FC236}">
                <a16:creationId xmlns:a16="http://schemas.microsoft.com/office/drawing/2014/main" id="{02B64DAC-1128-47CB-8D11-EE4E5FC21EA6}"/>
              </a:ext>
            </a:extLst>
          </p:cNvPr>
          <p:cNvSpPr/>
          <p:nvPr/>
        </p:nvSpPr>
        <p:spPr>
          <a:xfrm rot="18827508">
            <a:off x="4119259" y="367036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38D550FA-6BCB-42DE-A2DB-91610607306D}"/>
              </a:ext>
            </a:extLst>
          </p:cNvPr>
          <p:cNvSpPr txBox="1"/>
          <p:nvPr/>
        </p:nvSpPr>
        <p:spPr>
          <a:xfrm>
            <a:off x="4744900" y="2351989"/>
            <a:ext cx="4184159" cy="1840504"/>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clouds hold the source of rain</a:t>
            </a:r>
          </a:p>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cloud</a:t>
            </a:r>
            <a:endParaRPr lang="en-US" altLang="ja-JP" sz="66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76936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016FB3-CD17-43BD-9AA6-00CD8CB24DC4}"/>
              </a:ext>
            </a:extLst>
          </p:cNvPr>
          <p:cNvPicPr>
            <a:picLocks noChangeAspect="1"/>
          </p:cNvPicPr>
          <p:nvPr/>
        </p:nvPicPr>
        <p:blipFill>
          <a:blip r:embed="rId2"/>
          <a:stretch>
            <a:fillRect/>
          </a:stretch>
        </p:blipFill>
        <p:spPr>
          <a:xfrm>
            <a:off x="0" y="-892"/>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1B40F976-DFFD-430A-9478-4D4128A39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029" y="3977808"/>
            <a:ext cx="2754086" cy="2754086"/>
          </a:xfrm>
          <a:prstGeom prst="rect">
            <a:avLst/>
          </a:prstGeom>
        </p:spPr>
      </p:pic>
      <p:pic>
        <p:nvPicPr>
          <p:cNvPr id="5" name="図 4">
            <a:extLst>
              <a:ext uri="{FF2B5EF4-FFF2-40B4-BE49-F238E27FC236}">
                <a16:creationId xmlns:a16="http://schemas.microsoft.com/office/drawing/2014/main" id="{DC818DC0-B5F3-4B85-AB57-5E85DEE2D989}"/>
              </a:ext>
            </a:extLst>
          </p:cNvPr>
          <p:cNvPicPr>
            <a:picLocks noChangeAspect="1"/>
          </p:cNvPicPr>
          <p:nvPr/>
        </p:nvPicPr>
        <p:blipFill>
          <a:blip r:embed="rId4"/>
          <a:stretch>
            <a:fillRect/>
          </a:stretch>
        </p:blipFill>
        <p:spPr>
          <a:xfrm>
            <a:off x="145142" y="689227"/>
            <a:ext cx="1970293" cy="2779061"/>
          </a:xfrm>
          <a:prstGeom prst="rect">
            <a:avLst/>
          </a:prstGeom>
        </p:spPr>
      </p:pic>
      <p:cxnSp>
        <p:nvCxnSpPr>
          <p:cNvPr id="6" name="直線コネクタ 5">
            <a:extLst>
              <a:ext uri="{FF2B5EF4-FFF2-40B4-BE49-F238E27FC236}">
                <a16:creationId xmlns:a16="http://schemas.microsoft.com/office/drawing/2014/main" id="{2FED10CC-8021-40F5-BA22-08D6D399F27C}"/>
              </a:ext>
            </a:extLst>
          </p:cNvPr>
          <p:cNvCxnSpPr>
            <a:cxnSpLocks/>
          </p:cNvCxnSpPr>
          <p:nvPr/>
        </p:nvCxnSpPr>
        <p:spPr>
          <a:xfrm flipV="1">
            <a:off x="1120730" y="1156088"/>
            <a:ext cx="79168" cy="231220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05D34493-4C91-4718-A536-10EFF06633E5}"/>
              </a:ext>
            </a:extLst>
          </p:cNvPr>
          <p:cNvCxnSpPr>
            <a:cxnSpLocks/>
          </p:cNvCxnSpPr>
          <p:nvPr/>
        </p:nvCxnSpPr>
        <p:spPr>
          <a:xfrm flipH="1" flipV="1">
            <a:off x="1199898" y="2696660"/>
            <a:ext cx="286658" cy="467457"/>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81BC49F-6110-4F55-B522-AF53D46E7F37}"/>
              </a:ext>
            </a:extLst>
          </p:cNvPr>
          <p:cNvCxnSpPr>
            <a:cxnSpLocks/>
          </p:cNvCxnSpPr>
          <p:nvPr/>
        </p:nvCxnSpPr>
        <p:spPr>
          <a:xfrm flipV="1">
            <a:off x="779483" y="2711174"/>
            <a:ext cx="262080" cy="43842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927319-42A6-4988-8E8C-0E826A13C8FE}"/>
              </a:ext>
            </a:extLst>
          </p:cNvPr>
          <p:cNvCxnSpPr>
            <a:cxnSpLocks/>
          </p:cNvCxnSpPr>
          <p:nvPr/>
        </p:nvCxnSpPr>
        <p:spPr>
          <a:xfrm flipH="1">
            <a:off x="926516" y="2460986"/>
            <a:ext cx="416711"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F469007-9BBD-4897-A591-4750F7B2977A}"/>
              </a:ext>
            </a:extLst>
          </p:cNvPr>
          <p:cNvCxnSpPr>
            <a:cxnSpLocks/>
          </p:cNvCxnSpPr>
          <p:nvPr/>
        </p:nvCxnSpPr>
        <p:spPr>
          <a:xfrm flipH="1">
            <a:off x="918393" y="904257"/>
            <a:ext cx="483841" cy="455498"/>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FBECE007-B87E-4514-ABDC-0D037EF18000}"/>
              </a:ext>
            </a:extLst>
          </p:cNvPr>
          <p:cNvPicPr>
            <a:picLocks noChangeAspect="1"/>
          </p:cNvPicPr>
          <p:nvPr/>
        </p:nvPicPr>
        <p:blipFill>
          <a:blip r:embed="rId5"/>
          <a:stretch>
            <a:fillRect/>
          </a:stretch>
        </p:blipFill>
        <p:spPr>
          <a:xfrm>
            <a:off x="523193" y="4840241"/>
            <a:ext cx="872814" cy="1646444"/>
          </a:xfrm>
          <a:prstGeom prst="rect">
            <a:avLst/>
          </a:prstGeom>
        </p:spPr>
      </p:pic>
      <p:sp>
        <p:nvSpPr>
          <p:cNvPr id="12" name="矢印: 右 11">
            <a:extLst>
              <a:ext uri="{FF2B5EF4-FFF2-40B4-BE49-F238E27FC236}">
                <a16:creationId xmlns:a16="http://schemas.microsoft.com/office/drawing/2014/main" id="{1AA59061-4F4F-4FF6-9924-45374B527E3E}"/>
              </a:ext>
            </a:extLst>
          </p:cNvPr>
          <p:cNvSpPr/>
          <p:nvPr/>
        </p:nvSpPr>
        <p:spPr>
          <a:xfrm rot="5400000">
            <a:off x="931252" y="3480538"/>
            <a:ext cx="37895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56F19BF-CBB1-4F9D-84A7-9AD8B0DD4ED1}"/>
              </a:ext>
            </a:extLst>
          </p:cNvPr>
          <p:cNvSpPr txBox="1"/>
          <p:nvPr/>
        </p:nvSpPr>
        <p:spPr>
          <a:xfrm>
            <a:off x="52449" y="4067056"/>
            <a:ext cx="1787676" cy="867930"/>
          </a:xfrm>
          <a:prstGeom prst="rect">
            <a:avLst/>
          </a:prstGeom>
          <a:noFill/>
        </p:spPr>
        <p:txBody>
          <a:bodyPr wrap="square" rtlCol="0">
            <a:spAutoFit/>
          </a:bodyPr>
          <a:lstStyle/>
          <a:p>
            <a:pPr algn="ctr">
              <a:lnSpc>
                <a:spcPct val="70000"/>
              </a:lnSpc>
            </a:pPr>
            <a:r>
              <a:rPr lang="en-US" altLang="ja-JP" sz="3200" b="1" dirty="0">
                <a:latin typeface="MS UI Gothic" panose="020B0600070205080204" pitchFamily="50" charset="-128"/>
                <a:ea typeface="MS UI Gothic" panose="020B0600070205080204" pitchFamily="50" charset="-128"/>
              </a:rPr>
              <a:t>radical </a:t>
            </a:r>
          </a:p>
          <a:p>
            <a:pPr algn="ctr">
              <a:lnSpc>
                <a:spcPct val="70000"/>
              </a:lnSpc>
            </a:pPr>
            <a:r>
              <a:rPr lang="en-US" altLang="ja-JP" sz="3200" b="1" dirty="0">
                <a:latin typeface="MS UI Gothic" panose="020B0600070205080204" pitchFamily="50" charset="-128"/>
                <a:ea typeface="MS UI Gothic" panose="020B0600070205080204" pitchFamily="50" charset="-128"/>
              </a:rPr>
              <a:t>“</a:t>
            </a:r>
            <a:r>
              <a:rPr lang="en-US" altLang="ja-JP" sz="4000" b="1" dirty="0">
                <a:solidFill>
                  <a:srgbClr val="FF0000"/>
                </a:solidFill>
                <a:latin typeface="MS UI Gothic" panose="020B0600070205080204" pitchFamily="50" charset="-128"/>
                <a:ea typeface="MS UI Gothic" panose="020B0600070205080204" pitchFamily="50" charset="-128"/>
              </a:rPr>
              <a:t>grain</a:t>
            </a:r>
            <a:r>
              <a:rPr lang="en-US" altLang="ja-JP" sz="3200" b="1" dirty="0">
                <a:latin typeface="MS UI Gothic" panose="020B0600070205080204" pitchFamily="50" charset="-128"/>
                <a:ea typeface="MS UI Gothic" panose="020B0600070205080204" pitchFamily="50" charset="-128"/>
              </a:rPr>
              <a:t>”</a:t>
            </a:r>
          </a:p>
        </p:txBody>
      </p:sp>
      <p:pic>
        <p:nvPicPr>
          <p:cNvPr id="14" name="図 13">
            <a:extLst>
              <a:ext uri="{FF2B5EF4-FFF2-40B4-BE49-F238E27FC236}">
                <a16:creationId xmlns:a16="http://schemas.microsoft.com/office/drawing/2014/main" id="{0D4CB8AB-7E05-47A0-B3D1-105C47FC9C00}"/>
              </a:ext>
            </a:extLst>
          </p:cNvPr>
          <p:cNvPicPr>
            <a:picLocks noChangeAspect="1"/>
          </p:cNvPicPr>
          <p:nvPr/>
        </p:nvPicPr>
        <p:blipFill>
          <a:blip r:embed="rId6"/>
          <a:stretch>
            <a:fillRect/>
          </a:stretch>
        </p:blipFill>
        <p:spPr>
          <a:xfrm>
            <a:off x="6768919" y="799771"/>
            <a:ext cx="1254884" cy="1481240"/>
          </a:xfrm>
          <a:prstGeom prst="rect">
            <a:avLst/>
          </a:prstGeom>
        </p:spPr>
      </p:pic>
      <p:sp>
        <p:nvSpPr>
          <p:cNvPr id="16" name="テキスト ボックス 15">
            <a:extLst>
              <a:ext uri="{FF2B5EF4-FFF2-40B4-BE49-F238E27FC236}">
                <a16:creationId xmlns:a16="http://schemas.microsoft.com/office/drawing/2014/main" id="{02B486DF-46B4-4F99-A975-2F64668FC9BC}"/>
              </a:ext>
            </a:extLst>
          </p:cNvPr>
          <p:cNvSpPr txBox="1"/>
          <p:nvPr/>
        </p:nvSpPr>
        <p:spPr>
          <a:xfrm>
            <a:off x="6436751" y="651129"/>
            <a:ext cx="1468220" cy="683264"/>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hoe</a:t>
            </a:r>
          </a:p>
        </p:txBody>
      </p:sp>
      <p:pic>
        <p:nvPicPr>
          <p:cNvPr id="12292" name="Picture 4" descr="米農家のイラスト（農業）">
            <a:extLst>
              <a:ext uri="{FF2B5EF4-FFF2-40B4-BE49-F238E27FC236}">
                <a16:creationId xmlns:a16="http://schemas.microsoft.com/office/drawing/2014/main" id="{9C7B7141-AABA-4C3D-BB20-163608CEA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056" y="1810924"/>
            <a:ext cx="2085703" cy="1965775"/>
          </a:xfrm>
          <a:prstGeom prst="rect">
            <a:avLst/>
          </a:prstGeom>
          <a:noFill/>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F4B1F101-6E65-4CFF-8BD3-91B654E0B4AD}"/>
              </a:ext>
            </a:extLst>
          </p:cNvPr>
          <p:cNvPicPr>
            <a:picLocks noChangeAspect="1"/>
          </p:cNvPicPr>
          <p:nvPr/>
        </p:nvPicPr>
        <p:blipFill>
          <a:blip r:embed="rId8"/>
          <a:stretch>
            <a:fillRect/>
          </a:stretch>
        </p:blipFill>
        <p:spPr>
          <a:xfrm rot="295309">
            <a:off x="4853301" y="1825238"/>
            <a:ext cx="1643076" cy="1937149"/>
          </a:xfrm>
          <a:prstGeom prst="rect">
            <a:avLst/>
          </a:prstGeom>
        </p:spPr>
      </p:pic>
      <p:cxnSp>
        <p:nvCxnSpPr>
          <p:cNvPr id="26" name="直線コネクタ 25">
            <a:extLst>
              <a:ext uri="{FF2B5EF4-FFF2-40B4-BE49-F238E27FC236}">
                <a16:creationId xmlns:a16="http://schemas.microsoft.com/office/drawing/2014/main" id="{62D31D81-9223-4F69-9B2E-40E64F911B2D}"/>
              </a:ext>
            </a:extLst>
          </p:cNvPr>
          <p:cNvCxnSpPr>
            <a:cxnSpLocks/>
          </p:cNvCxnSpPr>
          <p:nvPr/>
        </p:nvCxnSpPr>
        <p:spPr>
          <a:xfrm flipV="1">
            <a:off x="7328178" y="1549305"/>
            <a:ext cx="1153585" cy="120150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14E560B-D8DD-43A4-987B-A9FD5FC880F8}"/>
              </a:ext>
            </a:extLst>
          </p:cNvPr>
          <p:cNvCxnSpPr>
            <a:cxnSpLocks/>
          </p:cNvCxnSpPr>
          <p:nvPr/>
        </p:nvCxnSpPr>
        <p:spPr>
          <a:xfrm>
            <a:off x="7328178" y="2793812"/>
            <a:ext cx="843868" cy="0"/>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A5CBC2D6-9F43-4FDC-BD56-433A514B9C4F}"/>
              </a:ext>
            </a:extLst>
          </p:cNvPr>
          <p:cNvCxnSpPr>
            <a:cxnSpLocks/>
          </p:cNvCxnSpPr>
          <p:nvPr/>
        </p:nvCxnSpPr>
        <p:spPr>
          <a:xfrm>
            <a:off x="8125337" y="2621469"/>
            <a:ext cx="239180" cy="26996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2B671D6-0222-4974-AD6C-E2A72AE5C436}"/>
              </a:ext>
            </a:extLst>
          </p:cNvPr>
          <p:cNvCxnSpPr>
            <a:cxnSpLocks/>
          </p:cNvCxnSpPr>
          <p:nvPr/>
        </p:nvCxnSpPr>
        <p:spPr>
          <a:xfrm flipV="1">
            <a:off x="5095603" y="1609817"/>
            <a:ext cx="579236" cy="1656751"/>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DDA9653C-E478-4728-B6F5-7AD53EAF5D8F}"/>
              </a:ext>
            </a:extLst>
          </p:cNvPr>
          <p:cNvCxnSpPr>
            <a:cxnSpLocks/>
          </p:cNvCxnSpPr>
          <p:nvPr/>
        </p:nvCxnSpPr>
        <p:spPr>
          <a:xfrm flipV="1">
            <a:off x="5137586" y="3298996"/>
            <a:ext cx="785345" cy="14326"/>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65B84B42-3A88-43E4-8BE7-A2ACA98D15B1}"/>
              </a:ext>
            </a:extLst>
          </p:cNvPr>
          <p:cNvCxnSpPr>
            <a:cxnSpLocks/>
          </p:cNvCxnSpPr>
          <p:nvPr/>
        </p:nvCxnSpPr>
        <p:spPr>
          <a:xfrm>
            <a:off x="5967107" y="3101354"/>
            <a:ext cx="172437" cy="395283"/>
          </a:xfrm>
          <a:prstGeom prst="line">
            <a:avLst/>
          </a:prstGeom>
          <a:ln w="117475" cap="rnd">
            <a:solidFill>
              <a:srgbClr val="FF0000">
                <a:alpha val="65000"/>
              </a:srgbClr>
            </a:solidFill>
          </a:ln>
        </p:spPr>
        <p:style>
          <a:lnRef idx="1">
            <a:schemeClr val="accent1"/>
          </a:lnRef>
          <a:fillRef idx="0">
            <a:schemeClr val="accent1"/>
          </a:fillRef>
          <a:effectRef idx="0">
            <a:schemeClr val="accent1"/>
          </a:effectRef>
          <a:fontRef idx="minor">
            <a:schemeClr val="tx1"/>
          </a:fontRef>
        </p:style>
      </p:cxnSp>
      <p:sp>
        <p:nvSpPr>
          <p:cNvPr id="43" name="矢印: 右 42">
            <a:extLst>
              <a:ext uri="{FF2B5EF4-FFF2-40B4-BE49-F238E27FC236}">
                <a16:creationId xmlns:a16="http://schemas.microsoft.com/office/drawing/2014/main" id="{E7B90B5C-5552-48B5-82F9-02B01A1B8015}"/>
              </a:ext>
            </a:extLst>
          </p:cNvPr>
          <p:cNvSpPr/>
          <p:nvPr/>
        </p:nvSpPr>
        <p:spPr>
          <a:xfrm rot="8728766">
            <a:off x="5982058" y="1495373"/>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矢印: 右 43">
            <a:extLst>
              <a:ext uri="{FF2B5EF4-FFF2-40B4-BE49-F238E27FC236}">
                <a16:creationId xmlns:a16="http://schemas.microsoft.com/office/drawing/2014/main" id="{9E2E5158-9085-4A82-B3DE-D579F7A7FBAD}"/>
              </a:ext>
            </a:extLst>
          </p:cNvPr>
          <p:cNvSpPr/>
          <p:nvPr/>
        </p:nvSpPr>
        <p:spPr>
          <a:xfrm rot="8728766">
            <a:off x="4420028" y="2240430"/>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右 44">
            <a:extLst>
              <a:ext uri="{FF2B5EF4-FFF2-40B4-BE49-F238E27FC236}">
                <a16:creationId xmlns:a16="http://schemas.microsoft.com/office/drawing/2014/main" id="{299C9A61-AF46-4A9E-92E6-109FFD380FCE}"/>
              </a:ext>
            </a:extLst>
          </p:cNvPr>
          <p:cNvSpPr/>
          <p:nvPr/>
        </p:nvSpPr>
        <p:spPr>
          <a:xfrm>
            <a:off x="1578949" y="5141921"/>
            <a:ext cx="57560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D75CAB42-1BDA-4212-A50D-8CA0652FB1F0}"/>
              </a:ext>
            </a:extLst>
          </p:cNvPr>
          <p:cNvSpPr txBox="1"/>
          <p:nvPr/>
        </p:nvSpPr>
        <p:spPr>
          <a:xfrm>
            <a:off x="2187763" y="4643554"/>
            <a:ext cx="4248988" cy="2062103"/>
          </a:xfrm>
          <a:prstGeom prst="rect">
            <a:avLst/>
          </a:prstGeom>
          <a:noFill/>
        </p:spPr>
        <p:txBody>
          <a:bodyPr wrap="square">
            <a:spAutoFit/>
          </a:bodyPr>
          <a:lstStyle/>
          <a:p>
            <a:pPr>
              <a:lnSpc>
                <a:spcPct val="80000"/>
              </a:lnSpc>
            </a:pPr>
            <a:r>
              <a:rPr lang="en-US" altLang="ja-JP" sz="4000" dirty="0">
                <a:latin typeface="MS UI Gothic" panose="020B0600070205080204" pitchFamily="50" charset="-128"/>
                <a:ea typeface="MS UI Gothic" panose="020B0600070205080204" pitchFamily="50" charset="-128"/>
              </a:rPr>
              <a:t>to have one’s own private property</a:t>
            </a:r>
          </a:p>
          <a:p>
            <a:pPr marL="571500" indent="-571500">
              <a:lnSpc>
                <a:spcPct val="8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private</a:t>
            </a:r>
          </a:p>
          <a:p>
            <a:pPr marL="1028700" lvl="1" indent="-571500">
              <a:lnSpc>
                <a:spcPct val="80000"/>
              </a:lnSpc>
              <a:buFont typeface="Wingdings" panose="05000000000000000000" pitchFamily="2" charset="2"/>
              <a:buChar char="à"/>
            </a:pP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I / me</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
        <p:nvSpPr>
          <p:cNvPr id="47" name="テキスト ボックス 46">
            <a:extLst>
              <a:ext uri="{FF2B5EF4-FFF2-40B4-BE49-F238E27FC236}">
                <a16:creationId xmlns:a16="http://schemas.microsoft.com/office/drawing/2014/main" id="{000D18E1-9AB8-448C-8553-E84A056F167D}"/>
              </a:ext>
            </a:extLst>
          </p:cNvPr>
          <p:cNvSpPr txBox="1"/>
          <p:nvPr/>
        </p:nvSpPr>
        <p:spPr>
          <a:xfrm>
            <a:off x="2496113" y="3615016"/>
            <a:ext cx="4594623"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rPr>
              <a:t>to hold wheat sheaf</a:t>
            </a:r>
          </a:p>
        </p:txBody>
      </p:sp>
      <p:sp>
        <p:nvSpPr>
          <p:cNvPr id="48" name="矢印: 右 47">
            <a:extLst>
              <a:ext uri="{FF2B5EF4-FFF2-40B4-BE49-F238E27FC236}">
                <a16:creationId xmlns:a16="http://schemas.microsoft.com/office/drawing/2014/main" id="{75C4FEF8-D7C6-44D2-9A54-97FB010A21FF}"/>
              </a:ext>
            </a:extLst>
          </p:cNvPr>
          <p:cNvSpPr/>
          <p:nvPr/>
        </p:nvSpPr>
        <p:spPr>
          <a:xfrm rot="5400000">
            <a:off x="4049984" y="4079016"/>
            <a:ext cx="45925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85463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2C99D8-3309-4DF2-A6B4-3898167E6B75}"/>
              </a:ext>
            </a:extLst>
          </p:cNvPr>
          <p:cNvPicPr>
            <a:picLocks noChangeAspect="1"/>
          </p:cNvPicPr>
          <p:nvPr/>
        </p:nvPicPr>
        <p:blipFill>
          <a:blip r:embed="rId2"/>
          <a:stretch>
            <a:fillRect/>
          </a:stretch>
        </p:blipFill>
        <p:spPr>
          <a:xfrm>
            <a:off x="0" y="6887"/>
            <a:ext cx="9144000" cy="479012"/>
          </a:xfrm>
          <a:prstGeom prst="rect">
            <a:avLst/>
          </a:prstGeom>
        </p:spPr>
      </p:pic>
      <p:pic>
        <p:nvPicPr>
          <p:cNvPr id="4" name="図 3" descr="テキスト, アイコン&#10;&#10;自動的に生成された説明">
            <a:extLst>
              <a:ext uri="{FF2B5EF4-FFF2-40B4-BE49-F238E27FC236}">
                <a16:creationId xmlns:a16="http://schemas.microsoft.com/office/drawing/2014/main" id="{DC939702-3BAE-4532-9B29-A9D160193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49" y="4002206"/>
            <a:ext cx="2616958" cy="2616958"/>
          </a:xfrm>
          <a:prstGeom prst="rect">
            <a:avLst/>
          </a:prstGeom>
        </p:spPr>
      </p:pic>
      <p:pic>
        <p:nvPicPr>
          <p:cNvPr id="5" name="図 4">
            <a:extLst>
              <a:ext uri="{FF2B5EF4-FFF2-40B4-BE49-F238E27FC236}">
                <a16:creationId xmlns:a16="http://schemas.microsoft.com/office/drawing/2014/main" id="{F819ECFF-CBC5-4311-9E93-339DAFB82D82}"/>
              </a:ext>
            </a:extLst>
          </p:cNvPr>
          <p:cNvPicPr>
            <a:picLocks noChangeAspect="1"/>
          </p:cNvPicPr>
          <p:nvPr/>
        </p:nvPicPr>
        <p:blipFill>
          <a:blip r:embed="rId4"/>
          <a:stretch>
            <a:fillRect/>
          </a:stretch>
        </p:blipFill>
        <p:spPr>
          <a:xfrm>
            <a:off x="2163473" y="4256266"/>
            <a:ext cx="503661" cy="1301917"/>
          </a:xfrm>
          <a:prstGeom prst="rect">
            <a:avLst/>
          </a:prstGeom>
        </p:spPr>
      </p:pic>
      <p:pic>
        <p:nvPicPr>
          <p:cNvPr id="7" name="図 6">
            <a:extLst>
              <a:ext uri="{FF2B5EF4-FFF2-40B4-BE49-F238E27FC236}">
                <a16:creationId xmlns:a16="http://schemas.microsoft.com/office/drawing/2014/main" id="{9435D4EF-877C-40BB-8547-524678B45FA5}"/>
              </a:ext>
            </a:extLst>
          </p:cNvPr>
          <p:cNvPicPr>
            <a:picLocks noChangeAspect="1"/>
          </p:cNvPicPr>
          <p:nvPr/>
        </p:nvPicPr>
        <p:blipFill>
          <a:blip r:embed="rId5"/>
          <a:stretch>
            <a:fillRect/>
          </a:stretch>
        </p:blipFill>
        <p:spPr>
          <a:xfrm>
            <a:off x="3700162" y="3111894"/>
            <a:ext cx="1027066" cy="1504561"/>
          </a:xfrm>
          <a:prstGeom prst="rect">
            <a:avLst/>
          </a:prstGeom>
        </p:spPr>
      </p:pic>
      <p:pic>
        <p:nvPicPr>
          <p:cNvPr id="8" name="図 7">
            <a:extLst>
              <a:ext uri="{FF2B5EF4-FFF2-40B4-BE49-F238E27FC236}">
                <a16:creationId xmlns:a16="http://schemas.microsoft.com/office/drawing/2014/main" id="{08813F29-6DE9-4A4B-BCA2-06E03BA99F25}"/>
              </a:ext>
            </a:extLst>
          </p:cNvPr>
          <p:cNvPicPr>
            <a:picLocks noChangeAspect="1"/>
          </p:cNvPicPr>
          <p:nvPr/>
        </p:nvPicPr>
        <p:blipFill>
          <a:blip r:embed="rId6"/>
          <a:stretch>
            <a:fillRect/>
          </a:stretch>
        </p:blipFill>
        <p:spPr>
          <a:xfrm>
            <a:off x="88615" y="5523823"/>
            <a:ext cx="802739" cy="806339"/>
          </a:xfrm>
          <a:prstGeom prst="rect">
            <a:avLst/>
          </a:prstGeom>
        </p:spPr>
      </p:pic>
      <p:grpSp>
        <p:nvGrpSpPr>
          <p:cNvPr id="9" name="グループ化 8">
            <a:extLst>
              <a:ext uri="{FF2B5EF4-FFF2-40B4-BE49-F238E27FC236}">
                <a16:creationId xmlns:a16="http://schemas.microsoft.com/office/drawing/2014/main" id="{6A5375FA-C148-45FE-931B-20851F57936F}"/>
              </a:ext>
            </a:extLst>
          </p:cNvPr>
          <p:cNvGrpSpPr/>
          <p:nvPr/>
        </p:nvGrpSpPr>
        <p:grpSpPr>
          <a:xfrm>
            <a:off x="967005" y="5418154"/>
            <a:ext cx="791204" cy="691163"/>
            <a:chOff x="3265714" y="2481943"/>
            <a:chExt cx="1615112" cy="1364343"/>
          </a:xfrm>
        </p:grpSpPr>
        <p:sp>
          <p:nvSpPr>
            <p:cNvPr id="10" name="フリーフォーム: 図形 9">
              <a:extLst>
                <a:ext uri="{FF2B5EF4-FFF2-40B4-BE49-F238E27FC236}">
                  <a16:creationId xmlns:a16="http://schemas.microsoft.com/office/drawing/2014/main" id="{929CA661-0BA1-4BBB-B3E3-1D6AE4F76594}"/>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5A1D7451-F46F-427F-AAD9-055493A39808}"/>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a:extLst>
              <a:ext uri="{FF2B5EF4-FFF2-40B4-BE49-F238E27FC236}">
                <a16:creationId xmlns:a16="http://schemas.microsoft.com/office/drawing/2014/main" id="{18056E91-1646-41A8-B6B2-E24F9CE83BEF}"/>
              </a:ext>
            </a:extLst>
          </p:cNvPr>
          <p:cNvSpPr txBox="1"/>
          <p:nvPr/>
        </p:nvSpPr>
        <p:spPr>
          <a:xfrm>
            <a:off x="50889" y="6203061"/>
            <a:ext cx="2386788" cy="634020"/>
          </a:xfrm>
          <a:prstGeom prst="rect">
            <a:avLst/>
          </a:prstGeom>
          <a:noFill/>
        </p:spPr>
        <p:txBody>
          <a:bodyPr wrap="square" rtlCol="0">
            <a:spAutoFit/>
          </a:bodyPr>
          <a:lstStyle/>
          <a:p>
            <a:pPr>
              <a:lnSpc>
                <a:spcPct val="80000"/>
              </a:lnSpc>
            </a:pPr>
            <a:r>
              <a:rPr lang="en-US" altLang="ja-JP" sz="4400" b="1" dirty="0">
                <a:latin typeface="MS UI Gothic" panose="020B0600070205080204" pitchFamily="50" charset="-128"/>
                <a:ea typeface="MS UI Gothic" panose="020B0600070205080204" pitchFamily="50" charset="-128"/>
              </a:rPr>
              <a:t>the Sun</a:t>
            </a:r>
          </a:p>
        </p:txBody>
      </p:sp>
      <p:sp>
        <p:nvSpPr>
          <p:cNvPr id="14" name="矢印: 右 13">
            <a:extLst>
              <a:ext uri="{FF2B5EF4-FFF2-40B4-BE49-F238E27FC236}">
                <a16:creationId xmlns:a16="http://schemas.microsoft.com/office/drawing/2014/main" id="{9C85D036-CA06-469D-8710-80FEDA2D7AB6}"/>
              </a:ext>
            </a:extLst>
          </p:cNvPr>
          <p:cNvSpPr/>
          <p:nvPr/>
        </p:nvSpPr>
        <p:spPr>
          <a:xfrm rot="19676792">
            <a:off x="1455629" y="4884305"/>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1209A9A7-E97E-4CFD-8476-AA34D9FC2AA5}"/>
              </a:ext>
            </a:extLst>
          </p:cNvPr>
          <p:cNvPicPr>
            <a:picLocks noChangeAspect="1"/>
          </p:cNvPicPr>
          <p:nvPr/>
        </p:nvPicPr>
        <p:blipFill>
          <a:blip r:embed="rId7"/>
          <a:stretch>
            <a:fillRect/>
          </a:stretch>
        </p:blipFill>
        <p:spPr>
          <a:xfrm>
            <a:off x="0" y="462670"/>
            <a:ext cx="9144000" cy="470458"/>
          </a:xfrm>
          <a:prstGeom prst="rect">
            <a:avLst/>
          </a:prstGeom>
        </p:spPr>
      </p:pic>
      <p:pic>
        <p:nvPicPr>
          <p:cNvPr id="16" name="Picture 4">
            <a:extLst>
              <a:ext uri="{FF2B5EF4-FFF2-40B4-BE49-F238E27FC236}">
                <a16:creationId xmlns:a16="http://schemas.microsoft.com/office/drawing/2014/main" id="{46B401D5-3B5C-4619-B17B-D7C7B7EAA0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7179" y="1385245"/>
            <a:ext cx="2128061" cy="2838290"/>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889042AE-4A83-46EB-81E8-70A54F443AAA}"/>
              </a:ext>
            </a:extLst>
          </p:cNvPr>
          <p:cNvPicPr>
            <a:picLocks noChangeAspect="1"/>
          </p:cNvPicPr>
          <p:nvPr/>
        </p:nvPicPr>
        <p:blipFill>
          <a:blip r:embed="rId9"/>
          <a:stretch>
            <a:fillRect/>
          </a:stretch>
        </p:blipFill>
        <p:spPr>
          <a:xfrm>
            <a:off x="5684307" y="2834997"/>
            <a:ext cx="1106970" cy="968181"/>
          </a:xfrm>
          <a:prstGeom prst="rect">
            <a:avLst/>
          </a:prstGeom>
        </p:spPr>
      </p:pic>
      <p:cxnSp>
        <p:nvCxnSpPr>
          <p:cNvPr id="18" name="直線コネクタ 17">
            <a:extLst>
              <a:ext uri="{FF2B5EF4-FFF2-40B4-BE49-F238E27FC236}">
                <a16:creationId xmlns:a16="http://schemas.microsoft.com/office/drawing/2014/main" id="{63CC3766-0389-4056-915E-F19C20CFA525}"/>
              </a:ext>
            </a:extLst>
          </p:cNvPr>
          <p:cNvCxnSpPr>
            <a:cxnSpLocks/>
          </p:cNvCxnSpPr>
          <p:nvPr/>
        </p:nvCxnSpPr>
        <p:spPr>
          <a:xfrm>
            <a:off x="5913251" y="1364681"/>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4A0033C-4B48-492B-8FB6-6D54AB178A19}"/>
              </a:ext>
            </a:extLst>
          </p:cNvPr>
          <p:cNvCxnSpPr>
            <a:cxnSpLocks/>
          </p:cNvCxnSpPr>
          <p:nvPr/>
        </p:nvCxnSpPr>
        <p:spPr>
          <a:xfrm>
            <a:off x="6535551" y="1364681"/>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680EB8A-C407-4EF9-A083-B1A068DAF7A3}"/>
              </a:ext>
            </a:extLst>
          </p:cNvPr>
          <p:cNvCxnSpPr>
            <a:cxnSpLocks/>
          </p:cNvCxnSpPr>
          <p:nvPr/>
        </p:nvCxnSpPr>
        <p:spPr>
          <a:xfrm rot="5400000">
            <a:off x="6212765" y="1059594"/>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97E71520-9D94-4980-B190-09FD51B4E71C}"/>
              </a:ext>
            </a:extLst>
          </p:cNvPr>
          <p:cNvCxnSpPr>
            <a:cxnSpLocks/>
          </p:cNvCxnSpPr>
          <p:nvPr/>
        </p:nvCxnSpPr>
        <p:spPr>
          <a:xfrm rot="5400000">
            <a:off x="6212765" y="1657069"/>
            <a:ext cx="0" cy="89590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2496C70C-1748-47B1-B547-7AD4CBC38FC5}"/>
              </a:ext>
            </a:extLst>
          </p:cNvPr>
          <p:cNvCxnSpPr>
            <a:cxnSpLocks/>
          </p:cNvCxnSpPr>
          <p:nvPr/>
        </p:nvCxnSpPr>
        <p:spPr>
          <a:xfrm flipH="1">
            <a:off x="6101002" y="1812631"/>
            <a:ext cx="240427" cy="0"/>
          </a:xfrm>
          <a:prstGeom prst="line">
            <a:avLst/>
          </a:prstGeom>
          <a:ln w="142875" cap="rnd">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23" name="矢印: 右 22">
            <a:extLst>
              <a:ext uri="{FF2B5EF4-FFF2-40B4-BE49-F238E27FC236}">
                <a16:creationId xmlns:a16="http://schemas.microsoft.com/office/drawing/2014/main" id="{EF8E4761-1808-4AF8-A0F6-2C26DB7CACB4}"/>
              </a:ext>
            </a:extLst>
          </p:cNvPr>
          <p:cNvSpPr/>
          <p:nvPr/>
        </p:nvSpPr>
        <p:spPr>
          <a:xfrm rot="5400000">
            <a:off x="5972246" y="2208660"/>
            <a:ext cx="46714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1B583ED4-BE52-46E3-A92A-054BC2E94637}"/>
              </a:ext>
            </a:extLst>
          </p:cNvPr>
          <p:cNvPicPr>
            <a:picLocks noChangeAspect="1"/>
          </p:cNvPicPr>
          <p:nvPr/>
        </p:nvPicPr>
        <p:blipFill>
          <a:blip r:embed="rId10"/>
          <a:stretch>
            <a:fillRect/>
          </a:stretch>
        </p:blipFill>
        <p:spPr>
          <a:xfrm>
            <a:off x="220971" y="1243045"/>
            <a:ext cx="1008800" cy="1158215"/>
          </a:xfrm>
          <a:prstGeom prst="rect">
            <a:avLst/>
          </a:prstGeom>
        </p:spPr>
      </p:pic>
      <p:sp>
        <p:nvSpPr>
          <p:cNvPr id="30" name="矢印: 右 29">
            <a:extLst>
              <a:ext uri="{FF2B5EF4-FFF2-40B4-BE49-F238E27FC236}">
                <a16:creationId xmlns:a16="http://schemas.microsoft.com/office/drawing/2014/main" id="{10DEADBD-E778-4E23-9EC1-FCAA7E8BF0BC}"/>
              </a:ext>
            </a:extLst>
          </p:cNvPr>
          <p:cNvSpPr/>
          <p:nvPr/>
        </p:nvSpPr>
        <p:spPr>
          <a:xfrm>
            <a:off x="1354933" y="152024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AD14C6A5-385E-43EC-994D-0C54EE8BFD3C}"/>
              </a:ext>
            </a:extLst>
          </p:cNvPr>
          <p:cNvPicPr>
            <a:picLocks noChangeAspect="1"/>
          </p:cNvPicPr>
          <p:nvPr/>
        </p:nvPicPr>
        <p:blipFill>
          <a:blip r:embed="rId11"/>
          <a:stretch>
            <a:fillRect/>
          </a:stretch>
        </p:blipFill>
        <p:spPr>
          <a:xfrm>
            <a:off x="2021096" y="1345158"/>
            <a:ext cx="807457" cy="972618"/>
          </a:xfrm>
          <a:prstGeom prst="rect">
            <a:avLst/>
          </a:prstGeom>
        </p:spPr>
      </p:pic>
      <p:sp>
        <p:nvSpPr>
          <p:cNvPr id="32" name="矢印: 右 31">
            <a:extLst>
              <a:ext uri="{FF2B5EF4-FFF2-40B4-BE49-F238E27FC236}">
                <a16:creationId xmlns:a16="http://schemas.microsoft.com/office/drawing/2014/main" id="{10934F34-93C4-4C8F-B9CB-B3EC8E4A4FB9}"/>
              </a:ext>
            </a:extLst>
          </p:cNvPr>
          <p:cNvSpPr/>
          <p:nvPr/>
        </p:nvSpPr>
        <p:spPr>
          <a:xfrm>
            <a:off x="3026023" y="149653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41F34CAA-B33B-4DE0-93D1-2047B7358AE5}"/>
              </a:ext>
            </a:extLst>
          </p:cNvPr>
          <p:cNvPicPr>
            <a:picLocks noChangeAspect="1"/>
          </p:cNvPicPr>
          <p:nvPr/>
        </p:nvPicPr>
        <p:blipFill>
          <a:blip r:embed="rId12"/>
          <a:stretch>
            <a:fillRect/>
          </a:stretch>
        </p:blipFill>
        <p:spPr>
          <a:xfrm>
            <a:off x="3608494" y="1345158"/>
            <a:ext cx="1288355" cy="1076688"/>
          </a:xfrm>
          <a:prstGeom prst="rect">
            <a:avLst/>
          </a:prstGeom>
        </p:spPr>
      </p:pic>
      <p:sp>
        <p:nvSpPr>
          <p:cNvPr id="34" name="矢印: 右 33">
            <a:extLst>
              <a:ext uri="{FF2B5EF4-FFF2-40B4-BE49-F238E27FC236}">
                <a16:creationId xmlns:a16="http://schemas.microsoft.com/office/drawing/2014/main" id="{161A4721-9AF9-4002-841D-C830DAD28C50}"/>
              </a:ext>
            </a:extLst>
          </p:cNvPr>
          <p:cNvSpPr/>
          <p:nvPr/>
        </p:nvSpPr>
        <p:spPr>
          <a:xfrm rot="5400000">
            <a:off x="3954253" y="248572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右 34">
            <a:extLst>
              <a:ext uri="{FF2B5EF4-FFF2-40B4-BE49-F238E27FC236}">
                <a16:creationId xmlns:a16="http://schemas.microsoft.com/office/drawing/2014/main" id="{B9448F2D-0AE9-47A4-90C1-1DD75B8EE0BB}"/>
              </a:ext>
            </a:extLst>
          </p:cNvPr>
          <p:cNvSpPr/>
          <p:nvPr/>
        </p:nvSpPr>
        <p:spPr>
          <a:xfrm rot="10135607">
            <a:off x="4889903" y="309841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A78D04A4-1B3C-4478-AE63-1108714FBE72}"/>
              </a:ext>
            </a:extLst>
          </p:cNvPr>
          <p:cNvSpPr txBox="1"/>
          <p:nvPr/>
        </p:nvSpPr>
        <p:spPr>
          <a:xfrm>
            <a:off x="501018" y="2194254"/>
            <a:ext cx="3619759" cy="646331"/>
          </a:xfrm>
          <a:prstGeom prst="rect">
            <a:avLst/>
          </a:prstGeom>
          <a:noFill/>
        </p:spPr>
        <p:txBody>
          <a:bodyPr wrap="square" rtlCol="0">
            <a:spAutoFit/>
          </a:bodyPr>
          <a:lstStyle/>
          <a:p>
            <a:r>
              <a:rPr kumimoji="1" lang="en-US" altLang="ja-JP" sz="3600" b="1" dirty="0">
                <a:latin typeface="MS UI Gothic" panose="020B0600070205080204" pitchFamily="50" charset="-128"/>
                <a:ea typeface="MS UI Gothic" panose="020B0600070205080204" pitchFamily="50" charset="-128"/>
                <a:sym typeface="Wingdings" panose="05000000000000000000" pitchFamily="2" charset="2"/>
              </a:rPr>
              <a:t>green fresh plant</a:t>
            </a:r>
            <a:endParaRPr kumimoji="1" lang="en-US" altLang="ja-JP" sz="3600" b="1" dirty="0">
              <a:latin typeface="MS UI Gothic" panose="020B0600070205080204" pitchFamily="50" charset="-128"/>
              <a:ea typeface="MS UI Gothic" panose="020B0600070205080204" pitchFamily="50" charset="-128"/>
            </a:endParaRPr>
          </a:p>
        </p:txBody>
      </p:sp>
      <p:sp>
        <p:nvSpPr>
          <p:cNvPr id="37" name="テキスト ボックス 36">
            <a:extLst>
              <a:ext uri="{FF2B5EF4-FFF2-40B4-BE49-F238E27FC236}">
                <a16:creationId xmlns:a16="http://schemas.microsoft.com/office/drawing/2014/main" id="{9F7C817E-7385-4382-8A44-A8112F1D3A29}"/>
              </a:ext>
            </a:extLst>
          </p:cNvPr>
          <p:cNvSpPr txBox="1"/>
          <p:nvPr/>
        </p:nvSpPr>
        <p:spPr>
          <a:xfrm>
            <a:off x="4749306" y="3679040"/>
            <a:ext cx="2140330" cy="646331"/>
          </a:xfrm>
          <a:prstGeom prst="rect">
            <a:avLst/>
          </a:prstGeom>
          <a:noFill/>
        </p:spPr>
        <p:txBody>
          <a:bodyPr wrap="none" rtlCol="0">
            <a:spAutoFit/>
          </a:bodyPr>
          <a:lstStyle/>
          <a:p>
            <a:r>
              <a:rPr kumimoji="1" lang="en-US" altLang="ja-JP" sz="3600" b="1" dirty="0">
                <a:latin typeface="MS UI Gothic" panose="020B0600070205080204" pitchFamily="50" charset="-128"/>
                <a:ea typeface="MS UI Gothic" panose="020B0600070205080204" pitchFamily="50" charset="-128"/>
              </a:rPr>
              <a:t>water well</a:t>
            </a:r>
          </a:p>
        </p:txBody>
      </p:sp>
      <p:sp>
        <p:nvSpPr>
          <p:cNvPr id="38" name="テキスト ボックス 37">
            <a:extLst>
              <a:ext uri="{FF2B5EF4-FFF2-40B4-BE49-F238E27FC236}">
                <a16:creationId xmlns:a16="http://schemas.microsoft.com/office/drawing/2014/main" id="{3E2A2C9B-55DD-4A28-AC3F-CAFC3AE74464}"/>
              </a:ext>
            </a:extLst>
          </p:cNvPr>
          <p:cNvSpPr txBox="1"/>
          <p:nvPr/>
        </p:nvSpPr>
        <p:spPr>
          <a:xfrm>
            <a:off x="2196889" y="902893"/>
            <a:ext cx="7045846"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https://commons.wikimedia.org/wiki/File:Well_with_bucket,_Ichijodani_200507.jpg</a:t>
            </a:r>
          </a:p>
          <a:p>
            <a:r>
              <a:rPr lang="ja-JP" altLang="en-US" sz="1200" dirty="0">
                <a:latin typeface="MS UI Gothic" panose="020B0600070205080204" pitchFamily="50" charset="-128"/>
                <a:ea typeface="MS UI Gothic" panose="020B0600070205080204" pitchFamily="50" charset="-128"/>
              </a:rPr>
              <a:t>Author: っ</a:t>
            </a:r>
            <a:r>
              <a:rPr lang="en-US" altLang="ja-JP" sz="1200" dirty="0">
                <a:latin typeface="MS UI Gothic" panose="020B0600070205080204" pitchFamily="50" charset="-128"/>
                <a:ea typeface="MS UI Gothic" panose="020B0600070205080204" pitchFamily="50" charset="-128"/>
              </a:rPr>
              <a:t>,  CC  BY-SA, 3.0</a:t>
            </a:r>
            <a:endParaRPr lang="ja-JP" altLang="en-US" sz="1200" dirty="0">
              <a:latin typeface="MS UI Gothic" panose="020B0600070205080204" pitchFamily="50" charset="-128"/>
              <a:ea typeface="MS UI Gothic" panose="020B0600070205080204" pitchFamily="50" charset="-128"/>
            </a:endParaRPr>
          </a:p>
        </p:txBody>
      </p:sp>
      <p:sp>
        <p:nvSpPr>
          <p:cNvPr id="39" name="テキスト ボックス 38">
            <a:extLst>
              <a:ext uri="{FF2B5EF4-FFF2-40B4-BE49-F238E27FC236}">
                <a16:creationId xmlns:a16="http://schemas.microsoft.com/office/drawing/2014/main" id="{831152A5-BA23-4DE6-9EAD-DD50A4EF7DB6}"/>
              </a:ext>
            </a:extLst>
          </p:cNvPr>
          <p:cNvSpPr txBox="1"/>
          <p:nvPr/>
        </p:nvSpPr>
        <p:spPr>
          <a:xfrm>
            <a:off x="211216" y="3045059"/>
            <a:ext cx="3619760" cy="1471172"/>
          </a:xfrm>
          <a:prstGeom prst="rect">
            <a:avLst/>
          </a:prstGeom>
          <a:noFill/>
        </p:spPr>
        <p:txBody>
          <a:bodyPr wrap="square" rtlCol="0">
            <a:spAutoFit/>
          </a:bodyPr>
          <a:lstStyle/>
          <a:p>
            <a:pPr>
              <a:lnSpc>
                <a:spcPct val="80000"/>
              </a:lnSpc>
            </a:pPr>
            <a:r>
              <a:rPr lang="en-US" altLang="ja-JP" sz="3200" dirty="0">
                <a:latin typeface="MS UI Gothic" panose="020B0600070205080204" pitchFamily="50" charset="-128"/>
                <a:ea typeface="MS UI Gothic" panose="020B0600070205080204" pitchFamily="50" charset="-128"/>
              </a:rPr>
              <a:t>Clear fresh water</a:t>
            </a:r>
          </a:p>
          <a:p>
            <a:pPr>
              <a:lnSpc>
                <a:spcPct val="80000"/>
              </a:lnSpc>
            </a:pP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Clear </a:t>
            </a:r>
            <a:r>
              <a:rPr lang="en-US" altLang="ja-JP" sz="3200" dirty="0">
                <a:highlight>
                  <a:srgbClr val="00FFFF"/>
                </a:highlight>
                <a:latin typeface="MS UI Gothic" panose="020B0600070205080204" pitchFamily="50" charset="-128"/>
                <a:ea typeface="MS UI Gothic" panose="020B0600070205080204" pitchFamily="50" charset="-128"/>
                <a:sym typeface="Wingdings" panose="05000000000000000000" pitchFamily="2" charset="2"/>
              </a:rPr>
              <a:t>blue</a:t>
            </a:r>
            <a:r>
              <a:rPr lang="en-US" altLang="ja-JP" sz="3200" dirty="0">
                <a:latin typeface="MS UI Gothic" panose="020B0600070205080204" pitchFamily="50" charset="-128"/>
                <a:ea typeface="MS UI Gothic" panose="020B0600070205080204" pitchFamily="50" charset="-128"/>
                <a:sym typeface="Wingdings" panose="05000000000000000000" pitchFamily="2" charset="2"/>
              </a:rPr>
              <a:t> water</a:t>
            </a:r>
            <a:endParaRPr lang="en-US" altLang="ja-JP" sz="3200" dirty="0">
              <a:latin typeface="MS UI Gothic" panose="020B0600070205080204" pitchFamily="50" charset="-128"/>
              <a:ea typeface="MS UI Gothic" panose="020B0600070205080204" pitchFamily="50" charset="-128"/>
            </a:endParaRPr>
          </a:p>
          <a:p>
            <a:pPr marL="457200" indent="-457200">
              <a:lnSpc>
                <a:spcPct val="80000"/>
              </a:lnSpc>
              <a:buFont typeface="Wingdings" panose="05000000000000000000" pitchFamily="2" charset="2"/>
              <a:buChar char="à"/>
            </a:pPr>
            <a:r>
              <a:rPr lang="en-US" altLang="ja-JP" sz="4400" b="1" dirty="0">
                <a:solidFill>
                  <a:srgbClr val="FF0000"/>
                </a:solidFill>
                <a:highlight>
                  <a:srgbClr val="00FFFF"/>
                </a:highlight>
                <a:latin typeface="MS UI Gothic" panose="020B0600070205080204" pitchFamily="50" charset="-128"/>
                <a:ea typeface="MS UI Gothic" panose="020B0600070205080204" pitchFamily="50" charset="-128"/>
                <a:sym typeface="Wingdings" panose="05000000000000000000" pitchFamily="2" charset="2"/>
              </a:rPr>
              <a:t>blue</a:t>
            </a:r>
            <a:endParaRPr lang="ja-JP" altLang="en-US" sz="4400" b="1" dirty="0">
              <a:solidFill>
                <a:srgbClr val="FF0000"/>
              </a:solidFill>
              <a:highlight>
                <a:srgbClr val="00FFFF"/>
              </a:highlight>
              <a:latin typeface="MS UI Gothic" panose="020B0600070205080204" pitchFamily="50" charset="-128"/>
              <a:ea typeface="MS UI Gothic" panose="020B0600070205080204" pitchFamily="50" charset="-128"/>
            </a:endParaRPr>
          </a:p>
        </p:txBody>
      </p:sp>
      <p:sp>
        <p:nvSpPr>
          <p:cNvPr id="40" name="矢印: 右 39">
            <a:extLst>
              <a:ext uri="{FF2B5EF4-FFF2-40B4-BE49-F238E27FC236}">
                <a16:creationId xmlns:a16="http://schemas.microsoft.com/office/drawing/2014/main" id="{EEEEE304-8423-4F59-96D5-4174C4499F54}"/>
              </a:ext>
            </a:extLst>
          </p:cNvPr>
          <p:cNvSpPr/>
          <p:nvPr/>
        </p:nvSpPr>
        <p:spPr>
          <a:xfrm rot="3081338">
            <a:off x="2747200" y="4865697"/>
            <a:ext cx="58053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右 40">
            <a:extLst>
              <a:ext uri="{FF2B5EF4-FFF2-40B4-BE49-F238E27FC236}">
                <a16:creationId xmlns:a16="http://schemas.microsoft.com/office/drawing/2014/main" id="{A8A3FBA9-82FF-4BFA-9F58-7DFC8E851472}"/>
              </a:ext>
            </a:extLst>
          </p:cNvPr>
          <p:cNvSpPr/>
          <p:nvPr/>
        </p:nvSpPr>
        <p:spPr>
          <a:xfrm rot="5400000">
            <a:off x="3743149" y="4782745"/>
            <a:ext cx="78618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550D0C0A-E76F-4AAC-B89B-7E35B407E69C}"/>
              </a:ext>
            </a:extLst>
          </p:cNvPr>
          <p:cNvSpPr txBox="1"/>
          <p:nvPr/>
        </p:nvSpPr>
        <p:spPr>
          <a:xfrm>
            <a:off x="2616166" y="5526338"/>
            <a:ext cx="4409511" cy="1274195"/>
          </a:xfrm>
          <a:prstGeom prst="rect">
            <a:avLst/>
          </a:prstGeom>
          <a:noFill/>
        </p:spPr>
        <p:txBody>
          <a:bodyPr wrap="square" rtlCol="0">
            <a:spAutoFit/>
          </a:bodyPr>
          <a:lstStyle/>
          <a:p>
            <a:pPr>
              <a:lnSpc>
                <a:spcPct val="80000"/>
              </a:lnSpc>
            </a:pPr>
            <a:r>
              <a:rPr lang="en-US" altLang="ja-JP" sz="4800" dirty="0">
                <a:latin typeface="MS UI Gothic" panose="020B0600070205080204" pitchFamily="50" charset="-128"/>
                <a:ea typeface="MS UI Gothic" panose="020B0600070205080204" pitchFamily="50" charset="-128"/>
              </a:rPr>
              <a:t>blue sky</a:t>
            </a:r>
          </a:p>
          <a:p>
            <a:pPr>
              <a:lnSpc>
                <a:spcPct val="80000"/>
              </a:lnSpc>
            </a:pPr>
            <a:r>
              <a:rPr lang="en-US" altLang="ja-JP" sz="4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fine weather</a:t>
            </a:r>
            <a:endParaRPr lang="ja-JP" altLang="en-US" sz="6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3304132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3258</TotalTime>
  <Words>347</Words>
  <Application>Microsoft Office PowerPoint</Application>
  <PresentationFormat>画面に合わせる (4:3)</PresentationFormat>
  <Paragraphs>47</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MS UI Gothic</vt:lpstr>
      <vt:lpstr>游ゴシック</vt:lpstr>
      <vt:lpstr>Arial</vt:lpstr>
      <vt:lpstr>Calibri</vt:lpstr>
      <vt:lpstr>Calibri Light</vt:lpstr>
      <vt:lpstr>Wingdings</vt:lpstr>
      <vt:lpstr>Office テーマ</vt:lpstr>
      <vt:lpstr>Free Kanji Material  無料漢字教材 kanji0181-0184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97</cp:revision>
  <dcterms:created xsi:type="dcterms:W3CDTF">2022-02-04T14:29:48Z</dcterms:created>
  <dcterms:modified xsi:type="dcterms:W3CDTF">2022-03-12T08:03:32Z</dcterms:modified>
</cp:coreProperties>
</file>