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42" r:id="rId2"/>
    <p:sldId id="543" r:id="rId3"/>
    <p:sldId id="541" r:id="rId4"/>
    <p:sldId id="658" r:id="rId5"/>
    <p:sldId id="657" r:id="rId6"/>
    <p:sldId id="659" r:id="rId7"/>
    <p:sldId id="660" r:id="rId8"/>
    <p:sldId id="503" r:id="rId9"/>
    <p:sldId id="662" r:id="rId10"/>
    <p:sldId id="6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77" d="100"/>
          <a:sy n="77" d="100"/>
        </p:scale>
        <p:origin x="8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gif"/><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kanji0247-0249</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17B17C5-C992-4358-AB59-05F19A66A647}"/>
              </a:ext>
            </a:extLst>
          </p:cNvPr>
          <p:cNvPicPr>
            <a:picLocks noChangeAspect="1"/>
          </p:cNvPicPr>
          <p:nvPr/>
        </p:nvPicPr>
        <p:blipFill>
          <a:blip r:embed="rId2"/>
          <a:stretch>
            <a:fillRect/>
          </a:stretch>
        </p:blipFill>
        <p:spPr>
          <a:xfrm>
            <a:off x="0" y="0"/>
            <a:ext cx="9144000" cy="470458"/>
          </a:xfrm>
          <a:prstGeom prst="rect">
            <a:avLst/>
          </a:prstGeom>
        </p:spPr>
      </p:pic>
      <p:pic>
        <p:nvPicPr>
          <p:cNvPr id="10" name="図 9" descr="アイコン&#10;&#10;自動的に生成された説明">
            <a:extLst>
              <a:ext uri="{FF2B5EF4-FFF2-40B4-BE49-F238E27FC236}">
                <a16:creationId xmlns:a16="http://schemas.microsoft.com/office/drawing/2014/main" id="{5BD67066-7670-4E75-9C78-6A32058ED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158371"/>
            <a:ext cx="3295650" cy="3295650"/>
          </a:xfrm>
          <a:prstGeom prst="rect">
            <a:avLst/>
          </a:prstGeom>
        </p:spPr>
      </p:pic>
      <p:sp>
        <p:nvSpPr>
          <p:cNvPr id="11" name="テキスト ボックス 10">
            <a:extLst>
              <a:ext uri="{FF2B5EF4-FFF2-40B4-BE49-F238E27FC236}">
                <a16:creationId xmlns:a16="http://schemas.microsoft.com/office/drawing/2014/main" id="{4A75671B-C96B-4F4B-A22D-3FFE9771762A}"/>
              </a:ext>
            </a:extLst>
          </p:cNvPr>
          <p:cNvSpPr txBox="1"/>
          <p:nvPr/>
        </p:nvSpPr>
        <p:spPr>
          <a:xfrm>
            <a:off x="347672" y="4511603"/>
            <a:ext cx="6434128" cy="2123658"/>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a bundle of rice straws</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ten/</a:t>
            </a:r>
            <a:r>
              <a:rPr lang="en-US" altLang="ja-JP" sz="4400" dirty="0">
                <a:latin typeface="MS UI Gothic" panose="020B0600070205080204" pitchFamily="50" charset="-128"/>
                <a:ea typeface="MS UI Gothic" panose="020B0600070205080204" pitchFamily="50" charset="-128"/>
              </a:rPr>
              <a:t>10 straws</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ten/10</a:t>
            </a:r>
            <a:endParaRPr lang="en-US" altLang="ja-JP" sz="4400" dirty="0">
              <a:solidFill>
                <a:srgbClr val="FF0000"/>
              </a:solidFill>
              <a:latin typeface="MS UI Gothic" panose="020B0600070205080204" pitchFamily="50" charset="-128"/>
              <a:ea typeface="MS UI Gothic" panose="020B0600070205080204" pitchFamily="50" charset="-128"/>
            </a:endParaRPr>
          </a:p>
        </p:txBody>
      </p:sp>
      <p:pic>
        <p:nvPicPr>
          <p:cNvPr id="8194" name="Picture 2" descr="米農家のイラスト（農業）">
            <a:extLst>
              <a:ext uri="{FF2B5EF4-FFF2-40B4-BE49-F238E27FC236}">
                <a16:creationId xmlns:a16="http://schemas.microsoft.com/office/drawing/2014/main" id="{7181D17D-7F66-489D-94E7-3E7869DDE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729692"/>
            <a:ext cx="2609518" cy="2459471"/>
          </a:xfrm>
          <a:prstGeom prst="rect">
            <a:avLst/>
          </a:prstGeom>
          <a:noFill/>
          <a:extLst>
            <a:ext uri="{909E8E84-426E-40DD-AFC4-6F175D3DCCD1}">
              <a14:hiddenFill xmlns:a14="http://schemas.microsoft.com/office/drawing/2010/main">
                <a:solidFill>
                  <a:srgbClr val="FFFFFF"/>
                </a:solidFill>
              </a14:hiddenFill>
            </a:ext>
          </a:extLst>
        </p:spPr>
      </p:pic>
      <p:sp>
        <p:nvSpPr>
          <p:cNvPr id="13" name="矢印: 右 12">
            <a:extLst>
              <a:ext uri="{FF2B5EF4-FFF2-40B4-BE49-F238E27FC236}">
                <a16:creationId xmlns:a16="http://schemas.microsoft.com/office/drawing/2014/main" id="{15BC0216-52C9-4FC4-9B42-3E362CD80B43}"/>
              </a:ext>
            </a:extLst>
          </p:cNvPr>
          <p:cNvSpPr/>
          <p:nvPr/>
        </p:nvSpPr>
        <p:spPr>
          <a:xfrm rot="2380184">
            <a:off x="5181001" y="3745622"/>
            <a:ext cx="743396" cy="752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2982FE48-E21D-4EBA-A860-2F984DCFA533}"/>
              </a:ext>
            </a:extLst>
          </p:cNvPr>
          <p:cNvPicPr>
            <a:picLocks noChangeAspect="1"/>
          </p:cNvPicPr>
          <p:nvPr/>
        </p:nvPicPr>
        <p:blipFill>
          <a:blip r:embed="rId5"/>
          <a:stretch>
            <a:fillRect/>
          </a:stretch>
        </p:blipFill>
        <p:spPr>
          <a:xfrm>
            <a:off x="3215102" y="1682358"/>
            <a:ext cx="1467016" cy="2829245"/>
          </a:xfrm>
          <a:prstGeom prst="rect">
            <a:avLst/>
          </a:prstGeom>
        </p:spPr>
      </p:pic>
      <p:pic>
        <p:nvPicPr>
          <p:cNvPr id="8198" name="Picture 6">
            <a:extLst>
              <a:ext uri="{FF2B5EF4-FFF2-40B4-BE49-F238E27FC236}">
                <a16:creationId xmlns:a16="http://schemas.microsoft.com/office/drawing/2014/main" id="{C58C48F6-E774-460B-806F-D957A7537F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302" y="3146666"/>
            <a:ext cx="1484838" cy="564667"/>
          </a:xfrm>
          <a:prstGeom prst="rect">
            <a:avLst/>
          </a:prstGeom>
          <a:noFill/>
          <a:extLst>
            <a:ext uri="{909E8E84-426E-40DD-AFC4-6F175D3DCCD1}">
              <a14:hiddenFill xmlns:a14="http://schemas.microsoft.com/office/drawing/2010/main">
                <a:solidFill>
                  <a:srgbClr val="FFFFFF"/>
                </a:solidFill>
              </a14:hiddenFill>
            </a:ext>
          </a:extLst>
        </p:spPr>
      </p:pic>
      <p:sp>
        <p:nvSpPr>
          <p:cNvPr id="15" name="フリーフォーム: 図形 14">
            <a:extLst>
              <a:ext uri="{FF2B5EF4-FFF2-40B4-BE49-F238E27FC236}">
                <a16:creationId xmlns:a16="http://schemas.microsoft.com/office/drawing/2014/main" id="{F8CCB1A0-7EF8-4FE6-9143-B6DB02B7784D}"/>
              </a:ext>
            </a:extLst>
          </p:cNvPr>
          <p:cNvSpPr/>
          <p:nvPr/>
        </p:nvSpPr>
        <p:spPr>
          <a:xfrm>
            <a:off x="5499657" y="1682358"/>
            <a:ext cx="110642" cy="1888156"/>
          </a:xfrm>
          <a:custGeom>
            <a:avLst/>
            <a:gdLst>
              <a:gd name="connsiteX0" fmla="*/ 44801 w 160915"/>
              <a:gd name="connsiteY0" fmla="*/ 0 h 2075543"/>
              <a:gd name="connsiteX1" fmla="*/ 1258 w 160915"/>
              <a:gd name="connsiteY1" fmla="*/ 957943 h 2075543"/>
              <a:gd name="connsiteX2" fmla="*/ 88344 w 160915"/>
              <a:gd name="connsiteY2" fmla="*/ 1756229 h 2075543"/>
              <a:gd name="connsiteX3" fmla="*/ 160915 w 160915"/>
              <a:gd name="connsiteY3" fmla="*/ 2075543 h 2075543"/>
            </a:gdLst>
            <a:ahLst/>
            <a:cxnLst>
              <a:cxn ang="0">
                <a:pos x="connsiteX0" y="connsiteY0"/>
              </a:cxn>
              <a:cxn ang="0">
                <a:pos x="connsiteX1" y="connsiteY1"/>
              </a:cxn>
              <a:cxn ang="0">
                <a:pos x="connsiteX2" y="connsiteY2"/>
              </a:cxn>
              <a:cxn ang="0">
                <a:pos x="connsiteX3" y="connsiteY3"/>
              </a:cxn>
            </a:cxnLst>
            <a:rect l="l" t="t" r="r" b="b"/>
            <a:pathLst>
              <a:path w="160915" h="2075543">
                <a:moveTo>
                  <a:pt x="44801" y="0"/>
                </a:moveTo>
                <a:cubicBezTo>
                  <a:pt x="19401" y="332619"/>
                  <a:pt x="-5999" y="665238"/>
                  <a:pt x="1258" y="957943"/>
                </a:cubicBezTo>
                <a:cubicBezTo>
                  <a:pt x="8515" y="1250648"/>
                  <a:pt x="61735" y="1569962"/>
                  <a:pt x="88344" y="1756229"/>
                </a:cubicBezTo>
                <a:cubicBezTo>
                  <a:pt x="114954" y="1942496"/>
                  <a:pt x="137934" y="2009019"/>
                  <a:pt x="160915" y="20755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3D9AF11-0F38-4B67-AB2B-8E9E14697F7A}"/>
              </a:ext>
            </a:extLst>
          </p:cNvPr>
          <p:cNvSpPr/>
          <p:nvPr/>
        </p:nvSpPr>
        <p:spPr>
          <a:xfrm rot="5400000">
            <a:off x="5430758" y="2140536"/>
            <a:ext cx="97823" cy="1107505"/>
          </a:xfrm>
          <a:custGeom>
            <a:avLst/>
            <a:gdLst>
              <a:gd name="connsiteX0" fmla="*/ 44801 w 160915"/>
              <a:gd name="connsiteY0" fmla="*/ 0 h 2075543"/>
              <a:gd name="connsiteX1" fmla="*/ 1258 w 160915"/>
              <a:gd name="connsiteY1" fmla="*/ 957943 h 2075543"/>
              <a:gd name="connsiteX2" fmla="*/ 88344 w 160915"/>
              <a:gd name="connsiteY2" fmla="*/ 1756229 h 2075543"/>
              <a:gd name="connsiteX3" fmla="*/ 160915 w 160915"/>
              <a:gd name="connsiteY3" fmla="*/ 2075543 h 2075543"/>
            </a:gdLst>
            <a:ahLst/>
            <a:cxnLst>
              <a:cxn ang="0">
                <a:pos x="connsiteX0" y="connsiteY0"/>
              </a:cxn>
              <a:cxn ang="0">
                <a:pos x="connsiteX1" y="connsiteY1"/>
              </a:cxn>
              <a:cxn ang="0">
                <a:pos x="connsiteX2" y="connsiteY2"/>
              </a:cxn>
              <a:cxn ang="0">
                <a:pos x="connsiteX3" y="connsiteY3"/>
              </a:cxn>
            </a:cxnLst>
            <a:rect l="l" t="t" r="r" b="b"/>
            <a:pathLst>
              <a:path w="160915" h="2075543">
                <a:moveTo>
                  <a:pt x="44801" y="0"/>
                </a:moveTo>
                <a:cubicBezTo>
                  <a:pt x="19401" y="332619"/>
                  <a:pt x="-5999" y="665238"/>
                  <a:pt x="1258" y="957943"/>
                </a:cubicBezTo>
                <a:cubicBezTo>
                  <a:pt x="8515" y="1250648"/>
                  <a:pt x="61735" y="1569962"/>
                  <a:pt x="88344" y="1756229"/>
                </a:cubicBezTo>
                <a:cubicBezTo>
                  <a:pt x="114954" y="1942496"/>
                  <a:pt x="137934" y="2009019"/>
                  <a:pt x="160915" y="20755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66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E83383-F765-48C0-A5A2-3E83A04C3AE1}"/>
              </a:ext>
            </a:extLst>
          </p:cNvPr>
          <p:cNvPicPr>
            <a:picLocks noChangeAspect="1"/>
          </p:cNvPicPr>
          <p:nvPr/>
        </p:nvPicPr>
        <p:blipFill>
          <a:blip r:embed="rId2"/>
          <a:stretch>
            <a:fillRect/>
          </a:stretch>
        </p:blipFill>
        <p:spPr>
          <a:xfrm>
            <a:off x="2333168" y="1332455"/>
            <a:ext cx="4656355" cy="939097"/>
          </a:xfrm>
          <a:prstGeom prst="rect">
            <a:avLst/>
          </a:prstGeom>
        </p:spPr>
      </p:pic>
      <p:pic>
        <p:nvPicPr>
          <p:cNvPr id="7" name="図 6">
            <a:extLst>
              <a:ext uri="{FF2B5EF4-FFF2-40B4-BE49-F238E27FC236}">
                <a16:creationId xmlns:a16="http://schemas.microsoft.com/office/drawing/2014/main" id="{FC609707-B428-469F-9B82-8A558790032E}"/>
              </a:ext>
            </a:extLst>
          </p:cNvPr>
          <p:cNvPicPr>
            <a:picLocks noChangeAspect="1"/>
          </p:cNvPicPr>
          <p:nvPr/>
        </p:nvPicPr>
        <p:blipFill>
          <a:blip r:embed="rId3"/>
          <a:stretch>
            <a:fillRect/>
          </a:stretch>
        </p:blipFill>
        <p:spPr>
          <a:xfrm>
            <a:off x="0" y="2733817"/>
            <a:ext cx="9144000" cy="1390366"/>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C86AF3-8E68-42CB-8A30-7127B42EA05C}"/>
              </a:ext>
            </a:extLst>
          </p:cNvPr>
          <p:cNvPicPr>
            <a:picLocks noChangeAspect="1"/>
          </p:cNvPicPr>
          <p:nvPr/>
        </p:nvPicPr>
        <p:blipFill>
          <a:blip r:embed="rId2"/>
          <a:stretch>
            <a:fillRect/>
          </a:stretch>
        </p:blipFill>
        <p:spPr>
          <a:xfrm>
            <a:off x="0" y="0"/>
            <a:ext cx="9144000" cy="478118"/>
          </a:xfrm>
          <a:prstGeom prst="rect">
            <a:avLst/>
          </a:prstGeom>
        </p:spPr>
      </p:pic>
      <p:pic>
        <p:nvPicPr>
          <p:cNvPr id="6" name="図 5">
            <a:extLst>
              <a:ext uri="{FF2B5EF4-FFF2-40B4-BE49-F238E27FC236}">
                <a16:creationId xmlns:a16="http://schemas.microsoft.com/office/drawing/2014/main" id="{D21A5415-D6FA-4D11-856A-03A6B336B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878" y="3461401"/>
            <a:ext cx="2831690" cy="2831690"/>
          </a:xfrm>
          <a:prstGeom prst="rect">
            <a:avLst/>
          </a:prstGeom>
        </p:spPr>
      </p:pic>
      <p:pic>
        <p:nvPicPr>
          <p:cNvPr id="7" name="図 6">
            <a:extLst>
              <a:ext uri="{FF2B5EF4-FFF2-40B4-BE49-F238E27FC236}">
                <a16:creationId xmlns:a16="http://schemas.microsoft.com/office/drawing/2014/main" id="{286E24A8-6741-4FD8-A15F-0244450E7BF9}"/>
              </a:ext>
            </a:extLst>
          </p:cNvPr>
          <p:cNvPicPr>
            <a:picLocks noChangeAspect="1"/>
          </p:cNvPicPr>
          <p:nvPr/>
        </p:nvPicPr>
        <p:blipFill>
          <a:blip r:embed="rId4"/>
          <a:stretch>
            <a:fillRect/>
          </a:stretch>
        </p:blipFill>
        <p:spPr>
          <a:xfrm>
            <a:off x="0" y="478118"/>
            <a:ext cx="9144000" cy="478118"/>
          </a:xfrm>
          <a:prstGeom prst="rect">
            <a:avLst/>
          </a:prstGeom>
        </p:spPr>
      </p:pic>
      <p:pic>
        <p:nvPicPr>
          <p:cNvPr id="9" name="図 8">
            <a:extLst>
              <a:ext uri="{FF2B5EF4-FFF2-40B4-BE49-F238E27FC236}">
                <a16:creationId xmlns:a16="http://schemas.microsoft.com/office/drawing/2014/main" id="{E663CE23-EAE0-47BD-AF3F-D4BC7EA2BEA5}"/>
              </a:ext>
            </a:extLst>
          </p:cNvPr>
          <p:cNvPicPr>
            <a:picLocks noChangeAspect="1"/>
          </p:cNvPicPr>
          <p:nvPr/>
        </p:nvPicPr>
        <p:blipFill>
          <a:blip r:embed="rId5"/>
          <a:stretch>
            <a:fillRect/>
          </a:stretch>
        </p:blipFill>
        <p:spPr>
          <a:xfrm>
            <a:off x="167197" y="4145318"/>
            <a:ext cx="1862090" cy="1896787"/>
          </a:xfrm>
          <a:prstGeom prst="rect">
            <a:avLst/>
          </a:prstGeom>
        </p:spPr>
      </p:pic>
      <p:sp>
        <p:nvSpPr>
          <p:cNvPr id="10" name="テキスト ボックス 9">
            <a:extLst>
              <a:ext uri="{FF2B5EF4-FFF2-40B4-BE49-F238E27FC236}">
                <a16:creationId xmlns:a16="http://schemas.microsoft.com/office/drawing/2014/main" id="{B033304C-3372-4A72-96AE-F119973F0429}"/>
              </a:ext>
            </a:extLst>
          </p:cNvPr>
          <p:cNvSpPr txBox="1"/>
          <p:nvPr/>
        </p:nvSpPr>
        <p:spPr>
          <a:xfrm>
            <a:off x="746781" y="3169380"/>
            <a:ext cx="3128750" cy="97872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shellfish</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shell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1" name="図 10" descr="吊るす, 横, 大きい が含まれている画像&#10;&#10;自動的に生成された説明">
            <a:extLst>
              <a:ext uri="{FF2B5EF4-FFF2-40B4-BE49-F238E27FC236}">
                <a16:creationId xmlns:a16="http://schemas.microsoft.com/office/drawing/2014/main" id="{63DB52A3-8B7B-4304-8D29-CABF4B6E9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1545" y="4277735"/>
            <a:ext cx="1831953" cy="1831953"/>
          </a:xfrm>
          <a:prstGeom prst="rect">
            <a:avLst/>
          </a:prstGeom>
        </p:spPr>
      </p:pic>
      <p:sp>
        <p:nvSpPr>
          <p:cNvPr id="12" name="テキスト ボックス 11">
            <a:extLst>
              <a:ext uri="{FF2B5EF4-FFF2-40B4-BE49-F238E27FC236}">
                <a16:creationId xmlns:a16="http://schemas.microsoft.com/office/drawing/2014/main" id="{7070DAC5-6C06-42D5-921A-D6C9B37BAAAB}"/>
              </a:ext>
            </a:extLst>
          </p:cNvPr>
          <p:cNvSpPr txBox="1"/>
          <p:nvPr/>
        </p:nvSpPr>
        <p:spPr>
          <a:xfrm>
            <a:off x="-63996" y="6261017"/>
            <a:ext cx="8763000" cy="523220"/>
          </a:xfrm>
          <a:prstGeom prst="rect">
            <a:avLst/>
          </a:prstGeom>
          <a:noFill/>
        </p:spPr>
        <p:txBody>
          <a:bodyPr wrap="square">
            <a:spAutoFit/>
          </a:bodyPr>
          <a:lstStyle/>
          <a:p>
            <a:r>
              <a:rPr lang="pl-PL" altLang="ja-JP" sz="1400" dirty="0"/>
              <a:t>Baomi, CC BY-SA 4.0 &lt;https://creativecommons.org/licenses/by-sa/4.0&gt;, via Wikimedia Commons</a:t>
            </a:r>
          </a:p>
          <a:p>
            <a:r>
              <a:rPr lang="pl-PL" altLang="ja-JP" sz="1400" dirty="0"/>
              <a:t>https://upload.wikimedia.org/wikipedia/commons/1/14/Shellfish_Currencies._China_Numismatic_Museum.jpg</a:t>
            </a:r>
            <a:endParaRPr lang="ja-JP" altLang="en-US" sz="1600" dirty="0"/>
          </a:p>
        </p:txBody>
      </p:sp>
      <p:pic>
        <p:nvPicPr>
          <p:cNvPr id="14" name="図 13">
            <a:extLst>
              <a:ext uri="{FF2B5EF4-FFF2-40B4-BE49-F238E27FC236}">
                <a16:creationId xmlns:a16="http://schemas.microsoft.com/office/drawing/2014/main" id="{1095BB3D-C09F-4E9E-A292-8EDA75EAA869}"/>
              </a:ext>
            </a:extLst>
          </p:cNvPr>
          <p:cNvPicPr>
            <a:picLocks noChangeAspect="1"/>
          </p:cNvPicPr>
          <p:nvPr/>
        </p:nvPicPr>
        <p:blipFill>
          <a:blip r:embed="rId7"/>
          <a:stretch>
            <a:fillRect/>
          </a:stretch>
        </p:blipFill>
        <p:spPr>
          <a:xfrm>
            <a:off x="2770941" y="1208502"/>
            <a:ext cx="2105025" cy="704850"/>
          </a:xfrm>
          <a:prstGeom prst="rect">
            <a:avLst/>
          </a:prstGeom>
        </p:spPr>
      </p:pic>
      <p:sp>
        <p:nvSpPr>
          <p:cNvPr id="17" name="矢印: 右 16">
            <a:extLst>
              <a:ext uri="{FF2B5EF4-FFF2-40B4-BE49-F238E27FC236}">
                <a16:creationId xmlns:a16="http://schemas.microsoft.com/office/drawing/2014/main" id="{B12F8BA3-E29F-48F6-A58D-E526C6E790F8}"/>
              </a:ext>
            </a:extLst>
          </p:cNvPr>
          <p:cNvSpPr/>
          <p:nvPr/>
        </p:nvSpPr>
        <p:spPr>
          <a:xfrm rot="5567230">
            <a:off x="4542020" y="3030878"/>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B31F214-568C-4AC4-988B-F8E2D77A2248}"/>
              </a:ext>
            </a:extLst>
          </p:cNvPr>
          <p:cNvPicPr>
            <a:picLocks noChangeAspect="1"/>
          </p:cNvPicPr>
          <p:nvPr/>
        </p:nvPicPr>
        <p:blipFill>
          <a:blip r:embed="rId8"/>
          <a:stretch>
            <a:fillRect/>
          </a:stretch>
        </p:blipFill>
        <p:spPr>
          <a:xfrm>
            <a:off x="112080" y="1036545"/>
            <a:ext cx="1747716" cy="1341914"/>
          </a:xfrm>
          <a:prstGeom prst="rect">
            <a:avLst/>
          </a:prstGeom>
        </p:spPr>
      </p:pic>
      <p:sp>
        <p:nvSpPr>
          <p:cNvPr id="21" name="矢印: 右 20">
            <a:extLst>
              <a:ext uri="{FF2B5EF4-FFF2-40B4-BE49-F238E27FC236}">
                <a16:creationId xmlns:a16="http://schemas.microsoft.com/office/drawing/2014/main" id="{5C1E8EF7-8729-4A11-9348-6789E37BB848}"/>
              </a:ext>
            </a:extLst>
          </p:cNvPr>
          <p:cNvSpPr/>
          <p:nvPr/>
        </p:nvSpPr>
        <p:spPr>
          <a:xfrm>
            <a:off x="2029287" y="1360390"/>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6A2EC15-5EEF-48D1-91B0-A197ACCA76B6}"/>
              </a:ext>
            </a:extLst>
          </p:cNvPr>
          <p:cNvSpPr txBox="1"/>
          <p:nvPr/>
        </p:nvSpPr>
        <p:spPr>
          <a:xfrm>
            <a:off x="1441224" y="2027096"/>
            <a:ext cx="7257780" cy="880241"/>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basket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“cash tray” in which money is</a:t>
            </a: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placed when </a:t>
            </a: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buying</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5A0DB44E-B7C3-4702-8734-EEAB597318C7}"/>
              </a:ext>
            </a:extLst>
          </p:cNvPr>
          <p:cNvSpPr/>
          <p:nvPr/>
        </p:nvSpPr>
        <p:spPr>
          <a:xfrm>
            <a:off x="3792391" y="3612601"/>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C9BA68D-0770-4CFB-B6B1-6BEB71670CBE}"/>
              </a:ext>
            </a:extLst>
          </p:cNvPr>
          <p:cNvSpPr txBox="1"/>
          <p:nvPr/>
        </p:nvSpPr>
        <p:spPr>
          <a:xfrm>
            <a:off x="4419671" y="3533978"/>
            <a:ext cx="2290458" cy="757130"/>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to buy</a:t>
            </a:r>
          </a:p>
        </p:txBody>
      </p:sp>
    </p:spTree>
    <p:extLst>
      <p:ext uri="{BB962C8B-B14F-4D97-AF65-F5344CB8AC3E}">
        <p14:creationId xmlns:p14="http://schemas.microsoft.com/office/powerpoint/2010/main" val="61792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F715C3-3A5A-418A-95F2-6B01B2D05759}"/>
              </a:ext>
            </a:extLst>
          </p:cNvPr>
          <p:cNvPicPr>
            <a:picLocks noChangeAspect="1"/>
          </p:cNvPicPr>
          <p:nvPr/>
        </p:nvPicPr>
        <p:blipFill>
          <a:blip r:embed="rId2"/>
          <a:stretch>
            <a:fillRect/>
          </a:stretch>
        </p:blipFill>
        <p:spPr>
          <a:xfrm>
            <a:off x="0" y="7374"/>
            <a:ext cx="9144000" cy="478118"/>
          </a:xfrm>
          <a:prstGeom prst="rect">
            <a:avLst/>
          </a:prstGeom>
        </p:spPr>
      </p:pic>
      <p:pic>
        <p:nvPicPr>
          <p:cNvPr id="5" name="図 4" descr="アイコン&#10;&#10;自動的に生成された説明">
            <a:extLst>
              <a:ext uri="{FF2B5EF4-FFF2-40B4-BE49-F238E27FC236}">
                <a16:creationId xmlns:a16="http://schemas.microsoft.com/office/drawing/2014/main" id="{F66C16C1-B347-4B42-995C-8B7703F85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52" y="3429000"/>
            <a:ext cx="3097161" cy="3097161"/>
          </a:xfrm>
          <a:prstGeom prst="rect">
            <a:avLst/>
          </a:prstGeom>
        </p:spPr>
      </p:pic>
      <p:sp>
        <p:nvSpPr>
          <p:cNvPr id="6" name="テキスト ボックス 5">
            <a:extLst>
              <a:ext uri="{FF2B5EF4-FFF2-40B4-BE49-F238E27FC236}">
                <a16:creationId xmlns:a16="http://schemas.microsoft.com/office/drawing/2014/main" id="{B562BAD5-A288-4E32-9040-FFD432D24697}"/>
              </a:ext>
            </a:extLst>
          </p:cNvPr>
          <p:cNvSpPr txBox="1"/>
          <p:nvPr/>
        </p:nvSpPr>
        <p:spPr>
          <a:xfrm>
            <a:off x="2960632" y="1187804"/>
            <a:ext cx="6065381" cy="769441"/>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shellfish</a:t>
            </a:r>
            <a:r>
              <a:rPr lang="en-US" altLang="ja-JP" sz="4400"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7CDAA67E-573B-4240-B934-DE5065AD186A}"/>
              </a:ext>
            </a:extLst>
          </p:cNvPr>
          <p:cNvPicPr>
            <a:picLocks noChangeAspect="1"/>
          </p:cNvPicPr>
          <p:nvPr/>
        </p:nvPicPr>
        <p:blipFill>
          <a:blip r:embed="rId4"/>
          <a:stretch>
            <a:fillRect/>
          </a:stretch>
        </p:blipFill>
        <p:spPr>
          <a:xfrm>
            <a:off x="294967" y="567151"/>
            <a:ext cx="2219939" cy="2866523"/>
          </a:xfrm>
          <a:prstGeom prst="rect">
            <a:avLst/>
          </a:prstGeom>
        </p:spPr>
      </p:pic>
      <p:pic>
        <p:nvPicPr>
          <p:cNvPr id="10" name="図 9">
            <a:extLst>
              <a:ext uri="{FF2B5EF4-FFF2-40B4-BE49-F238E27FC236}">
                <a16:creationId xmlns:a16="http://schemas.microsoft.com/office/drawing/2014/main" id="{E133254C-0FE2-44D9-9D85-6A2BCA54D081}"/>
              </a:ext>
            </a:extLst>
          </p:cNvPr>
          <p:cNvPicPr>
            <a:picLocks noChangeAspect="1"/>
          </p:cNvPicPr>
          <p:nvPr/>
        </p:nvPicPr>
        <p:blipFill>
          <a:blip r:embed="rId5"/>
          <a:stretch>
            <a:fillRect/>
          </a:stretch>
        </p:blipFill>
        <p:spPr>
          <a:xfrm rot="15986479">
            <a:off x="2742061" y="3379223"/>
            <a:ext cx="1919907" cy="1061002"/>
          </a:xfrm>
          <a:prstGeom prst="rect">
            <a:avLst/>
          </a:prstGeom>
        </p:spPr>
      </p:pic>
      <p:pic>
        <p:nvPicPr>
          <p:cNvPr id="12" name="図 11">
            <a:extLst>
              <a:ext uri="{FF2B5EF4-FFF2-40B4-BE49-F238E27FC236}">
                <a16:creationId xmlns:a16="http://schemas.microsoft.com/office/drawing/2014/main" id="{C6A99B56-B6F3-4887-ADDC-51906BDFEFD5}"/>
              </a:ext>
            </a:extLst>
          </p:cNvPr>
          <p:cNvPicPr>
            <a:picLocks noChangeAspect="1"/>
          </p:cNvPicPr>
          <p:nvPr/>
        </p:nvPicPr>
        <p:blipFill>
          <a:blip r:embed="rId6"/>
          <a:stretch>
            <a:fillRect/>
          </a:stretch>
        </p:blipFill>
        <p:spPr>
          <a:xfrm>
            <a:off x="4303479" y="2931362"/>
            <a:ext cx="1178126" cy="2046218"/>
          </a:xfrm>
          <a:prstGeom prst="rect">
            <a:avLst/>
          </a:prstGeom>
        </p:spPr>
      </p:pic>
      <p:sp>
        <p:nvSpPr>
          <p:cNvPr id="13" name="矢印: 右 12">
            <a:extLst>
              <a:ext uri="{FF2B5EF4-FFF2-40B4-BE49-F238E27FC236}">
                <a16:creationId xmlns:a16="http://schemas.microsoft.com/office/drawing/2014/main" id="{F481142A-142B-4DA9-9AB9-B19ACF2CE7ED}"/>
              </a:ext>
            </a:extLst>
          </p:cNvPr>
          <p:cNvSpPr/>
          <p:nvPr/>
        </p:nvSpPr>
        <p:spPr>
          <a:xfrm rot="2224483">
            <a:off x="2424130" y="2799652"/>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DC83FE10-63F1-4A01-9A22-3BF62A3DD809}"/>
              </a:ext>
            </a:extLst>
          </p:cNvPr>
          <p:cNvSpPr/>
          <p:nvPr/>
        </p:nvSpPr>
        <p:spPr>
          <a:xfrm rot="2224483">
            <a:off x="5423480" y="4555199"/>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37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F8FE512B-3653-4894-9440-C3270745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022" y="2434658"/>
            <a:ext cx="2280551" cy="2280551"/>
          </a:xfrm>
          <a:prstGeom prst="rect">
            <a:avLst/>
          </a:prstGeom>
        </p:spPr>
      </p:pic>
      <p:pic>
        <p:nvPicPr>
          <p:cNvPr id="3" name="図 2">
            <a:extLst>
              <a:ext uri="{FF2B5EF4-FFF2-40B4-BE49-F238E27FC236}">
                <a16:creationId xmlns:a16="http://schemas.microsoft.com/office/drawing/2014/main" id="{9871FCAF-8B2E-4CC6-8EDC-6659EAFD0B22}"/>
              </a:ext>
            </a:extLst>
          </p:cNvPr>
          <p:cNvPicPr>
            <a:picLocks noChangeAspect="1"/>
          </p:cNvPicPr>
          <p:nvPr/>
        </p:nvPicPr>
        <p:blipFill>
          <a:blip r:embed="rId3"/>
          <a:stretch>
            <a:fillRect/>
          </a:stretch>
        </p:blipFill>
        <p:spPr>
          <a:xfrm>
            <a:off x="0" y="22825"/>
            <a:ext cx="9144000" cy="470019"/>
          </a:xfrm>
          <a:prstGeom prst="rect">
            <a:avLst/>
          </a:prstGeom>
        </p:spPr>
      </p:pic>
      <p:pic>
        <p:nvPicPr>
          <p:cNvPr id="4" name="図 3">
            <a:extLst>
              <a:ext uri="{FF2B5EF4-FFF2-40B4-BE49-F238E27FC236}">
                <a16:creationId xmlns:a16="http://schemas.microsoft.com/office/drawing/2014/main" id="{5CB2AF60-D1F1-4E56-B2D7-9AB2E8B6F5DF}"/>
              </a:ext>
            </a:extLst>
          </p:cNvPr>
          <p:cNvPicPr>
            <a:picLocks noChangeAspect="1"/>
          </p:cNvPicPr>
          <p:nvPr/>
        </p:nvPicPr>
        <p:blipFill>
          <a:blip r:embed="rId4"/>
          <a:stretch>
            <a:fillRect/>
          </a:stretch>
        </p:blipFill>
        <p:spPr>
          <a:xfrm>
            <a:off x="2313915" y="2537011"/>
            <a:ext cx="1444560" cy="2022385"/>
          </a:xfrm>
          <a:prstGeom prst="rect">
            <a:avLst/>
          </a:prstGeom>
        </p:spPr>
      </p:pic>
      <p:pic>
        <p:nvPicPr>
          <p:cNvPr id="4100" name="Picture 4">
            <a:extLst>
              <a:ext uri="{FF2B5EF4-FFF2-40B4-BE49-F238E27FC236}">
                <a16:creationId xmlns:a16="http://schemas.microsoft.com/office/drawing/2014/main" id="{8FF20F24-18E4-457A-9055-114EB77F7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57" y="538118"/>
            <a:ext cx="1696357" cy="3343186"/>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3BD0A115-F8CC-41A2-80E0-DB94253BAFC2}"/>
              </a:ext>
            </a:extLst>
          </p:cNvPr>
          <p:cNvSpPr/>
          <p:nvPr/>
        </p:nvSpPr>
        <p:spPr>
          <a:xfrm>
            <a:off x="653141" y="3443517"/>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30A26495-7C13-4F62-BC76-4A36D159D756}"/>
              </a:ext>
            </a:extLst>
          </p:cNvPr>
          <p:cNvSpPr/>
          <p:nvPr/>
        </p:nvSpPr>
        <p:spPr>
          <a:xfrm>
            <a:off x="1675684" y="3290907"/>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A356161-E814-4AB3-8143-0E94AE0ADA93}"/>
              </a:ext>
            </a:extLst>
          </p:cNvPr>
          <p:cNvPicPr>
            <a:picLocks noChangeAspect="1"/>
          </p:cNvPicPr>
          <p:nvPr/>
        </p:nvPicPr>
        <p:blipFill>
          <a:blip r:embed="rId6"/>
          <a:stretch>
            <a:fillRect/>
          </a:stretch>
        </p:blipFill>
        <p:spPr>
          <a:xfrm>
            <a:off x="4457768" y="2534402"/>
            <a:ext cx="1487611" cy="2038578"/>
          </a:xfrm>
          <a:prstGeom prst="rect">
            <a:avLst/>
          </a:prstGeom>
        </p:spPr>
      </p:pic>
      <p:sp>
        <p:nvSpPr>
          <p:cNvPr id="12" name="矢印: 右 11">
            <a:extLst>
              <a:ext uri="{FF2B5EF4-FFF2-40B4-BE49-F238E27FC236}">
                <a16:creationId xmlns:a16="http://schemas.microsoft.com/office/drawing/2014/main" id="{D651562D-0D4D-435A-B87A-92DCE7082D34}"/>
              </a:ext>
            </a:extLst>
          </p:cNvPr>
          <p:cNvSpPr/>
          <p:nvPr/>
        </p:nvSpPr>
        <p:spPr>
          <a:xfrm>
            <a:off x="5993359" y="3272254"/>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510121-718E-446B-AC10-D7110C476029}"/>
              </a:ext>
            </a:extLst>
          </p:cNvPr>
          <p:cNvSpPr txBox="1"/>
          <p:nvPr/>
        </p:nvSpPr>
        <p:spPr>
          <a:xfrm>
            <a:off x="401183" y="4263459"/>
            <a:ext cx="8341633" cy="2382191"/>
          </a:xfrm>
          <a:prstGeom prst="rect">
            <a:avLst/>
          </a:prstGeom>
          <a:noFill/>
        </p:spPr>
        <p:txBody>
          <a:bodyPr wrap="square" rtlCol="0">
            <a:spAutoFit/>
          </a:bodyPr>
          <a:lstStyle/>
          <a:p>
            <a:pPr>
              <a:lnSpc>
                <a:spcPct val="80000"/>
              </a:lnSpc>
            </a:pPr>
            <a:r>
              <a:rPr kumimoji="1" lang="en-US" altLang="ja-JP" sz="4400" dirty="0">
                <a:latin typeface="MS UI Gothic" panose="020B0600070205080204" pitchFamily="50" charset="-128"/>
                <a:ea typeface="MS UI Gothic" panose="020B0600070205080204" pitchFamily="50" charset="-128"/>
              </a:rPr>
              <a:t>foot bone</a:t>
            </a:r>
          </a:p>
          <a:p>
            <a:pPr>
              <a:lnSpc>
                <a:spcPct val="80000"/>
              </a:lnSpc>
            </a:pP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movement by the feet</a:t>
            </a:r>
            <a:endParaRPr kumimoji="1" lang="en-US" altLang="ja-JP" sz="4400" dirty="0">
              <a:latin typeface="MS UI Gothic" panose="020B0600070205080204" pitchFamily="50" charset="-128"/>
              <a:ea typeface="MS UI Gothic" panose="020B0600070205080204" pitchFamily="50" charset="-128"/>
            </a:endParaRPr>
          </a:p>
          <a:p>
            <a:pPr marL="685800" indent="-685800">
              <a:lnSpc>
                <a:spcPct val="80000"/>
              </a:lnSpc>
              <a:buFont typeface="Wingdings" panose="05000000000000000000" pitchFamily="2" charset="2"/>
              <a:buChar char="à"/>
            </a:pPr>
            <a:r>
              <a:rPr kumimoji="1"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exit, to leave</a:t>
            </a:r>
          </a:p>
          <a:p>
            <a:pPr marL="1485900" lvl="2" indent="-571500">
              <a:lnSpc>
                <a:spcPct val="80000"/>
              </a:lnSpc>
              <a:buFont typeface="Wingdings" panose="05000000000000000000" pitchFamily="2" charset="2"/>
              <a:buChar char="à"/>
            </a:pP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(money leaves)  to pay</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F3778A47-3442-4AE2-B033-8BAD8351B21D}"/>
              </a:ext>
            </a:extLst>
          </p:cNvPr>
          <p:cNvSpPr/>
          <p:nvPr/>
        </p:nvSpPr>
        <p:spPr>
          <a:xfrm>
            <a:off x="3758475" y="328048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240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67C036-CC2F-475A-8B2A-7309F20D097B}"/>
              </a:ext>
            </a:extLst>
          </p:cNvPr>
          <p:cNvPicPr>
            <a:picLocks noChangeAspect="1"/>
          </p:cNvPicPr>
          <p:nvPr/>
        </p:nvPicPr>
        <p:blipFill>
          <a:blip r:embed="rId2"/>
          <a:stretch>
            <a:fillRect/>
          </a:stretch>
        </p:blipFill>
        <p:spPr>
          <a:xfrm>
            <a:off x="0" y="0"/>
            <a:ext cx="9144000" cy="486201"/>
          </a:xfrm>
          <a:prstGeom prst="rect">
            <a:avLst/>
          </a:prstGeom>
        </p:spPr>
      </p:pic>
      <p:pic>
        <p:nvPicPr>
          <p:cNvPr id="5" name="図 4">
            <a:extLst>
              <a:ext uri="{FF2B5EF4-FFF2-40B4-BE49-F238E27FC236}">
                <a16:creationId xmlns:a16="http://schemas.microsoft.com/office/drawing/2014/main" id="{37CCD59C-87E7-48D2-A89E-A6BF596FB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302" y="4028939"/>
            <a:ext cx="2617839" cy="2617839"/>
          </a:xfrm>
          <a:prstGeom prst="rect">
            <a:avLst/>
          </a:prstGeom>
        </p:spPr>
      </p:pic>
      <p:pic>
        <p:nvPicPr>
          <p:cNvPr id="6" name="図 5">
            <a:extLst>
              <a:ext uri="{FF2B5EF4-FFF2-40B4-BE49-F238E27FC236}">
                <a16:creationId xmlns:a16="http://schemas.microsoft.com/office/drawing/2014/main" id="{5F8EF8ED-35DC-4ED3-B282-103FF3EE13D8}"/>
              </a:ext>
            </a:extLst>
          </p:cNvPr>
          <p:cNvPicPr>
            <a:picLocks noChangeAspect="1"/>
          </p:cNvPicPr>
          <p:nvPr/>
        </p:nvPicPr>
        <p:blipFill>
          <a:blip r:embed="rId4"/>
          <a:stretch>
            <a:fillRect/>
          </a:stretch>
        </p:blipFill>
        <p:spPr>
          <a:xfrm>
            <a:off x="0" y="471949"/>
            <a:ext cx="9144000" cy="478118"/>
          </a:xfrm>
          <a:prstGeom prst="rect">
            <a:avLst/>
          </a:prstGeom>
        </p:spPr>
      </p:pic>
      <p:pic>
        <p:nvPicPr>
          <p:cNvPr id="7" name="図 6">
            <a:extLst>
              <a:ext uri="{FF2B5EF4-FFF2-40B4-BE49-F238E27FC236}">
                <a16:creationId xmlns:a16="http://schemas.microsoft.com/office/drawing/2014/main" id="{E8B41C63-B208-4B75-885B-AF9D856E8E89}"/>
              </a:ext>
            </a:extLst>
          </p:cNvPr>
          <p:cNvPicPr>
            <a:picLocks noChangeAspect="1"/>
          </p:cNvPicPr>
          <p:nvPr/>
        </p:nvPicPr>
        <p:blipFill>
          <a:blip r:embed="rId5"/>
          <a:stretch>
            <a:fillRect/>
          </a:stretch>
        </p:blipFill>
        <p:spPr>
          <a:xfrm>
            <a:off x="0" y="943898"/>
            <a:ext cx="9144000" cy="478118"/>
          </a:xfrm>
          <a:prstGeom prst="rect">
            <a:avLst/>
          </a:prstGeom>
        </p:spPr>
      </p:pic>
      <p:pic>
        <p:nvPicPr>
          <p:cNvPr id="13" name="図 12">
            <a:extLst>
              <a:ext uri="{FF2B5EF4-FFF2-40B4-BE49-F238E27FC236}">
                <a16:creationId xmlns:a16="http://schemas.microsoft.com/office/drawing/2014/main" id="{8E19E3A7-466A-4549-82CE-EDFFD33A7EF6}"/>
              </a:ext>
            </a:extLst>
          </p:cNvPr>
          <p:cNvPicPr>
            <a:picLocks noChangeAspect="1"/>
          </p:cNvPicPr>
          <p:nvPr/>
        </p:nvPicPr>
        <p:blipFill>
          <a:blip r:embed="rId6"/>
          <a:stretch>
            <a:fillRect/>
          </a:stretch>
        </p:blipFill>
        <p:spPr>
          <a:xfrm>
            <a:off x="493608" y="5195248"/>
            <a:ext cx="1307007" cy="1437708"/>
          </a:xfrm>
          <a:prstGeom prst="rect">
            <a:avLst/>
          </a:prstGeom>
        </p:spPr>
      </p:pic>
      <p:pic>
        <p:nvPicPr>
          <p:cNvPr id="14" name="図 13">
            <a:extLst>
              <a:ext uri="{FF2B5EF4-FFF2-40B4-BE49-F238E27FC236}">
                <a16:creationId xmlns:a16="http://schemas.microsoft.com/office/drawing/2014/main" id="{4B019378-6D32-414F-8489-49EF6BAA5BB7}"/>
              </a:ext>
            </a:extLst>
          </p:cNvPr>
          <p:cNvPicPr>
            <a:picLocks noChangeAspect="1"/>
          </p:cNvPicPr>
          <p:nvPr/>
        </p:nvPicPr>
        <p:blipFill>
          <a:blip r:embed="rId7"/>
          <a:stretch>
            <a:fillRect/>
          </a:stretch>
        </p:blipFill>
        <p:spPr>
          <a:xfrm>
            <a:off x="14748" y="1866814"/>
            <a:ext cx="989220" cy="1355598"/>
          </a:xfrm>
          <a:prstGeom prst="rect">
            <a:avLst/>
          </a:prstGeom>
        </p:spPr>
      </p:pic>
      <p:pic>
        <p:nvPicPr>
          <p:cNvPr id="16" name="図 15">
            <a:extLst>
              <a:ext uri="{FF2B5EF4-FFF2-40B4-BE49-F238E27FC236}">
                <a16:creationId xmlns:a16="http://schemas.microsoft.com/office/drawing/2014/main" id="{F50980E0-D950-4CE1-A071-87C948EB88CF}"/>
              </a:ext>
            </a:extLst>
          </p:cNvPr>
          <p:cNvPicPr>
            <a:picLocks noChangeAspect="1"/>
          </p:cNvPicPr>
          <p:nvPr/>
        </p:nvPicPr>
        <p:blipFill>
          <a:blip r:embed="rId8"/>
          <a:stretch>
            <a:fillRect/>
          </a:stretch>
        </p:blipFill>
        <p:spPr>
          <a:xfrm>
            <a:off x="1003968" y="1972331"/>
            <a:ext cx="1022403" cy="1048890"/>
          </a:xfrm>
          <a:prstGeom prst="rect">
            <a:avLst/>
          </a:prstGeom>
        </p:spPr>
      </p:pic>
      <p:pic>
        <p:nvPicPr>
          <p:cNvPr id="17" name="図 16">
            <a:extLst>
              <a:ext uri="{FF2B5EF4-FFF2-40B4-BE49-F238E27FC236}">
                <a16:creationId xmlns:a16="http://schemas.microsoft.com/office/drawing/2014/main" id="{DC256657-34D6-490C-A049-2B251C75E190}"/>
              </a:ext>
            </a:extLst>
          </p:cNvPr>
          <p:cNvPicPr>
            <a:picLocks noChangeAspect="1"/>
          </p:cNvPicPr>
          <p:nvPr/>
        </p:nvPicPr>
        <p:blipFill>
          <a:blip r:embed="rId9"/>
          <a:stretch>
            <a:fillRect/>
          </a:stretch>
        </p:blipFill>
        <p:spPr>
          <a:xfrm>
            <a:off x="14748" y="1394865"/>
            <a:ext cx="9144000" cy="470019"/>
          </a:xfrm>
          <a:prstGeom prst="rect">
            <a:avLst/>
          </a:prstGeom>
        </p:spPr>
      </p:pic>
      <p:sp>
        <p:nvSpPr>
          <p:cNvPr id="18" name="矢印: 右 17">
            <a:extLst>
              <a:ext uri="{FF2B5EF4-FFF2-40B4-BE49-F238E27FC236}">
                <a16:creationId xmlns:a16="http://schemas.microsoft.com/office/drawing/2014/main" id="{FD53980B-6FAD-414D-A3EB-F9C2D90039D7}"/>
              </a:ext>
            </a:extLst>
          </p:cNvPr>
          <p:cNvSpPr/>
          <p:nvPr/>
        </p:nvSpPr>
        <p:spPr>
          <a:xfrm>
            <a:off x="2026371" y="2110139"/>
            <a:ext cx="584094"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AA7429BC-39DC-4496-A97E-F3265B32A7C5}"/>
              </a:ext>
            </a:extLst>
          </p:cNvPr>
          <p:cNvPicPr>
            <a:picLocks noChangeAspect="1"/>
          </p:cNvPicPr>
          <p:nvPr/>
        </p:nvPicPr>
        <p:blipFill>
          <a:blip r:embed="rId10"/>
          <a:stretch>
            <a:fillRect/>
          </a:stretch>
        </p:blipFill>
        <p:spPr>
          <a:xfrm>
            <a:off x="2669879" y="2039493"/>
            <a:ext cx="1400175" cy="742115"/>
          </a:xfrm>
          <a:prstGeom prst="rect">
            <a:avLst/>
          </a:prstGeom>
        </p:spPr>
      </p:pic>
      <p:sp>
        <p:nvSpPr>
          <p:cNvPr id="21" name="矢印: 右 20">
            <a:extLst>
              <a:ext uri="{FF2B5EF4-FFF2-40B4-BE49-F238E27FC236}">
                <a16:creationId xmlns:a16="http://schemas.microsoft.com/office/drawing/2014/main" id="{403C3FDF-526D-4654-955B-03C3B8EA643F}"/>
              </a:ext>
            </a:extLst>
          </p:cNvPr>
          <p:cNvSpPr/>
          <p:nvPr/>
        </p:nvSpPr>
        <p:spPr>
          <a:xfrm rot="5400000">
            <a:off x="3125391" y="275337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FBF4AD48-94EB-46D1-A40B-1026D24CE2A5}"/>
              </a:ext>
            </a:extLst>
          </p:cNvPr>
          <p:cNvPicPr>
            <a:picLocks noChangeAspect="1"/>
          </p:cNvPicPr>
          <p:nvPr/>
        </p:nvPicPr>
        <p:blipFill>
          <a:blip r:embed="rId10"/>
          <a:stretch>
            <a:fillRect/>
          </a:stretch>
        </p:blipFill>
        <p:spPr>
          <a:xfrm>
            <a:off x="5048804" y="4173158"/>
            <a:ext cx="1191316" cy="631416"/>
          </a:xfrm>
          <a:prstGeom prst="rect">
            <a:avLst/>
          </a:prstGeom>
        </p:spPr>
      </p:pic>
      <p:sp>
        <p:nvSpPr>
          <p:cNvPr id="33" name="矢印: 右 32">
            <a:extLst>
              <a:ext uri="{FF2B5EF4-FFF2-40B4-BE49-F238E27FC236}">
                <a16:creationId xmlns:a16="http://schemas.microsoft.com/office/drawing/2014/main" id="{85B0BE43-CD38-4D69-A643-213C957E4FAD}"/>
              </a:ext>
            </a:extLst>
          </p:cNvPr>
          <p:cNvSpPr/>
          <p:nvPr/>
        </p:nvSpPr>
        <p:spPr>
          <a:xfrm rot="1102993">
            <a:off x="4423585" y="4243667"/>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吹き出し: 四角形 33">
            <a:extLst>
              <a:ext uri="{FF2B5EF4-FFF2-40B4-BE49-F238E27FC236}">
                <a16:creationId xmlns:a16="http://schemas.microsoft.com/office/drawing/2014/main" id="{E086B3BC-A270-477D-9FBA-C5C65E4DFE13}"/>
              </a:ext>
            </a:extLst>
          </p:cNvPr>
          <p:cNvSpPr/>
          <p:nvPr/>
        </p:nvSpPr>
        <p:spPr>
          <a:xfrm>
            <a:off x="3565191" y="6105244"/>
            <a:ext cx="2742131" cy="527111"/>
          </a:xfrm>
          <a:prstGeom prst="wedgeRectCallout">
            <a:avLst>
              <a:gd name="adj1" fmla="val 29624"/>
              <a:gd name="adj2" fmla="val -1281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ysClr val="windowText" lastClr="000000"/>
                </a:solidFill>
              </a:rPr>
              <a:t>simplified form</a:t>
            </a:r>
            <a:endParaRPr kumimoji="1" lang="ja-JP" altLang="en-US" sz="2800" dirty="0">
              <a:solidFill>
                <a:sysClr val="windowText" lastClr="000000"/>
              </a:solidFill>
            </a:endParaRPr>
          </a:p>
        </p:txBody>
      </p:sp>
      <p:sp>
        <p:nvSpPr>
          <p:cNvPr id="35" name="矢印: 右 34">
            <a:extLst>
              <a:ext uri="{FF2B5EF4-FFF2-40B4-BE49-F238E27FC236}">
                <a16:creationId xmlns:a16="http://schemas.microsoft.com/office/drawing/2014/main" id="{5B442D86-0EB1-4E34-B595-CD827482F5C8}"/>
              </a:ext>
            </a:extLst>
          </p:cNvPr>
          <p:cNvSpPr/>
          <p:nvPr/>
        </p:nvSpPr>
        <p:spPr>
          <a:xfrm rot="19930238">
            <a:off x="1909380" y="4769990"/>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9479922-6716-487F-B5FF-7AA3AF83FE22}"/>
              </a:ext>
            </a:extLst>
          </p:cNvPr>
          <p:cNvSpPr txBox="1"/>
          <p:nvPr/>
        </p:nvSpPr>
        <p:spPr>
          <a:xfrm>
            <a:off x="189111" y="4477170"/>
            <a:ext cx="1835335"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to buy</a:t>
            </a:r>
          </a:p>
        </p:txBody>
      </p:sp>
      <p:pic>
        <p:nvPicPr>
          <p:cNvPr id="41" name="図 40">
            <a:extLst>
              <a:ext uri="{FF2B5EF4-FFF2-40B4-BE49-F238E27FC236}">
                <a16:creationId xmlns:a16="http://schemas.microsoft.com/office/drawing/2014/main" id="{23845287-5A49-4F43-934D-C8863793D2A2}"/>
              </a:ext>
            </a:extLst>
          </p:cNvPr>
          <p:cNvPicPr>
            <a:picLocks noChangeAspect="1"/>
          </p:cNvPicPr>
          <p:nvPr/>
        </p:nvPicPr>
        <p:blipFill>
          <a:blip r:embed="rId11"/>
          <a:stretch>
            <a:fillRect/>
          </a:stretch>
        </p:blipFill>
        <p:spPr>
          <a:xfrm>
            <a:off x="4915799" y="4708950"/>
            <a:ext cx="1457325" cy="914400"/>
          </a:xfrm>
          <a:prstGeom prst="rect">
            <a:avLst/>
          </a:prstGeom>
        </p:spPr>
      </p:pic>
      <p:pic>
        <p:nvPicPr>
          <p:cNvPr id="43" name="図 42">
            <a:extLst>
              <a:ext uri="{FF2B5EF4-FFF2-40B4-BE49-F238E27FC236}">
                <a16:creationId xmlns:a16="http://schemas.microsoft.com/office/drawing/2014/main" id="{7585FA36-73CD-4FD4-92FA-ED104E53DB7C}"/>
              </a:ext>
            </a:extLst>
          </p:cNvPr>
          <p:cNvPicPr>
            <a:picLocks noChangeAspect="1"/>
          </p:cNvPicPr>
          <p:nvPr/>
        </p:nvPicPr>
        <p:blipFill>
          <a:blip r:embed="rId12"/>
          <a:stretch>
            <a:fillRect/>
          </a:stretch>
        </p:blipFill>
        <p:spPr>
          <a:xfrm>
            <a:off x="2635083" y="3450764"/>
            <a:ext cx="1600200" cy="1638300"/>
          </a:xfrm>
          <a:prstGeom prst="rect">
            <a:avLst/>
          </a:prstGeom>
        </p:spPr>
      </p:pic>
      <p:sp>
        <p:nvSpPr>
          <p:cNvPr id="44" name="テキスト ボックス 43">
            <a:extLst>
              <a:ext uri="{FF2B5EF4-FFF2-40B4-BE49-F238E27FC236}">
                <a16:creationId xmlns:a16="http://schemas.microsoft.com/office/drawing/2014/main" id="{AFC7D117-D29D-4FB3-84D7-ED7AC7D9EEBA}"/>
              </a:ext>
            </a:extLst>
          </p:cNvPr>
          <p:cNvSpPr txBox="1"/>
          <p:nvPr/>
        </p:nvSpPr>
        <p:spPr>
          <a:xfrm>
            <a:off x="189781" y="3121572"/>
            <a:ext cx="2702965" cy="830997"/>
          </a:xfrm>
          <a:prstGeom prst="rect">
            <a:avLst/>
          </a:prstGeom>
          <a:noFill/>
        </p:spPr>
        <p:txBody>
          <a:bodyPr wrap="square" rtlCol="0">
            <a:spAutoFit/>
          </a:bodyPr>
          <a:lstStyle/>
          <a:p>
            <a:pPr>
              <a:lnSpc>
                <a:spcPct val="60000"/>
              </a:lnSpc>
            </a:pPr>
            <a:r>
              <a:rPr lang="en-US" altLang="ja-JP" sz="4000" b="1" dirty="0">
                <a:latin typeface="MS UI Gothic" panose="020B0600070205080204" pitchFamily="50" charset="-128"/>
                <a:ea typeface="MS UI Gothic" panose="020B0600070205080204" pitchFamily="50" charset="-128"/>
              </a:rPr>
              <a:t>exit, leave</a:t>
            </a:r>
          </a:p>
          <a:p>
            <a:pPr>
              <a:lnSpc>
                <a:spcPct val="60000"/>
              </a:lnSpc>
            </a:pPr>
            <a:r>
              <a:rPr lang="en-US" altLang="ja-JP" sz="4000" b="1" dirty="0">
                <a:latin typeface="MS UI Gothic" panose="020B0600070205080204" pitchFamily="50" charset="-128"/>
                <a:ea typeface="MS UI Gothic" panose="020B0600070205080204" pitchFamily="50" charset="-128"/>
              </a:rPr>
              <a:t>pay money</a:t>
            </a:r>
          </a:p>
        </p:txBody>
      </p:sp>
      <p:sp>
        <p:nvSpPr>
          <p:cNvPr id="45" name="テキスト ボックス 44">
            <a:extLst>
              <a:ext uri="{FF2B5EF4-FFF2-40B4-BE49-F238E27FC236}">
                <a16:creationId xmlns:a16="http://schemas.microsoft.com/office/drawing/2014/main" id="{DECA7AE7-06F8-432B-83F3-0498D1A0DFCE}"/>
              </a:ext>
            </a:extLst>
          </p:cNvPr>
          <p:cNvSpPr txBox="1"/>
          <p:nvPr/>
        </p:nvSpPr>
        <p:spPr>
          <a:xfrm>
            <a:off x="4235283" y="1958249"/>
            <a:ext cx="4734408" cy="2357568"/>
          </a:xfrm>
          <a:prstGeom prst="rect">
            <a:avLst/>
          </a:prstGeom>
          <a:noFill/>
        </p:spPr>
        <p:txBody>
          <a:bodyPr wrap="square" rtlCol="0">
            <a:spAutoFit/>
          </a:bodyPr>
          <a:lstStyle/>
          <a:p>
            <a:pPr>
              <a:lnSpc>
                <a:spcPct val="80000"/>
              </a:lnSpc>
            </a:pPr>
            <a:r>
              <a:rPr lang="en-US" altLang="ja-JP" sz="3400" dirty="0">
                <a:highlight>
                  <a:srgbClr val="FFFF00"/>
                </a:highlight>
              </a:rPr>
              <a:t>After the buyer pays the money</a:t>
            </a:r>
            <a:r>
              <a:rPr lang="en-US" altLang="ja-JP" sz="3400" dirty="0"/>
              <a:t>, the seller delivers the goods. And then, the buyer receive the goods.</a:t>
            </a: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sell, sale</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
        <p:nvSpPr>
          <p:cNvPr id="22" name="吹き出し: 四角形 21">
            <a:extLst>
              <a:ext uri="{FF2B5EF4-FFF2-40B4-BE49-F238E27FC236}">
                <a16:creationId xmlns:a16="http://schemas.microsoft.com/office/drawing/2014/main" id="{3CCBC7B2-866C-457C-9194-6F71CA17FBA7}"/>
              </a:ext>
            </a:extLst>
          </p:cNvPr>
          <p:cNvSpPr/>
          <p:nvPr/>
        </p:nvSpPr>
        <p:spPr>
          <a:xfrm>
            <a:off x="2181563" y="5361603"/>
            <a:ext cx="2617839" cy="527111"/>
          </a:xfrm>
          <a:prstGeom prst="wedgeRectCallout">
            <a:avLst>
              <a:gd name="adj1" fmla="val -11416"/>
              <a:gd name="adj2" fmla="val -986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ysClr val="windowText" lastClr="000000"/>
                </a:solidFill>
              </a:rPr>
              <a:t>traditional form</a:t>
            </a:r>
            <a:endParaRPr kumimoji="1" lang="ja-JP" altLang="en-US" sz="2800" dirty="0">
              <a:solidFill>
                <a:sysClr val="windowText" lastClr="000000"/>
              </a:solidFill>
            </a:endParaRPr>
          </a:p>
        </p:txBody>
      </p:sp>
    </p:spTree>
    <p:extLst>
      <p:ext uri="{BB962C8B-B14F-4D97-AF65-F5344CB8AC3E}">
        <p14:creationId xmlns:p14="http://schemas.microsoft.com/office/powerpoint/2010/main" val="66273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BB10DA-EB47-4737-A98A-93AEDEB6A6B9}"/>
              </a:ext>
            </a:extLst>
          </p:cNvPr>
          <p:cNvPicPr>
            <a:picLocks noChangeAspect="1"/>
          </p:cNvPicPr>
          <p:nvPr/>
        </p:nvPicPr>
        <p:blipFill>
          <a:blip r:embed="rId2"/>
          <a:stretch>
            <a:fillRect/>
          </a:stretch>
        </p:blipFill>
        <p:spPr>
          <a:xfrm>
            <a:off x="0" y="3846"/>
            <a:ext cx="9144000" cy="479012"/>
          </a:xfrm>
          <a:prstGeom prst="rect">
            <a:avLst/>
          </a:prstGeom>
        </p:spPr>
      </p:pic>
      <p:pic>
        <p:nvPicPr>
          <p:cNvPr id="4" name="図 3">
            <a:extLst>
              <a:ext uri="{FF2B5EF4-FFF2-40B4-BE49-F238E27FC236}">
                <a16:creationId xmlns:a16="http://schemas.microsoft.com/office/drawing/2014/main" id="{B3EB5040-07F1-4A2C-B2C9-A7226E1D5540}"/>
              </a:ext>
            </a:extLst>
          </p:cNvPr>
          <p:cNvPicPr>
            <a:picLocks noChangeAspect="1"/>
          </p:cNvPicPr>
          <p:nvPr/>
        </p:nvPicPr>
        <p:blipFill>
          <a:blip r:embed="rId3"/>
          <a:stretch>
            <a:fillRect/>
          </a:stretch>
        </p:blipFill>
        <p:spPr>
          <a:xfrm>
            <a:off x="5983327" y="1369753"/>
            <a:ext cx="546062" cy="1244701"/>
          </a:xfrm>
          <a:prstGeom prst="rect">
            <a:avLst/>
          </a:prstGeom>
        </p:spPr>
      </p:pic>
      <p:grpSp>
        <p:nvGrpSpPr>
          <p:cNvPr id="5" name="グループ化 4">
            <a:extLst>
              <a:ext uri="{FF2B5EF4-FFF2-40B4-BE49-F238E27FC236}">
                <a16:creationId xmlns:a16="http://schemas.microsoft.com/office/drawing/2014/main" id="{3815B02F-19E5-4A49-ABEA-049713574BE3}"/>
              </a:ext>
            </a:extLst>
          </p:cNvPr>
          <p:cNvGrpSpPr/>
          <p:nvPr/>
        </p:nvGrpSpPr>
        <p:grpSpPr>
          <a:xfrm>
            <a:off x="6790629" y="1604945"/>
            <a:ext cx="797805" cy="1833516"/>
            <a:chOff x="1305767" y="2078096"/>
            <a:chExt cx="784977" cy="2041717"/>
          </a:xfrm>
        </p:grpSpPr>
        <p:sp>
          <p:nvSpPr>
            <p:cNvPr id="6" name="正方形/長方形 5">
              <a:extLst>
                <a:ext uri="{FF2B5EF4-FFF2-40B4-BE49-F238E27FC236}">
                  <a16:creationId xmlns:a16="http://schemas.microsoft.com/office/drawing/2014/main" id="{8AEAF14F-5360-453D-9C79-2E09FD2C9BFE}"/>
                </a:ext>
              </a:extLst>
            </p:cNvPr>
            <p:cNvSpPr/>
            <p:nvPr/>
          </p:nvSpPr>
          <p:spPr>
            <a:xfrm>
              <a:off x="1419894" y="3620796"/>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1CDDB7DB-A675-4D26-8BAD-31D05AB6240E}"/>
                </a:ext>
              </a:extLst>
            </p:cNvPr>
            <p:cNvCxnSpPr>
              <a:cxnSpLocks/>
            </p:cNvCxnSpPr>
            <p:nvPr/>
          </p:nvCxnSpPr>
          <p:spPr>
            <a:xfrm>
              <a:off x="1419894" y="298490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E8C8F27-782D-4114-BA3E-FE6035F649B6}"/>
                </a:ext>
              </a:extLst>
            </p:cNvPr>
            <p:cNvCxnSpPr>
              <a:cxnSpLocks/>
            </p:cNvCxnSpPr>
            <p:nvPr/>
          </p:nvCxnSpPr>
          <p:spPr>
            <a:xfrm flipH="1">
              <a:off x="1711134" y="217309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540BA0F4-6606-4B66-BCF6-5047E02CE087}"/>
                </a:ext>
              </a:extLst>
            </p:cNvPr>
            <p:cNvCxnSpPr>
              <a:cxnSpLocks/>
            </p:cNvCxnSpPr>
            <p:nvPr/>
          </p:nvCxnSpPr>
          <p:spPr>
            <a:xfrm>
              <a:off x="1305767" y="2155470"/>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2EF510E-AB93-4226-9B59-6D5E6081B945}"/>
                </a:ext>
              </a:extLst>
            </p:cNvPr>
            <p:cNvCxnSpPr>
              <a:cxnSpLocks/>
            </p:cNvCxnSpPr>
            <p:nvPr/>
          </p:nvCxnSpPr>
          <p:spPr>
            <a:xfrm>
              <a:off x="1743744" y="2078096"/>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C801F29-9BF0-4038-8E5F-2163840105B3}"/>
                </a:ext>
              </a:extLst>
            </p:cNvPr>
            <p:cNvCxnSpPr>
              <a:cxnSpLocks/>
            </p:cNvCxnSpPr>
            <p:nvPr/>
          </p:nvCxnSpPr>
          <p:spPr>
            <a:xfrm flipH="1">
              <a:off x="1762077" y="299927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5810562-310F-45AD-828A-263C116049F3}"/>
                </a:ext>
              </a:extLst>
            </p:cNvPr>
            <p:cNvCxnSpPr>
              <a:cxnSpLocks/>
            </p:cNvCxnSpPr>
            <p:nvPr/>
          </p:nvCxnSpPr>
          <p:spPr>
            <a:xfrm>
              <a:off x="1417017" y="244719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12DE740-995C-40E3-85C1-A5A01254C742}"/>
                </a:ext>
              </a:extLst>
            </p:cNvPr>
            <p:cNvCxnSpPr>
              <a:cxnSpLocks/>
            </p:cNvCxnSpPr>
            <p:nvPr/>
          </p:nvCxnSpPr>
          <p:spPr>
            <a:xfrm flipH="1">
              <a:off x="1759200" y="246156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図 13">
            <a:extLst>
              <a:ext uri="{FF2B5EF4-FFF2-40B4-BE49-F238E27FC236}">
                <a16:creationId xmlns:a16="http://schemas.microsoft.com/office/drawing/2014/main" id="{5BD17B09-1D94-4ACC-98B0-266FE5A379A1}"/>
              </a:ext>
            </a:extLst>
          </p:cNvPr>
          <p:cNvPicPr>
            <a:picLocks noChangeAspect="1"/>
          </p:cNvPicPr>
          <p:nvPr/>
        </p:nvPicPr>
        <p:blipFill>
          <a:blip r:embed="rId4"/>
          <a:stretch>
            <a:fillRect/>
          </a:stretch>
        </p:blipFill>
        <p:spPr>
          <a:xfrm>
            <a:off x="6034415" y="2643053"/>
            <a:ext cx="755806" cy="1226402"/>
          </a:xfrm>
          <a:prstGeom prst="rect">
            <a:avLst/>
          </a:prstGeom>
        </p:spPr>
      </p:pic>
      <p:sp>
        <p:nvSpPr>
          <p:cNvPr id="15" name="吹き出し: 四角形 14">
            <a:extLst>
              <a:ext uri="{FF2B5EF4-FFF2-40B4-BE49-F238E27FC236}">
                <a16:creationId xmlns:a16="http://schemas.microsoft.com/office/drawing/2014/main" id="{50C837B1-4FC0-489E-9E22-B948F3E4FAF8}"/>
              </a:ext>
            </a:extLst>
          </p:cNvPr>
          <p:cNvSpPr/>
          <p:nvPr/>
        </p:nvSpPr>
        <p:spPr>
          <a:xfrm>
            <a:off x="232829" y="1462032"/>
            <a:ext cx="1863078" cy="893845"/>
          </a:xfrm>
          <a:prstGeom prst="wedgeRectCallout">
            <a:avLst>
              <a:gd name="adj1" fmla="val -29114"/>
              <a:gd name="adj2" fmla="val 934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16" name="Picture 2" descr="メラメラ燃える炎のイラスト02">
            <a:extLst>
              <a:ext uri="{FF2B5EF4-FFF2-40B4-BE49-F238E27FC236}">
                <a16:creationId xmlns:a16="http://schemas.microsoft.com/office/drawing/2014/main" id="{B4FCDE03-CB4B-4FB9-8B2A-70E97ABBF4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79" y="2559566"/>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17" name="二等辺三角形 16">
            <a:extLst>
              <a:ext uri="{FF2B5EF4-FFF2-40B4-BE49-F238E27FC236}">
                <a16:creationId xmlns:a16="http://schemas.microsoft.com/office/drawing/2014/main" id="{BF2231D9-3B9D-4A33-BFBF-B9BCA6F27B7C}"/>
              </a:ext>
            </a:extLst>
          </p:cNvPr>
          <p:cNvSpPr/>
          <p:nvPr/>
        </p:nvSpPr>
        <p:spPr>
          <a:xfrm rot="8804038">
            <a:off x="532224" y="1992932"/>
            <a:ext cx="138006" cy="115923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AFB6889B-CA20-49B4-A2C5-B31EA929FA51}"/>
              </a:ext>
            </a:extLst>
          </p:cNvPr>
          <p:cNvPicPr>
            <a:picLocks noChangeAspect="1"/>
          </p:cNvPicPr>
          <p:nvPr/>
        </p:nvPicPr>
        <p:blipFill>
          <a:blip r:embed="rId6"/>
          <a:stretch>
            <a:fillRect/>
          </a:stretch>
        </p:blipFill>
        <p:spPr>
          <a:xfrm>
            <a:off x="2224098" y="1798104"/>
            <a:ext cx="1317201" cy="1923412"/>
          </a:xfrm>
          <a:prstGeom prst="rect">
            <a:avLst/>
          </a:prstGeom>
        </p:spPr>
      </p:pic>
      <p:sp>
        <p:nvSpPr>
          <p:cNvPr id="19" name="吹き出し: 四角形 18">
            <a:extLst>
              <a:ext uri="{FF2B5EF4-FFF2-40B4-BE49-F238E27FC236}">
                <a16:creationId xmlns:a16="http://schemas.microsoft.com/office/drawing/2014/main" id="{E20F070B-CBCF-4234-842E-A2ECAAFA6164}"/>
              </a:ext>
            </a:extLst>
          </p:cNvPr>
          <p:cNvSpPr/>
          <p:nvPr/>
        </p:nvSpPr>
        <p:spPr>
          <a:xfrm>
            <a:off x="3236318" y="2870686"/>
            <a:ext cx="2061376" cy="701198"/>
          </a:xfrm>
          <a:prstGeom prst="wedgeRectCallout">
            <a:avLst>
              <a:gd name="adj1" fmla="val -59883"/>
              <a:gd name="adj2" fmla="val -371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20" name="グループ化 19">
            <a:extLst>
              <a:ext uri="{FF2B5EF4-FFF2-40B4-BE49-F238E27FC236}">
                <a16:creationId xmlns:a16="http://schemas.microsoft.com/office/drawing/2014/main" id="{5C3B5095-4924-4F8A-B938-AC3E583D48C3}"/>
              </a:ext>
            </a:extLst>
          </p:cNvPr>
          <p:cNvGrpSpPr/>
          <p:nvPr/>
        </p:nvGrpSpPr>
        <p:grpSpPr>
          <a:xfrm>
            <a:off x="131477" y="2492030"/>
            <a:ext cx="910091" cy="1169661"/>
            <a:chOff x="-289125" y="2350671"/>
            <a:chExt cx="910091" cy="1169661"/>
          </a:xfrm>
        </p:grpSpPr>
        <p:cxnSp>
          <p:nvCxnSpPr>
            <p:cNvPr id="21" name="直線矢印コネクタ 20">
              <a:extLst>
                <a:ext uri="{FF2B5EF4-FFF2-40B4-BE49-F238E27FC236}">
                  <a16:creationId xmlns:a16="http://schemas.microsoft.com/office/drawing/2014/main" id="{2AB95559-6614-4B4C-8038-D18EE386FA71}"/>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平行四辺形 21">
              <a:extLst>
                <a:ext uri="{FF2B5EF4-FFF2-40B4-BE49-F238E27FC236}">
                  <a16:creationId xmlns:a16="http://schemas.microsoft.com/office/drawing/2014/main" id="{ABDA2476-7FD7-496D-A240-280326F24A3E}"/>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a:extLst>
                <a:ext uri="{FF2B5EF4-FFF2-40B4-BE49-F238E27FC236}">
                  <a16:creationId xmlns:a16="http://schemas.microsoft.com/office/drawing/2014/main" id="{6DED5DA7-B30F-4B11-81AA-03057365BF0A}"/>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3C2DE4B-9DD7-4550-B271-ADBBA803C998}"/>
              </a:ext>
            </a:extLst>
          </p:cNvPr>
          <p:cNvGrpSpPr/>
          <p:nvPr/>
        </p:nvGrpSpPr>
        <p:grpSpPr>
          <a:xfrm>
            <a:off x="1910919" y="1980525"/>
            <a:ext cx="910091" cy="1169661"/>
            <a:chOff x="-289125" y="2350671"/>
            <a:chExt cx="910091" cy="1169661"/>
          </a:xfrm>
        </p:grpSpPr>
        <p:cxnSp>
          <p:nvCxnSpPr>
            <p:cNvPr id="25" name="直線矢印コネクタ 24">
              <a:extLst>
                <a:ext uri="{FF2B5EF4-FFF2-40B4-BE49-F238E27FC236}">
                  <a16:creationId xmlns:a16="http://schemas.microsoft.com/office/drawing/2014/main" id="{9F5DF571-B975-4F47-B6EA-A535DFDFF541}"/>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平行四辺形 25">
              <a:extLst>
                <a:ext uri="{FF2B5EF4-FFF2-40B4-BE49-F238E27FC236}">
                  <a16:creationId xmlns:a16="http://schemas.microsoft.com/office/drawing/2014/main" id="{A9FB967C-AD2F-465C-8816-34B52E56038E}"/>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平行四辺形 26">
              <a:extLst>
                <a:ext uri="{FF2B5EF4-FFF2-40B4-BE49-F238E27FC236}">
                  <a16:creationId xmlns:a16="http://schemas.microsoft.com/office/drawing/2014/main" id="{BB6D0DE4-FB94-4A5E-90A8-A8FB2502BEB7}"/>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吹き出し: 四角形 27">
            <a:extLst>
              <a:ext uri="{FF2B5EF4-FFF2-40B4-BE49-F238E27FC236}">
                <a16:creationId xmlns:a16="http://schemas.microsoft.com/office/drawing/2014/main" id="{010C9383-E3EB-4047-B8A0-3555A060D540}"/>
              </a:ext>
            </a:extLst>
          </p:cNvPr>
          <p:cNvSpPr/>
          <p:nvPr/>
        </p:nvSpPr>
        <p:spPr>
          <a:xfrm>
            <a:off x="3114367" y="1381011"/>
            <a:ext cx="2906854" cy="770862"/>
          </a:xfrm>
          <a:prstGeom prst="wedgeRectCallout">
            <a:avLst>
              <a:gd name="adj1" fmla="val -42530"/>
              <a:gd name="adj2" fmla="val 983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sp>
        <p:nvSpPr>
          <p:cNvPr id="29" name="矢印: 右 28">
            <a:extLst>
              <a:ext uri="{FF2B5EF4-FFF2-40B4-BE49-F238E27FC236}">
                <a16:creationId xmlns:a16="http://schemas.microsoft.com/office/drawing/2014/main" id="{00174C7F-0383-4B72-9539-AEA316DAF634}"/>
              </a:ext>
            </a:extLst>
          </p:cNvPr>
          <p:cNvSpPr/>
          <p:nvPr/>
        </p:nvSpPr>
        <p:spPr>
          <a:xfrm>
            <a:off x="1866008" y="2953829"/>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A3C1BDEF-15EB-4D6F-8D03-DF7BD088096F}"/>
              </a:ext>
            </a:extLst>
          </p:cNvPr>
          <p:cNvSpPr/>
          <p:nvPr/>
        </p:nvSpPr>
        <p:spPr>
          <a:xfrm rot="10800000">
            <a:off x="6510674" y="1431170"/>
            <a:ext cx="151511" cy="1113081"/>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3B17FA31-17C4-4F91-9566-2A536BA799E0}"/>
              </a:ext>
            </a:extLst>
          </p:cNvPr>
          <p:cNvPicPr>
            <a:picLocks noChangeAspect="1"/>
          </p:cNvPicPr>
          <p:nvPr/>
        </p:nvPicPr>
        <p:blipFill>
          <a:blip r:embed="rId7"/>
          <a:stretch>
            <a:fillRect/>
          </a:stretch>
        </p:blipFill>
        <p:spPr>
          <a:xfrm>
            <a:off x="0" y="455513"/>
            <a:ext cx="9144000" cy="461905"/>
          </a:xfrm>
          <a:prstGeom prst="rect">
            <a:avLst/>
          </a:prstGeom>
        </p:spPr>
      </p:pic>
      <p:pic>
        <p:nvPicPr>
          <p:cNvPr id="32" name="図 31">
            <a:extLst>
              <a:ext uri="{FF2B5EF4-FFF2-40B4-BE49-F238E27FC236}">
                <a16:creationId xmlns:a16="http://schemas.microsoft.com/office/drawing/2014/main" id="{82032676-B67B-426F-A537-D4D7DDDE7E05}"/>
              </a:ext>
            </a:extLst>
          </p:cNvPr>
          <p:cNvPicPr>
            <a:picLocks noChangeAspect="1"/>
          </p:cNvPicPr>
          <p:nvPr/>
        </p:nvPicPr>
        <p:blipFill>
          <a:blip r:embed="rId8"/>
          <a:stretch>
            <a:fillRect/>
          </a:stretch>
        </p:blipFill>
        <p:spPr>
          <a:xfrm>
            <a:off x="0" y="870696"/>
            <a:ext cx="9144000" cy="470458"/>
          </a:xfrm>
          <a:prstGeom prst="rect">
            <a:avLst/>
          </a:prstGeom>
        </p:spPr>
      </p:pic>
      <p:pic>
        <p:nvPicPr>
          <p:cNvPr id="35" name="Picture 2" descr="米農家のイラスト（農業）">
            <a:extLst>
              <a:ext uri="{FF2B5EF4-FFF2-40B4-BE49-F238E27FC236}">
                <a16:creationId xmlns:a16="http://schemas.microsoft.com/office/drawing/2014/main" id="{6FE072AA-3516-47BF-A952-80BDD93198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09" y="5420199"/>
            <a:ext cx="1301609" cy="1226767"/>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DF9D7FA3-7076-4251-92D3-AB82CDACE848}"/>
              </a:ext>
            </a:extLst>
          </p:cNvPr>
          <p:cNvSpPr txBox="1"/>
          <p:nvPr/>
        </p:nvSpPr>
        <p:spPr>
          <a:xfrm>
            <a:off x="130258" y="3915352"/>
            <a:ext cx="3678280" cy="999825"/>
          </a:xfrm>
          <a:prstGeom prst="rect">
            <a:avLst/>
          </a:prstGeom>
          <a:noFill/>
        </p:spPr>
        <p:txBody>
          <a:bodyPr wrap="square" rtlCol="0">
            <a:spAutoFit/>
          </a:bodyPr>
          <a:lstStyle/>
          <a:p>
            <a:pPr>
              <a:lnSpc>
                <a:spcPct val="70000"/>
              </a:lnSpc>
            </a:pPr>
            <a:r>
              <a:rPr lang="en-US" altLang="ja-JP" sz="2800" b="1" dirty="0">
                <a:latin typeface="MS UI Gothic" panose="020B0600070205080204" pitchFamily="50" charset="-128"/>
                <a:ea typeface="MS UI Gothic" panose="020B0600070205080204" pitchFamily="50" charset="-128"/>
              </a:rPr>
              <a:t>a bundle of rice straws</a:t>
            </a:r>
          </a:p>
          <a:p>
            <a:pPr>
              <a:lnSpc>
                <a:spcPct val="7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ten/</a:t>
            </a:r>
            <a:r>
              <a:rPr lang="en-US" altLang="ja-JP" sz="2800" b="1" dirty="0">
                <a:latin typeface="MS UI Gothic" panose="020B0600070205080204" pitchFamily="50" charset="-128"/>
                <a:ea typeface="MS UI Gothic" panose="020B0600070205080204" pitchFamily="50" charset="-128"/>
              </a:rPr>
              <a:t>10 straws</a:t>
            </a:r>
          </a:p>
          <a:p>
            <a:pPr>
              <a:lnSpc>
                <a:spcPct val="70000"/>
              </a:lnSpc>
            </a:pP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ten/10</a:t>
            </a:r>
            <a:endParaRPr lang="en-US" altLang="ja-JP" sz="2800" b="1" dirty="0">
              <a:solidFill>
                <a:srgbClr val="FF0000"/>
              </a:solidFill>
              <a:latin typeface="MS UI Gothic" panose="020B0600070205080204" pitchFamily="50" charset="-128"/>
              <a:ea typeface="MS UI Gothic" panose="020B0600070205080204" pitchFamily="50" charset="-128"/>
            </a:endParaRPr>
          </a:p>
        </p:txBody>
      </p:sp>
      <p:pic>
        <p:nvPicPr>
          <p:cNvPr id="37" name="図 36">
            <a:extLst>
              <a:ext uri="{FF2B5EF4-FFF2-40B4-BE49-F238E27FC236}">
                <a16:creationId xmlns:a16="http://schemas.microsoft.com/office/drawing/2014/main" id="{BCA82A3A-0823-4DC1-B09F-7CE79CD965CD}"/>
              </a:ext>
            </a:extLst>
          </p:cNvPr>
          <p:cNvPicPr>
            <a:picLocks noChangeAspect="1"/>
          </p:cNvPicPr>
          <p:nvPr/>
        </p:nvPicPr>
        <p:blipFill>
          <a:blip r:embed="rId10"/>
          <a:stretch>
            <a:fillRect/>
          </a:stretch>
        </p:blipFill>
        <p:spPr>
          <a:xfrm>
            <a:off x="7879891" y="1599254"/>
            <a:ext cx="1031279" cy="1908488"/>
          </a:xfrm>
          <a:prstGeom prst="rect">
            <a:avLst/>
          </a:prstGeom>
        </p:spPr>
      </p:pic>
      <p:pic>
        <p:nvPicPr>
          <p:cNvPr id="39" name="図 38">
            <a:extLst>
              <a:ext uri="{FF2B5EF4-FFF2-40B4-BE49-F238E27FC236}">
                <a16:creationId xmlns:a16="http://schemas.microsoft.com/office/drawing/2014/main" id="{AD2BE27D-CBCC-4A65-BCB5-A351C3EEABA8}"/>
              </a:ext>
            </a:extLst>
          </p:cNvPr>
          <p:cNvPicPr>
            <a:picLocks noChangeAspect="1"/>
          </p:cNvPicPr>
          <p:nvPr/>
        </p:nvPicPr>
        <p:blipFill>
          <a:blip r:embed="rId11"/>
          <a:stretch>
            <a:fillRect/>
          </a:stretch>
        </p:blipFill>
        <p:spPr>
          <a:xfrm>
            <a:off x="6735925" y="4490679"/>
            <a:ext cx="2282613" cy="2240858"/>
          </a:xfrm>
          <a:prstGeom prst="rect">
            <a:avLst/>
          </a:prstGeom>
        </p:spPr>
      </p:pic>
      <p:sp>
        <p:nvSpPr>
          <p:cNvPr id="40" name="テキスト ボックス 39">
            <a:extLst>
              <a:ext uri="{FF2B5EF4-FFF2-40B4-BE49-F238E27FC236}">
                <a16:creationId xmlns:a16="http://schemas.microsoft.com/office/drawing/2014/main" id="{153106D7-4B6D-4FA9-81DE-4752549CA628}"/>
              </a:ext>
            </a:extLst>
          </p:cNvPr>
          <p:cNvSpPr txBox="1"/>
          <p:nvPr/>
        </p:nvSpPr>
        <p:spPr>
          <a:xfrm>
            <a:off x="6412318" y="3553208"/>
            <a:ext cx="2601424" cy="997196"/>
          </a:xfrm>
          <a:prstGeom prst="rect">
            <a:avLst/>
          </a:prstGeom>
          <a:noFill/>
        </p:spPr>
        <p:txBody>
          <a:bodyPr wrap="square" rtlCol="0">
            <a:spAutoFit/>
          </a:bodyPr>
          <a:lstStyle/>
          <a:p>
            <a:pPr>
              <a:lnSpc>
                <a:spcPct val="70000"/>
              </a:lnSpc>
            </a:pPr>
            <a:r>
              <a:rPr lang="en-US" altLang="ja-JP" sz="2800" b="1" dirty="0">
                <a:latin typeface="MS UI Gothic" panose="020B0600070205080204" pitchFamily="50" charset="-128"/>
                <a:ea typeface="MS UI Gothic" panose="020B0600070205080204" pitchFamily="50" charset="-128"/>
              </a:rPr>
              <a:t>to say, language</a:t>
            </a:r>
          </a:p>
          <a:p>
            <a:pPr marL="457200" indent="-457200">
              <a:lnSpc>
                <a:spcPct val="70000"/>
              </a:lnSpc>
              <a:buFont typeface="Wingdings" panose="05000000000000000000" pitchFamily="2" charset="2"/>
              <a:buChar char="à"/>
            </a:pP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document,</a:t>
            </a:r>
          </a:p>
          <a:p>
            <a:pPr>
              <a:lnSpc>
                <a:spcPct val="70000"/>
              </a:lnSpc>
            </a:pPr>
            <a:r>
              <a:rPr lang="en-US" altLang="ja-JP" sz="2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2800" b="1"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book</a:t>
            </a:r>
            <a:endParaRPr lang="en-US" altLang="ja-JP" sz="2800" b="1" dirty="0">
              <a:solidFill>
                <a:srgbClr val="FF0000"/>
              </a:solidFill>
              <a:highlight>
                <a:srgbClr val="FFFF00"/>
              </a:highlight>
              <a:latin typeface="MS UI Gothic" panose="020B0600070205080204" pitchFamily="50" charset="-128"/>
              <a:ea typeface="MS UI Gothic" panose="020B0600070205080204" pitchFamily="50" charset="-128"/>
            </a:endParaRPr>
          </a:p>
        </p:txBody>
      </p:sp>
      <p:sp>
        <p:nvSpPr>
          <p:cNvPr id="42" name="テキスト ボックス 41">
            <a:extLst>
              <a:ext uri="{FF2B5EF4-FFF2-40B4-BE49-F238E27FC236}">
                <a16:creationId xmlns:a16="http://schemas.microsoft.com/office/drawing/2014/main" id="{838F3D4C-C89E-476D-A8D4-D48B350323C7}"/>
              </a:ext>
            </a:extLst>
          </p:cNvPr>
          <p:cNvSpPr txBox="1"/>
          <p:nvPr/>
        </p:nvSpPr>
        <p:spPr>
          <a:xfrm>
            <a:off x="2731581" y="4452085"/>
            <a:ext cx="4166572" cy="1815882"/>
          </a:xfrm>
          <a:prstGeom prst="rect">
            <a:avLst/>
          </a:prstGeom>
          <a:noFill/>
        </p:spPr>
        <p:txBody>
          <a:bodyPr wrap="square">
            <a:spAutoFit/>
          </a:bodyPr>
          <a:lstStyle/>
          <a:p>
            <a:pPr>
              <a:lnSpc>
                <a:spcPct val="80000"/>
              </a:lnSpc>
            </a:pPr>
            <a:r>
              <a:rPr lang="ja-JP" altLang="en-US" sz="3200" dirty="0">
                <a:latin typeface="MS UI Gothic" panose="020B0600070205080204" pitchFamily="50" charset="-128"/>
                <a:ea typeface="MS UI Gothic" panose="020B0600070205080204" pitchFamily="50" charset="-128"/>
              </a:rPr>
              <a:t>to count the bundles of rice and records the </a:t>
            </a:r>
            <a:r>
              <a:rPr lang="en-US" altLang="ja-JP" sz="3200" dirty="0">
                <a:latin typeface="MS UI Gothic" panose="020B0600070205080204" pitchFamily="50" charset="-128"/>
                <a:ea typeface="MS UI Gothic" panose="020B0600070205080204" pitchFamily="50" charset="-128"/>
              </a:rPr>
              <a:t>total </a:t>
            </a:r>
            <a:r>
              <a:rPr lang="en-US" altLang="ja-JP" sz="3200" dirty="0">
                <a:solidFill>
                  <a:srgbClr val="FF0000"/>
                </a:solidFill>
                <a:latin typeface="MS UI Gothic" panose="020B0600070205080204" pitchFamily="50" charset="-128"/>
                <a:ea typeface="MS UI Gothic" panose="020B0600070205080204" pitchFamily="50" charset="-128"/>
              </a:rPr>
              <a:t>amount</a:t>
            </a:r>
            <a:r>
              <a:rPr lang="ja-JP" altLang="en-US" sz="3200" dirty="0">
                <a:latin typeface="MS UI Gothic" panose="020B0600070205080204" pitchFamily="50" charset="-128"/>
                <a:ea typeface="MS UI Gothic" panose="020B0600070205080204" pitchFamily="50" charset="-128"/>
              </a:rPr>
              <a:t> in a </a:t>
            </a:r>
            <a:r>
              <a:rPr lang="ja-JP" altLang="en-US" sz="3200" dirty="0">
                <a:highlight>
                  <a:srgbClr val="FFFF00"/>
                </a:highlight>
                <a:latin typeface="MS UI Gothic" panose="020B0600070205080204" pitchFamily="50" charset="-128"/>
                <a:ea typeface="MS UI Gothic" panose="020B0600070205080204" pitchFamily="50" charset="-128"/>
              </a:rPr>
              <a:t>book</a:t>
            </a:r>
            <a:endParaRPr lang="en-US" altLang="ja-JP" sz="3200" dirty="0">
              <a:highlight>
                <a:srgbClr val="FFFF00"/>
              </a:highlight>
              <a:latin typeface="MS UI Gothic" panose="020B0600070205080204" pitchFamily="50" charset="-128"/>
              <a:ea typeface="MS UI Gothic" panose="020B0600070205080204" pitchFamily="50" charset="-128"/>
            </a:endParaRPr>
          </a:p>
          <a:p>
            <a:pPr>
              <a:lnSpc>
                <a:spcPct val="80000"/>
              </a:lnSpc>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measure</a:t>
            </a:r>
            <a:endParaRPr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44" name="図 43">
            <a:extLst>
              <a:ext uri="{FF2B5EF4-FFF2-40B4-BE49-F238E27FC236}">
                <a16:creationId xmlns:a16="http://schemas.microsoft.com/office/drawing/2014/main" id="{BEC46219-303F-485C-9F82-4EC3FF447A1C}"/>
              </a:ext>
            </a:extLst>
          </p:cNvPr>
          <p:cNvPicPr>
            <a:picLocks noChangeAspect="1"/>
          </p:cNvPicPr>
          <p:nvPr/>
        </p:nvPicPr>
        <p:blipFill>
          <a:blip r:embed="rId12"/>
          <a:stretch>
            <a:fillRect/>
          </a:stretch>
        </p:blipFill>
        <p:spPr>
          <a:xfrm>
            <a:off x="1373887" y="4809814"/>
            <a:ext cx="1343025" cy="1485900"/>
          </a:xfrm>
          <a:prstGeom prst="rect">
            <a:avLst/>
          </a:prstGeom>
        </p:spPr>
      </p:pic>
    </p:spTree>
    <p:extLst>
      <p:ext uri="{BB962C8B-B14F-4D97-AF65-F5344CB8AC3E}">
        <p14:creationId xmlns:p14="http://schemas.microsoft.com/office/powerpoint/2010/main" val="338605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CCAC1F-6018-4108-B96A-41538A865296}"/>
              </a:ext>
            </a:extLst>
          </p:cNvPr>
          <p:cNvPicPr>
            <a:picLocks noChangeAspect="1"/>
          </p:cNvPicPr>
          <p:nvPr/>
        </p:nvPicPr>
        <p:blipFill>
          <a:blip r:embed="rId2"/>
          <a:stretch>
            <a:fillRect/>
          </a:stretch>
        </p:blipFill>
        <p:spPr>
          <a:xfrm>
            <a:off x="0" y="12399"/>
            <a:ext cx="9144000" cy="461905"/>
          </a:xfrm>
          <a:prstGeom prst="rect">
            <a:avLst/>
          </a:prstGeom>
        </p:spPr>
      </p:pic>
      <p:pic>
        <p:nvPicPr>
          <p:cNvPr id="4" name="図 3">
            <a:extLst>
              <a:ext uri="{FF2B5EF4-FFF2-40B4-BE49-F238E27FC236}">
                <a16:creationId xmlns:a16="http://schemas.microsoft.com/office/drawing/2014/main" id="{A85A719D-8E6F-446C-B635-B443DD6FD29B}"/>
              </a:ext>
            </a:extLst>
          </p:cNvPr>
          <p:cNvPicPr>
            <a:picLocks noChangeAspect="1"/>
          </p:cNvPicPr>
          <p:nvPr/>
        </p:nvPicPr>
        <p:blipFill>
          <a:blip r:embed="rId3"/>
          <a:stretch>
            <a:fillRect/>
          </a:stretch>
        </p:blipFill>
        <p:spPr>
          <a:xfrm>
            <a:off x="6617505" y="470107"/>
            <a:ext cx="546062" cy="1244701"/>
          </a:xfrm>
          <a:prstGeom prst="rect">
            <a:avLst/>
          </a:prstGeom>
        </p:spPr>
      </p:pic>
      <p:sp>
        <p:nvSpPr>
          <p:cNvPr id="6" name="テキスト ボックス 5">
            <a:extLst>
              <a:ext uri="{FF2B5EF4-FFF2-40B4-BE49-F238E27FC236}">
                <a16:creationId xmlns:a16="http://schemas.microsoft.com/office/drawing/2014/main" id="{4F519D24-150F-465F-9972-91B4908415BE}"/>
              </a:ext>
            </a:extLst>
          </p:cNvPr>
          <p:cNvSpPr txBox="1"/>
          <p:nvPr/>
        </p:nvSpPr>
        <p:spPr>
          <a:xfrm>
            <a:off x="503574" y="4076623"/>
            <a:ext cx="5285068" cy="2111347"/>
          </a:xfrm>
          <a:prstGeom prst="rect">
            <a:avLst/>
          </a:prstGeom>
          <a:noFill/>
        </p:spPr>
        <p:txBody>
          <a:bodyPr wrap="square" rtlCol="0">
            <a:spAutoFit/>
          </a:bodyPr>
          <a:lstStyle/>
          <a:p>
            <a:pPr>
              <a:lnSpc>
                <a:spcPct val="80000"/>
              </a:lnSpc>
            </a:pPr>
            <a:r>
              <a:rPr lang="en-US" altLang="ja-JP" sz="4000" dirty="0"/>
              <a:t>omen, fortune-telling</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words</a:t>
            </a: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from the God / ancestors</a:t>
            </a:r>
          </a:p>
          <a:p>
            <a:pPr marL="571500"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say, language</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grpSp>
        <p:nvGrpSpPr>
          <p:cNvPr id="7" name="グループ化 6">
            <a:extLst>
              <a:ext uri="{FF2B5EF4-FFF2-40B4-BE49-F238E27FC236}">
                <a16:creationId xmlns:a16="http://schemas.microsoft.com/office/drawing/2014/main" id="{51554ED6-D010-4C6D-8E0F-3111A0C52A48}"/>
              </a:ext>
            </a:extLst>
          </p:cNvPr>
          <p:cNvGrpSpPr/>
          <p:nvPr/>
        </p:nvGrpSpPr>
        <p:grpSpPr>
          <a:xfrm>
            <a:off x="7580670" y="705299"/>
            <a:ext cx="870155" cy="2411671"/>
            <a:chOff x="1305767" y="2078096"/>
            <a:chExt cx="784977" cy="2041717"/>
          </a:xfrm>
        </p:grpSpPr>
        <p:sp>
          <p:nvSpPr>
            <p:cNvPr id="8" name="正方形/長方形 7">
              <a:extLst>
                <a:ext uri="{FF2B5EF4-FFF2-40B4-BE49-F238E27FC236}">
                  <a16:creationId xmlns:a16="http://schemas.microsoft.com/office/drawing/2014/main" id="{8E3F324A-0BF4-4094-9F7C-79FC9DA1F9C6}"/>
                </a:ext>
              </a:extLst>
            </p:cNvPr>
            <p:cNvSpPr/>
            <p:nvPr/>
          </p:nvSpPr>
          <p:spPr>
            <a:xfrm>
              <a:off x="1419894" y="3620796"/>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7E3E919-322B-4C57-88E5-2B25A07A11E8}"/>
                </a:ext>
              </a:extLst>
            </p:cNvPr>
            <p:cNvCxnSpPr>
              <a:cxnSpLocks/>
            </p:cNvCxnSpPr>
            <p:nvPr/>
          </p:nvCxnSpPr>
          <p:spPr>
            <a:xfrm>
              <a:off x="1419894" y="298490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128F931-0E0F-4A9C-8845-7A40D42B6914}"/>
                </a:ext>
              </a:extLst>
            </p:cNvPr>
            <p:cNvCxnSpPr>
              <a:cxnSpLocks/>
            </p:cNvCxnSpPr>
            <p:nvPr/>
          </p:nvCxnSpPr>
          <p:spPr>
            <a:xfrm flipH="1">
              <a:off x="1711134" y="217309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DC2BBC2-F6D5-409B-BD01-8C6B61288598}"/>
                </a:ext>
              </a:extLst>
            </p:cNvPr>
            <p:cNvCxnSpPr>
              <a:cxnSpLocks/>
            </p:cNvCxnSpPr>
            <p:nvPr/>
          </p:nvCxnSpPr>
          <p:spPr>
            <a:xfrm>
              <a:off x="1305767" y="2155470"/>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7A96188-2D54-4E3B-B73C-B824CE5939A2}"/>
                </a:ext>
              </a:extLst>
            </p:cNvPr>
            <p:cNvCxnSpPr>
              <a:cxnSpLocks/>
            </p:cNvCxnSpPr>
            <p:nvPr/>
          </p:nvCxnSpPr>
          <p:spPr>
            <a:xfrm>
              <a:off x="1743744" y="2078096"/>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8619743-3C4A-4ABE-BEC3-B18C07938C9C}"/>
                </a:ext>
              </a:extLst>
            </p:cNvPr>
            <p:cNvCxnSpPr>
              <a:cxnSpLocks/>
            </p:cNvCxnSpPr>
            <p:nvPr/>
          </p:nvCxnSpPr>
          <p:spPr>
            <a:xfrm flipH="1">
              <a:off x="1762077" y="299927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DB08B62-2D25-4728-95E4-197326FD2CDD}"/>
                </a:ext>
              </a:extLst>
            </p:cNvPr>
            <p:cNvCxnSpPr>
              <a:cxnSpLocks/>
            </p:cNvCxnSpPr>
            <p:nvPr/>
          </p:nvCxnSpPr>
          <p:spPr>
            <a:xfrm>
              <a:off x="1417017" y="244719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F9045AB-F166-4EE8-A0FF-7580A28B0AC7}"/>
                </a:ext>
              </a:extLst>
            </p:cNvPr>
            <p:cNvCxnSpPr>
              <a:cxnSpLocks/>
            </p:cNvCxnSpPr>
            <p:nvPr/>
          </p:nvCxnSpPr>
          <p:spPr>
            <a:xfrm flipH="1">
              <a:off x="1759200" y="246156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 name="図 15">
            <a:extLst>
              <a:ext uri="{FF2B5EF4-FFF2-40B4-BE49-F238E27FC236}">
                <a16:creationId xmlns:a16="http://schemas.microsoft.com/office/drawing/2014/main" id="{0F882955-C521-46D4-80D7-0AF32FB2D96B}"/>
              </a:ext>
            </a:extLst>
          </p:cNvPr>
          <p:cNvPicPr>
            <a:picLocks noChangeAspect="1"/>
          </p:cNvPicPr>
          <p:nvPr/>
        </p:nvPicPr>
        <p:blipFill>
          <a:blip r:embed="rId4"/>
          <a:stretch>
            <a:fillRect/>
          </a:stretch>
        </p:blipFill>
        <p:spPr>
          <a:xfrm>
            <a:off x="6447837" y="1832128"/>
            <a:ext cx="1009650" cy="1638300"/>
          </a:xfrm>
          <a:prstGeom prst="rect">
            <a:avLst/>
          </a:prstGeom>
        </p:spPr>
      </p:pic>
      <p:sp>
        <p:nvSpPr>
          <p:cNvPr id="17" name="吹き出し: 四角形 16">
            <a:extLst>
              <a:ext uri="{FF2B5EF4-FFF2-40B4-BE49-F238E27FC236}">
                <a16:creationId xmlns:a16="http://schemas.microsoft.com/office/drawing/2014/main" id="{4BBEB0F7-FF5E-4E1B-B709-C8C7BB4BAD2D}"/>
              </a:ext>
            </a:extLst>
          </p:cNvPr>
          <p:cNvSpPr/>
          <p:nvPr/>
        </p:nvSpPr>
        <p:spPr>
          <a:xfrm>
            <a:off x="807665" y="573874"/>
            <a:ext cx="1863078" cy="893845"/>
          </a:xfrm>
          <a:prstGeom prst="wedgeRectCallout">
            <a:avLst>
              <a:gd name="adj1" fmla="val -29114"/>
              <a:gd name="adj2" fmla="val 934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Burning-hot metal stick</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(arrow)</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pic>
        <p:nvPicPr>
          <p:cNvPr id="18" name="Picture 2" descr="メラメラ燃える炎のイラスト02">
            <a:extLst>
              <a:ext uri="{FF2B5EF4-FFF2-40B4-BE49-F238E27FC236}">
                <a16:creationId xmlns:a16="http://schemas.microsoft.com/office/drawing/2014/main" id="{36EE74B2-DE3D-4E9F-9CA4-C77659787A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291" y="2009901"/>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19" name="二等辺三角形 18">
            <a:extLst>
              <a:ext uri="{FF2B5EF4-FFF2-40B4-BE49-F238E27FC236}">
                <a16:creationId xmlns:a16="http://schemas.microsoft.com/office/drawing/2014/main" id="{EF888C37-2A76-4F62-8312-AF62CC32388F}"/>
              </a:ext>
            </a:extLst>
          </p:cNvPr>
          <p:cNvSpPr/>
          <p:nvPr/>
        </p:nvSpPr>
        <p:spPr>
          <a:xfrm rot="8804038">
            <a:off x="1106458" y="1036292"/>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52A371EA-E10E-424D-AC7C-EFADD84DE190}"/>
              </a:ext>
            </a:extLst>
          </p:cNvPr>
          <p:cNvPicPr>
            <a:picLocks noChangeAspect="1"/>
          </p:cNvPicPr>
          <p:nvPr/>
        </p:nvPicPr>
        <p:blipFill>
          <a:blip r:embed="rId6"/>
          <a:stretch>
            <a:fillRect/>
          </a:stretch>
        </p:blipFill>
        <p:spPr>
          <a:xfrm>
            <a:off x="2739399" y="1020797"/>
            <a:ext cx="1523498" cy="2224653"/>
          </a:xfrm>
          <a:prstGeom prst="rect">
            <a:avLst/>
          </a:prstGeom>
        </p:spPr>
      </p:pic>
      <p:sp>
        <p:nvSpPr>
          <p:cNvPr id="21" name="吹き出し: 四角形 20">
            <a:extLst>
              <a:ext uri="{FF2B5EF4-FFF2-40B4-BE49-F238E27FC236}">
                <a16:creationId xmlns:a16="http://schemas.microsoft.com/office/drawing/2014/main" id="{880FC07B-ACB5-4F2C-AF4C-ED4E64A112DE}"/>
              </a:ext>
            </a:extLst>
          </p:cNvPr>
          <p:cNvSpPr/>
          <p:nvPr/>
        </p:nvSpPr>
        <p:spPr>
          <a:xfrm>
            <a:off x="3725492" y="2813847"/>
            <a:ext cx="2061376" cy="701198"/>
          </a:xfrm>
          <a:prstGeom prst="wedgeRectCallout">
            <a:avLst>
              <a:gd name="adj1" fmla="val -59883"/>
              <a:gd name="adj2" fmla="val -371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Oracle bone</a:t>
            </a:r>
          </a:p>
          <a:p>
            <a:pPr algn="ctr">
              <a:lnSpc>
                <a:spcPct val="80000"/>
              </a:lnSpc>
            </a:pPr>
            <a:r>
              <a:rPr kumimoji="1" lang="en-US" altLang="ja-JP" sz="2400" dirty="0">
                <a:solidFill>
                  <a:sysClr val="windowText" lastClr="000000"/>
                </a:solidFill>
                <a:latin typeface="MS UI Gothic" panose="020B0600070205080204" pitchFamily="50" charset="-128"/>
                <a:ea typeface="MS UI Gothic" panose="020B0600070205080204" pitchFamily="50" charset="-128"/>
              </a:rPr>
              <a:t>(animal bone)</a:t>
            </a:r>
            <a:endParaRPr kumimoji="1" lang="ja-JP" altLang="en-US" sz="2400" dirty="0">
              <a:solidFill>
                <a:sysClr val="windowText" lastClr="000000"/>
              </a:solidFill>
              <a:latin typeface="MS UI Gothic" panose="020B0600070205080204" pitchFamily="50" charset="-128"/>
              <a:ea typeface="MS UI Gothic" panose="020B0600070205080204" pitchFamily="50" charset="-128"/>
            </a:endParaRPr>
          </a:p>
        </p:txBody>
      </p:sp>
      <p:grpSp>
        <p:nvGrpSpPr>
          <p:cNvPr id="22" name="グループ化 21">
            <a:extLst>
              <a:ext uri="{FF2B5EF4-FFF2-40B4-BE49-F238E27FC236}">
                <a16:creationId xmlns:a16="http://schemas.microsoft.com/office/drawing/2014/main" id="{D4611E4E-1BB4-40C7-A12F-2C28CC6C6F07}"/>
              </a:ext>
            </a:extLst>
          </p:cNvPr>
          <p:cNvGrpSpPr/>
          <p:nvPr/>
        </p:nvGrpSpPr>
        <p:grpSpPr>
          <a:xfrm>
            <a:off x="631711" y="1769807"/>
            <a:ext cx="910091" cy="1169661"/>
            <a:chOff x="-289125" y="2350671"/>
            <a:chExt cx="910091" cy="1169661"/>
          </a:xfrm>
        </p:grpSpPr>
        <p:cxnSp>
          <p:nvCxnSpPr>
            <p:cNvPr id="23" name="直線矢印コネクタ 22">
              <a:extLst>
                <a:ext uri="{FF2B5EF4-FFF2-40B4-BE49-F238E27FC236}">
                  <a16:creationId xmlns:a16="http://schemas.microsoft.com/office/drawing/2014/main" id="{8B6A6112-0771-437D-B2F2-A0C1BF80E950}"/>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74DD91B2-4948-49B0-A23C-331DF0F8B677}"/>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平行四辺形 24">
              <a:extLst>
                <a:ext uri="{FF2B5EF4-FFF2-40B4-BE49-F238E27FC236}">
                  <a16:creationId xmlns:a16="http://schemas.microsoft.com/office/drawing/2014/main" id="{45963896-2B55-449B-A409-A071EA259491}"/>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813CC580-8121-47AB-953D-15A091E02CE2}"/>
              </a:ext>
            </a:extLst>
          </p:cNvPr>
          <p:cNvGrpSpPr/>
          <p:nvPr/>
        </p:nvGrpSpPr>
        <p:grpSpPr>
          <a:xfrm>
            <a:off x="2559671" y="1467699"/>
            <a:ext cx="910091" cy="1169661"/>
            <a:chOff x="-289125" y="2350671"/>
            <a:chExt cx="910091" cy="1169661"/>
          </a:xfrm>
        </p:grpSpPr>
        <p:cxnSp>
          <p:nvCxnSpPr>
            <p:cNvPr id="27" name="直線矢印コネクタ 26">
              <a:extLst>
                <a:ext uri="{FF2B5EF4-FFF2-40B4-BE49-F238E27FC236}">
                  <a16:creationId xmlns:a16="http://schemas.microsoft.com/office/drawing/2014/main" id="{3A699C96-C0AA-4914-BA34-39FAE7C4EF69}"/>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平行四辺形 27">
              <a:extLst>
                <a:ext uri="{FF2B5EF4-FFF2-40B4-BE49-F238E27FC236}">
                  <a16:creationId xmlns:a16="http://schemas.microsoft.com/office/drawing/2014/main" id="{46D56385-46A8-4CB0-9A27-043673BEACE9}"/>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平行四辺形 28">
              <a:extLst>
                <a:ext uri="{FF2B5EF4-FFF2-40B4-BE49-F238E27FC236}">
                  <a16:creationId xmlns:a16="http://schemas.microsoft.com/office/drawing/2014/main" id="{72901277-2A84-4911-8AE9-90973443F249}"/>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吹き出し: 四角形 29">
            <a:extLst>
              <a:ext uri="{FF2B5EF4-FFF2-40B4-BE49-F238E27FC236}">
                <a16:creationId xmlns:a16="http://schemas.microsoft.com/office/drawing/2014/main" id="{7B843472-5FBF-4BFC-92BB-3580C28DABAF}"/>
              </a:ext>
            </a:extLst>
          </p:cNvPr>
          <p:cNvSpPr/>
          <p:nvPr/>
        </p:nvSpPr>
        <p:spPr>
          <a:xfrm>
            <a:off x="3468327" y="481365"/>
            <a:ext cx="2906854" cy="770862"/>
          </a:xfrm>
          <a:prstGeom prst="wedgeRectCallout">
            <a:avLst>
              <a:gd name="adj1" fmla="val -40501"/>
              <a:gd name="adj2" fmla="val 1825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ysClr val="windowText" lastClr="000000"/>
                </a:solidFill>
                <a:latin typeface="MS UI Gothic" panose="020B0600070205080204" pitchFamily="50" charset="-128"/>
                <a:ea typeface="MS UI Gothic" panose="020B0600070205080204" pitchFamily="50" charset="-128"/>
              </a:rPr>
              <a:t>the cracks were used to predict </a:t>
            </a:r>
            <a:r>
              <a:rPr kumimoji="1" lang="en-US" altLang="ja-JP" sz="2400" dirty="0">
                <a:solidFill>
                  <a:schemeClr val="tx1"/>
                </a:solidFill>
                <a:latin typeface="MS UI Gothic" panose="020B0600070205080204" pitchFamily="50" charset="-128"/>
                <a:ea typeface="MS UI Gothic" panose="020B0600070205080204" pitchFamily="50" charset="-128"/>
              </a:rPr>
              <a:t>omen</a:t>
            </a:r>
          </a:p>
        </p:txBody>
      </p:sp>
      <p:sp>
        <p:nvSpPr>
          <p:cNvPr id="31" name="矢印: 右 30">
            <a:extLst>
              <a:ext uri="{FF2B5EF4-FFF2-40B4-BE49-F238E27FC236}">
                <a16:creationId xmlns:a16="http://schemas.microsoft.com/office/drawing/2014/main" id="{062F8EA3-E3EE-4955-8461-9CE42F915151}"/>
              </a:ext>
            </a:extLst>
          </p:cNvPr>
          <p:cNvSpPr/>
          <p:nvPr/>
        </p:nvSpPr>
        <p:spPr>
          <a:xfrm>
            <a:off x="2191338" y="2030371"/>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26437EA4-9028-4E86-8E53-7FBF6CAFF43F}"/>
              </a:ext>
            </a:extLst>
          </p:cNvPr>
          <p:cNvSpPr/>
          <p:nvPr/>
        </p:nvSpPr>
        <p:spPr>
          <a:xfrm rot="10800000">
            <a:off x="7144852" y="531524"/>
            <a:ext cx="151511" cy="1113081"/>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E7D29AF3-3EAB-487C-900A-6361F7ACDF1D}"/>
              </a:ext>
            </a:extLst>
          </p:cNvPr>
          <p:cNvPicPr>
            <a:picLocks noChangeAspect="1"/>
          </p:cNvPicPr>
          <p:nvPr/>
        </p:nvPicPr>
        <p:blipFill>
          <a:blip r:embed="rId7"/>
          <a:stretch>
            <a:fillRect/>
          </a:stretch>
        </p:blipFill>
        <p:spPr>
          <a:xfrm>
            <a:off x="5997893" y="3768036"/>
            <a:ext cx="2919996" cy="2919996"/>
          </a:xfrm>
          <a:prstGeom prst="rect">
            <a:avLst/>
          </a:prstGeom>
        </p:spPr>
      </p:pic>
    </p:spTree>
    <p:extLst>
      <p:ext uri="{BB962C8B-B14F-4D97-AF65-F5344CB8AC3E}">
        <p14:creationId xmlns:p14="http://schemas.microsoft.com/office/powerpoint/2010/main" val="38476691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3276</TotalTime>
  <Words>400</Words>
  <Application>Microsoft Office PowerPoint</Application>
  <PresentationFormat>画面に合わせる (4:3)</PresentationFormat>
  <Paragraphs>49</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MS UI Gothic</vt:lpstr>
      <vt:lpstr>游ゴシック</vt:lpstr>
      <vt:lpstr>Arial</vt:lpstr>
      <vt:lpstr>Calibri</vt:lpstr>
      <vt:lpstr>Calibri Light</vt:lpstr>
      <vt:lpstr>Wingdings</vt:lpstr>
      <vt:lpstr>Office テーマ</vt:lpstr>
      <vt:lpstr>Free Kanji Material  無料漢字教材 kanji0247-0249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Arashiro</cp:lastModifiedBy>
  <cp:revision>105</cp:revision>
  <dcterms:created xsi:type="dcterms:W3CDTF">2022-02-04T14:29:48Z</dcterms:created>
  <dcterms:modified xsi:type="dcterms:W3CDTF">2022-03-16T03:40:06Z</dcterms:modified>
</cp:coreProperties>
</file>